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7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03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25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39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8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6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3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97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3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3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5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2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95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7864"/>
          </a:xfrm>
        </p:spPr>
        <p:txBody>
          <a:bodyPr>
            <a:normAutofit/>
          </a:bodyPr>
          <a:lstStyle/>
          <a:p>
            <a:r>
              <a:rPr lang="tr-TR" sz="4000" b="1" dirty="0" err="1" smtClean="0">
                <a:latin typeface="+mn-lt"/>
              </a:rPr>
              <a:t>What</a:t>
            </a:r>
            <a:r>
              <a:rPr lang="tr-TR" sz="4000" b="1" dirty="0" smtClean="0">
                <a:latin typeface="+mn-lt"/>
              </a:rPr>
              <a:t> is A/B </a:t>
            </a:r>
            <a:r>
              <a:rPr lang="tr-TR" sz="4000" b="1" dirty="0" err="1" smtClean="0">
                <a:latin typeface="+mn-lt"/>
              </a:rPr>
              <a:t>Testing</a:t>
            </a:r>
            <a:endParaRPr lang="tr-TR" sz="4000" b="1" dirty="0">
              <a:latin typeface="+mn-l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1274323"/>
            <a:ext cx="12191999" cy="5583677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tr-TR" dirty="0" smtClean="0"/>
              <a:t>A/B </a:t>
            </a:r>
            <a:r>
              <a:rPr lang="tr-TR" dirty="0" err="1" smtClean="0"/>
              <a:t>Testing</a:t>
            </a:r>
            <a:r>
              <a:rPr lang="tr-TR" dirty="0" smtClean="0"/>
              <a:t> : Test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ideas</a:t>
            </a:r>
            <a:r>
              <a:rPr lang="tr-TR" dirty="0" smtClean="0"/>
              <a:t> </a:t>
            </a:r>
            <a:r>
              <a:rPr lang="tr-TR" dirty="0" err="1" smtClean="0"/>
              <a:t>against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World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statistically</a:t>
            </a:r>
            <a:r>
              <a:rPr lang="tr-TR" dirty="0" smtClean="0"/>
              <a:t> </a:t>
            </a:r>
            <a:r>
              <a:rPr lang="tr-TR" dirty="0" err="1" smtClean="0"/>
              <a:t>performs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47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011"/>
            <a:ext cx="12192000" cy="62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37"/>
            <a:ext cx="12192000" cy="63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731"/>
            <a:ext cx="12192000" cy="63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239"/>
            <a:ext cx="12192000" cy="63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089"/>
            <a:ext cx="12192000" cy="63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546"/>
            <a:ext cx="12192000" cy="62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898"/>
            <a:ext cx="12192000" cy="6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008"/>
            <a:ext cx="12192000" cy="6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379"/>
            <a:ext cx="12192000" cy="6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525"/>
            <a:ext cx="12192000" cy="63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449"/>
            <a:ext cx="12192000" cy="6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06"/>
            <a:ext cx="12192000" cy="63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24</Words>
  <Application>Microsoft Office PowerPoint</Application>
  <PresentationFormat>Geniş ekran</PresentationFormat>
  <Paragraphs>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What is A/B Testing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the impact of changes</dc:title>
  <dc:creator>Microsoft hesabı</dc:creator>
  <cp:lastModifiedBy>Microsoft hesabı</cp:lastModifiedBy>
  <cp:revision>14</cp:revision>
  <dcterms:created xsi:type="dcterms:W3CDTF">2022-04-02T21:13:06Z</dcterms:created>
  <dcterms:modified xsi:type="dcterms:W3CDTF">2022-04-03T20:02:26Z</dcterms:modified>
</cp:coreProperties>
</file>