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23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80029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Target Tap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Chris, Kevin, Ashish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Screenshots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21675" y="990175"/>
            <a:ext cx="4148223" cy="393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443933" y="82325"/>
            <a:ext cx="4700070" cy="166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4443920" y="2251700"/>
            <a:ext cx="2440549" cy="166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5549697" y="2756950"/>
            <a:ext cx="2910749" cy="197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66275" y="186852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UML diagram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499200" y="76200"/>
            <a:ext cx="5449979" cy="49910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ctrTitle"/>
          </p:nvPr>
        </p:nvSpPr>
        <p:spPr>
          <a:xfrm>
            <a:off x="685800" y="199184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Requirements and how it evoked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-First idea came as a target that moved around and you gain points for accuracy.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-Different settings and game modes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-Requirements: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-Fully working settings menu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- Moving target buttons with score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did we divide the work?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Each person worked equally depending on the task needed.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Each person was assigned a task and once the task was completed they were assigned a new one.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Each person: coded, wrote/reviewed documents, constructed UMLs, and put in ideas. </a:t>
            </a:r>
          </a:p>
        </p:txBody>
      </p:sp>
    </p:spTree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Chris’s Work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909625"/>
            <a:ext cx="8229600" cy="416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- Settings Menu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- Read In Class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- Main Menu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- Mode Menu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- Connecting the menus together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- Cleaning code in game class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	- Implementing high score and subtraction of points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- Run game class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- UML Diagrams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Kevin’s work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-Timer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-Timer loops/errors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-High score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-Game runtime/score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-UML diagrams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-Updating basic game settings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Ashish’s work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Button inside a button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Adding points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Action Listener for each button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Arial"/>
              <a:buChar char="○"/>
            </a:pPr>
            <a:r>
              <a:rPr lang="en"/>
              <a:t>Calculating points and moving the target every time the user hits the target. 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UML Diagrams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it works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13125" y="1004475"/>
            <a:ext cx="8229600" cy="4041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Main Screen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Settings Menu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Mode Menu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Game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- Keep clicking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- 10 seconds to start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800"/>
              <a:t>	- each click subtracts 0.5 seconds from overall timer (if on medium), 10 *click* reset to 9.5 *click* reset to 9 until 0.5 seconds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- 3 buttons with different values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- Missing a button subtracts more than you can get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- End shows score and high score </a:t>
            </a: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Problems and Fixed Problems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Implementing multiple buttons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-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Implementing a timer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- Created timer that reduced time as player scores more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Implementing a settings menu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- Created a file to write and read setting from, each with their own specific value. Read in at game play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Implementing a high score menu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- Still unimplemented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- Implementing a score bar on screen</a:t>
            </a:r>
          </a:p>
          <a:p>
            <a:pPr>
              <a:spcBef>
                <a:spcPts val="0"/>
              </a:spcBef>
              <a:buNone/>
            </a:pPr>
            <a:r>
              <a:rPr lang="en" sz="1800"/>
              <a:t>	- Still unimplemented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Major Classes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Game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Settings Menu</a:t>
            </a:r>
          </a:p>
          <a:p>
            <a:pPr marL="457200" lvl="0" indent="-4191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Read In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199</Words>
  <Application>Microsoft Macintosh PowerPoint</Application>
  <PresentationFormat>On-screen Show (16:9)</PresentationFormat>
  <Paragraphs>65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dark-gradient</vt:lpstr>
      <vt:lpstr>Target Tap</vt:lpstr>
      <vt:lpstr>Requirements and how it evoked</vt:lpstr>
      <vt:lpstr>How did we divide the work?</vt:lpstr>
      <vt:lpstr>Chris’s Work</vt:lpstr>
      <vt:lpstr>Kevin’s work</vt:lpstr>
      <vt:lpstr>Ashish’s work</vt:lpstr>
      <vt:lpstr>How it works</vt:lpstr>
      <vt:lpstr>Problems and Fixed Problems</vt:lpstr>
      <vt:lpstr>Major Classes</vt:lpstr>
      <vt:lpstr>Screenshots</vt:lpstr>
      <vt:lpstr>UML diagram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 Tap</dc:title>
  <cp:lastModifiedBy>Chris Macco</cp:lastModifiedBy>
  <cp:revision>1</cp:revision>
  <dcterms:modified xsi:type="dcterms:W3CDTF">2014-06-05T16:55:35Z</dcterms:modified>
</cp:coreProperties>
</file>