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0029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 Tap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Chris, Kevin, Ashish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1675" y="990175"/>
            <a:ext cx="4148223" cy="39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43933" y="82325"/>
            <a:ext cx="4700070" cy="166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443920" y="2251700"/>
            <a:ext cx="2440549" cy="16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549697" y="2756950"/>
            <a:ext cx="2910749" cy="1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66275" y="18685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9200" y="76200"/>
            <a:ext cx="5449979" cy="499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and how it evoked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-First idea came as a target that moved around and you gain points for accuracy.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-Different settings and game modes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-Requirements: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-Fully working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 Moving target buttons with score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did we divide the work?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person worked equally depending on the task needed.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person was assigned a task and once the task was completed they were assigned a new one.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person: coded, wrote/reviewed documents, constructed UMLs, and put in ideas. </a:t>
            </a: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Chris’s Work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909625"/>
            <a:ext cx="82296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Read In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Main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Mode Menu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Connecting the menus together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Cleaning code in game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Implementing high score and subtraction of points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Run game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UML Diagrams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Kevin’s work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-Timer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-Timer loops/errors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-High score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-Game runtime/score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-UML diagrams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-Updating basic game settings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Ashish’s work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Button inside a button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Adding points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Action Listener for each button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Calculating points and moving the target every time the user hits the target. 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UML Diagrams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3125" y="1004475"/>
            <a:ext cx="8229600" cy="404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Main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Mode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Keep clicking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- 10 seconds to start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	- each click subtracts 0.5 seconds from overall timer (if on medium), 10 *click* reset to 9.5 *click* reset to 9 until 0.5 seconds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- 3 buttons with different 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Missing a button subtracts more than you can 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End shows score and high score 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and Fixed Problems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Implementing multiple buttons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-</a:t>
            </a:r>
            <a:r>
              <a:rPr lang="en-US" sz="1800" smtClean="0"/>
              <a:t> Overlapping </a:t>
            </a:r>
            <a:r>
              <a:rPr lang="en-US" sz="1800" dirty="0" smtClean="0"/>
              <a:t>buttons 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Implementing a timer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- Created timer that reduced time as player scores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Implementing a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- Created a file to write and read setting from, each with their own specific value. Read in at game play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Implementing a high score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- Still unimplemented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Implementing a score bar on screen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/>
              <a:t>	- Still unimplemented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Major Classes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Game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Settings Menu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Read In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Macintosh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dark-gradient</vt:lpstr>
      <vt:lpstr>Target Tap</vt:lpstr>
      <vt:lpstr>Requirements and how it evoked</vt:lpstr>
      <vt:lpstr>How did we divide the work?</vt:lpstr>
      <vt:lpstr>Chris’s Work</vt:lpstr>
      <vt:lpstr>Kevin’s work</vt:lpstr>
      <vt:lpstr>Ashish’s work</vt:lpstr>
      <vt:lpstr>How it works</vt:lpstr>
      <vt:lpstr>Problems and Fixed Problems</vt:lpstr>
      <vt:lpstr>Major Classes</vt:lpstr>
      <vt:lpstr>Screenshots</vt:lpstr>
      <vt:lpstr>UML diagram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Tap</dc:title>
  <cp:lastModifiedBy>Chris Macco</cp:lastModifiedBy>
  <cp:revision>3</cp:revision>
  <dcterms:modified xsi:type="dcterms:W3CDTF">2014-06-05T17:10:57Z</dcterms:modified>
</cp:coreProperties>
</file>