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D2DB5-10C9-85A4-682B-88EE72CAA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7ACBE-02A2-CAFA-5D3B-B28297894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D9130-2C4B-62AA-9E12-58CF217F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C2334-8C74-7871-90CF-184F3A29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F9481-54BE-380F-C7C2-FB08752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0128E-F47A-C825-63F0-ACE4360A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7B3FC-3818-6629-0F15-E4BD6EC5C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35D03-38B7-AF7A-892A-81F767A3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F60612-CB91-7A9F-5E97-3A080AF6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BAB24-414E-AB0B-BFE3-D4A7CB9D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0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BAEF91-17BC-DE52-2E6D-8884E5575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4E3FF6-A4FC-0513-644E-4E4E3EDF8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376CB-24CE-0BFD-DD94-54358B7B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C68F9-4425-5BB1-5E42-DF994C2E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026C8-2530-19E4-DD15-F80AE7D6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2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4C017-BECA-1BA5-0B49-6DF539C5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F2D80-24AD-502C-0E27-DD848462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1CC7D-22E5-5CF2-492F-75D0BD3E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67041F-0D82-B99D-BB46-DC189A87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2E1FF5-98DC-70D9-ED56-5F948A39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2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05FE8-102F-4A25-48B6-6ACBE82D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7764E1-2ACF-B7BA-09CC-32B0D21B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D5BC24-0A78-122B-C9AF-36AF375D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1581-D2C6-0583-6262-AFE6A9DC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9BA80C-E7D6-F74A-8C65-C4367540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9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DC49-68CF-26E3-5FC0-EECAE230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51CE5-5A37-3195-6BCE-58E2B990F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21C3F7-1E29-5068-B759-3E8BBFB7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0DBC28-250C-DE0E-3E8E-785BFF3D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D3F6C8-05F4-82CA-9EF1-E57D7C13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93310-6EC9-D5B5-BF96-69B45EDD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3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F10FD-331B-6F1D-9367-AFD5D359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313849-C504-CA9D-B8C2-0FABDFE5B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EEBB4-2432-4663-A19F-425F97A9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2A42E0-C5C8-92EB-3F95-D74DD2AC0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FE398F-265E-4B63-3AB2-B4C471076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CCF0EC-78A9-F596-9F5B-4FDA80BF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3E0C47-2C6C-C04A-1A4B-8FB6815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347DA9-660C-7906-F03C-5FB929D8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B2175-B374-2E95-BEBC-50F82590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4A5B83-8DB0-1586-681F-D6507B1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2E443-347C-FF5B-6C76-466FB459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6A695F-A5CF-4240-ECE7-6AC5FC8C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9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06EA80-84B2-99C9-7D5A-33B7B9AC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45A7C6-39A6-DD58-C743-8C39F512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E5F74E-A3A4-D151-B155-8F130135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97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2230-B6EA-9AF9-AAC3-8B0155B2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7AD05-3485-A828-E14F-C5878A7F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97B30C-F182-FCB1-F242-B59586BC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DF489-3909-FB54-7F89-1C07CB81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0B2C5-D1C2-B118-58E7-7B951E15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7E7D9D-A92E-8978-70F7-EFD08BAF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31CE3-A2E7-F32A-A5BF-2E4A4181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421FED-FEB1-2D7A-CE50-BAF8F8182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46B239-C911-8386-2E72-262DEAB0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C61DA-6417-BD40-6F0B-E164DF33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DB192B-51E3-EB61-3998-6715EEC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5A287-53AE-76F0-8D54-5673EE43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0E47B-0ABD-AD9D-52B7-582D81D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2E8FC-AAEC-D989-A755-91B17111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CC864-A7D9-F351-963D-13E52317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3971C-8E20-49C0-A29C-6CFD9FFBB6F8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638FE-98DD-84D4-77DB-5B412CAEE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B614C-1DF5-B4B7-7A29-38A1A519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CAC77-2D7E-4FAE-8444-E21E11E4A3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C04D2F-0FCD-E112-A71D-81D507A7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516" y="-1269508"/>
            <a:ext cx="12877061" cy="85847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DD2A7-8D3A-B539-37CB-34DB23C1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014" y="1601757"/>
            <a:ext cx="9144000" cy="2387600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Беспилотные летательные</a:t>
            </a:r>
            <a:br>
              <a:rPr lang="ru-RU" dirty="0"/>
            </a:br>
            <a:r>
              <a:rPr lang="ru-RU" dirty="0"/>
              <a:t>аппараты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34BF2-9DF1-5A42-2B39-E5E820EA7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8166" y="516739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Группа 2бИТС2</a:t>
            </a:r>
          </a:p>
          <a:p>
            <a:pPr algn="l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Приготовили: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Кодиров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 М.Б.</a:t>
            </a:r>
          </a:p>
          <a:p>
            <a:pPr algn="l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	      Каримов Д.Н.</a:t>
            </a:r>
          </a:p>
          <a:p>
            <a:pPr algn="l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		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Эльмуродов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 Б.Б.</a:t>
            </a:r>
          </a:p>
          <a:p>
            <a:pPr algn="l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Italic_IV25" panose="00000400000000000000" pitchFamily="2" charset="0"/>
                <a:cs typeface="Italic_IV25" panose="00000400000000000000" pitchFamily="2" charset="0"/>
              </a:rPr>
              <a:t>		 Тарасов М.</a:t>
            </a:r>
          </a:p>
        </p:txBody>
      </p:sp>
    </p:spTree>
    <p:extLst>
      <p:ext uri="{BB962C8B-B14F-4D97-AF65-F5344CB8AC3E}">
        <p14:creationId xmlns:p14="http://schemas.microsoft.com/office/powerpoint/2010/main" val="9702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7C981C-7D23-D9D9-E073-1D51EBB7FCB0}"/>
              </a:ext>
            </a:extLst>
          </p:cNvPr>
          <p:cNvSpPr txBox="1"/>
          <p:nvPr/>
        </p:nvSpPr>
        <p:spPr>
          <a:xfrm>
            <a:off x="170895" y="1820646"/>
            <a:ext cx="4543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Italic_IV25" panose="00000400000000000000" pitchFamily="2" charset="0"/>
                <a:cs typeface="Italic_IV25" panose="00000400000000000000" pitchFamily="2" charset="0"/>
              </a:rPr>
              <a:t>Беспилотные летательные аппараты (БПЛА) становятся важным инструментом в различных областях, включая сельское хозяйство, безопасность и </a:t>
            </a:r>
            <a:r>
              <a:rPr lang="ru-RU" dirty="0">
                <a:latin typeface="Aptos" panose="020B0004020202020204" pitchFamily="34" charset="0"/>
                <a:cs typeface="Italic_IV25" panose="00000400000000000000" pitchFamily="2" charset="0"/>
              </a:rPr>
              <a:t>логистику</a:t>
            </a:r>
            <a:r>
              <a:rPr lang="ru-RU" dirty="0">
                <a:latin typeface="Italic_IV25" panose="00000400000000000000" pitchFamily="2" charset="0"/>
                <a:cs typeface="Italic_IV25" panose="00000400000000000000" pitchFamily="2" charset="0"/>
              </a:rPr>
              <a:t>. Эта презентация охватывает современные тенденции и перспективы их развития, подчеркивая значимость БПЛА в будущем.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1C05-2E3F-8B09-386E-077A937B3D59}"/>
              </a:ext>
            </a:extLst>
          </p:cNvPr>
          <p:cNvSpPr txBox="1"/>
          <p:nvPr/>
        </p:nvSpPr>
        <p:spPr>
          <a:xfrm>
            <a:off x="170895" y="168675"/>
            <a:ext cx="5608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latin typeface="GOST Common" panose="020B0604020202020204" pitchFamily="34" charset="0"/>
              </a:rPr>
              <a:t>Введение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213C0D-DAD0-7969-C730-49C830AC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7" y="1362722"/>
            <a:ext cx="6703738" cy="4310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5942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AAA74A-DA67-FD86-0DBC-02FEA6A192B0}"/>
              </a:ext>
            </a:extLst>
          </p:cNvPr>
          <p:cNvSpPr txBox="1"/>
          <p:nvPr/>
        </p:nvSpPr>
        <p:spPr>
          <a:xfrm>
            <a:off x="7447255" y="2411546"/>
            <a:ext cx="43678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Italic_IV25" panose="00000400000000000000" pitchFamily="2" charset="0"/>
                <a:cs typeface="Italic_IV25" panose="00000400000000000000" pitchFamily="2" charset="0"/>
              </a:rPr>
              <a:t>Современные БПЛА используют передовые технологии для улучшения эффективности и безопасности. Развитие искусственного интеллекта и машинного обучения позволяет им выполнять сложные задачи с высокой степенью автономности.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1B5EA-F7C8-4CC6-A4AA-54F1F2FBA8C9}"/>
              </a:ext>
            </a:extLst>
          </p:cNvPr>
          <p:cNvSpPr txBox="1"/>
          <p:nvPr/>
        </p:nvSpPr>
        <p:spPr>
          <a:xfrm>
            <a:off x="7682512" y="1351006"/>
            <a:ext cx="3897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 b="1">
                <a:latin typeface="GOST Common" panose="020B0604020202020204" pitchFamily="34" charset="0"/>
              </a:defRPr>
            </a:lvl1pPr>
          </a:lstStyle>
          <a:p>
            <a:r>
              <a:rPr lang="ru-RU" dirty="0"/>
              <a:t>Текущие тенденции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A0E7BE-E83D-CFFC-E11E-8A3F96D99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813685"/>
            <a:ext cx="7510509" cy="523063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537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36BD73-59E8-8548-73AD-0FCBDDAF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0949">
            <a:off x="5067397" y="964535"/>
            <a:ext cx="6944558" cy="462970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652211-B3DD-FD2C-6134-4655027E9FD6}"/>
              </a:ext>
            </a:extLst>
          </p:cNvPr>
          <p:cNvSpPr txBox="1"/>
          <p:nvPr/>
        </p:nvSpPr>
        <p:spPr>
          <a:xfrm>
            <a:off x="401987" y="2312876"/>
            <a:ext cx="4471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Italic_IV25" panose="00000400000000000000" pitchFamily="2" charset="0"/>
                <a:cs typeface="Italic_IV25" panose="00000400000000000000" pitchFamily="2" charset="0"/>
              </a:rPr>
              <a:t>БПЛА находят широкое применение в сельском хозяйстве, включая мониторинг посевов, проведение аэрофотосъемки и распределение удобрений. Это помогает фермерам оптимизировать процессы и повышать урожайность.</a:t>
            </a:r>
          </a:p>
          <a:p>
            <a:r>
              <a:rPr lang="ru-RU" dirty="0">
                <a:latin typeface="Italic_IV25" panose="00000400000000000000" pitchFamily="2" charset="0"/>
                <a:cs typeface="Italic_IV25" panose="00000400000000000000" pitchFamily="2" charset="0"/>
              </a:rPr>
              <a:t>Применение в сельском хозяйстве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8C79E-9B81-4296-F1F1-052E899CC488}"/>
              </a:ext>
            </a:extLst>
          </p:cNvPr>
          <p:cNvSpPr txBox="1"/>
          <p:nvPr/>
        </p:nvSpPr>
        <p:spPr>
          <a:xfrm>
            <a:off x="552907" y="875483"/>
            <a:ext cx="3859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GOST Common" panose="020B0604020202020204" pitchFamily="34" charset="0"/>
              </a:rPr>
              <a:t>Применение в сельском</a:t>
            </a:r>
          </a:p>
          <a:p>
            <a:r>
              <a:rPr lang="ru-RU" sz="2800" b="1" dirty="0">
                <a:latin typeface="GOST Common" panose="020B0604020202020204" pitchFamily="34" charset="0"/>
              </a:rPr>
              <a:t>хозяйстве</a:t>
            </a:r>
          </a:p>
        </p:txBody>
      </p:sp>
    </p:spTree>
    <p:extLst>
      <p:ext uri="{BB962C8B-B14F-4D97-AF65-F5344CB8AC3E}">
        <p14:creationId xmlns:p14="http://schemas.microsoft.com/office/powerpoint/2010/main" val="26425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ABC97-9E4D-10AF-27D7-7B18114E1A8C}"/>
              </a:ext>
            </a:extLst>
          </p:cNvPr>
          <p:cNvSpPr txBox="1"/>
          <p:nvPr/>
        </p:nvSpPr>
        <p:spPr>
          <a:xfrm>
            <a:off x="6741112" y="13574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GOST Common" panose="020B0604020202020204" pitchFamily="34" charset="0"/>
              </a:rPr>
              <a:t>Безопасность и наблюдение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39E7-53A9-116F-7386-6922968E3AC5}"/>
              </a:ext>
            </a:extLst>
          </p:cNvPr>
          <p:cNvSpPr txBox="1"/>
          <p:nvPr/>
        </p:nvSpPr>
        <p:spPr>
          <a:xfrm>
            <a:off x="6454067" y="2556769"/>
            <a:ext cx="48472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Italic_IV25" panose="00000400000000000000" pitchFamily="2" charset="0"/>
                <a:cs typeface="Italic_IV25" panose="00000400000000000000" pitchFamily="2" charset="0"/>
              </a:rPr>
              <a:t>В области безопасности БПЛА используются для мониторинга и патрулирования. Они обеспечивают высокую степень контроля за ситуацией и могут быстро реагировать на угрозы, что делает их незаменимыми в правоохранительных органах.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E3747B-B1E2-C2DA-5ADC-602A9CE1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62114" cy="68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B0DBE1-A0ED-DAF6-4347-4D3A58CB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639060" cy="9201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F9F85-5EF8-454E-FEED-B1F5DCDAAE97}"/>
              </a:ext>
            </a:extLst>
          </p:cNvPr>
          <p:cNvSpPr txBox="1"/>
          <p:nvPr/>
        </p:nvSpPr>
        <p:spPr>
          <a:xfrm>
            <a:off x="7662439" y="276140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GOST Common" panose="020B0604020202020204" pitchFamily="34" charset="0"/>
              </a:rPr>
              <a:t>Логистика и доставка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C7AE0-D7E4-3250-3102-9EAB2F968C4D}"/>
              </a:ext>
            </a:extLst>
          </p:cNvPr>
          <p:cNvSpPr txBox="1"/>
          <p:nvPr/>
        </p:nvSpPr>
        <p:spPr>
          <a:xfrm>
            <a:off x="5555797" y="4096060"/>
            <a:ext cx="6636203" cy="194996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Italic_IV25" panose="00000400000000000000" pitchFamily="2" charset="0"/>
                <a:cs typeface="Italic_IV25" panose="00000400000000000000" pitchFamily="2" charset="0"/>
              </a:rPr>
              <a:t>БПЛА начинают играть ключевую роль в логистике и доставке. Они обеспечивают быструю и эффективную доставку товаров, особенно в удаленные или труднодоступные районы, что значительно сокращает время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291305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80AFB6-EA98-6A3F-7D4E-F43D8CD6FC85}"/>
              </a:ext>
            </a:extLst>
          </p:cNvPr>
          <p:cNvSpPr txBox="1"/>
          <p:nvPr/>
        </p:nvSpPr>
        <p:spPr>
          <a:xfrm>
            <a:off x="661737" y="1059982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GOST Common" panose="020B0604020202020204" pitchFamily="34" charset="0"/>
              </a:rPr>
              <a:t>Регулирование и стандарты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DBA20-4F81-E4EE-624A-B106D7C91BD2}"/>
              </a:ext>
            </a:extLst>
          </p:cNvPr>
          <p:cNvSpPr txBox="1"/>
          <p:nvPr/>
        </p:nvSpPr>
        <p:spPr>
          <a:xfrm>
            <a:off x="497305" y="2709587"/>
            <a:ext cx="44693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Italic_IV25" panose="00000400000000000000" pitchFamily="2" charset="0"/>
                <a:cs typeface="Italic_IV25" panose="00000400000000000000" pitchFamily="2" charset="0"/>
              </a:rPr>
              <a:t>С увеличением использования БПЛА возникают вопросы о регулировании и стандартах. Необходимы четкие правила для обеспечения безопасности полетов и защиты конфиденциальности граждан.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571D1D-44C5-9A9C-F987-8C6E259A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5" y="1714500"/>
            <a:ext cx="60960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965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689512-D8A1-3B98-6208-D044C53D691B}"/>
              </a:ext>
            </a:extLst>
          </p:cNvPr>
          <p:cNvSpPr txBox="1"/>
          <p:nvPr/>
        </p:nvSpPr>
        <p:spPr>
          <a:xfrm>
            <a:off x="719488" y="1591194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GOST Common" panose="020B0604020202020204" pitchFamily="34" charset="0"/>
              </a:rPr>
              <a:t>Будущее БПЛА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F206E-0C2F-1BE3-3845-79C98A2C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8" r="8574"/>
          <a:stretch/>
        </p:blipFill>
        <p:spPr>
          <a:xfrm>
            <a:off x="5531318" y="-77002"/>
            <a:ext cx="6660682" cy="6813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DA4FA-BCF5-F02D-4C87-2C2E5E335D0A}"/>
              </a:ext>
            </a:extLst>
          </p:cNvPr>
          <p:cNvSpPr txBox="1"/>
          <p:nvPr/>
        </p:nvSpPr>
        <p:spPr>
          <a:xfrm>
            <a:off x="346109" y="2702403"/>
            <a:ext cx="45531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Italic_IV25" panose="00000400000000000000" pitchFamily="2" charset="0"/>
                <a:cs typeface="Italic_IV25" panose="00000400000000000000" pitchFamily="2" charset="0"/>
              </a:rPr>
              <a:t>Перспективы развития БПЛА включают в себя улучшение технологий и расширение применений. Ожидается, что они будут использоваться в медицине, строительстве и других отраслях, что откроет новые горизонты для их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2851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A53F00-330E-2457-6164-E3897A8C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43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GOST Common</vt:lpstr>
      <vt:lpstr>Italic_IV25</vt:lpstr>
      <vt:lpstr>Тема Office</vt:lpstr>
      <vt:lpstr>Беспилотные летательные аппараты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62007</dc:creator>
  <cp:lastModifiedBy>62007</cp:lastModifiedBy>
  <cp:revision>1</cp:revision>
  <dcterms:created xsi:type="dcterms:W3CDTF">2024-10-01T07:52:29Z</dcterms:created>
  <dcterms:modified xsi:type="dcterms:W3CDTF">2024-10-01T08:21:06Z</dcterms:modified>
</cp:coreProperties>
</file>