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05BC8837-2BD4-4AB1-B640-1CA1974AC6A0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1E93BA65-67D4-42D8-8C08-2D39CAD78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481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8837-2BD4-4AB1-B640-1CA1974AC6A0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BA65-67D4-42D8-8C08-2D39CAD78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04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8837-2BD4-4AB1-B640-1CA1974AC6A0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BA65-67D4-42D8-8C08-2D39CAD78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002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8837-2BD4-4AB1-B640-1CA1974AC6A0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BA65-67D4-42D8-8C08-2D39CAD78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050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8837-2BD4-4AB1-B640-1CA1974AC6A0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BA65-67D4-42D8-8C08-2D39CAD78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543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8837-2BD4-4AB1-B640-1CA1974AC6A0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BA65-67D4-42D8-8C08-2D39CAD78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0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8837-2BD4-4AB1-B640-1CA1974AC6A0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BA65-67D4-42D8-8C08-2D39CAD78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897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8837-2BD4-4AB1-B640-1CA1974AC6A0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BA65-67D4-42D8-8C08-2D39CAD78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1275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8837-2BD4-4AB1-B640-1CA1974AC6A0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BA65-67D4-42D8-8C08-2D39CAD78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720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8837-2BD4-4AB1-B640-1CA1974AC6A0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BA65-67D4-42D8-8C08-2D39CAD78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100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8837-2BD4-4AB1-B640-1CA1974AC6A0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BA65-67D4-42D8-8C08-2D39CAD78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697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8837-2BD4-4AB1-B640-1CA1974AC6A0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BA65-67D4-42D8-8C08-2D39CAD78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080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8837-2BD4-4AB1-B640-1CA1974AC6A0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BA65-67D4-42D8-8C08-2D39CAD78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9675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8837-2BD4-4AB1-B640-1CA1974AC6A0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BA65-67D4-42D8-8C08-2D39CAD78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4512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8837-2BD4-4AB1-B640-1CA1974AC6A0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BA65-67D4-42D8-8C08-2D39CAD78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698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8837-2BD4-4AB1-B640-1CA1974AC6A0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BA65-67D4-42D8-8C08-2D39CAD78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472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8837-2BD4-4AB1-B640-1CA1974AC6A0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BA65-67D4-42D8-8C08-2D39CAD78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528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5BC8837-2BD4-4AB1-B640-1CA1974AC6A0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1E93BA65-67D4-42D8-8C08-2D39CAD78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756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C4E3C83-57EF-40E9-BCF1-68301804DD0F}"/>
              </a:ext>
            </a:extLst>
          </p:cNvPr>
          <p:cNvSpPr/>
          <p:nvPr/>
        </p:nvSpPr>
        <p:spPr>
          <a:xfrm>
            <a:off x="1653919" y="2424410"/>
            <a:ext cx="888416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Predicting Location for opening a new Hotel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626778-8BB8-4530-93E7-616472E4868A}"/>
              </a:ext>
            </a:extLst>
          </p:cNvPr>
          <p:cNvSpPr/>
          <p:nvPr/>
        </p:nvSpPr>
        <p:spPr>
          <a:xfrm>
            <a:off x="3394378" y="3136612"/>
            <a:ext cx="565090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IBM Applied Data Science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1479291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C4E3C83-57EF-40E9-BCF1-68301804DD0F}"/>
              </a:ext>
            </a:extLst>
          </p:cNvPr>
          <p:cNvSpPr/>
          <p:nvPr/>
        </p:nvSpPr>
        <p:spPr>
          <a:xfrm>
            <a:off x="2204559" y="795635"/>
            <a:ext cx="778290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Data Source and how it will be used?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626778-8BB8-4530-93E7-616472E4868A}"/>
              </a:ext>
            </a:extLst>
          </p:cNvPr>
          <p:cNvSpPr/>
          <p:nvPr/>
        </p:nvSpPr>
        <p:spPr>
          <a:xfrm>
            <a:off x="902568" y="1643896"/>
            <a:ext cx="10352514" cy="34470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We will be completely working on Foursquare</a:t>
            </a:r>
            <a:r>
              <a:rPr lang="en-IN" b="1" dirty="0">
                <a:solidFill>
                  <a:schemeClr val="bg1"/>
                </a:solidFill>
              </a:rPr>
              <a:t> data to</a:t>
            </a:r>
            <a:r>
              <a:rPr lang="en-IN" dirty="0">
                <a:solidFill>
                  <a:schemeClr val="bg1"/>
                </a:solidFill>
              </a:rPr>
              <a:t> explore and try to locate our </a:t>
            </a:r>
          </a:p>
          <a:p>
            <a:r>
              <a:rPr lang="en-IN" dirty="0">
                <a:solidFill>
                  <a:schemeClr val="bg1"/>
                </a:solidFill>
              </a:rPr>
              <a:t>     	new hotel where more venues like church, temples,  beach, museums, memorials</a:t>
            </a:r>
          </a:p>
          <a:p>
            <a:r>
              <a:rPr lang="en-IN" dirty="0">
                <a:solidFill>
                  <a:schemeClr val="bg1"/>
                </a:solidFill>
              </a:rPr>
              <a:t>    	 that are present nearby.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We will looking for midpoint area of venues to locate our new hotel. </a:t>
            </a:r>
          </a:p>
          <a:p>
            <a:r>
              <a:rPr lang="en-IN" dirty="0">
                <a:solidFill>
                  <a:schemeClr val="bg1"/>
                </a:solidFill>
              </a:rPr>
              <a:t>	Before that our major focus will be on all venues present in and around the core place </a:t>
            </a:r>
          </a:p>
          <a:p>
            <a:r>
              <a:rPr lang="en-IN" dirty="0">
                <a:solidFill>
                  <a:schemeClr val="bg1"/>
                </a:solidFill>
              </a:rPr>
              <a:t>	of Dubai.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Our core location of Dubai is spotted at 25.0714120, 55.1903281</a:t>
            </a:r>
          </a:p>
          <a:p>
            <a:pPr algn="ctr"/>
            <a:endParaRPr lang="en-US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53856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C4E3C83-57EF-40E9-BCF1-68301804DD0F}"/>
              </a:ext>
            </a:extLst>
          </p:cNvPr>
          <p:cNvSpPr/>
          <p:nvPr/>
        </p:nvSpPr>
        <p:spPr>
          <a:xfrm>
            <a:off x="5400146" y="795635"/>
            <a:ext cx="139172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Hotels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626778-8BB8-4530-93E7-616472E4868A}"/>
              </a:ext>
            </a:extLst>
          </p:cNvPr>
          <p:cNvSpPr/>
          <p:nvPr/>
        </p:nvSpPr>
        <p:spPr>
          <a:xfrm>
            <a:off x="6515100" y="500896"/>
            <a:ext cx="4263732" cy="538609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chemeClr val="bg1"/>
              </a:solidFill>
            </a:endParaRPr>
          </a:p>
          <a:p>
            <a:endParaRPr lang="en-IN" dirty="0"/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There are 37 hotels/restaurants within 2 km radius captured through foursquare data.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Crown Plaza Hotel is closest to all other hotels.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Petals Restaurant remains far comparative to rest of hotels/restaurants.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Average distance between all hotels to core location is 454 metres </a:t>
            </a:r>
          </a:p>
          <a:p>
            <a:pPr algn="ctr"/>
            <a:endParaRPr lang="en-US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874E48-3092-40ED-A5B9-652139A5D9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5" y="1643896"/>
            <a:ext cx="4438650" cy="399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538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C4E3C83-57EF-40E9-BCF1-68301804DD0F}"/>
              </a:ext>
            </a:extLst>
          </p:cNvPr>
          <p:cNvSpPr/>
          <p:nvPr/>
        </p:nvSpPr>
        <p:spPr>
          <a:xfrm>
            <a:off x="4742915" y="795635"/>
            <a:ext cx="270619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Map - Hotels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874E48-3092-40ED-A5B9-652139A5D9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66924" y="1478341"/>
            <a:ext cx="7877175" cy="440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142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C4E3C83-57EF-40E9-BCF1-68301804DD0F}"/>
              </a:ext>
            </a:extLst>
          </p:cNvPr>
          <p:cNvSpPr/>
          <p:nvPr/>
        </p:nvSpPr>
        <p:spPr>
          <a:xfrm>
            <a:off x="5259885" y="795635"/>
            <a:ext cx="167225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Venues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626778-8BB8-4530-93E7-616472E4868A}"/>
              </a:ext>
            </a:extLst>
          </p:cNvPr>
          <p:cNvSpPr/>
          <p:nvPr/>
        </p:nvSpPr>
        <p:spPr>
          <a:xfrm>
            <a:off x="6515100" y="500896"/>
            <a:ext cx="4263732" cy="51090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chemeClr val="bg1"/>
              </a:solidFill>
            </a:endParaRPr>
          </a:p>
          <a:p>
            <a:endParaRPr lang="en-IN" dirty="0"/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There are 34 Venues within 2 km radius captured through foursquare data.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We see Seasons6 is more closer to our location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Gateway Church Dubai is far from rest of the Venues in Dubai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Starbucks is also an important Venue which is at a 500 meters distance</a:t>
            </a:r>
          </a:p>
          <a:p>
            <a:pPr algn="ctr"/>
            <a:endParaRPr lang="en-US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874E48-3092-40ED-A5B9-652139A5D9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9087" y="1643896"/>
            <a:ext cx="3889325" cy="399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813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C4E3C83-57EF-40E9-BCF1-68301804DD0F}"/>
              </a:ext>
            </a:extLst>
          </p:cNvPr>
          <p:cNvSpPr/>
          <p:nvPr/>
        </p:nvSpPr>
        <p:spPr>
          <a:xfrm>
            <a:off x="4602653" y="795635"/>
            <a:ext cx="298671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Map - Venues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874E48-3092-40ED-A5B9-652139A5D9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66924" y="1649658"/>
            <a:ext cx="7877175" cy="406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456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C4E3C83-57EF-40E9-BCF1-68301804DD0F}"/>
              </a:ext>
            </a:extLst>
          </p:cNvPr>
          <p:cNvSpPr/>
          <p:nvPr/>
        </p:nvSpPr>
        <p:spPr>
          <a:xfrm>
            <a:off x="4116947" y="795635"/>
            <a:ext cx="395813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Venues - Category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626778-8BB8-4530-93E7-616472E4868A}"/>
              </a:ext>
            </a:extLst>
          </p:cNvPr>
          <p:cNvSpPr/>
          <p:nvPr/>
        </p:nvSpPr>
        <p:spPr>
          <a:xfrm>
            <a:off x="6382399" y="1234321"/>
            <a:ext cx="4263732" cy="40010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chemeClr val="bg1"/>
              </a:solidFill>
            </a:endParaRPr>
          </a:p>
          <a:p>
            <a:r>
              <a:rPr lang="en-IN" dirty="0"/>
              <a:t> 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There are 22 Venue categories within 2 km radius captured through foursquare data.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We can see </a:t>
            </a:r>
            <a:r>
              <a:rPr lang="en-IN" b="1" dirty="0">
                <a:solidFill>
                  <a:schemeClr val="bg1"/>
                </a:solidFill>
              </a:rPr>
              <a:t>Parks, coffee shops </a:t>
            </a:r>
            <a:r>
              <a:rPr lang="en-IN" dirty="0">
                <a:solidFill>
                  <a:schemeClr val="bg1"/>
                </a:solidFill>
              </a:rPr>
              <a:t>are more common Venues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Parks are reported with high variation </a:t>
            </a:r>
          </a:p>
          <a:p>
            <a:pPr algn="ctr"/>
            <a:endParaRPr lang="en-US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874E48-3092-40ED-A5B9-652139A5D9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69669" y="1643896"/>
            <a:ext cx="3728161" cy="399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479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C4E3C83-57EF-40E9-BCF1-68301804DD0F}"/>
              </a:ext>
            </a:extLst>
          </p:cNvPr>
          <p:cNvSpPr/>
          <p:nvPr/>
        </p:nvSpPr>
        <p:spPr>
          <a:xfrm>
            <a:off x="5010624" y="795635"/>
            <a:ext cx="217078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Prediction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626778-8BB8-4530-93E7-616472E4868A}"/>
              </a:ext>
            </a:extLst>
          </p:cNvPr>
          <p:cNvSpPr/>
          <p:nvPr/>
        </p:nvSpPr>
        <p:spPr>
          <a:xfrm>
            <a:off x="1752600" y="1380410"/>
            <a:ext cx="9788881" cy="37240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chemeClr val="bg1"/>
              </a:solidFill>
            </a:endParaRPr>
          </a:p>
          <a:p>
            <a:r>
              <a:rPr lang="en-IN" dirty="0"/>
              <a:t> 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Final Location is Pointed at 25.0714120, 55.1903281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This Location is at </a:t>
            </a:r>
            <a:r>
              <a:rPr lang="en-IN" b="1" dirty="0">
                <a:solidFill>
                  <a:schemeClr val="bg1"/>
                </a:solidFill>
              </a:rPr>
              <a:t>Emirates Hills close to Seasons 6 and Crown Plaza Hotel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b="1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Located at exact junctions of two cross roads which can give more attention to people who pass by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Main Venues are Parks , Coffee shops, Church, Supermarket</a:t>
            </a:r>
          </a:p>
          <a:p>
            <a:pPr algn="ctr"/>
            <a:endParaRPr lang="en-US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4182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C4E3C83-57EF-40E9-BCF1-68301804DD0F}"/>
              </a:ext>
            </a:extLst>
          </p:cNvPr>
          <p:cNvSpPr/>
          <p:nvPr/>
        </p:nvSpPr>
        <p:spPr>
          <a:xfrm>
            <a:off x="3555103" y="795635"/>
            <a:ext cx="508184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Discussion &amp; Conclusion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626778-8BB8-4530-93E7-616472E4868A}"/>
              </a:ext>
            </a:extLst>
          </p:cNvPr>
          <p:cNvSpPr/>
          <p:nvPr/>
        </p:nvSpPr>
        <p:spPr>
          <a:xfrm>
            <a:off x="1314450" y="970835"/>
            <a:ext cx="9788881" cy="455509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 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From above reports, we could get an idea why the predicted one is pointed/clustered on the given spot. First most thing could be the centre of attraction for the place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err="1">
                <a:solidFill>
                  <a:schemeClr val="bg1"/>
                </a:solidFill>
              </a:rPr>
              <a:t>KMeans</a:t>
            </a:r>
            <a:r>
              <a:rPr lang="en-IN" dirty="0">
                <a:solidFill>
                  <a:schemeClr val="bg1"/>
                </a:solidFill>
              </a:rPr>
              <a:t> have figured out the most common place for all the venues. This output was very adjacent to the core location. This proves the accurate spotting of our predicted algorithm.</a:t>
            </a:r>
          </a:p>
          <a:p>
            <a:endParaRPr lang="en-IN" b="1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As a business person, one would be able to set up a hotel/restaurant on given spot. This will bring revenue automatically as we have located in very near to core one. We proved this with </a:t>
            </a:r>
            <a:r>
              <a:rPr lang="en-IN" dirty="0" err="1">
                <a:solidFill>
                  <a:schemeClr val="bg1"/>
                </a:solidFill>
              </a:rPr>
              <a:t>Kmeans</a:t>
            </a:r>
            <a:endParaRPr lang="en-IN" dirty="0">
              <a:solidFill>
                <a:schemeClr val="bg1"/>
              </a:solidFill>
            </a:endParaRPr>
          </a:p>
          <a:p>
            <a:pPr algn="ctr"/>
            <a:endParaRPr lang="en-US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986917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104</TotalTime>
  <Words>412</Words>
  <Application>Microsoft Office PowerPoint</Application>
  <PresentationFormat>Widescreen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Wingdings</vt:lpstr>
      <vt:lpstr>Wingdings 3</vt:lpstr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Devinder Padam</dc:creator>
  <cp:lastModifiedBy>Devinder Padam</cp:lastModifiedBy>
  <cp:revision>13</cp:revision>
  <dcterms:created xsi:type="dcterms:W3CDTF">2020-05-25T11:52:38Z</dcterms:created>
  <dcterms:modified xsi:type="dcterms:W3CDTF">2020-05-25T13:37:35Z</dcterms:modified>
</cp:coreProperties>
</file>