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77" r:id="rId2"/>
    <p:sldId id="306" r:id="rId3"/>
    <p:sldId id="300" r:id="rId4"/>
    <p:sldId id="312" r:id="rId5"/>
    <p:sldId id="302" r:id="rId6"/>
    <p:sldId id="311" r:id="rId7"/>
    <p:sldId id="313" r:id="rId8"/>
    <p:sldId id="314" r:id="rId9"/>
    <p:sldId id="309" r:id="rId10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메이플스토리" panose="02000300000000000000" pitchFamily="2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B58A"/>
    <a:srgbClr val="F4EBE0"/>
    <a:srgbClr val="E8D6BE"/>
    <a:srgbClr val="29486D"/>
    <a:srgbClr val="D0AA78"/>
    <a:srgbClr val="DCAF30"/>
    <a:srgbClr val="5854AC"/>
    <a:srgbClr val="FFAA96"/>
    <a:srgbClr val="FFD0B2"/>
    <a:srgbClr val="D06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8" autoAdjust="0"/>
    <p:restoredTop sz="91080" autoAdjust="0"/>
  </p:normalViewPr>
  <p:slideViewPr>
    <p:cSldViewPr>
      <p:cViewPr varScale="1">
        <p:scale>
          <a:sx n="100" d="100"/>
          <a:sy n="100" d="100"/>
        </p:scale>
        <p:origin x="18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7B5D1-A6E5-4CB8-95A2-E6292452B08E}" type="datetimeFigureOut">
              <a:rPr lang="ko-KR" altLang="en-US" smtClean="0"/>
              <a:pPr/>
              <a:t>2022-05-30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4414F-1E6D-4A14-98AD-8594E5C406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64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4414F-1E6D-4A14-98AD-8594E5C4060A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201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4414F-1E6D-4A14-98AD-8594E5C4060A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0964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4414F-1E6D-4A14-98AD-8594E5C4060A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0749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14414F-1E6D-4A14-98AD-8594E5C4060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487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4414F-1E6D-4A14-98AD-8594E5C4060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3605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14414F-1E6D-4A14-98AD-8594E5C4060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4772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14414F-1E6D-4A14-98AD-8594E5C4060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251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14414F-1E6D-4A14-98AD-8594E5C4060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6557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4414F-1E6D-4A14-98AD-8594E5C4060A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219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9897-5D20-4727-9176-4D48DBBBA064}" type="datetimeFigureOut">
              <a:rPr lang="ko-KR" altLang="en-US" smtClean="0"/>
              <a:pPr/>
              <a:t>2022-05-30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5E4B-A1B4-4F6B-A069-05461301A2A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39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9897-5D20-4727-9176-4D48DBBBA064}" type="datetimeFigureOut">
              <a:rPr lang="ko-KR" altLang="en-US" smtClean="0"/>
              <a:pPr/>
              <a:t>2022-05-30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5E4B-A1B4-4F6B-A069-05461301A2A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37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9897-5D20-4727-9176-4D48DBBBA064}" type="datetimeFigureOut">
              <a:rPr lang="ko-KR" altLang="en-US" smtClean="0"/>
              <a:pPr/>
              <a:t>2022-05-30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5E4B-A1B4-4F6B-A069-05461301A2A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8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9897-5D20-4727-9176-4D48DBBBA064}" type="datetimeFigureOut">
              <a:rPr lang="ko-KR" altLang="en-US" smtClean="0"/>
              <a:pPr/>
              <a:t>2022-05-30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5E4B-A1B4-4F6B-A069-05461301A2A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72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9897-5D20-4727-9176-4D48DBBBA064}" type="datetimeFigureOut">
              <a:rPr lang="ko-KR" altLang="en-US" smtClean="0"/>
              <a:pPr/>
              <a:t>2022-05-30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5E4B-A1B4-4F6B-A069-05461301A2A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33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9897-5D20-4727-9176-4D48DBBBA064}" type="datetimeFigureOut">
              <a:rPr lang="ko-KR" altLang="en-US" smtClean="0"/>
              <a:pPr/>
              <a:t>2022-05-30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5E4B-A1B4-4F6B-A069-05461301A2A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46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9897-5D20-4727-9176-4D48DBBBA064}" type="datetimeFigureOut">
              <a:rPr lang="ko-KR" altLang="en-US" smtClean="0"/>
              <a:pPr/>
              <a:t>2022-05-30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5E4B-A1B4-4F6B-A069-05461301A2A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04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9897-5D20-4727-9176-4D48DBBBA064}" type="datetimeFigureOut">
              <a:rPr lang="ko-KR" altLang="en-US" smtClean="0"/>
              <a:pPr/>
              <a:t>2022-05-30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5E4B-A1B4-4F6B-A069-05461301A2A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44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9897-5D20-4727-9176-4D48DBBBA064}" type="datetimeFigureOut">
              <a:rPr lang="ko-KR" altLang="en-US" smtClean="0"/>
              <a:pPr/>
              <a:t>2022-05-30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5E4B-A1B4-4F6B-A069-05461301A2A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35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9897-5D20-4727-9176-4D48DBBBA064}" type="datetimeFigureOut">
              <a:rPr lang="ko-KR" altLang="en-US" smtClean="0"/>
              <a:pPr/>
              <a:t>2022-05-30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5E4B-A1B4-4F6B-A069-05461301A2A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27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9897-5D20-4727-9176-4D48DBBBA064}" type="datetimeFigureOut">
              <a:rPr lang="ko-KR" altLang="en-US" smtClean="0"/>
              <a:pPr/>
              <a:t>2022-05-30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5E4B-A1B4-4F6B-A069-05461301A2A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849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59897-5D20-4727-9176-4D48DBBBA064}" type="datetimeFigureOut">
              <a:rPr lang="ko-KR" altLang="en-US" smtClean="0"/>
              <a:pPr/>
              <a:t>2022-05-30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95E4B-A1B4-4F6B-A069-05461301A2A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86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8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0652" y="881792"/>
            <a:ext cx="4214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3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스크립트 언어</a:t>
            </a:r>
            <a:endParaRPr lang="en-US" altLang="ko-KR" sz="4000" b="1" spc="-3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4000" b="1" spc="-3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중간발표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B1939A6-45BD-4BFF-8356-6CB62E0C4370}"/>
              </a:ext>
            </a:extLst>
          </p:cNvPr>
          <p:cNvSpPr/>
          <p:nvPr/>
        </p:nvSpPr>
        <p:spPr>
          <a:xfrm>
            <a:off x="1962473" y="3492480"/>
            <a:ext cx="5094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600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2018180010 </a:t>
            </a:r>
            <a:r>
              <a:rPr lang="ko-KR" altLang="en-US" sz="3200" b="1" spc="600" dirty="0" err="1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김연규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5B5CDF0-7F56-4D4D-953D-55DD036C0847}"/>
              </a:ext>
            </a:extLst>
          </p:cNvPr>
          <p:cNvCxnSpPr/>
          <p:nvPr/>
        </p:nvCxnSpPr>
        <p:spPr>
          <a:xfrm>
            <a:off x="0" y="5949280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5FA6E12-9E84-4FFB-837E-BA3C878035BE}"/>
              </a:ext>
            </a:extLst>
          </p:cNvPr>
          <p:cNvCxnSpPr>
            <a:cxnSpLocks/>
          </p:cNvCxnSpPr>
          <p:nvPr/>
        </p:nvCxnSpPr>
        <p:spPr>
          <a:xfrm>
            <a:off x="8100392" y="0"/>
            <a:ext cx="0" cy="59492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CF09E04-1011-476C-8714-45C1628D9B1E}"/>
              </a:ext>
            </a:extLst>
          </p:cNvPr>
          <p:cNvCxnSpPr>
            <a:cxnSpLocks/>
          </p:cNvCxnSpPr>
          <p:nvPr/>
        </p:nvCxnSpPr>
        <p:spPr>
          <a:xfrm>
            <a:off x="899592" y="5949280"/>
            <a:ext cx="0" cy="9133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17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8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5B5CDF0-7F56-4D4D-953D-55DD036C0847}"/>
              </a:ext>
            </a:extLst>
          </p:cNvPr>
          <p:cNvCxnSpPr/>
          <p:nvPr/>
        </p:nvCxnSpPr>
        <p:spPr>
          <a:xfrm>
            <a:off x="0" y="5949280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CF09E04-1011-476C-8714-45C1628D9B1E}"/>
              </a:ext>
            </a:extLst>
          </p:cNvPr>
          <p:cNvCxnSpPr>
            <a:cxnSpLocks/>
          </p:cNvCxnSpPr>
          <p:nvPr/>
        </p:nvCxnSpPr>
        <p:spPr>
          <a:xfrm>
            <a:off x="899592" y="0"/>
            <a:ext cx="0" cy="68626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87624" y="908719"/>
            <a:ext cx="1459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3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311042-E7D4-4386-8A11-41DEFED7D802}"/>
              </a:ext>
            </a:extLst>
          </p:cNvPr>
          <p:cNvSpPr txBox="1"/>
          <p:nvPr/>
        </p:nvSpPr>
        <p:spPr>
          <a:xfrm>
            <a:off x="1726262" y="2048045"/>
            <a:ext cx="41125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프로그램 소개</a:t>
            </a:r>
            <a:endParaRPr lang="en-US" altLang="ko-KR" sz="20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 </a:t>
            </a: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API</a:t>
            </a:r>
          </a:p>
          <a:p>
            <a:pPr marL="342900" indent="-342900">
              <a:buAutoNum type="arabicPeriod"/>
            </a:pPr>
            <a:endParaRPr lang="en-US" altLang="ko-KR" sz="20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개발 진행 상황</a:t>
            </a:r>
            <a:endParaRPr lang="en-US" altLang="ko-KR" sz="20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프로그램 시연</a:t>
            </a:r>
            <a:endParaRPr lang="en-US" altLang="ko-KR" sz="20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커밋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횟수</a:t>
            </a:r>
          </a:p>
        </p:txBody>
      </p:sp>
    </p:spTree>
    <p:extLst>
      <p:ext uri="{BB962C8B-B14F-4D97-AF65-F5344CB8AC3E}">
        <p14:creationId xmlns:p14="http://schemas.microsoft.com/office/powerpoint/2010/main" val="262796451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8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7A492C7-8359-4A0C-BF48-4C2F1023BE2D}"/>
              </a:ext>
            </a:extLst>
          </p:cNvPr>
          <p:cNvSpPr txBox="1"/>
          <p:nvPr/>
        </p:nvSpPr>
        <p:spPr>
          <a:xfrm>
            <a:off x="1187624" y="334887"/>
            <a:ext cx="6716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프로그램 소개 </a:t>
            </a:r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</a:t>
            </a:r>
            <a:r>
              <a:rPr lang="ko-KR" altLang="en-US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휴게음식점</a:t>
            </a:r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편의점</a:t>
            </a:r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약국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C7308A0-8E51-4891-95EF-81177FD2C330}"/>
              </a:ext>
            </a:extLst>
          </p:cNvPr>
          <p:cNvCxnSpPr>
            <a:cxnSpLocks/>
          </p:cNvCxnSpPr>
          <p:nvPr/>
        </p:nvCxnSpPr>
        <p:spPr>
          <a:xfrm>
            <a:off x="899592" y="0"/>
            <a:ext cx="0" cy="68626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F0FEB34-33D8-FC73-4FDA-786935ED4D37}"/>
              </a:ext>
            </a:extLst>
          </p:cNvPr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E8CD068-2D57-9BCB-C545-403B7912D8C1}"/>
              </a:ext>
            </a:extLst>
          </p:cNvPr>
          <p:cNvSpPr txBox="1"/>
          <p:nvPr/>
        </p:nvSpPr>
        <p:spPr>
          <a:xfrm>
            <a:off x="1462400" y="2116412"/>
            <a:ext cx="66379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· 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경기도에 위치한 휴게음식점</a:t>
            </a:r>
            <a:r>
              <a:rPr lang="en-US" altLang="ko-KR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편의점 약국의</a:t>
            </a:r>
            <a:endParaRPr lang="en-US" altLang="ko-KR" sz="28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위치와 </a:t>
            </a:r>
            <a:r>
              <a:rPr lang="ko-KR" altLang="en-US" sz="280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지점명</a:t>
            </a:r>
            <a:r>
              <a:rPr lang="en-US" altLang="ko-KR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주소</a:t>
            </a:r>
            <a:r>
              <a:rPr lang="en-US" altLang="ko-KR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우편번호</a:t>
            </a:r>
            <a:r>
              <a:rPr lang="en-US" altLang="ko-KR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전화번호 정보</a:t>
            </a:r>
            <a:endParaRPr lang="en-US" altLang="ko-KR" sz="28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28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· 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상세정보 이메일 전송</a:t>
            </a:r>
            <a:endParaRPr lang="en-US" altLang="ko-KR" sz="28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28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· </a:t>
            </a:r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지도로 위치 표시</a:t>
            </a:r>
            <a:endParaRPr lang="en-US" altLang="ko-KR" sz="28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6583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8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7A492C7-8359-4A0C-BF48-4C2F1023BE2D}"/>
              </a:ext>
            </a:extLst>
          </p:cNvPr>
          <p:cNvSpPr txBox="1"/>
          <p:nvPr/>
        </p:nvSpPr>
        <p:spPr>
          <a:xfrm>
            <a:off x="1187624" y="334887"/>
            <a:ext cx="6716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프로그램 소개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–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휴게음식점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,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편의점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,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약국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C7308A0-8E51-4891-95EF-81177FD2C330}"/>
              </a:ext>
            </a:extLst>
          </p:cNvPr>
          <p:cNvCxnSpPr>
            <a:cxnSpLocks/>
          </p:cNvCxnSpPr>
          <p:nvPr/>
        </p:nvCxnSpPr>
        <p:spPr>
          <a:xfrm>
            <a:off x="899592" y="0"/>
            <a:ext cx="0" cy="68626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F0FEB34-33D8-FC73-4FDA-786935ED4D37}"/>
              </a:ext>
            </a:extLst>
          </p:cNvPr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29B2B37-9652-1B52-9A46-A8B24FE99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463" y="1556792"/>
            <a:ext cx="3561081" cy="47415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293186-C1DF-4121-1273-CEA7AC01B79E}"/>
              </a:ext>
            </a:extLst>
          </p:cNvPr>
          <p:cNvSpPr txBox="1"/>
          <p:nvPr/>
        </p:nvSpPr>
        <p:spPr>
          <a:xfrm>
            <a:off x="1475656" y="3329959"/>
            <a:ext cx="1512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매장 선택</a:t>
            </a:r>
            <a:endParaRPr kumimoji="0" lang="en-US" altLang="ko-KR" sz="2000" b="0" i="0" u="none" strike="noStrike" kern="1200" cap="none" spc="0" normalizeH="0" baseline="0" noProof="0" dirty="0">
              <a:ln>
                <a:solidFill>
                  <a:prstClr val="white">
                    <a:alpha val="3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    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및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	-&gt;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    검색</a:t>
            </a:r>
            <a:endParaRPr kumimoji="0" lang="en-US" altLang="ko-KR" sz="2000" b="0" i="0" u="none" strike="noStrike" kern="1200" cap="none" spc="0" normalizeH="0" baseline="0" noProof="0" dirty="0">
              <a:ln>
                <a:solidFill>
                  <a:prstClr val="white">
                    <a:alpha val="3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45E682-C218-431B-020E-DD59FE73B026}"/>
              </a:ext>
            </a:extLst>
          </p:cNvPr>
          <p:cNvSpPr txBox="1"/>
          <p:nvPr/>
        </p:nvSpPr>
        <p:spPr>
          <a:xfrm>
            <a:off x="1525932" y="2105899"/>
            <a:ext cx="167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시군 선택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-&gt;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BF8E61-F0ED-D287-F2E6-6F0531D6E5CB}"/>
              </a:ext>
            </a:extLst>
          </p:cNvPr>
          <p:cNvSpPr txBox="1"/>
          <p:nvPr/>
        </p:nvSpPr>
        <p:spPr>
          <a:xfrm>
            <a:off x="1475656" y="2686208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시설 선택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-&gt;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8CD068-2D57-9BCB-C545-403B7912D8C1}"/>
              </a:ext>
            </a:extLst>
          </p:cNvPr>
          <p:cNvSpPr txBox="1"/>
          <p:nvPr/>
        </p:nvSpPr>
        <p:spPr>
          <a:xfrm>
            <a:off x="6732240" y="2105899"/>
            <a:ext cx="167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&lt;-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이메일</a:t>
            </a:r>
            <a:endParaRPr kumimoji="0" lang="en-US" altLang="ko-KR" sz="2000" b="0" i="0" u="none" strike="noStrike" kern="1200" cap="none" spc="0" normalizeH="0" baseline="0" noProof="0" dirty="0">
              <a:ln>
                <a:solidFill>
                  <a:prstClr val="white">
                    <a:alpha val="3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D42AD6-6001-40F0-A525-621750BACA92}"/>
              </a:ext>
            </a:extLst>
          </p:cNvPr>
          <p:cNvSpPr txBox="1"/>
          <p:nvPr/>
        </p:nvSpPr>
        <p:spPr>
          <a:xfrm>
            <a:off x="6751606" y="3244763"/>
            <a:ext cx="1512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&lt;-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상세정보</a:t>
            </a:r>
            <a:endParaRPr kumimoji="0" lang="en-US" altLang="ko-KR" sz="2000" b="0" i="0" u="none" strike="noStrike" kern="1200" cap="none" spc="0" normalizeH="0" baseline="0" noProof="0" dirty="0">
              <a:ln>
                <a:solidFill>
                  <a:prstClr val="white">
                    <a:alpha val="3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31E011-79C8-F5B0-DBE8-8996B4214093}"/>
              </a:ext>
            </a:extLst>
          </p:cNvPr>
          <p:cNvSpPr txBox="1"/>
          <p:nvPr/>
        </p:nvSpPr>
        <p:spPr>
          <a:xfrm>
            <a:off x="1690794" y="5261138"/>
            <a:ext cx="1081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지도  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-&gt;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8F7C22-D5A9-19A8-B374-C7C2B20E02FF}"/>
              </a:ext>
            </a:extLst>
          </p:cNvPr>
          <p:cNvSpPr txBox="1"/>
          <p:nvPr/>
        </p:nvSpPr>
        <p:spPr>
          <a:xfrm>
            <a:off x="6861357" y="5157192"/>
            <a:ext cx="121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&lt;-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그래프</a:t>
            </a:r>
            <a:endParaRPr kumimoji="0" lang="en-US" altLang="ko-KR" sz="2000" b="0" i="0" u="none" strike="noStrike" kern="1200" cap="none" spc="0" normalizeH="0" baseline="0" noProof="0" dirty="0">
              <a:ln>
                <a:solidFill>
                  <a:prstClr val="white">
                    <a:alpha val="3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8121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8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2C09C06-1AFB-80C7-905A-B94C577C4FC7}"/>
              </a:ext>
            </a:extLst>
          </p:cNvPr>
          <p:cNvSpPr txBox="1"/>
          <p:nvPr/>
        </p:nvSpPr>
        <p:spPr>
          <a:xfrm>
            <a:off x="1187624" y="334887"/>
            <a:ext cx="1696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 </a:t>
            </a:r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API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5CF5C22-73A9-11DE-8F85-A9012319B34D}"/>
              </a:ext>
            </a:extLst>
          </p:cNvPr>
          <p:cNvCxnSpPr>
            <a:cxnSpLocks/>
          </p:cNvCxnSpPr>
          <p:nvPr/>
        </p:nvCxnSpPr>
        <p:spPr>
          <a:xfrm>
            <a:off x="899592" y="0"/>
            <a:ext cx="0" cy="68626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9CFA191-4BA4-6434-2B0B-A4BD5C2FB41A}"/>
              </a:ext>
            </a:extLst>
          </p:cNvPr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A74B068-82CB-9BE2-A642-925A555868F6}"/>
              </a:ext>
            </a:extLst>
          </p:cNvPr>
          <p:cNvSpPr txBox="1"/>
          <p:nvPr/>
        </p:nvSpPr>
        <p:spPr>
          <a:xfrm>
            <a:off x="4568056" y="2037612"/>
            <a:ext cx="4432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https://www.data.go.kr/data/15056846/openapi.do</a:t>
            </a:r>
            <a:endParaRPr lang="ko-KR" altLang="en-US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1C3D61-FCB1-0DD4-CA5E-F81135B51C1A}"/>
              </a:ext>
            </a:extLst>
          </p:cNvPr>
          <p:cNvSpPr txBox="1"/>
          <p:nvPr/>
        </p:nvSpPr>
        <p:spPr>
          <a:xfrm>
            <a:off x="1359005" y="2129944"/>
            <a:ext cx="31198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경기도</a:t>
            </a:r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약국 현황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A9BEE3-7EC3-1EA4-0E75-BD5FA9BB6A92}"/>
              </a:ext>
            </a:extLst>
          </p:cNvPr>
          <p:cNvSpPr txBox="1"/>
          <p:nvPr/>
        </p:nvSpPr>
        <p:spPr>
          <a:xfrm>
            <a:off x="1308179" y="3310576"/>
            <a:ext cx="30202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경기도</a:t>
            </a:r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휴게음식점 현황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D73DB8-486C-B6D5-B951-468BFDB7477F}"/>
              </a:ext>
            </a:extLst>
          </p:cNvPr>
          <p:cNvSpPr txBox="1"/>
          <p:nvPr/>
        </p:nvSpPr>
        <p:spPr>
          <a:xfrm>
            <a:off x="1359005" y="4221342"/>
            <a:ext cx="26877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i="0" dirty="0">
                <a:solidFill>
                  <a:schemeClr val="bg1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경기도</a:t>
            </a:r>
            <a:r>
              <a:rPr lang="en-US" altLang="ko-KR" sz="2400" b="1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휴게음식점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편의점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)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현황</a:t>
            </a:r>
            <a:endParaRPr lang="ko-KR" altLang="en-US" sz="24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76DFD6-EAC8-A783-FFF5-9859E4E99DFE}"/>
              </a:ext>
            </a:extLst>
          </p:cNvPr>
          <p:cNvSpPr txBox="1"/>
          <p:nvPr/>
        </p:nvSpPr>
        <p:spPr>
          <a:xfrm>
            <a:off x="4572000" y="3224588"/>
            <a:ext cx="4432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https://www.data.go.kr/data/15056846/openapi.do</a:t>
            </a:r>
            <a:endParaRPr lang="ko-KR" altLang="en-US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61D4F4-2370-1691-1AA9-684FAB2D8E93}"/>
              </a:ext>
            </a:extLst>
          </p:cNvPr>
          <p:cNvSpPr txBox="1"/>
          <p:nvPr/>
        </p:nvSpPr>
        <p:spPr>
          <a:xfrm>
            <a:off x="4568055" y="4313676"/>
            <a:ext cx="4432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https://www.data.go.kr/data/15058694/openapi.do</a:t>
            </a:r>
            <a:endParaRPr lang="ko-KR" altLang="en-US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507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8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2C09C06-1AFB-80C7-905A-B94C577C4FC7}"/>
              </a:ext>
            </a:extLst>
          </p:cNvPr>
          <p:cNvSpPr txBox="1"/>
          <p:nvPr/>
        </p:nvSpPr>
        <p:spPr>
          <a:xfrm>
            <a:off x="1187624" y="334887"/>
            <a:ext cx="2608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개발 진행 상황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5CF5C22-73A9-11DE-8F85-A9012319B34D}"/>
              </a:ext>
            </a:extLst>
          </p:cNvPr>
          <p:cNvCxnSpPr>
            <a:cxnSpLocks/>
          </p:cNvCxnSpPr>
          <p:nvPr/>
        </p:nvCxnSpPr>
        <p:spPr>
          <a:xfrm>
            <a:off x="899592" y="0"/>
            <a:ext cx="0" cy="68626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9CFA191-4BA4-6434-2B0B-A4BD5C2FB41A}"/>
              </a:ext>
            </a:extLst>
          </p:cNvPr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7F9550-0707-6197-58FA-0D146B150385}"/>
              </a:ext>
            </a:extLst>
          </p:cNvPr>
          <p:cNvSpPr txBox="1"/>
          <p:nvPr/>
        </p:nvSpPr>
        <p:spPr>
          <a:xfrm>
            <a:off x="1187624" y="1628800"/>
            <a:ext cx="579357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기능 구현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 		</a:t>
            </a:r>
            <a:r>
              <a:rPr lang="en-US" altLang="ko-KR" sz="320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UI</a:t>
            </a:r>
            <a:r>
              <a:rPr lang="ko-KR" altLang="en-US" sz="320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320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80%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			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이메일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: 100%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			</a:t>
            </a:r>
            <a:r>
              <a:rPr lang="ko-KR" altLang="en-US" sz="320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상세검색 </a:t>
            </a:r>
            <a:r>
              <a:rPr lang="en-US" altLang="ko-KR" sz="320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100%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			</a:t>
            </a:r>
            <a:endParaRPr lang="en-US" altLang="ko-KR" sz="3200" dirty="0">
              <a:ln>
                <a:solidFill>
                  <a:prstClr val="white">
                    <a:alpha val="30000"/>
                  </a:prstClr>
                </a:solidFill>
              </a:ln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err="1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미구현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(0%)	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이미지</a:t>
            </a:r>
            <a:endParaRPr kumimoji="0" lang="en-US" altLang="ko-KR" sz="3200" b="0" i="0" u="none" strike="noStrike" kern="1200" cap="none" spc="0" normalizeH="0" baseline="0" noProof="0" dirty="0">
              <a:ln>
                <a:solidFill>
                  <a:prstClr val="white">
                    <a:alpha val="3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			</a:t>
            </a:r>
            <a:r>
              <a:rPr lang="ko-KR" altLang="en-US" sz="320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지도</a:t>
            </a:r>
            <a:endParaRPr lang="en-US" altLang="ko-KR" sz="3200" dirty="0">
              <a:ln>
                <a:solidFill>
                  <a:prstClr val="white">
                    <a:alpha val="30000"/>
                  </a:prstClr>
                </a:solidFill>
              </a:ln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			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그래프</a:t>
            </a:r>
            <a:endParaRPr kumimoji="0" lang="en-US" altLang="ko-KR" sz="3200" b="0" i="0" u="none" strike="noStrike" kern="1200" cap="none" spc="0" normalizeH="0" baseline="0" noProof="0" dirty="0">
              <a:ln>
                <a:solidFill>
                  <a:prstClr val="white">
                    <a:alpha val="3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391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8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2C09C06-1AFB-80C7-905A-B94C577C4FC7}"/>
              </a:ext>
            </a:extLst>
          </p:cNvPr>
          <p:cNvSpPr txBox="1"/>
          <p:nvPr/>
        </p:nvSpPr>
        <p:spPr>
          <a:xfrm>
            <a:off x="1187624" y="334887"/>
            <a:ext cx="2355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프로그램 시연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5CF5C22-73A9-11DE-8F85-A9012319B34D}"/>
              </a:ext>
            </a:extLst>
          </p:cNvPr>
          <p:cNvCxnSpPr>
            <a:cxnSpLocks/>
          </p:cNvCxnSpPr>
          <p:nvPr/>
        </p:nvCxnSpPr>
        <p:spPr>
          <a:xfrm>
            <a:off x="899592" y="0"/>
            <a:ext cx="0" cy="68626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9CFA191-4BA4-6434-2B0B-A4BD5C2FB41A}"/>
              </a:ext>
            </a:extLst>
          </p:cNvPr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EF5EDFF-6454-4160-B91B-E54C39AB0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330312"/>
            <a:ext cx="4071186" cy="5398746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2AFF9B9-FB32-5085-D152-E530D67FB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1530314"/>
            <a:ext cx="3067949" cy="170263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영상과 다르게 잘 뜹니다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영상오류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             		     -&gt;</a:t>
            </a:r>
          </a:p>
        </p:txBody>
      </p:sp>
    </p:spTree>
    <p:extLst>
      <p:ext uri="{BB962C8B-B14F-4D97-AF65-F5344CB8AC3E}">
        <p14:creationId xmlns:p14="http://schemas.microsoft.com/office/powerpoint/2010/main" val="124427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8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2C09C06-1AFB-80C7-905A-B94C577C4FC7}"/>
              </a:ext>
            </a:extLst>
          </p:cNvPr>
          <p:cNvSpPr txBox="1"/>
          <p:nvPr/>
        </p:nvSpPr>
        <p:spPr>
          <a:xfrm>
            <a:off x="1187624" y="334887"/>
            <a:ext cx="898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err="1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rPr>
              <a:t>커밋</a:t>
            </a:r>
            <a:endParaRPr kumimoji="0" lang="ko-KR" altLang="en-US" sz="3200" b="0" i="0" u="none" strike="noStrike" kern="1200" cap="none" spc="0" normalizeH="0" baseline="0" noProof="0" dirty="0">
              <a:ln>
                <a:solidFill>
                  <a:prstClr val="white">
                    <a:alpha val="3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메이플스토리" panose="02000300000000000000" pitchFamily="2" charset="-127"/>
              <a:ea typeface="메이플스토리" panose="02000300000000000000" pitchFamily="2" charset="-127"/>
              <a:cs typeface="+mn-cs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5CF5C22-73A9-11DE-8F85-A9012319B34D}"/>
              </a:ext>
            </a:extLst>
          </p:cNvPr>
          <p:cNvCxnSpPr>
            <a:cxnSpLocks/>
          </p:cNvCxnSpPr>
          <p:nvPr/>
        </p:nvCxnSpPr>
        <p:spPr>
          <a:xfrm>
            <a:off x="899592" y="0"/>
            <a:ext cx="0" cy="68626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9CFA191-4BA4-6434-2B0B-A4BD5C2FB41A}"/>
              </a:ext>
            </a:extLst>
          </p:cNvPr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21F10CA-CB9F-C7D1-6B3E-0DBED32B8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04864"/>
            <a:ext cx="7974093" cy="253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4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8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4836" y="2767281"/>
            <a:ext cx="4214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3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감사합니다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5B5CDF0-7F56-4D4D-953D-55DD036C0847}"/>
              </a:ext>
            </a:extLst>
          </p:cNvPr>
          <p:cNvCxnSpPr/>
          <p:nvPr/>
        </p:nvCxnSpPr>
        <p:spPr>
          <a:xfrm>
            <a:off x="0" y="5949280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5FA6E12-9E84-4FFB-837E-BA3C878035BE}"/>
              </a:ext>
            </a:extLst>
          </p:cNvPr>
          <p:cNvCxnSpPr>
            <a:cxnSpLocks/>
          </p:cNvCxnSpPr>
          <p:nvPr/>
        </p:nvCxnSpPr>
        <p:spPr>
          <a:xfrm>
            <a:off x="8100392" y="0"/>
            <a:ext cx="0" cy="59492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CF09E04-1011-476C-8714-45C1628D9B1E}"/>
              </a:ext>
            </a:extLst>
          </p:cNvPr>
          <p:cNvCxnSpPr>
            <a:cxnSpLocks/>
          </p:cNvCxnSpPr>
          <p:nvPr/>
        </p:nvCxnSpPr>
        <p:spPr>
          <a:xfrm>
            <a:off x="899592" y="5949280"/>
            <a:ext cx="0" cy="9133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633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FC465C"/>
            </a:gs>
            <a:gs pos="50000">
              <a:srgbClr val="FD7081"/>
            </a:gs>
            <a:gs pos="100000">
              <a:srgbClr val="FDBFC8"/>
            </a:gs>
          </a:gsLst>
          <a:lin ang="5400000" scaled="0"/>
        </a:gra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3854</TotalTime>
  <Words>211</Words>
  <Application>Microsoft Office PowerPoint</Application>
  <PresentationFormat>화면 슬라이드 쇼(4:3)</PresentationFormat>
  <Paragraphs>58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메이플스토리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samsung</dc:creator>
  <cp:lastModifiedBy>admun</cp:lastModifiedBy>
  <cp:revision>435</cp:revision>
  <dcterms:created xsi:type="dcterms:W3CDTF">2017-06-03T06:35:54Z</dcterms:created>
  <dcterms:modified xsi:type="dcterms:W3CDTF">2022-05-30T14:04:44Z</dcterms:modified>
</cp:coreProperties>
</file>