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/index.php?title=List_of_postal_codes_of_Canada:_M&amp;oldid=8900016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Asian Restaurants in Toronto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Shakira Popoola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Toronto is </a:t>
            </a:r>
            <a:r>
              <a:rPr lang="en-GB" dirty="0"/>
              <a:t>the most populous city in </a:t>
            </a:r>
            <a:r>
              <a:rPr lang="en-GB" dirty="0" smtClean="0"/>
              <a:t>Canada</a:t>
            </a:r>
          </a:p>
          <a:p>
            <a:r>
              <a:rPr lang="en-GB" dirty="0" smtClean="0"/>
              <a:t>Diverse </a:t>
            </a:r>
            <a:r>
              <a:rPr lang="en-GB" dirty="0"/>
              <a:t>population of Toronto reflects its current and historical role as an important destination for immigrants to Canada. </a:t>
            </a:r>
            <a:endParaRPr lang="en-GB" dirty="0" smtClean="0"/>
          </a:p>
          <a:p>
            <a:r>
              <a:rPr lang="en-GB" dirty="0" smtClean="0"/>
              <a:t>Over </a:t>
            </a:r>
            <a:r>
              <a:rPr lang="en-GB" dirty="0"/>
              <a:t>200 distinct ethnic </a:t>
            </a:r>
            <a:r>
              <a:rPr lang="en-GB" dirty="0" smtClean="0"/>
              <a:t>groups</a:t>
            </a:r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ver </a:t>
            </a:r>
            <a:r>
              <a:rPr lang="en-GB" dirty="0"/>
              <a:t>160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Multicultural population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Toronto is </a:t>
            </a:r>
            <a:r>
              <a:rPr lang="en-GB" dirty="0"/>
              <a:t>an important destination for tourism and immigrants to </a:t>
            </a:r>
            <a:r>
              <a:rPr lang="en-GB" dirty="0" smtClean="0"/>
              <a:t>Canada</a:t>
            </a:r>
          </a:p>
          <a:p>
            <a:r>
              <a:rPr lang="en-GB" dirty="0"/>
              <a:t>H</a:t>
            </a:r>
            <a:r>
              <a:rPr lang="en-GB" dirty="0" smtClean="0"/>
              <a:t>igh </a:t>
            </a:r>
            <a:r>
              <a:rPr lang="en-GB" dirty="0"/>
              <a:t>diversity in </a:t>
            </a:r>
            <a:r>
              <a:rPr lang="en-GB" dirty="0" smtClean="0"/>
              <a:t>culture=diverse </a:t>
            </a:r>
            <a:r>
              <a:rPr lang="en-GB" dirty="0"/>
              <a:t>food </a:t>
            </a:r>
            <a:r>
              <a:rPr lang="en-GB" dirty="0" smtClean="0"/>
              <a:t>choices</a:t>
            </a:r>
          </a:p>
          <a:p>
            <a:r>
              <a:rPr lang="en-GB" dirty="0" smtClean="0"/>
              <a:t>From previous analysis: </a:t>
            </a:r>
            <a:r>
              <a:rPr lang="en-GB" dirty="0"/>
              <a:t>Toronto has many restaurants belonging to different categories such as Asian</a:t>
            </a:r>
            <a:r>
              <a:rPr lang="en-GB" dirty="0" smtClean="0"/>
              <a:t>, American, </a:t>
            </a:r>
            <a:r>
              <a:rPr lang="en-GB" dirty="0"/>
              <a:t>etc. 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roject aim: visualize </a:t>
            </a:r>
            <a:r>
              <a:rPr lang="en-GB" dirty="0"/>
              <a:t>the locations of </a:t>
            </a:r>
            <a:r>
              <a:rPr lang="en-GB" dirty="0" smtClean="0"/>
              <a:t>Asian </a:t>
            </a:r>
            <a:r>
              <a:rPr lang="en-GB" dirty="0"/>
              <a:t>Restaurants </a:t>
            </a:r>
            <a:r>
              <a:rPr lang="en-GB" dirty="0" smtClean="0"/>
              <a:t>in Toronto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Asian </a:t>
            </a:r>
            <a:r>
              <a:rPr lang="en-GB" dirty="0"/>
              <a:t>population (immigrants), Asian tourists as well as Torontonians that </a:t>
            </a:r>
            <a:r>
              <a:rPr lang="en-GB" dirty="0" err="1"/>
              <a:t>favor</a:t>
            </a:r>
            <a:r>
              <a:rPr lang="en-GB" dirty="0"/>
              <a:t>/would like to explore Asian cuisine would be interested in </a:t>
            </a:r>
            <a:r>
              <a:rPr lang="en-GB" dirty="0" smtClean="0"/>
              <a:t>resulting visualization</a:t>
            </a:r>
          </a:p>
          <a:p>
            <a:r>
              <a:rPr lang="en-GB" dirty="0" smtClean="0"/>
              <a:t>It should help make residential decisions.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Toronto </a:t>
            </a:r>
            <a:r>
              <a:rPr lang="en-GB" dirty="0"/>
              <a:t>data containing a list of the boroughs, postal codes and </a:t>
            </a:r>
            <a:r>
              <a:rPr lang="en-GB" dirty="0" err="1"/>
              <a:t>neighborhoods</a:t>
            </a:r>
            <a:r>
              <a:rPr lang="en-GB" dirty="0"/>
              <a:t> </a:t>
            </a:r>
            <a:r>
              <a:rPr lang="en-GB" dirty="0" smtClean="0"/>
              <a:t>was scraped from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://en.wikipedia.org/w/index.php?title=List_of_postal_codes_of_Canada:_</a:t>
            </a:r>
            <a:r>
              <a:rPr lang="en-GB" dirty="0" smtClean="0">
                <a:hlinkClick r:id="rId2"/>
              </a:rPr>
              <a:t>M&amp;oldid=890001695</a:t>
            </a:r>
            <a:endParaRPr lang="en-GB" dirty="0" smtClean="0"/>
          </a:p>
          <a:p>
            <a:r>
              <a:rPr lang="en-GB" dirty="0" smtClean="0"/>
              <a:t>The coordinates for </a:t>
            </a:r>
            <a:r>
              <a:rPr lang="en-GB" dirty="0"/>
              <a:t>each neighbourhood </a:t>
            </a:r>
            <a:r>
              <a:rPr lang="en-GB" dirty="0" smtClean="0"/>
              <a:t>was obtained </a:t>
            </a:r>
            <a:r>
              <a:rPr lang="en-GB" dirty="0"/>
              <a:t>from the </a:t>
            </a:r>
            <a:r>
              <a:rPr lang="en-GB" dirty="0" err="1"/>
              <a:t>csv</a:t>
            </a:r>
            <a:r>
              <a:rPr lang="en-GB" dirty="0"/>
              <a:t> file that has the geographical coordinates of each postal code: </a:t>
            </a:r>
            <a:r>
              <a:rPr lang="en-GB" u="sng" dirty="0">
                <a:hlinkClick r:id="rId3"/>
              </a:rPr>
              <a:t>http://cocl.us/Geospatial_data</a:t>
            </a:r>
            <a:r>
              <a:rPr lang="en-GB" dirty="0"/>
              <a:t>. </a:t>
            </a:r>
          </a:p>
          <a:p>
            <a:r>
              <a:rPr lang="en-GB" dirty="0"/>
              <a:t>Using the Foursquare API, all the Asian Restaurants can be explored/retrieved using the Client Secret and Client ID already created.</a:t>
            </a:r>
          </a:p>
          <a:p>
            <a:r>
              <a:rPr lang="en-GB" dirty="0"/>
              <a:t>P</a:t>
            </a:r>
            <a:r>
              <a:rPr lang="en-GB" dirty="0" smtClean="0"/>
              <a:t>ostal </a:t>
            </a:r>
            <a:r>
              <a:rPr lang="en-GB" dirty="0"/>
              <a:t>codes that are not assigned to any </a:t>
            </a:r>
            <a:r>
              <a:rPr lang="en-GB" dirty="0" err="1"/>
              <a:t>neighborhood</a:t>
            </a:r>
            <a:r>
              <a:rPr lang="en-GB" dirty="0"/>
              <a:t> were dropped. </a:t>
            </a:r>
            <a:endParaRPr lang="en-GB" dirty="0" smtClean="0"/>
          </a:p>
          <a:p>
            <a:r>
              <a:rPr lang="en-GB" dirty="0" smtClean="0"/>
              <a:t>Boroughs </a:t>
            </a:r>
            <a:r>
              <a:rPr lang="en-GB" dirty="0"/>
              <a:t>with "Not assigned" </a:t>
            </a:r>
            <a:r>
              <a:rPr lang="en-GB" dirty="0" err="1" smtClean="0"/>
              <a:t>neighborhoods</a:t>
            </a:r>
            <a:r>
              <a:rPr lang="en-GB" dirty="0" smtClean="0"/>
              <a:t>: </a:t>
            </a:r>
            <a:r>
              <a:rPr lang="en-GB" dirty="0"/>
              <a:t>the </a:t>
            </a:r>
            <a:r>
              <a:rPr lang="en-GB" dirty="0" err="1"/>
              <a:t>neighborhoods</a:t>
            </a:r>
            <a:r>
              <a:rPr lang="en-GB" dirty="0"/>
              <a:t> were made the same as the borough.</a:t>
            </a:r>
          </a:p>
          <a:p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Acquisition and Cleaning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</a:t>
            </a:r>
            <a:r>
              <a:rPr lang="en-GB" dirty="0" smtClean="0"/>
              <a:t>arious </a:t>
            </a:r>
            <a:r>
              <a:rPr lang="en-GB" dirty="0"/>
              <a:t>venues in Toronto were explored using the Foursquare API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number of each Venue Category was </a:t>
            </a:r>
            <a:r>
              <a:rPr lang="en-GB" dirty="0" smtClean="0"/>
              <a:t>retrieved </a:t>
            </a:r>
            <a:r>
              <a:rPr lang="en-GB" dirty="0"/>
              <a:t>using the count() method. </a:t>
            </a:r>
          </a:p>
          <a:p>
            <a:r>
              <a:rPr lang="en-GB" dirty="0" smtClean="0"/>
              <a:t>Asian </a:t>
            </a:r>
            <a:r>
              <a:rPr lang="en-GB" dirty="0"/>
              <a:t>restaurants </a:t>
            </a:r>
            <a:r>
              <a:rPr lang="en-GB" dirty="0" smtClean="0"/>
              <a:t>were </a:t>
            </a:r>
            <a:r>
              <a:rPr lang="en-GB" dirty="0"/>
              <a:t>explored with the Foursquare API </a:t>
            </a:r>
            <a:endParaRPr lang="en-GB" dirty="0" smtClean="0"/>
          </a:p>
          <a:p>
            <a:r>
              <a:rPr lang="en-GB" dirty="0" smtClean="0"/>
              <a:t>Location of the Asian restaurants were visualized </a:t>
            </a:r>
            <a:r>
              <a:rPr lang="en-GB" dirty="0"/>
              <a:t>on the Toronto map using the folium </a:t>
            </a:r>
            <a:r>
              <a:rPr lang="en-GB" dirty="0" smtClean="0"/>
              <a:t>library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918 </a:t>
            </a:r>
            <a:r>
              <a:rPr lang="en-GB" dirty="0"/>
              <a:t>Asian </a:t>
            </a:r>
            <a:r>
              <a:rPr lang="en-GB" dirty="0" smtClean="0"/>
              <a:t>restaurants</a:t>
            </a:r>
          </a:p>
          <a:p>
            <a:r>
              <a:rPr lang="en-GB" dirty="0" smtClean="0"/>
              <a:t>Located in </a:t>
            </a:r>
            <a:r>
              <a:rPr lang="en-GB" dirty="0"/>
              <a:t>6 boroughs and 72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</a:t>
            </a:r>
            <a:r>
              <a:rPr lang="en-GB" dirty="0" smtClean="0"/>
              <a:t>esulting </a:t>
            </a:r>
            <a:r>
              <a:rPr lang="en-GB" dirty="0"/>
              <a:t>map </a:t>
            </a:r>
            <a:r>
              <a:rPr lang="en-GB" dirty="0" smtClean="0"/>
              <a:t>showed </a:t>
            </a:r>
            <a:r>
              <a:rPr lang="en-GB" dirty="0"/>
              <a:t>that the restaurants </a:t>
            </a:r>
            <a:r>
              <a:rPr lang="en-GB" dirty="0" smtClean="0"/>
              <a:t>are located in 6 </a:t>
            </a:r>
            <a:r>
              <a:rPr lang="en-GB" dirty="0"/>
              <a:t>boroughs of Toronto. </a:t>
            </a:r>
            <a:endParaRPr lang="en-GB" dirty="0" smtClean="0"/>
          </a:p>
          <a:p>
            <a:r>
              <a:rPr lang="en-GB" dirty="0" smtClean="0"/>
              <a:t>Top </a:t>
            </a:r>
            <a:r>
              <a:rPr lang="en-GB" dirty="0"/>
              <a:t>3 </a:t>
            </a:r>
            <a:r>
              <a:rPr lang="en-GB" dirty="0" smtClean="0"/>
              <a:t>boroughs: </a:t>
            </a:r>
            <a:r>
              <a:rPr lang="en-GB" dirty="0"/>
              <a:t>Scarborough, North York and Downtown Toronto. </a:t>
            </a:r>
            <a:endParaRPr lang="en-GB" dirty="0" smtClean="0"/>
          </a:p>
          <a:p>
            <a:r>
              <a:rPr lang="en-GB" dirty="0" smtClean="0"/>
              <a:t>Other 3 boroughs: </a:t>
            </a:r>
            <a:r>
              <a:rPr lang="en-GB" dirty="0"/>
              <a:t>East York, East Toronto and Central </a:t>
            </a:r>
            <a:r>
              <a:rPr lang="en-GB" dirty="0" smtClean="0"/>
              <a:t>Toronto</a:t>
            </a:r>
          </a:p>
          <a:p>
            <a:r>
              <a:rPr lang="en-GB" dirty="0" smtClean="0"/>
              <a:t>Asian restaurants </a:t>
            </a:r>
            <a:r>
              <a:rPr lang="en-GB" dirty="0"/>
              <a:t>are especially common in </a:t>
            </a:r>
            <a:r>
              <a:rPr lang="en-GB" dirty="0" err="1"/>
              <a:t>neighborhoods</a:t>
            </a:r>
            <a:r>
              <a:rPr lang="en-GB" dirty="0"/>
              <a:t> with Asia-related names such as China town, Little </a:t>
            </a:r>
            <a:r>
              <a:rPr lang="en-GB" dirty="0" smtClean="0"/>
              <a:t>Tokyo. </a:t>
            </a:r>
          </a:p>
          <a:p>
            <a:r>
              <a:rPr lang="en-GB" dirty="0" smtClean="0"/>
              <a:t>This </a:t>
            </a:r>
            <a:r>
              <a:rPr lang="en-GB" dirty="0"/>
              <a:t>may suggest that more Asian restaurants are located in areas with high Asian population.</a:t>
            </a:r>
          </a:p>
          <a:p>
            <a:r>
              <a:rPr lang="en-GB" dirty="0"/>
              <a:t>The recommendation that </a:t>
            </a:r>
            <a:r>
              <a:rPr lang="en-GB" dirty="0" smtClean="0"/>
              <a:t>tourists/immigrants interested in having Asian cuisine should </a:t>
            </a:r>
            <a:r>
              <a:rPr lang="en-GB" dirty="0"/>
              <a:t>reside in </a:t>
            </a:r>
            <a:r>
              <a:rPr lang="en-GB" dirty="0" smtClean="0"/>
              <a:t>any of the 6 boroughs especially the </a:t>
            </a:r>
            <a:r>
              <a:rPr lang="en-GB" dirty="0"/>
              <a:t>top 3 </a:t>
            </a:r>
            <a:r>
              <a:rPr lang="en-GB" dirty="0" smtClean="0"/>
              <a:t>boroughs.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Asian restaurants are concentrated in three boroughs: Scarborough, North York and Downtown Toronto. </a:t>
            </a:r>
            <a:endParaRPr lang="en-GB" dirty="0" smtClean="0"/>
          </a:p>
          <a:p>
            <a:r>
              <a:rPr lang="en-GB" dirty="0" smtClean="0"/>
              <a:t>Tourists/immigrants </a:t>
            </a:r>
            <a:r>
              <a:rPr lang="en-GB" dirty="0"/>
              <a:t>that would like to enjoy Asian cuisine should stay in any of the 6 boroughs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361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Asian Restaurants in Toronto</vt:lpstr>
      <vt:lpstr>Introduction</vt:lpstr>
      <vt:lpstr>Problem</vt:lpstr>
      <vt:lpstr>Interest</vt:lpstr>
      <vt:lpstr>Data Acquisition and Cleaning</vt:lpstr>
      <vt:lpstr>Methodology</vt:lpstr>
      <vt:lpstr>Results</vt:lpstr>
      <vt:lpstr>Discussion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Restaurants in Toronto</dc:title>
  <dc:creator>shakira popoola</dc:creator>
  <cp:lastModifiedBy>shakira popoola</cp:lastModifiedBy>
  <cp:revision>4</cp:revision>
  <dcterms:created xsi:type="dcterms:W3CDTF">2020-03-22T00:13:57Z</dcterms:created>
  <dcterms:modified xsi:type="dcterms:W3CDTF">2020-03-22T00:35:34Z</dcterms:modified>
</cp:coreProperties>
</file>