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BB-A488-4116-A711-33D9F3E588C8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E6A-0816-4CB1-BA41-DB098EF1C7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835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BB-A488-4116-A711-33D9F3E588C8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E6A-0816-4CB1-BA41-DB098EF1C7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491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BB-A488-4116-A711-33D9F3E588C8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E6A-0816-4CB1-BA41-DB098EF1C7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092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BB-A488-4116-A711-33D9F3E588C8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E6A-0816-4CB1-BA41-DB098EF1C7A8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8280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BB-A488-4116-A711-33D9F3E588C8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E6A-0816-4CB1-BA41-DB098EF1C7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542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BB-A488-4116-A711-33D9F3E588C8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E6A-0816-4CB1-BA41-DB098EF1C7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507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BB-A488-4116-A711-33D9F3E588C8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E6A-0816-4CB1-BA41-DB098EF1C7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4663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BB-A488-4116-A711-33D9F3E588C8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E6A-0816-4CB1-BA41-DB098EF1C7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1662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BB-A488-4116-A711-33D9F3E588C8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E6A-0816-4CB1-BA41-DB098EF1C7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777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BB-A488-4116-A711-33D9F3E588C8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E6A-0816-4CB1-BA41-DB098EF1C7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632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BB-A488-4116-A711-33D9F3E588C8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E6A-0816-4CB1-BA41-DB098EF1C7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873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BB-A488-4116-A711-33D9F3E588C8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E6A-0816-4CB1-BA41-DB098EF1C7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526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BB-A488-4116-A711-33D9F3E588C8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E6A-0816-4CB1-BA41-DB098EF1C7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876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BB-A488-4116-A711-33D9F3E588C8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E6A-0816-4CB1-BA41-DB098EF1C7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15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BB-A488-4116-A711-33D9F3E588C8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E6A-0816-4CB1-BA41-DB098EF1C7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73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BB-A488-4116-A711-33D9F3E588C8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E6A-0816-4CB1-BA41-DB098EF1C7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532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EBB-A488-4116-A711-33D9F3E588C8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E6A-0816-4CB1-BA41-DB098EF1C7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38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EBB-A488-4116-A711-33D9F3E588C8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598E6A-0816-4CB1-BA41-DB098EF1C7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6436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Cloud computing </a:t>
            </a:r>
            <a:r>
              <a:rPr lang="uk-UA" b="1" dirty="0" smtClean="0"/>
              <a:t/>
            </a:r>
            <a:br>
              <a:rPr lang="uk-UA" b="1" dirty="0" smtClean="0"/>
            </a:br>
            <a:r>
              <a:rPr lang="en-US" b="1" dirty="0" smtClean="0"/>
              <a:t>and </a:t>
            </a:r>
            <a:r>
              <a:rPr lang="en-US" b="1" dirty="0"/>
              <a:t>virtualization</a:t>
            </a:r>
            <a:endParaRPr lang="uk-UA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Author: </a:t>
            </a:r>
            <a:r>
              <a:rPr lang="en-US" b="1" dirty="0" err="1" smtClean="0"/>
              <a:t>Verbytskyi</a:t>
            </a:r>
            <a:r>
              <a:rPr lang="en-US" b="1" dirty="0" smtClean="0"/>
              <a:t> </a:t>
            </a:r>
            <a:r>
              <a:rPr lang="en-US" b="1" dirty="0" err="1" smtClean="0"/>
              <a:t>Artem</a:t>
            </a:r>
            <a:r>
              <a:rPr lang="en-US" b="1" dirty="0" smtClean="0"/>
              <a:t> IPS-21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60122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Virtualization vs. cloud </a:t>
            </a:r>
            <a:r>
              <a:rPr lang="en-US" b="1" dirty="0" smtClean="0"/>
              <a:t>computing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305" y="1580050"/>
            <a:ext cx="7472741" cy="52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6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 for attention!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8927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Are </a:t>
            </a:r>
            <a:r>
              <a:rPr lang="en-US" b="1" dirty="0">
                <a:effectLst/>
              </a:rPr>
              <a:t>virtualization </a:t>
            </a:r>
            <a:r>
              <a:rPr lang="en-US" b="1" dirty="0" smtClean="0">
                <a:effectLst/>
              </a:rPr>
              <a:t>and </a:t>
            </a:r>
            <a:r>
              <a:rPr lang="en-US" b="1" dirty="0">
                <a:effectLst/>
              </a:rPr>
              <a:t>cloud computing </a:t>
            </a:r>
            <a:r>
              <a:rPr lang="en-US" b="1" dirty="0" smtClean="0">
                <a:effectLst/>
              </a:rPr>
              <a:t>the same?</a:t>
            </a:r>
            <a:endParaRPr lang="uk-UA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1012" y="1961356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virtualization? </a:t>
            </a:r>
            <a:endParaRPr lang="uk-UA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802" y="1731963"/>
            <a:ext cx="6824871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virtualization 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Resource </a:t>
            </a:r>
            <a:r>
              <a:rPr lang="en-US" sz="2600" b="1" dirty="0" smtClean="0"/>
              <a:t>Sharing</a:t>
            </a:r>
          </a:p>
          <a:p>
            <a:r>
              <a:rPr lang="en-US" sz="2600" b="1" dirty="0" smtClean="0"/>
              <a:t>Isolation</a:t>
            </a:r>
          </a:p>
          <a:p>
            <a:r>
              <a:rPr lang="en-US" sz="2600" b="1" dirty="0" smtClean="0"/>
              <a:t>Availability</a:t>
            </a:r>
          </a:p>
          <a:p>
            <a:r>
              <a:rPr lang="en-US" sz="2600" b="1" dirty="0" smtClean="0"/>
              <a:t>Aggregation</a:t>
            </a:r>
          </a:p>
          <a:p>
            <a:r>
              <a:rPr lang="en-US" sz="2600" b="1" dirty="0"/>
              <a:t>Reliability</a:t>
            </a:r>
            <a:endParaRPr lang="uk-UA" sz="2600" dirty="0"/>
          </a:p>
        </p:txBody>
      </p:sp>
    </p:spTree>
    <p:extLst>
      <p:ext uri="{BB962C8B-B14F-4D97-AF65-F5344CB8AC3E}">
        <p14:creationId xmlns:p14="http://schemas.microsoft.com/office/powerpoint/2010/main" val="34501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 and examples of virtualization 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Server </a:t>
            </a:r>
            <a:r>
              <a:rPr lang="en-US" sz="2600" b="1" dirty="0" smtClean="0"/>
              <a:t>virtualization</a:t>
            </a:r>
          </a:p>
          <a:p>
            <a:r>
              <a:rPr lang="en-US" sz="2600" b="1" dirty="0"/>
              <a:t>Data </a:t>
            </a:r>
            <a:r>
              <a:rPr lang="en-US" sz="2600" b="1" dirty="0" smtClean="0"/>
              <a:t>Virtualization</a:t>
            </a:r>
          </a:p>
          <a:p>
            <a:r>
              <a:rPr lang="en-US" sz="2600" b="1" dirty="0"/>
              <a:t>Software </a:t>
            </a:r>
            <a:r>
              <a:rPr lang="en-US" sz="2600" b="1" dirty="0" smtClean="0"/>
              <a:t>virtualization</a:t>
            </a:r>
          </a:p>
          <a:p>
            <a:r>
              <a:rPr lang="en-US" sz="2600" b="1" dirty="0"/>
              <a:t>Desktop </a:t>
            </a:r>
            <a:r>
              <a:rPr lang="en-US" sz="2600" b="1" dirty="0" smtClean="0"/>
              <a:t>virtualization</a:t>
            </a:r>
          </a:p>
          <a:p>
            <a:r>
              <a:rPr lang="en-US" sz="2600" b="1" dirty="0"/>
              <a:t>Storage virtualization</a:t>
            </a:r>
            <a:endParaRPr lang="uk-UA" sz="2600" dirty="0"/>
          </a:p>
        </p:txBody>
      </p:sp>
    </p:spTree>
    <p:extLst>
      <p:ext uri="{BB962C8B-B14F-4D97-AF65-F5344CB8AC3E}">
        <p14:creationId xmlns:p14="http://schemas.microsoft.com/office/powerpoint/2010/main" val="21285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cloud computing? </a:t>
            </a:r>
            <a:endParaRPr lang="uk-UA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802" y="1731963"/>
            <a:ext cx="6824871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Categories of the cloud computing services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Software as a Service (SaaS</a:t>
            </a:r>
            <a:r>
              <a:rPr lang="en-US" sz="2600" b="1" dirty="0" smtClean="0"/>
              <a:t>)</a:t>
            </a:r>
          </a:p>
          <a:p>
            <a:r>
              <a:rPr lang="en-US" sz="2600" b="1" dirty="0"/>
              <a:t>Infrastructure as a Service (IaaS</a:t>
            </a:r>
            <a:r>
              <a:rPr lang="en-US" sz="2600" b="1" dirty="0" smtClean="0"/>
              <a:t>)</a:t>
            </a:r>
          </a:p>
          <a:p>
            <a:r>
              <a:rPr lang="en-US" sz="2600" b="1" dirty="0"/>
              <a:t>Platform as a Service (</a:t>
            </a:r>
            <a:r>
              <a:rPr lang="en-US" sz="2600" b="1" dirty="0" smtClean="0"/>
              <a:t>PaaS)</a:t>
            </a:r>
          </a:p>
          <a:p>
            <a:endParaRPr lang="en-US" b="1" dirty="0" smtClean="0"/>
          </a:p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69809"/>
            <a:ext cx="10353762" cy="338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computing characteristics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Dedicated </a:t>
            </a:r>
            <a:r>
              <a:rPr lang="en-US" sz="2600" b="1" dirty="0"/>
              <a:t>internet </a:t>
            </a:r>
            <a:r>
              <a:rPr lang="en-US" sz="2600" b="1" dirty="0" smtClean="0"/>
              <a:t>access</a:t>
            </a:r>
            <a:endParaRPr lang="en-US" sz="2600" b="1" dirty="0"/>
          </a:p>
          <a:p>
            <a:r>
              <a:rPr lang="en-US" sz="2600" b="1" dirty="0" smtClean="0"/>
              <a:t>Measured service</a:t>
            </a:r>
            <a:endParaRPr lang="en-US" sz="2600" b="1" dirty="0"/>
          </a:p>
          <a:p>
            <a:r>
              <a:rPr lang="en-US" sz="2600" b="1" dirty="0" smtClean="0"/>
              <a:t>Shared </a:t>
            </a:r>
            <a:r>
              <a:rPr lang="en-US" sz="2600" b="1" dirty="0"/>
              <a:t>resource pooling</a:t>
            </a:r>
          </a:p>
          <a:p>
            <a:r>
              <a:rPr lang="en-US" sz="2600" b="1" dirty="0" smtClean="0"/>
              <a:t>On-demand </a:t>
            </a:r>
            <a:r>
              <a:rPr lang="en-US" sz="2600" b="1" dirty="0"/>
              <a:t>self-serve </a:t>
            </a:r>
            <a:r>
              <a:rPr lang="en-US" sz="2600" b="1" dirty="0" smtClean="0"/>
              <a:t>access</a:t>
            </a:r>
          </a:p>
          <a:p>
            <a:r>
              <a:rPr lang="en-US" sz="2600" b="1" dirty="0" smtClean="0"/>
              <a:t>Rapid elasticity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1004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 and example of cloud computing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Streaming services</a:t>
            </a:r>
            <a:endParaRPr lang="en-US" sz="2600" b="1" dirty="0"/>
          </a:p>
          <a:p>
            <a:r>
              <a:rPr lang="en-US" sz="2600" b="1" dirty="0"/>
              <a:t>Data analytics and business intelligence</a:t>
            </a:r>
          </a:p>
          <a:p>
            <a:r>
              <a:rPr lang="en-US" sz="2600" b="1" dirty="0" smtClean="0"/>
              <a:t>Business tools</a:t>
            </a:r>
            <a:endParaRPr lang="en-US" sz="2600" b="1" dirty="0"/>
          </a:p>
          <a:p>
            <a:r>
              <a:rPr lang="en-US" sz="2600" b="1" dirty="0"/>
              <a:t>Collaboration &amp; communication tools</a:t>
            </a:r>
            <a:endParaRPr lang="uk-UA" sz="2600" b="1" dirty="0"/>
          </a:p>
        </p:txBody>
      </p:sp>
    </p:spTree>
    <p:extLst>
      <p:ext uri="{BB962C8B-B14F-4D97-AF65-F5344CB8AC3E}">
        <p14:creationId xmlns:p14="http://schemas.microsoft.com/office/powerpoint/2010/main" val="121398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19</TotalTime>
  <Words>121</Words>
  <Application>Microsoft Office PowerPoint</Application>
  <PresentationFormat>Широкоэкранный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Calisto MT</vt:lpstr>
      <vt:lpstr>Trebuchet MS</vt:lpstr>
      <vt:lpstr>Wingdings 2</vt:lpstr>
      <vt:lpstr>Сланец</vt:lpstr>
      <vt:lpstr>Cloud computing  and virtualization</vt:lpstr>
      <vt:lpstr>Are virtualization and cloud computing the same?</vt:lpstr>
      <vt:lpstr>What is virtualization? </vt:lpstr>
      <vt:lpstr>Characteristics of virtualization </vt:lpstr>
      <vt:lpstr>Use cases and examples of virtualization </vt:lpstr>
      <vt:lpstr>What is cloud computing? </vt:lpstr>
      <vt:lpstr>Categories of the cloud computing services</vt:lpstr>
      <vt:lpstr>Cloud computing characteristics</vt:lpstr>
      <vt:lpstr>Use cases and example of cloud computing</vt:lpstr>
      <vt:lpstr>Virtualization vs. cloud computing</vt:lpstr>
      <vt:lpstr>Thanks for attention!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 and virtualization</dc:title>
  <dc:creator>Артем</dc:creator>
  <cp:lastModifiedBy>Артем</cp:lastModifiedBy>
  <cp:revision>3</cp:revision>
  <dcterms:created xsi:type="dcterms:W3CDTF">2024-04-14T18:37:22Z</dcterms:created>
  <dcterms:modified xsi:type="dcterms:W3CDTF">2024-04-14T18:56:44Z</dcterms:modified>
</cp:coreProperties>
</file>