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8" r:id="rId4"/>
    <p:sldId id="259" r:id="rId5"/>
    <p:sldId id="260" r:id="rId6"/>
    <p:sldId id="316" r:id="rId7"/>
    <p:sldId id="262" r:id="rId8"/>
    <p:sldId id="340" r:id="rId9"/>
    <p:sldId id="314" r:id="rId10"/>
    <p:sldId id="365" r:id="rId11"/>
    <p:sldId id="341" r:id="rId12"/>
    <p:sldId id="263" r:id="rId13"/>
    <p:sldId id="357" r:id="rId14"/>
    <p:sldId id="342" r:id="rId15"/>
    <p:sldId id="363" r:id="rId16"/>
    <p:sldId id="344" r:id="rId17"/>
    <p:sldId id="362" r:id="rId19"/>
    <p:sldId id="360" r:id="rId20"/>
    <p:sldId id="345" r:id="rId21"/>
    <p:sldId id="346" r:id="rId22"/>
    <p:sldId id="358" r:id="rId23"/>
    <p:sldId id="348" r:id="rId24"/>
    <p:sldId id="351" r:id="rId25"/>
    <p:sldId id="349" r:id="rId26"/>
    <p:sldId id="350" r:id="rId27"/>
    <p:sldId id="359" r:id="rId28"/>
    <p:sldId id="264" r:id="rId29"/>
    <p:sldId id="272" r:id="rId30"/>
    <p:sldId id="355" r:id="rId31"/>
    <p:sldId id="354" r:id="rId32"/>
    <p:sldId id="2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5A"/>
    <a:srgbClr val="F17F42"/>
    <a:srgbClr val="D9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1428"/>
      </p:cViewPr>
      <p:guideLst>
        <p:guide orient="horz" pos="229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A_平行四边形 15"/>
          <p:cNvSpPr/>
          <p:nvPr>
            <p:custDataLst>
              <p:tags r:id="rId3"/>
            </p:custDataLst>
          </p:nvPr>
        </p:nvSpPr>
        <p:spPr>
          <a:xfrm>
            <a:off x="1882423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4"/>
            </p:custDataLst>
          </p:nvPr>
        </p:nvSpPr>
        <p:spPr>
          <a:xfrm>
            <a:off x="3082929" y="2084659"/>
            <a:ext cx="60261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DOClever</a:t>
            </a:r>
            <a:r>
              <a:rPr lang="zh-CN" altLang="en-US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分享</a:t>
            </a:r>
            <a:endParaRPr lang="en-US" altLang="zh-CN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5"/>
            </p:custDataLst>
          </p:nvPr>
        </p:nvSpPr>
        <p:spPr>
          <a:xfrm>
            <a:off x="5172065" y="3356992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6"/>
            </p:custDataLst>
          </p:nvPr>
        </p:nvSpPr>
        <p:spPr>
          <a:xfrm>
            <a:off x="5433061" y="3842464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2019/06/09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A_矩形 13"/>
          <p:cNvSpPr/>
          <p:nvPr>
            <p:custDataLst>
              <p:tags r:id="rId7"/>
            </p:custDataLst>
          </p:nvPr>
        </p:nvSpPr>
        <p:spPr>
          <a:xfrm>
            <a:off x="5163697" y="4283804"/>
            <a:ext cx="15163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By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曾子楠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A_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screen"/>
          <a:stretch>
            <a:fillRect/>
          </a:stretch>
        </p:blipFill>
        <p:spPr>
          <a:xfrm>
            <a:off x="5507939" y="931540"/>
            <a:ext cx="1129308" cy="1129308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9" grpId="0" build="p"/>
      <p:bldP spid="12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03632" y="212620"/>
            <a:ext cx="2183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访问</a:t>
            </a:r>
            <a:r>
              <a:rPr lang="en-US" altLang="zh-CN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</a:t>
            </a:r>
            <a:endParaRPr lang="en-US" altLang="zh-CN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989330"/>
            <a:ext cx="10408285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2" y="1818981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4" y="408432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9" y="4700487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28048" y="4319508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6082" y="4369389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6082" y="2403141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简介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8048" y="335099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6082" y="3400872"/>
            <a:ext cx="22155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部署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16082" y="5365945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985" y="-8255"/>
            <a:ext cx="12192000" cy="683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792" y="2443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人员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配置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346075" y="975995"/>
            <a:ext cx="11500485" cy="540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792" y="2443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权限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配置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00" y="1020445"/>
            <a:ext cx="10059035" cy="5086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400" y="32385"/>
            <a:ext cx="12140565" cy="679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792" y="2443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全局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配置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10845" y="1131570"/>
            <a:ext cx="11370945" cy="5015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99517" y="2234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自动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生成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接口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71475" y="1076325"/>
            <a:ext cx="11467465" cy="550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84557" y="24437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生成后的接口信息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39165"/>
            <a:ext cx="11352917" cy="21600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3210560"/>
            <a:ext cx="11160760" cy="334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792" y="2234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分享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接口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6560" y="752475"/>
            <a:ext cx="11399520" cy="576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303912" y="1268760"/>
            <a:ext cx="1368152" cy="5112568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8193" y="34542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1584" y="1268760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16080" y="166973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21593" y="1988840"/>
            <a:ext cx="247871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303912" y="6381328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999935" y="3212976"/>
            <a:ext cx="247871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78277" y="4437112"/>
            <a:ext cx="247871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356619" y="5661248"/>
            <a:ext cx="247871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80176" y="1898248"/>
            <a:ext cx="2217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DOClever </a:t>
            </a:r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zh-CN" altLang="en-US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99856" y="281708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14529" y="3048617"/>
            <a:ext cx="2217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DOClever </a:t>
            </a:r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</a:t>
            </a:r>
            <a:endParaRPr lang="zh-CN" altLang="en-US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0016" y="4099382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23792" y="5229508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20136" y="4330400"/>
            <a:ext cx="2217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DOClever </a:t>
            </a:r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endParaRPr lang="zh-CN" altLang="en-US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27461" y="5460725"/>
            <a:ext cx="2217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DOClever </a:t>
            </a:r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</a:t>
            </a:r>
            <a:endParaRPr lang="zh-CN" altLang="en-US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66225" y="1197202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85822" y="6319364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9" grpId="0" animBg="1"/>
      <p:bldP spid="20" grpId="0" animBg="1"/>
      <p:bldP spid="21" grpId="0" animBg="1"/>
      <p:bldP spid="22" grpId="0"/>
      <p:bldP spid="24" grpId="0"/>
      <p:bldP spid="25" grpId="0"/>
      <p:bldP spid="27" grpId="0"/>
      <p:bldP spid="28" grpId="0"/>
      <p:bldP spid="29" grpId="0"/>
      <p:bldP spid="31" grpId="0"/>
      <p:bldP spid="33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792" y="2234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接口导出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9815" y="1101725"/>
            <a:ext cx="4991100" cy="368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12782" y="208810"/>
            <a:ext cx="153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html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格式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0009" y="66918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229350" y="969010"/>
            <a:ext cx="5750560" cy="53314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1805" y="969010"/>
            <a:ext cx="5351145" cy="5584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78022" y="107210"/>
            <a:ext cx="1453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word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格式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8249" y="66918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7" grpId="0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8610" y="174625"/>
            <a:ext cx="141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接口导入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995" y="1508760"/>
            <a:ext cx="6431280" cy="384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41757" y="2234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自动化的测试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120" y="1186180"/>
            <a:ext cx="8747760" cy="390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792" y="237385"/>
            <a:ext cx="140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测试结果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3070" y="1273175"/>
            <a:ext cx="11325860" cy="451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19675" y="230505"/>
            <a:ext cx="215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监控接口状态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066165"/>
            <a:ext cx="10088880" cy="569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155"/>
            <a:ext cx="12192000" cy="68576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51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2" y="1818981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8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9" y="4700487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28048" y="534646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6082" y="5396343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6082" y="2403141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8048" y="335099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6082" y="3400872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部署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48" y="4348728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16082" y="4398609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055370" y="2167255"/>
            <a:ext cx="10100310" cy="3175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47160" y="206254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4151" y="206254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67415" y="206254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04029" y="206254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946150" y="1229995"/>
            <a:ext cx="1540510" cy="51244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方便性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564255" y="1229995"/>
            <a:ext cx="1425575" cy="51244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美观性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067425" y="1229995"/>
            <a:ext cx="1558925" cy="51244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安全性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8703945" y="1229995"/>
            <a:ext cx="1435100" cy="51244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功能性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4255" y="3613785"/>
            <a:ext cx="22548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图形化界面，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文档结构清晰，界面美观，便于项目内部交流</a:t>
            </a:r>
            <a:endParaRPr lang="en-US" altLang="zh-CN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81090" y="3613785"/>
            <a:ext cx="2242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支持内网部署，数据安全有保证。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30640" y="3613785"/>
            <a:ext cx="231013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支持自动化测试，版本管理，导出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等格式一键导出。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postman,rap,swagger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的一键导入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5173" y="2170558"/>
            <a:ext cx="1263043" cy="12630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789396" y="2458590"/>
            <a:ext cx="975011" cy="97501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379113" y="2458586"/>
            <a:ext cx="1083023" cy="108302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10191" y="2505432"/>
            <a:ext cx="928169" cy="92816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456262" y="100860"/>
            <a:ext cx="2892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 </a:t>
            </a:r>
            <a:r>
              <a:rPr lang="zh-CN" altLang="en-US" sz="32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优点</a:t>
            </a:r>
            <a:endParaRPr lang="zh-CN" altLang="en-US" sz="32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5600" y="743585"/>
            <a:ext cx="1319530" cy="8382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6150" y="3613785"/>
            <a:ext cx="225488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实时的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更新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接口文档，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支持文档的回滚，同时一个平台支持多个项目，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对于文档的维护非常方便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4" grpId="0"/>
      <p:bldP spid="25" grpId="0"/>
      <p:bldP spid="26" grpId="0"/>
      <p:bldP spid="30" grpId="0"/>
      <p:bldP spid="32" grpId="0" bldLvl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59225" y="142754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59381" y="199396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18895" y="2510790"/>
            <a:ext cx="100139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隐藏彩蛋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BUG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59462" y="114830"/>
            <a:ext cx="2892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 </a:t>
            </a:r>
            <a:r>
              <a:rPr lang="zh-CN" altLang="en-US" sz="32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缺点</a:t>
            </a:r>
            <a:endParaRPr lang="zh-CN" altLang="en-US" sz="32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5600" y="743585"/>
            <a:ext cx="1319530" cy="8382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8895" y="1367155"/>
            <a:ext cx="957453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依赖于node,npm,</a:t>
            </a:r>
            <a:r>
              <a:rPr lang="zh-CN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mongodb。</a:t>
            </a:r>
            <a:endParaRPr lang="zh-CN" altLang="en-US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59381" y="260229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18895" y="1993900"/>
            <a:ext cx="1001395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项目长期不更新。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24" grpId="0"/>
      <p:bldP spid="30" grpId="0"/>
      <p:bldP spid="32" grpId="0" bldLvl="0" animBg="1"/>
      <p:bldP spid="3" grpId="0"/>
      <p:bldP spid="2" grpId="0" bldLvl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4157" y="1884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参考地址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5025" y="2660650"/>
            <a:ext cx="10299065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DOClever 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官方地址：http://doclever.cn</a:t>
            </a:r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DOClever 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官方文档：http://doclever.cn/controller/help/help.html</a:t>
            </a:r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GitHub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地址：https://github.com/sx1989827/DOClever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67810" y="513630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8048" y="2348881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16082" y="2398762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 简介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8048" y="3337942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16082" y="3387823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部署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2804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16082" y="4376884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16082" y="5365945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43634" y="2709895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19699" y="3326054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4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408368" y="66107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1362" y="2828770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65" y="4101103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609355" y="1855474"/>
            <a:ext cx="973293" cy="973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86666" y="1745104"/>
            <a:ext cx="401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</a:t>
            </a:r>
            <a:r>
              <a:rPr lang="zh-CN" altLang="en-US" sz="36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是什么？</a:t>
            </a:r>
            <a:endParaRPr lang="zh-CN" altLang="en-US" sz="36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1736" y="2645035"/>
            <a:ext cx="907300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DOClever是一个可视化免费开源的接口管理工具 ,可以分析接口结构，校验接口正确性， 围绕接口定义文档，通过一系列自动化工具提升我们的协作效率。DOClever前后端全部采用了javascript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作为</a:t>
            </a:r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开发语言，前端用的是vue+element UI，后端是express+mongodb，这样的框架集成了高并发，迭代快的特点，保证系统的稳定可靠。</a:t>
            </a:r>
            <a:endParaRPr lang="en-US" altLang="zh-CN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44259" y="382547"/>
            <a:ext cx="1105273" cy="1105273"/>
            <a:chOff x="5527746" y="2060848"/>
            <a:chExt cx="1105273" cy="1105273"/>
          </a:xfrm>
        </p:grpSpPr>
        <p:sp>
          <p:nvSpPr>
            <p:cNvPr id="2" name="椭圆 1"/>
            <p:cNvSpPr/>
            <p:nvPr/>
          </p:nvSpPr>
          <p:spPr>
            <a:xfrm>
              <a:off x="5527746" y="2060848"/>
              <a:ext cx="1105273" cy="1105273"/>
            </a:xfrm>
            <a:prstGeom prst="ellipse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630534" y="2204864"/>
              <a:ext cx="899696" cy="8996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222177" y="2075304"/>
            <a:ext cx="10128448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114165" y="196729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98441" y="196729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4705" y="196729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350969" y="196729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1113155" y="1136015"/>
            <a:ext cx="1870710" cy="51117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自动化测试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598545" y="1136015"/>
            <a:ext cx="1761490" cy="51117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接口编辑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5974715" y="1136015"/>
            <a:ext cx="1761490" cy="51117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团队协作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0615" y="3518535"/>
            <a:ext cx="214122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编写少量javascript 代码便可以在网页里完成这样一系列操作，同时还提供了后台定时批量执行测试用例B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并通过邮箱推送</a:t>
            </a:r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接口的运行状态。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支持接口调试运行，可以对接口运行的数据一键生成文档信息。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99332" y="3518367"/>
            <a:ext cx="2056060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get,post,put,delete,patch 五种方法，支持 https 和 https 协议，并且支持 query，body，json，raw，rest，formdata 的参数可视化编辑。同时对 json 可以进行无限层次可视化编辑。并且，状态码，代码注入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88328" y="3518367"/>
            <a:ext cx="205606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新建一个团队，并且把团队内的成员都拉进来，给他们分组，给他们分配相关的项目以及权限，发布团队公告等等。</a:t>
            </a:r>
            <a:endParaRPr lang="en-US" altLang="zh-CN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7324" y="3518367"/>
            <a:ext cx="205606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mock 的无缝整合</a:t>
            </a:r>
            <a:r>
              <a:rPr lang="zh-CN" altLang="en-US" sz="16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，版本回滚，支持 postman，rap，swagger 的导入，方便你做无缝迁移，同时也支持 html 文件的导出，方便离线浏览。支持内网部署，同时功能一件也没少。</a:t>
            </a:r>
            <a:endParaRPr lang="zh-CN" altLang="en-US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22178" y="2075308"/>
            <a:ext cx="1263043" cy="12630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823686" y="2363340"/>
            <a:ext cx="975011" cy="97501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286403" y="2363336"/>
            <a:ext cx="1083023" cy="108302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857131" y="2410182"/>
            <a:ext cx="928169" cy="92816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178257" y="9387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主要特性</a:t>
            </a:r>
            <a:endParaRPr lang="zh-CN" altLang="en-US" sz="32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5600" y="743585"/>
            <a:ext cx="1319530" cy="8382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20"/>
          <p:cNvSpPr/>
          <p:nvPr/>
        </p:nvSpPr>
        <p:spPr>
          <a:xfrm>
            <a:off x="8350885" y="1136015"/>
            <a:ext cx="1761490" cy="511175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其他功能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3" grpId="0"/>
      <p:bldP spid="24" grpId="0"/>
      <p:bldP spid="25" grpId="0"/>
      <p:bldP spid="26" grpId="0"/>
      <p:bldP spid="30" grpId="0"/>
      <p:bldP spid="32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5762" y="954885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43636" y="3188104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9699" y="380426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30706" y="3387823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部署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16082" y="2410761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简介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2804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16082" y="4376884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16082" y="5365945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DOClever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93192" y="1821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部署方式</a:t>
            </a:r>
            <a:endParaRPr lang="zh-CN" altLang="en-US" sz="28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59496" y="1763655"/>
            <a:ext cx="9073008" cy="29845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1.window</a:t>
            </a:r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环境部署</a:t>
            </a:r>
            <a:endParaRPr lang="zh-CN" altLang="en-US" sz="28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2.Mac</a:t>
            </a:r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环境部署</a:t>
            </a:r>
            <a:endParaRPr lang="zh-CN" altLang="en-US" sz="28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3.Linux</a:t>
            </a:r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环境部署</a:t>
            </a:r>
            <a:endParaRPr lang="zh-CN" altLang="en-US" sz="28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客户端安装</a:t>
            </a:r>
            <a:endParaRPr lang="zh-CN" altLang="en-US" sz="28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8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本文采用</a:t>
            </a:r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环境部署，</a:t>
            </a:r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环境为</a:t>
            </a:r>
            <a:r>
              <a:rPr lang="en-US" altLang="zh-CN" sz="28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Centos 7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95427" y="21262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预装环境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1821180"/>
            <a:ext cx="7071360" cy="47777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7845" y="83661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24816" y="1068303"/>
            <a:ext cx="1772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  <a:r>
              <a:rPr lang="en-US" altLang="zh-CN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node.js</a:t>
            </a:r>
            <a:endParaRPr lang="en-US" altLang="zh-CN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90" y="2383155"/>
            <a:ext cx="6530340" cy="32156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42570" y="837887"/>
            <a:ext cx="1080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56551" y="1069573"/>
            <a:ext cx="2161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安装mongodb</a:t>
            </a:r>
            <a:endParaRPr lang="zh-CN" altLang="en-US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2" grpId="0"/>
      <p:bldP spid="22" grpId="0"/>
      <p:bldP spid="15" grpId="0"/>
      <p:bldP spid="13" grpId="0"/>
      <p:bldP spid="22" grpId="1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961722" y="189125"/>
            <a:ext cx="2236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部署doclever</a:t>
            </a:r>
            <a:endParaRPr lang="zh-CN" altLang="en-US" sz="28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4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59496" y="1178820"/>
            <a:ext cx="9073008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下载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DOClever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源代码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方式：git clone git@gitee.com:sx1989827/SBDoc.git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）直接下载：https://github.com/sx1989827/DOClever/archive/master.zip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9496" y="2258955"/>
            <a:ext cx="9073008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DOClever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）进入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DOClever的源文件根目录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）执行命令 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 Server/bin/www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）根据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终端提示，输入mongodb数据库名称，upload上传路径、所使用的    端口号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3888740"/>
            <a:ext cx="7025640" cy="5257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59496" y="4550035"/>
            <a:ext cx="9073008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启动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DOClever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）安装forever   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sudo npm install forever -g（使用forever来守护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DOClever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的进程）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）启动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DOClever # forever start Server/bin/www</a:t>
            </a:r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4" grpId="0"/>
      <p:bldP spid="5" grpId="0"/>
      <p:bldP spid="12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WPS 演示</Application>
  <PresentationFormat>自定义</PresentationFormat>
  <Paragraphs>205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 Light</vt:lpstr>
      <vt:lpstr>等线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云海</dc:title>
  <dc:creator>第一PPT</dc:creator>
  <cp:keywords>www.1ppt.com</cp:keywords>
  <dc:description>www.1ppt.com</dc:description>
  <cp:lastModifiedBy>不忐。</cp:lastModifiedBy>
  <cp:revision>251</cp:revision>
  <dcterms:created xsi:type="dcterms:W3CDTF">2017-01-18T01:49:00Z</dcterms:created>
  <dcterms:modified xsi:type="dcterms:W3CDTF">2019-06-13T08:15:50Z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