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</p:sldMasterIdLst>
  <p:notesMasterIdLst>
    <p:notesMasterId r:id="rId6"/>
  </p:notesMasterIdLst>
  <p:sldIdLst>
    <p:sldId id="256" r:id="rId5"/>
    <p:sldId id="258" r:id="rId7"/>
    <p:sldId id="261" r:id="rId8"/>
    <p:sldId id="260" r:id="rId9"/>
    <p:sldId id="262" r:id="rId10"/>
    <p:sldId id="270" r:id="rId11"/>
    <p:sldId id="263" r:id="rId12"/>
    <p:sldId id="275" r:id="rId13"/>
    <p:sldId id="264" r:id="rId14"/>
    <p:sldId id="278" r:id="rId15"/>
    <p:sldId id="29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A7"/>
    <a:srgbClr val="FF7B9C"/>
    <a:srgbClr val="FF195B"/>
    <a:srgbClr val="FF5283"/>
    <a:srgbClr val="5C56AC"/>
    <a:srgbClr val="5192EB"/>
    <a:srgbClr val="453BAC"/>
    <a:srgbClr val="524BAC"/>
    <a:srgbClr val="3F35AC"/>
    <a:srgbClr val="3F3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3648" autoAdjust="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>
        <p:guide orient="horz" pos="21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4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59A42-8A3F-4D5C-9802-8D9278232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62529-E37D-4D09-9FBB-7B9017472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9A30-3BF5-46D8-A13D-643584234D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 userDrawn="1"/>
        </p:nvSpPr>
        <p:spPr>
          <a:xfrm>
            <a:off x="2056972" y="2601119"/>
            <a:ext cx="80780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noProof="0" dirty="0">
                <a:ln>
                  <a:noFill/>
                </a:ln>
                <a:solidFill>
                  <a:srgbClr val="FF0000">
                    <a:alpha val="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1200" noProof="0" dirty="0">
                <a:ln>
                  <a:noFill/>
                </a:ln>
                <a:solidFill>
                  <a:srgbClr val="FF0000">
                    <a:alpha val="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200" noProof="0" dirty="0">
                <a:ln>
                  <a:noFill/>
                </a:ln>
                <a:solidFill>
                  <a:srgbClr val="FF0000">
                    <a:alpha val="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>
                  <a:alpha val="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6"/>
          <p:cNvGrpSpPr/>
          <p:nvPr>
            <p:custDataLst>
              <p:tags r:id="rId2"/>
            </p:custDataLst>
          </p:nvPr>
        </p:nvGrpSpPr>
        <p:grpSpPr>
          <a:xfrm rot="5400000">
            <a:off x="3751123" y="-1582876"/>
            <a:ext cx="4689751" cy="12192000"/>
            <a:chOff x="8932333" y="-8467"/>
            <a:chExt cx="3259667" cy="6866467"/>
          </a:xfrm>
        </p:grpSpPr>
        <p:sp>
          <p:nvSpPr>
            <p:cNvPr id="46" name="Rectangle 23"/>
            <p:cNvSpPr/>
            <p:nvPr>
              <p:custDataLst>
                <p:tags r:id="rId3"/>
              </p:custData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/>
            <p:cNvSpPr/>
            <p:nvPr>
              <p:custDataLst>
                <p:tags r:id="rId4"/>
              </p:custData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23"/>
            <p:cNvSpPr/>
            <p:nvPr>
              <p:custDataLst>
                <p:tags r:id="rId5"/>
              </p:custData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/>
            <p:cNvSpPr/>
            <p:nvPr>
              <p:custDataLst>
                <p:tags r:id="rId6"/>
              </p:custData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/>
            <p:cNvSpPr/>
            <p:nvPr>
              <p:custDataLst>
                <p:tags r:id="rId7"/>
              </p:custData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/>
            <p:cNvSpPr/>
            <p:nvPr>
              <p:custDataLst>
                <p:tags r:id="rId8"/>
              </p:custData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27"/>
            <p:cNvSpPr/>
            <p:nvPr>
              <p:custDataLst>
                <p:tags r:id="rId9"/>
              </p:custData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218670" y="1737003"/>
            <a:ext cx="5716544" cy="6589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3218670" y="750472"/>
            <a:ext cx="5716544" cy="947128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defRPr sz="48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5057759" y="2490004"/>
            <a:ext cx="2038366" cy="52059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5057759" y="3086287"/>
            <a:ext cx="2038366" cy="51435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>
            <p:custDataLst>
              <p:tags r:id="rId2"/>
            </p:custDataLst>
          </p:nvPr>
        </p:nvGrpSpPr>
        <p:grpSpPr>
          <a:xfrm rot="5400000">
            <a:off x="5078996" y="-250426"/>
            <a:ext cx="2034006" cy="12192002"/>
            <a:chOff x="10156158" y="-26015"/>
            <a:chExt cx="2032667" cy="6884015"/>
          </a:xfrm>
        </p:grpSpPr>
        <p:sp>
          <p:nvSpPr>
            <p:cNvPr id="8" name="Rectangle 23"/>
            <p:cNvSpPr/>
            <p:nvPr>
              <p:custDataLst>
                <p:tags r:id="rId3"/>
              </p:custDataLst>
            </p:nvPr>
          </p:nvSpPr>
          <p:spPr>
            <a:xfrm>
              <a:off x="10156158" y="-8467"/>
              <a:ext cx="203266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8"/>
            <p:cNvSpPr/>
            <p:nvPr>
              <p:custDataLst>
                <p:tags r:id="rId4"/>
              </p:custData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9"/>
            <p:cNvSpPr/>
            <p:nvPr>
              <p:custDataLst>
                <p:tags r:id="rId5"/>
              </p:custDataLst>
            </p:nvPr>
          </p:nvSpPr>
          <p:spPr>
            <a:xfrm>
              <a:off x="10939000" y="-26015"/>
              <a:ext cx="1249825" cy="6884015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27"/>
            <p:cNvSpPr/>
            <p:nvPr>
              <p:custDataLst>
                <p:tags r:id="rId6"/>
              </p:custData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76000" y="356386"/>
            <a:ext cx="10440000" cy="649982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876000" y="1075241"/>
            <a:ext cx="10440000" cy="5125630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>
            <p:custDataLst>
              <p:tags r:id="rId2"/>
            </p:custDataLst>
          </p:nvPr>
        </p:nvGrpSpPr>
        <p:grpSpPr>
          <a:xfrm rot="5400000">
            <a:off x="4983313" y="-350689"/>
            <a:ext cx="2225374" cy="12192003"/>
            <a:chOff x="10156158" y="-26015"/>
            <a:chExt cx="2032667" cy="6884015"/>
          </a:xfrm>
        </p:grpSpPr>
        <p:sp>
          <p:nvSpPr>
            <p:cNvPr id="95" name="Rectangle 23"/>
            <p:cNvSpPr/>
            <p:nvPr>
              <p:custDataLst>
                <p:tags r:id="rId3"/>
              </p:custDataLst>
            </p:nvPr>
          </p:nvSpPr>
          <p:spPr>
            <a:xfrm>
              <a:off x="10156158" y="-8467"/>
              <a:ext cx="203266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8"/>
            <p:cNvSpPr/>
            <p:nvPr>
              <p:custDataLst>
                <p:tags r:id="rId4"/>
              </p:custData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9"/>
            <p:cNvSpPr/>
            <p:nvPr>
              <p:custDataLst>
                <p:tags r:id="rId5"/>
              </p:custDataLst>
            </p:nvPr>
          </p:nvSpPr>
          <p:spPr>
            <a:xfrm>
              <a:off x="10939000" y="-26015"/>
              <a:ext cx="1249825" cy="6884015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27"/>
            <p:cNvSpPr/>
            <p:nvPr>
              <p:custDataLst>
                <p:tags r:id="rId6"/>
              </p:custData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日期占位符 12"/>
          <p:cNvSpPr>
            <a:spLocks noGrp="1"/>
          </p:cNvSpPr>
          <p:nvPr>
            <p:ph type="dt" sz="half" idx="14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5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  <p:custDataLst>
              <p:tags r:id="rId9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033571" y="2746660"/>
            <a:ext cx="6124859" cy="879390"/>
          </a:xfr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033571" y="3667950"/>
            <a:ext cx="6124859" cy="13277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 rot="16200000">
            <a:off x="5537199" y="-5537201"/>
            <a:ext cx="1117599" cy="12192000"/>
          </a:xfrm>
          <a:custGeom>
            <a:avLst/>
            <a:gdLst>
              <a:gd name="connsiteX0" fmla="*/ 1117599 w 1117599"/>
              <a:gd name="connsiteY0" fmla="*/ 0 h 12192000"/>
              <a:gd name="connsiteX1" fmla="*/ 1117599 w 1117599"/>
              <a:gd name="connsiteY1" fmla="*/ 12192000 h 12192000"/>
              <a:gd name="connsiteX2" fmla="*/ 0 w 1117599"/>
              <a:gd name="connsiteY2" fmla="*/ 12192000 h 12192000"/>
              <a:gd name="connsiteX3" fmla="*/ 1060144 w 1117599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599" h="12192000">
                <a:moveTo>
                  <a:pt x="1117599" y="0"/>
                </a:moveTo>
                <a:lnTo>
                  <a:pt x="1117599" y="12192000"/>
                </a:lnTo>
                <a:lnTo>
                  <a:pt x="0" y="12192000"/>
                </a:lnTo>
                <a:lnTo>
                  <a:pt x="106014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 rot="16200000">
            <a:off x="7821459" y="-3865268"/>
            <a:ext cx="505273" cy="8235808"/>
          </a:xfrm>
          <a:custGeom>
            <a:avLst/>
            <a:gdLst>
              <a:gd name="connsiteX0" fmla="*/ 505273 w 505273"/>
              <a:gd name="connsiteY0" fmla="*/ 0 h 8235808"/>
              <a:gd name="connsiteX1" fmla="*/ 505273 w 505273"/>
              <a:gd name="connsiteY1" fmla="*/ 8235808 h 8235808"/>
              <a:gd name="connsiteX2" fmla="*/ 0 w 505273"/>
              <a:gd name="connsiteY2" fmla="*/ 8235808 h 82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73" h="8235808">
                <a:moveTo>
                  <a:pt x="505273" y="0"/>
                </a:moveTo>
                <a:lnTo>
                  <a:pt x="505273" y="8235808"/>
                </a:lnTo>
                <a:lnTo>
                  <a:pt x="0" y="82358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 rot="16200000">
            <a:off x="3944717" y="-3944718"/>
            <a:ext cx="746983" cy="8636419"/>
          </a:xfrm>
          <a:custGeom>
            <a:avLst/>
            <a:gdLst>
              <a:gd name="connsiteX0" fmla="*/ 746983 w 746983"/>
              <a:gd name="connsiteY0" fmla="*/ 0 h 8636419"/>
              <a:gd name="connsiteX1" fmla="*/ 746983 w 746983"/>
              <a:gd name="connsiteY1" fmla="*/ 8636419 h 8636419"/>
              <a:gd name="connsiteX2" fmla="*/ 0 w 746983"/>
              <a:gd name="connsiteY2" fmla="*/ 0 h 863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983" h="8636419">
                <a:moveTo>
                  <a:pt x="746983" y="0"/>
                </a:moveTo>
                <a:lnTo>
                  <a:pt x="746983" y="8636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 rot="16200000">
            <a:off x="10576305" y="-240278"/>
            <a:ext cx="1375417" cy="1855973"/>
          </a:xfrm>
          <a:custGeom>
            <a:avLst/>
            <a:gdLst>
              <a:gd name="connsiteX0" fmla="*/ 1375417 w 1375417"/>
              <a:gd name="connsiteY0" fmla="*/ 0 h 1855973"/>
              <a:gd name="connsiteX1" fmla="*/ 1375417 w 1375417"/>
              <a:gd name="connsiteY1" fmla="*/ 1855973 h 1855973"/>
              <a:gd name="connsiteX2" fmla="*/ 0 w 1375417"/>
              <a:gd name="connsiteY2" fmla="*/ 1855973 h 185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417" h="1855973">
                <a:moveTo>
                  <a:pt x="1375417" y="0"/>
                </a:moveTo>
                <a:lnTo>
                  <a:pt x="1375417" y="1855973"/>
                </a:lnTo>
                <a:lnTo>
                  <a:pt x="0" y="185597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 rot="16200000" flipH="1" flipV="1">
            <a:off x="3390879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0 h 7387169"/>
              <a:gd name="connsiteX2" fmla="*/ 605412 w 605412"/>
              <a:gd name="connsiteY2" fmla="*/ 7387169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0"/>
                </a:lnTo>
                <a:lnTo>
                  <a:pt x="605412" y="738716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 rot="16200000" flipH="1" flipV="1">
            <a:off x="2110153" y="4382475"/>
            <a:ext cx="365373" cy="4585677"/>
          </a:xfrm>
          <a:custGeom>
            <a:avLst/>
            <a:gdLst>
              <a:gd name="connsiteX0" fmla="*/ 0 w 365373"/>
              <a:gd name="connsiteY0" fmla="*/ 4585677 h 4585677"/>
              <a:gd name="connsiteX1" fmla="*/ 365373 w 365373"/>
              <a:gd name="connsiteY1" fmla="*/ 0 h 4585677"/>
              <a:gd name="connsiteX2" fmla="*/ 365373 w 365373"/>
              <a:gd name="connsiteY2" fmla="*/ 4585677 h 45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7">
                <a:moveTo>
                  <a:pt x="0" y="4585677"/>
                </a:moveTo>
                <a:lnTo>
                  <a:pt x="365373" y="0"/>
                </a:lnTo>
                <a:lnTo>
                  <a:pt x="365373" y="45856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任意多边形: 形状 13"/>
          <p:cNvSpPr/>
          <p:nvPr>
            <p:custDataLst>
              <p:tags r:id="rId8"/>
            </p:custDataLst>
          </p:nvPr>
        </p:nvSpPr>
        <p:spPr>
          <a:xfrm rot="5400000" flipV="1">
            <a:off x="8195707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7387169 h 7387169"/>
              <a:gd name="connsiteX2" fmla="*/ 605412 w 605412"/>
              <a:gd name="connsiteY2" fmla="*/ 0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7387169"/>
                </a:lnTo>
                <a:lnTo>
                  <a:pt x="60541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任意多边形: 形状 14"/>
          <p:cNvSpPr/>
          <p:nvPr>
            <p:custDataLst>
              <p:tags r:id="rId9"/>
            </p:custDataLst>
          </p:nvPr>
        </p:nvSpPr>
        <p:spPr>
          <a:xfrm rot="5400000" flipV="1">
            <a:off x="9716475" y="4382476"/>
            <a:ext cx="365373" cy="4585676"/>
          </a:xfrm>
          <a:custGeom>
            <a:avLst/>
            <a:gdLst>
              <a:gd name="connsiteX0" fmla="*/ 0 w 365373"/>
              <a:gd name="connsiteY0" fmla="*/ 4585676 h 4585676"/>
              <a:gd name="connsiteX1" fmla="*/ 365373 w 365373"/>
              <a:gd name="connsiteY1" fmla="*/ 4585676 h 4585676"/>
              <a:gd name="connsiteX2" fmla="*/ 365373 w 365373"/>
              <a:gd name="connsiteY2" fmla="*/ 0 h 458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6">
                <a:moveTo>
                  <a:pt x="0" y="4585676"/>
                </a:moveTo>
                <a:lnTo>
                  <a:pt x="365373" y="4585676"/>
                </a:lnTo>
                <a:lnTo>
                  <a:pt x="36537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 rot="16200000">
            <a:off x="5537199" y="-5537201"/>
            <a:ext cx="1117599" cy="12192000"/>
          </a:xfrm>
          <a:custGeom>
            <a:avLst/>
            <a:gdLst>
              <a:gd name="connsiteX0" fmla="*/ 1117599 w 1117599"/>
              <a:gd name="connsiteY0" fmla="*/ 0 h 12192000"/>
              <a:gd name="connsiteX1" fmla="*/ 1117599 w 1117599"/>
              <a:gd name="connsiteY1" fmla="*/ 12192000 h 12192000"/>
              <a:gd name="connsiteX2" fmla="*/ 0 w 1117599"/>
              <a:gd name="connsiteY2" fmla="*/ 12192000 h 12192000"/>
              <a:gd name="connsiteX3" fmla="*/ 1060144 w 1117599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599" h="12192000">
                <a:moveTo>
                  <a:pt x="1117599" y="0"/>
                </a:moveTo>
                <a:lnTo>
                  <a:pt x="1117599" y="12192000"/>
                </a:lnTo>
                <a:lnTo>
                  <a:pt x="0" y="12192000"/>
                </a:lnTo>
                <a:lnTo>
                  <a:pt x="106014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 rot="16200000">
            <a:off x="7821459" y="-3865268"/>
            <a:ext cx="505273" cy="8235808"/>
          </a:xfrm>
          <a:custGeom>
            <a:avLst/>
            <a:gdLst>
              <a:gd name="connsiteX0" fmla="*/ 505273 w 505273"/>
              <a:gd name="connsiteY0" fmla="*/ 0 h 8235808"/>
              <a:gd name="connsiteX1" fmla="*/ 505273 w 505273"/>
              <a:gd name="connsiteY1" fmla="*/ 8235808 h 8235808"/>
              <a:gd name="connsiteX2" fmla="*/ 0 w 505273"/>
              <a:gd name="connsiteY2" fmla="*/ 8235808 h 82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73" h="8235808">
                <a:moveTo>
                  <a:pt x="505273" y="0"/>
                </a:moveTo>
                <a:lnTo>
                  <a:pt x="505273" y="8235808"/>
                </a:lnTo>
                <a:lnTo>
                  <a:pt x="0" y="82358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任意多边形: 形状 11"/>
          <p:cNvSpPr/>
          <p:nvPr>
            <p:custDataLst>
              <p:tags r:id="rId4"/>
            </p:custDataLst>
          </p:nvPr>
        </p:nvSpPr>
        <p:spPr>
          <a:xfrm rot="16200000">
            <a:off x="3944717" y="-3944718"/>
            <a:ext cx="746983" cy="8636419"/>
          </a:xfrm>
          <a:custGeom>
            <a:avLst/>
            <a:gdLst>
              <a:gd name="connsiteX0" fmla="*/ 746983 w 746983"/>
              <a:gd name="connsiteY0" fmla="*/ 0 h 8636419"/>
              <a:gd name="connsiteX1" fmla="*/ 746983 w 746983"/>
              <a:gd name="connsiteY1" fmla="*/ 8636419 h 8636419"/>
              <a:gd name="connsiteX2" fmla="*/ 0 w 746983"/>
              <a:gd name="connsiteY2" fmla="*/ 0 h 863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983" h="8636419">
                <a:moveTo>
                  <a:pt x="746983" y="0"/>
                </a:moveTo>
                <a:lnTo>
                  <a:pt x="746983" y="8636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 rot="16200000">
            <a:off x="10576305" y="-240278"/>
            <a:ext cx="1375417" cy="1855973"/>
          </a:xfrm>
          <a:custGeom>
            <a:avLst/>
            <a:gdLst>
              <a:gd name="connsiteX0" fmla="*/ 1375417 w 1375417"/>
              <a:gd name="connsiteY0" fmla="*/ 0 h 1855973"/>
              <a:gd name="connsiteX1" fmla="*/ 1375417 w 1375417"/>
              <a:gd name="connsiteY1" fmla="*/ 1855973 h 1855973"/>
              <a:gd name="connsiteX2" fmla="*/ 0 w 1375417"/>
              <a:gd name="connsiteY2" fmla="*/ 1855973 h 185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417" h="1855973">
                <a:moveTo>
                  <a:pt x="1375417" y="0"/>
                </a:moveTo>
                <a:lnTo>
                  <a:pt x="1375417" y="1855973"/>
                </a:lnTo>
                <a:lnTo>
                  <a:pt x="0" y="185597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任意多边形: 形状 13"/>
          <p:cNvSpPr/>
          <p:nvPr>
            <p:custDataLst>
              <p:tags r:id="rId6"/>
            </p:custDataLst>
          </p:nvPr>
        </p:nvSpPr>
        <p:spPr>
          <a:xfrm rot="16200000" flipH="1" flipV="1">
            <a:off x="3390879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0 h 7387169"/>
              <a:gd name="connsiteX2" fmla="*/ 605412 w 605412"/>
              <a:gd name="connsiteY2" fmla="*/ 7387169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0"/>
                </a:lnTo>
                <a:lnTo>
                  <a:pt x="605412" y="738716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任意多边形: 形状 14"/>
          <p:cNvSpPr/>
          <p:nvPr>
            <p:custDataLst>
              <p:tags r:id="rId7"/>
            </p:custDataLst>
          </p:nvPr>
        </p:nvSpPr>
        <p:spPr>
          <a:xfrm rot="16200000" flipH="1" flipV="1">
            <a:off x="2110153" y="4382475"/>
            <a:ext cx="365373" cy="4585677"/>
          </a:xfrm>
          <a:custGeom>
            <a:avLst/>
            <a:gdLst>
              <a:gd name="connsiteX0" fmla="*/ 0 w 365373"/>
              <a:gd name="connsiteY0" fmla="*/ 4585677 h 4585677"/>
              <a:gd name="connsiteX1" fmla="*/ 365373 w 365373"/>
              <a:gd name="connsiteY1" fmla="*/ 0 h 4585677"/>
              <a:gd name="connsiteX2" fmla="*/ 365373 w 365373"/>
              <a:gd name="connsiteY2" fmla="*/ 4585677 h 45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7">
                <a:moveTo>
                  <a:pt x="0" y="4585677"/>
                </a:moveTo>
                <a:lnTo>
                  <a:pt x="365373" y="0"/>
                </a:lnTo>
                <a:lnTo>
                  <a:pt x="365373" y="45856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任意多边形: 形状 15"/>
          <p:cNvSpPr/>
          <p:nvPr>
            <p:custDataLst>
              <p:tags r:id="rId8"/>
            </p:custDataLst>
          </p:nvPr>
        </p:nvSpPr>
        <p:spPr>
          <a:xfrm rot="5400000" flipV="1">
            <a:off x="8195707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7387169 h 7387169"/>
              <a:gd name="connsiteX2" fmla="*/ 605412 w 605412"/>
              <a:gd name="connsiteY2" fmla="*/ 0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7387169"/>
                </a:lnTo>
                <a:lnTo>
                  <a:pt x="60541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任意多边形: 形状 16"/>
          <p:cNvSpPr/>
          <p:nvPr>
            <p:custDataLst>
              <p:tags r:id="rId9"/>
            </p:custDataLst>
          </p:nvPr>
        </p:nvSpPr>
        <p:spPr>
          <a:xfrm rot="5400000" flipV="1">
            <a:off x="9716475" y="4382476"/>
            <a:ext cx="365373" cy="4585676"/>
          </a:xfrm>
          <a:custGeom>
            <a:avLst/>
            <a:gdLst>
              <a:gd name="connsiteX0" fmla="*/ 0 w 365373"/>
              <a:gd name="connsiteY0" fmla="*/ 4585676 h 4585676"/>
              <a:gd name="connsiteX1" fmla="*/ 365373 w 365373"/>
              <a:gd name="connsiteY1" fmla="*/ 4585676 h 4585676"/>
              <a:gd name="connsiteX2" fmla="*/ 365373 w 365373"/>
              <a:gd name="connsiteY2" fmla="*/ 0 h 458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6">
                <a:moveTo>
                  <a:pt x="0" y="4585676"/>
                </a:moveTo>
                <a:lnTo>
                  <a:pt x="365373" y="4585676"/>
                </a:lnTo>
                <a:lnTo>
                  <a:pt x="36537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 flipH="1">
            <a:off x="-1" y="0"/>
            <a:ext cx="12191999" cy="1469012"/>
            <a:chOff x="-2" y="3471"/>
            <a:chExt cx="12192001" cy="4520900"/>
          </a:xfrm>
        </p:grpSpPr>
        <p:sp>
          <p:nvSpPr>
            <p:cNvPr id="15" name="Rectangle 23"/>
            <p:cNvSpPr/>
            <p:nvPr>
              <p:custDataLst>
                <p:tags r:id="rId3"/>
              </p:custDataLst>
            </p:nvPr>
          </p:nvSpPr>
          <p:spPr>
            <a:xfrm rot="16200000">
              <a:off x="3835548" y="-3832079"/>
              <a:ext cx="4520900" cy="12192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/>
            <p:cNvSpPr/>
            <p:nvPr>
              <p:custDataLst>
                <p:tags r:id="rId4"/>
              </p:custDataLst>
            </p:nvPr>
          </p:nvSpPr>
          <p:spPr>
            <a:xfrm rot="16200000">
              <a:off x="4204912" y="-4201440"/>
              <a:ext cx="3782173" cy="121920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" name="组合 16"/>
          <p:cNvGrpSpPr/>
          <p:nvPr>
            <p:custDataLst>
              <p:tags r:id="rId5"/>
            </p:custDataLst>
          </p:nvPr>
        </p:nvGrpSpPr>
        <p:grpSpPr>
          <a:xfrm>
            <a:off x="0" y="3471"/>
            <a:ext cx="12191999" cy="1469012"/>
            <a:chOff x="-2" y="3471"/>
            <a:chExt cx="12192001" cy="4520900"/>
          </a:xfrm>
        </p:grpSpPr>
        <p:sp>
          <p:nvSpPr>
            <p:cNvPr id="18" name="Rectangle 23"/>
            <p:cNvSpPr/>
            <p:nvPr>
              <p:custDataLst>
                <p:tags r:id="rId6"/>
              </p:custDataLst>
            </p:nvPr>
          </p:nvSpPr>
          <p:spPr>
            <a:xfrm rot="16200000">
              <a:off x="3835548" y="-3832079"/>
              <a:ext cx="4520900" cy="12192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/>
            <p:cNvSpPr/>
            <p:nvPr>
              <p:custDataLst>
                <p:tags r:id="rId7"/>
              </p:custDataLst>
            </p:nvPr>
          </p:nvSpPr>
          <p:spPr>
            <a:xfrm rot="16200000">
              <a:off x="4204912" y="-4201440"/>
              <a:ext cx="3782173" cy="121920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 rot="16200000">
            <a:off x="5537199" y="-5537201"/>
            <a:ext cx="1117599" cy="12192000"/>
          </a:xfrm>
          <a:custGeom>
            <a:avLst/>
            <a:gdLst>
              <a:gd name="connsiteX0" fmla="*/ 1117599 w 1117599"/>
              <a:gd name="connsiteY0" fmla="*/ 0 h 12192000"/>
              <a:gd name="connsiteX1" fmla="*/ 1117599 w 1117599"/>
              <a:gd name="connsiteY1" fmla="*/ 12192000 h 12192000"/>
              <a:gd name="connsiteX2" fmla="*/ 0 w 1117599"/>
              <a:gd name="connsiteY2" fmla="*/ 12192000 h 12192000"/>
              <a:gd name="connsiteX3" fmla="*/ 1060144 w 1117599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599" h="12192000">
                <a:moveTo>
                  <a:pt x="1117599" y="0"/>
                </a:moveTo>
                <a:lnTo>
                  <a:pt x="1117599" y="12192000"/>
                </a:lnTo>
                <a:lnTo>
                  <a:pt x="0" y="12192000"/>
                </a:lnTo>
                <a:lnTo>
                  <a:pt x="106014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 rot="16200000">
            <a:off x="7821459" y="-3865268"/>
            <a:ext cx="505273" cy="8235808"/>
          </a:xfrm>
          <a:custGeom>
            <a:avLst/>
            <a:gdLst>
              <a:gd name="connsiteX0" fmla="*/ 505273 w 505273"/>
              <a:gd name="connsiteY0" fmla="*/ 0 h 8235808"/>
              <a:gd name="connsiteX1" fmla="*/ 505273 w 505273"/>
              <a:gd name="connsiteY1" fmla="*/ 8235808 h 8235808"/>
              <a:gd name="connsiteX2" fmla="*/ 0 w 505273"/>
              <a:gd name="connsiteY2" fmla="*/ 8235808 h 82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73" h="8235808">
                <a:moveTo>
                  <a:pt x="505273" y="0"/>
                </a:moveTo>
                <a:lnTo>
                  <a:pt x="505273" y="8235808"/>
                </a:lnTo>
                <a:lnTo>
                  <a:pt x="0" y="82358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 rot="16200000">
            <a:off x="3944717" y="-3944718"/>
            <a:ext cx="746983" cy="8636419"/>
          </a:xfrm>
          <a:custGeom>
            <a:avLst/>
            <a:gdLst>
              <a:gd name="connsiteX0" fmla="*/ 746983 w 746983"/>
              <a:gd name="connsiteY0" fmla="*/ 0 h 8636419"/>
              <a:gd name="connsiteX1" fmla="*/ 746983 w 746983"/>
              <a:gd name="connsiteY1" fmla="*/ 8636419 h 8636419"/>
              <a:gd name="connsiteX2" fmla="*/ 0 w 746983"/>
              <a:gd name="connsiteY2" fmla="*/ 0 h 863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983" h="8636419">
                <a:moveTo>
                  <a:pt x="746983" y="0"/>
                </a:moveTo>
                <a:lnTo>
                  <a:pt x="746983" y="8636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 rot="16200000">
            <a:off x="10576305" y="-240278"/>
            <a:ext cx="1375417" cy="1855973"/>
          </a:xfrm>
          <a:custGeom>
            <a:avLst/>
            <a:gdLst>
              <a:gd name="connsiteX0" fmla="*/ 1375417 w 1375417"/>
              <a:gd name="connsiteY0" fmla="*/ 0 h 1855973"/>
              <a:gd name="connsiteX1" fmla="*/ 1375417 w 1375417"/>
              <a:gd name="connsiteY1" fmla="*/ 1855973 h 1855973"/>
              <a:gd name="connsiteX2" fmla="*/ 0 w 1375417"/>
              <a:gd name="connsiteY2" fmla="*/ 1855973 h 185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417" h="1855973">
                <a:moveTo>
                  <a:pt x="1375417" y="0"/>
                </a:moveTo>
                <a:lnTo>
                  <a:pt x="1375417" y="1855973"/>
                </a:lnTo>
                <a:lnTo>
                  <a:pt x="0" y="185597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>
          <a:xfrm rot="16200000" flipH="1" flipV="1">
            <a:off x="3390879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0 h 7387169"/>
              <a:gd name="connsiteX2" fmla="*/ 605412 w 605412"/>
              <a:gd name="connsiteY2" fmla="*/ 7387169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0"/>
                </a:lnTo>
                <a:lnTo>
                  <a:pt x="605412" y="738716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任意多边形: 形状 9"/>
          <p:cNvSpPr/>
          <p:nvPr>
            <p:custDataLst>
              <p:tags r:id="rId7"/>
            </p:custDataLst>
          </p:nvPr>
        </p:nvSpPr>
        <p:spPr>
          <a:xfrm rot="16200000" flipH="1" flipV="1">
            <a:off x="2110153" y="4382475"/>
            <a:ext cx="365373" cy="4585677"/>
          </a:xfrm>
          <a:custGeom>
            <a:avLst/>
            <a:gdLst>
              <a:gd name="connsiteX0" fmla="*/ 0 w 365373"/>
              <a:gd name="connsiteY0" fmla="*/ 4585677 h 4585677"/>
              <a:gd name="connsiteX1" fmla="*/ 365373 w 365373"/>
              <a:gd name="connsiteY1" fmla="*/ 0 h 4585677"/>
              <a:gd name="connsiteX2" fmla="*/ 365373 w 365373"/>
              <a:gd name="connsiteY2" fmla="*/ 4585677 h 45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7">
                <a:moveTo>
                  <a:pt x="0" y="4585677"/>
                </a:moveTo>
                <a:lnTo>
                  <a:pt x="365373" y="0"/>
                </a:lnTo>
                <a:lnTo>
                  <a:pt x="365373" y="45856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 rot="5400000" flipV="1">
            <a:off x="8195707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7387169 h 7387169"/>
              <a:gd name="connsiteX2" fmla="*/ 605412 w 605412"/>
              <a:gd name="connsiteY2" fmla="*/ 0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7387169"/>
                </a:lnTo>
                <a:lnTo>
                  <a:pt x="60541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任意多边形: 形状 11"/>
          <p:cNvSpPr/>
          <p:nvPr>
            <p:custDataLst>
              <p:tags r:id="rId9"/>
            </p:custDataLst>
          </p:nvPr>
        </p:nvSpPr>
        <p:spPr>
          <a:xfrm rot="5400000" flipV="1">
            <a:off x="9716475" y="4382476"/>
            <a:ext cx="365373" cy="4585676"/>
          </a:xfrm>
          <a:custGeom>
            <a:avLst/>
            <a:gdLst>
              <a:gd name="connsiteX0" fmla="*/ 0 w 365373"/>
              <a:gd name="connsiteY0" fmla="*/ 4585676 h 4585676"/>
              <a:gd name="connsiteX1" fmla="*/ 365373 w 365373"/>
              <a:gd name="connsiteY1" fmla="*/ 4585676 h 4585676"/>
              <a:gd name="connsiteX2" fmla="*/ 365373 w 365373"/>
              <a:gd name="connsiteY2" fmla="*/ 0 h 458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6">
                <a:moveTo>
                  <a:pt x="0" y="4585676"/>
                </a:moveTo>
                <a:lnTo>
                  <a:pt x="365373" y="4585676"/>
                </a:lnTo>
                <a:lnTo>
                  <a:pt x="36537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 rot="16200000">
            <a:off x="5537199" y="-5537201"/>
            <a:ext cx="1117599" cy="12192000"/>
          </a:xfrm>
          <a:custGeom>
            <a:avLst/>
            <a:gdLst>
              <a:gd name="connsiteX0" fmla="*/ 1117599 w 1117599"/>
              <a:gd name="connsiteY0" fmla="*/ 0 h 12192000"/>
              <a:gd name="connsiteX1" fmla="*/ 1117599 w 1117599"/>
              <a:gd name="connsiteY1" fmla="*/ 12192000 h 12192000"/>
              <a:gd name="connsiteX2" fmla="*/ 0 w 1117599"/>
              <a:gd name="connsiteY2" fmla="*/ 12192000 h 12192000"/>
              <a:gd name="connsiteX3" fmla="*/ 1060144 w 1117599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599" h="12192000">
                <a:moveTo>
                  <a:pt x="1117599" y="0"/>
                </a:moveTo>
                <a:lnTo>
                  <a:pt x="1117599" y="12192000"/>
                </a:lnTo>
                <a:lnTo>
                  <a:pt x="0" y="12192000"/>
                </a:lnTo>
                <a:lnTo>
                  <a:pt x="106014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 rot="16200000">
            <a:off x="7821459" y="-3865268"/>
            <a:ext cx="505273" cy="8235808"/>
          </a:xfrm>
          <a:custGeom>
            <a:avLst/>
            <a:gdLst>
              <a:gd name="connsiteX0" fmla="*/ 505273 w 505273"/>
              <a:gd name="connsiteY0" fmla="*/ 0 h 8235808"/>
              <a:gd name="connsiteX1" fmla="*/ 505273 w 505273"/>
              <a:gd name="connsiteY1" fmla="*/ 8235808 h 8235808"/>
              <a:gd name="connsiteX2" fmla="*/ 0 w 505273"/>
              <a:gd name="connsiteY2" fmla="*/ 8235808 h 82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73" h="8235808">
                <a:moveTo>
                  <a:pt x="505273" y="0"/>
                </a:moveTo>
                <a:lnTo>
                  <a:pt x="505273" y="8235808"/>
                </a:lnTo>
                <a:lnTo>
                  <a:pt x="0" y="82358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 rot="16200000">
            <a:off x="3944717" y="-3944718"/>
            <a:ext cx="746983" cy="8636419"/>
          </a:xfrm>
          <a:custGeom>
            <a:avLst/>
            <a:gdLst>
              <a:gd name="connsiteX0" fmla="*/ 746983 w 746983"/>
              <a:gd name="connsiteY0" fmla="*/ 0 h 8636419"/>
              <a:gd name="connsiteX1" fmla="*/ 746983 w 746983"/>
              <a:gd name="connsiteY1" fmla="*/ 8636419 h 8636419"/>
              <a:gd name="connsiteX2" fmla="*/ 0 w 746983"/>
              <a:gd name="connsiteY2" fmla="*/ 0 h 863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983" h="8636419">
                <a:moveTo>
                  <a:pt x="746983" y="0"/>
                </a:moveTo>
                <a:lnTo>
                  <a:pt x="746983" y="8636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 rot="16200000">
            <a:off x="10576305" y="-240278"/>
            <a:ext cx="1375417" cy="1855973"/>
          </a:xfrm>
          <a:custGeom>
            <a:avLst/>
            <a:gdLst>
              <a:gd name="connsiteX0" fmla="*/ 1375417 w 1375417"/>
              <a:gd name="connsiteY0" fmla="*/ 0 h 1855973"/>
              <a:gd name="connsiteX1" fmla="*/ 1375417 w 1375417"/>
              <a:gd name="connsiteY1" fmla="*/ 1855973 h 1855973"/>
              <a:gd name="connsiteX2" fmla="*/ 0 w 1375417"/>
              <a:gd name="connsiteY2" fmla="*/ 1855973 h 185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417" h="1855973">
                <a:moveTo>
                  <a:pt x="1375417" y="0"/>
                </a:moveTo>
                <a:lnTo>
                  <a:pt x="1375417" y="1855973"/>
                </a:lnTo>
                <a:lnTo>
                  <a:pt x="0" y="185597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 rot="16200000" flipH="1" flipV="1">
            <a:off x="3390879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0 h 7387169"/>
              <a:gd name="connsiteX2" fmla="*/ 605412 w 605412"/>
              <a:gd name="connsiteY2" fmla="*/ 7387169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0"/>
                </a:lnTo>
                <a:lnTo>
                  <a:pt x="605412" y="738716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 rot="16200000" flipH="1" flipV="1">
            <a:off x="2110153" y="4382475"/>
            <a:ext cx="365373" cy="4585677"/>
          </a:xfrm>
          <a:custGeom>
            <a:avLst/>
            <a:gdLst>
              <a:gd name="connsiteX0" fmla="*/ 0 w 365373"/>
              <a:gd name="connsiteY0" fmla="*/ 4585677 h 4585677"/>
              <a:gd name="connsiteX1" fmla="*/ 365373 w 365373"/>
              <a:gd name="connsiteY1" fmla="*/ 0 h 4585677"/>
              <a:gd name="connsiteX2" fmla="*/ 365373 w 365373"/>
              <a:gd name="connsiteY2" fmla="*/ 4585677 h 45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7">
                <a:moveTo>
                  <a:pt x="0" y="4585677"/>
                </a:moveTo>
                <a:lnTo>
                  <a:pt x="365373" y="0"/>
                </a:lnTo>
                <a:lnTo>
                  <a:pt x="365373" y="45856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任意多边形: 形状 13"/>
          <p:cNvSpPr/>
          <p:nvPr>
            <p:custDataLst>
              <p:tags r:id="rId8"/>
            </p:custDataLst>
          </p:nvPr>
        </p:nvSpPr>
        <p:spPr>
          <a:xfrm rot="5400000" flipV="1">
            <a:off x="8195707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7387169 h 7387169"/>
              <a:gd name="connsiteX2" fmla="*/ 605412 w 605412"/>
              <a:gd name="connsiteY2" fmla="*/ 0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7387169"/>
                </a:lnTo>
                <a:lnTo>
                  <a:pt x="60541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任意多边形: 形状 14"/>
          <p:cNvSpPr/>
          <p:nvPr>
            <p:custDataLst>
              <p:tags r:id="rId9"/>
            </p:custDataLst>
          </p:nvPr>
        </p:nvSpPr>
        <p:spPr>
          <a:xfrm rot="5400000" flipV="1">
            <a:off x="9716475" y="4382476"/>
            <a:ext cx="365373" cy="4585676"/>
          </a:xfrm>
          <a:custGeom>
            <a:avLst/>
            <a:gdLst>
              <a:gd name="connsiteX0" fmla="*/ 0 w 365373"/>
              <a:gd name="connsiteY0" fmla="*/ 4585676 h 4585676"/>
              <a:gd name="connsiteX1" fmla="*/ 365373 w 365373"/>
              <a:gd name="connsiteY1" fmla="*/ 4585676 h 4585676"/>
              <a:gd name="connsiteX2" fmla="*/ 365373 w 365373"/>
              <a:gd name="connsiteY2" fmla="*/ 0 h 458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6">
                <a:moveTo>
                  <a:pt x="0" y="4585676"/>
                </a:moveTo>
                <a:lnTo>
                  <a:pt x="365373" y="4585676"/>
                </a:lnTo>
                <a:lnTo>
                  <a:pt x="36537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 rot="16200000">
            <a:off x="5537199" y="-5537201"/>
            <a:ext cx="1117599" cy="12192000"/>
          </a:xfrm>
          <a:custGeom>
            <a:avLst/>
            <a:gdLst>
              <a:gd name="connsiteX0" fmla="*/ 1117599 w 1117599"/>
              <a:gd name="connsiteY0" fmla="*/ 0 h 12192000"/>
              <a:gd name="connsiteX1" fmla="*/ 1117599 w 1117599"/>
              <a:gd name="connsiteY1" fmla="*/ 12192000 h 12192000"/>
              <a:gd name="connsiteX2" fmla="*/ 0 w 1117599"/>
              <a:gd name="connsiteY2" fmla="*/ 12192000 h 12192000"/>
              <a:gd name="connsiteX3" fmla="*/ 1060144 w 1117599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599" h="12192000">
                <a:moveTo>
                  <a:pt x="1117599" y="0"/>
                </a:moveTo>
                <a:lnTo>
                  <a:pt x="1117599" y="12192000"/>
                </a:lnTo>
                <a:lnTo>
                  <a:pt x="0" y="12192000"/>
                </a:lnTo>
                <a:lnTo>
                  <a:pt x="106014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 rot="16200000">
            <a:off x="7821459" y="-3865268"/>
            <a:ext cx="505273" cy="8235808"/>
          </a:xfrm>
          <a:custGeom>
            <a:avLst/>
            <a:gdLst>
              <a:gd name="connsiteX0" fmla="*/ 505273 w 505273"/>
              <a:gd name="connsiteY0" fmla="*/ 0 h 8235808"/>
              <a:gd name="connsiteX1" fmla="*/ 505273 w 505273"/>
              <a:gd name="connsiteY1" fmla="*/ 8235808 h 8235808"/>
              <a:gd name="connsiteX2" fmla="*/ 0 w 505273"/>
              <a:gd name="connsiteY2" fmla="*/ 8235808 h 82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73" h="8235808">
                <a:moveTo>
                  <a:pt x="505273" y="0"/>
                </a:moveTo>
                <a:lnTo>
                  <a:pt x="505273" y="8235808"/>
                </a:lnTo>
                <a:lnTo>
                  <a:pt x="0" y="82358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 rot="16200000">
            <a:off x="3944717" y="-3944718"/>
            <a:ext cx="746983" cy="8636419"/>
          </a:xfrm>
          <a:custGeom>
            <a:avLst/>
            <a:gdLst>
              <a:gd name="connsiteX0" fmla="*/ 746983 w 746983"/>
              <a:gd name="connsiteY0" fmla="*/ 0 h 8636419"/>
              <a:gd name="connsiteX1" fmla="*/ 746983 w 746983"/>
              <a:gd name="connsiteY1" fmla="*/ 8636419 h 8636419"/>
              <a:gd name="connsiteX2" fmla="*/ 0 w 746983"/>
              <a:gd name="connsiteY2" fmla="*/ 0 h 863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983" h="8636419">
                <a:moveTo>
                  <a:pt x="746983" y="0"/>
                </a:moveTo>
                <a:lnTo>
                  <a:pt x="746983" y="8636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 rot="16200000">
            <a:off x="10576305" y="-240278"/>
            <a:ext cx="1375417" cy="1855973"/>
          </a:xfrm>
          <a:custGeom>
            <a:avLst/>
            <a:gdLst>
              <a:gd name="connsiteX0" fmla="*/ 1375417 w 1375417"/>
              <a:gd name="connsiteY0" fmla="*/ 0 h 1855973"/>
              <a:gd name="connsiteX1" fmla="*/ 1375417 w 1375417"/>
              <a:gd name="connsiteY1" fmla="*/ 1855973 h 1855973"/>
              <a:gd name="connsiteX2" fmla="*/ 0 w 1375417"/>
              <a:gd name="connsiteY2" fmla="*/ 1855973 h 185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417" h="1855973">
                <a:moveTo>
                  <a:pt x="1375417" y="0"/>
                </a:moveTo>
                <a:lnTo>
                  <a:pt x="1375417" y="1855973"/>
                </a:lnTo>
                <a:lnTo>
                  <a:pt x="0" y="185597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任意多边形: 形状 10"/>
          <p:cNvSpPr/>
          <p:nvPr>
            <p:custDataLst>
              <p:tags r:id="rId6"/>
            </p:custDataLst>
          </p:nvPr>
        </p:nvSpPr>
        <p:spPr>
          <a:xfrm rot="16200000" flipH="1" flipV="1">
            <a:off x="3390879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0 h 7387169"/>
              <a:gd name="connsiteX2" fmla="*/ 605412 w 605412"/>
              <a:gd name="connsiteY2" fmla="*/ 7387169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0"/>
                </a:lnTo>
                <a:lnTo>
                  <a:pt x="605412" y="738716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任意多边形: 形状 11"/>
          <p:cNvSpPr/>
          <p:nvPr>
            <p:custDataLst>
              <p:tags r:id="rId7"/>
            </p:custDataLst>
          </p:nvPr>
        </p:nvSpPr>
        <p:spPr>
          <a:xfrm rot="16200000" flipH="1" flipV="1">
            <a:off x="2110153" y="4382475"/>
            <a:ext cx="365373" cy="4585677"/>
          </a:xfrm>
          <a:custGeom>
            <a:avLst/>
            <a:gdLst>
              <a:gd name="connsiteX0" fmla="*/ 0 w 365373"/>
              <a:gd name="connsiteY0" fmla="*/ 4585677 h 4585677"/>
              <a:gd name="connsiteX1" fmla="*/ 365373 w 365373"/>
              <a:gd name="connsiteY1" fmla="*/ 0 h 4585677"/>
              <a:gd name="connsiteX2" fmla="*/ 365373 w 365373"/>
              <a:gd name="connsiteY2" fmla="*/ 4585677 h 45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7">
                <a:moveTo>
                  <a:pt x="0" y="4585677"/>
                </a:moveTo>
                <a:lnTo>
                  <a:pt x="365373" y="0"/>
                </a:lnTo>
                <a:lnTo>
                  <a:pt x="365373" y="45856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任意多边形: 形状 12"/>
          <p:cNvSpPr/>
          <p:nvPr>
            <p:custDataLst>
              <p:tags r:id="rId8"/>
            </p:custDataLst>
          </p:nvPr>
        </p:nvSpPr>
        <p:spPr>
          <a:xfrm rot="5400000" flipV="1">
            <a:off x="8195707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7387169 h 7387169"/>
              <a:gd name="connsiteX2" fmla="*/ 605412 w 605412"/>
              <a:gd name="connsiteY2" fmla="*/ 0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7387169"/>
                </a:lnTo>
                <a:lnTo>
                  <a:pt x="60541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任意多边形: 形状 13"/>
          <p:cNvSpPr/>
          <p:nvPr>
            <p:custDataLst>
              <p:tags r:id="rId9"/>
            </p:custDataLst>
          </p:nvPr>
        </p:nvSpPr>
        <p:spPr>
          <a:xfrm rot="5400000" flipV="1">
            <a:off x="9716475" y="4382476"/>
            <a:ext cx="365373" cy="4585676"/>
          </a:xfrm>
          <a:custGeom>
            <a:avLst/>
            <a:gdLst>
              <a:gd name="connsiteX0" fmla="*/ 0 w 365373"/>
              <a:gd name="connsiteY0" fmla="*/ 4585676 h 4585676"/>
              <a:gd name="connsiteX1" fmla="*/ 365373 w 365373"/>
              <a:gd name="connsiteY1" fmla="*/ 4585676 h 4585676"/>
              <a:gd name="connsiteX2" fmla="*/ 365373 w 365373"/>
              <a:gd name="connsiteY2" fmla="*/ 0 h 458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6">
                <a:moveTo>
                  <a:pt x="0" y="4585676"/>
                </a:moveTo>
                <a:lnTo>
                  <a:pt x="365373" y="4585676"/>
                </a:lnTo>
                <a:lnTo>
                  <a:pt x="36537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 rot="16200000">
            <a:off x="5537199" y="-5537201"/>
            <a:ext cx="1117599" cy="12192000"/>
          </a:xfrm>
          <a:custGeom>
            <a:avLst/>
            <a:gdLst>
              <a:gd name="connsiteX0" fmla="*/ 1117599 w 1117599"/>
              <a:gd name="connsiteY0" fmla="*/ 0 h 12192000"/>
              <a:gd name="connsiteX1" fmla="*/ 1117599 w 1117599"/>
              <a:gd name="connsiteY1" fmla="*/ 12192000 h 12192000"/>
              <a:gd name="connsiteX2" fmla="*/ 0 w 1117599"/>
              <a:gd name="connsiteY2" fmla="*/ 12192000 h 12192000"/>
              <a:gd name="connsiteX3" fmla="*/ 1060144 w 1117599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599" h="12192000">
                <a:moveTo>
                  <a:pt x="1117599" y="0"/>
                </a:moveTo>
                <a:lnTo>
                  <a:pt x="1117599" y="12192000"/>
                </a:lnTo>
                <a:lnTo>
                  <a:pt x="0" y="12192000"/>
                </a:lnTo>
                <a:lnTo>
                  <a:pt x="106014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 rot="16200000">
            <a:off x="7821459" y="-3865268"/>
            <a:ext cx="505273" cy="8235808"/>
          </a:xfrm>
          <a:custGeom>
            <a:avLst/>
            <a:gdLst>
              <a:gd name="connsiteX0" fmla="*/ 505273 w 505273"/>
              <a:gd name="connsiteY0" fmla="*/ 0 h 8235808"/>
              <a:gd name="connsiteX1" fmla="*/ 505273 w 505273"/>
              <a:gd name="connsiteY1" fmla="*/ 8235808 h 8235808"/>
              <a:gd name="connsiteX2" fmla="*/ 0 w 505273"/>
              <a:gd name="connsiteY2" fmla="*/ 8235808 h 82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73" h="8235808">
                <a:moveTo>
                  <a:pt x="505273" y="0"/>
                </a:moveTo>
                <a:lnTo>
                  <a:pt x="505273" y="8235808"/>
                </a:lnTo>
                <a:lnTo>
                  <a:pt x="0" y="82358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 rot="16200000">
            <a:off x="3944717" y="-3944718"/>
            <a:ext cx="746983" cy="8636419"/>
          </a:xfrm>
          <a:custGeom>
            <a:avLst/>
            <a:gdLst>
              <a:gd name="connsiteX0" fmla="*/ 746983 w 746983"/>
              <a:gd name="connsiteY0" fmla="*/ 0 h 8636419"/>
              <a:gd name="connsiteX1" fmla="*/ 746983 w 746983"/>
              <a:gd name="connsiteY1" fmla="*/ 8636419 h 8636419"/>
              <a:gd name="connsiteX2" fmla="*/ 0 w 746983"/>
              <a:gd name="connsiteY2" fmla="*/ 0 h 863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983" h="8636419">
                <a:moveTo>
                  <a:pt x="746983" y="0"/>
                </a:moveTo>
                <a:lnTo>
                  <a:pt x="746983" y="8636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 rot="16200000">
            <a:off x="10576305" y="-240278"/>
            <a:ext cx="1375417" cy="1855973"/>
          </a:xfrm>
          <a:custGeom>
            <a:avLst/>
            <a:gdLst>
              <a:gd name="connsiteX0" fmla="*/ 1375417 w 1375417"/>
              <a:gd name="connsiteY0" fmla="*/ 0 h 1855973"/>
              <a:gd name="connsiteX1" fmla="*/ 1375417 w 1375417"/>
              <a:gd name="connsiteY1" fmla="*/ 1855973 h 1855973"/>
              <a:gd name="connsiteX2" fmla="*/ 0 w 1375417"/>
              <a:gd name="connsiteY2" fmla="*/ 1855973 h 185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417" h="1855973">
                <a:moveTo>
                  <a:pt x="1375417" y="0"/>
                </a:moveTo>
                <a:lnTo>
                  <a:pt x="1375417" y="1855973"/>
                </a:lnTo>
                <a:lnTo>
                  <a:pt x="0" y="185597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任意多边形: 形状 10"/>
          <p:cNvSpPr/>
          <p:nvPr>
            <p:custDataLst>
              <p:tags r:id="rId6"/>
            </p:custDataLst>
          </p:nvPr>
        </p:nvSpPr>
        <p:spPr>
          <a:xfrm rot="16200000" flipH="1" flipV="1">
            <a:off x="3390879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0 h 7387169"/>
              <a:gd name="connsiteX2" fmla="*/ 605412 w 605412"/>
              <a:gd name="connsiteY2" fmla="*/ 7387169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0"/>
                </a:lnTo>
                <a:lnTo>
                  <a:pt x="605412" y="738716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任意多边形: 形状 11"/>
          <p:cNvSpPr/>
          <p:nvPr>
            <p:custDataLst>
              <p:tags r:id="rId7"/>
            </p:custDataLst>
          </p:nvPr>
        </p:nvSpPr>
        <p:spPr>
          <a:xfrm rot="16200000" flipH="1" flipV="1">
            <a:off x="2110153" y="4382475"/>
            <a:ext cx="365373" cy="4585677"/>
          </a:xfrm>
          <a:custGeom>
            <a:avLst/>
            <a:gdLst>
              <a:gd name="connsiteX0" fmla="*/ 0 w 365373"/>
              <a:gd name="connsiteY0" fmla="*/ 4585677 h 4585677"/>
              <a:gd name="connsiteX1" fmla="*/ 365373 w 365373"/>
              <a:gd name="connsiteY1" fmla="*/ 0 h 4585677"/>
              <a:gd name="connsiteX2" fmla="*/ 365373 w 365373"/>
              <a:gd name="connsiteY2" fmla="*/ 4585677 h 45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7">
                <a:moveTo>
                  <a:pt x="0" y="4585677"/>
                </a:moveTo>
                <a:lnTo>
                  <a:pt x="365373" y="0"/>
                </a:lnTo>
                <a:lnTo>
                  <a:pt x="365373" y="45856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任意多边形: 形状 12"/>
          <p:cNvSpPr/>
          <p:nvPr>
            <p:custDataLst>
              <p:tags r:id="rId8"/>
            </p:custDataLst>
          </p:nvPr>
        </p:nvSpPr>
        <p:spPr>
          <a:xfrm rot="5400000" flipV="1">
            <a:off x="8195707" y="2861710"/>
            <a:ext cx="605412" cy="7387169"/>
          </a:xfrm>
          <a:custGeom>
            <a:avLst/>
            <a:gdLst>
              <a:gd name="connsiteX0" fmla="*/ 0 w 605412"/>
              <a:gd name="connsiteY0" fmla="*/ 7387169 h 7387169"/>
              <a:gd name="connsiteX1" fmla="*/ 605412 w 605412"/>
              <a:gd name="connsiteY1" fmla="*/ 7387169 h 7387169"/>
              <a:gd name="connsiteX2" fmla="*/ 605412 w 605412"/>
              <a:gd name="connsiteY2" fmla="*/ 0 h 7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412" h="7387169">
                <a:moveTo>
                  <a:pt x="0" y="7387169"/>
                </a:moveTo>
                <a:lnTo>
                  <a:pt x="605412" y="7387169"/>
                </a:lnTo>
                <a:lnTo>
                  <a:pt x="60541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任意多边形: 形状 13"/>
          <p:cNvSpPr/>
          <p:nvPr>
            <p:custDataLst>
              <p:tags r:id="rId9"/>
            </p:custDataLst>
          </p:nvPr>
        </p:nvSpPr>
        <p:spPr>
          <a:xfrm rot="5400000" flipV="1">
            <a:off x="9716475" y="4382476"/>
            <a:ext cx="365373" cy="4585676"/>
          </a:xfrm>
          <a:custGeom>
            <a:avLst/>
            <a:gdLst>
              <a:gd name="connsiteX0" fmla="*/ 0 w 365373"/>
              <a:gd name="connsiteY0" fmla="*/ 4585676 h 4585676"/>
              <a:gd name="connsiteX1" fmla="*/ 365373 w 365373"/>
              <a:gd name="connsiteY1" fmla="*/ 4585676 h 4585676"/>
              <a:gd name="connsiteX2" fmla="*/ 365373 w 365373"/>
              <a:gd name="connsiteY2" fmla="*/ 0 h 458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373" h="4585676">
                <a:moveTo>
                  <a:pt x="0" y="4585676"/>
                </a:moveTo>
                <a:lnTo>
                  <a:pt x="365373" y="4585676"/>
                </a:lnTo>
                <a:lnTo>
                  <a:pt x="36537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945758" y="3257550"/>
            <a:ext cx="5635784" cy="166067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88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grpSp>
        <p:nvGrpSpPr>
          <p:cNvPr id="264" name="Group 6"/>
          <p:cNvGrpSpPr/>
          <p:nvPr>
            <p:custDataLst>
              <p:tags r:id="rId3"/>
            </p:custDataLst>
          </p:nvPr>
        </p:nvGrpSpPr>
        <p:grpSpPr>
          <a:xfrm rot="16200000">
            <a:off x="3432313" y="-3428844"/>
            <a:ext cx="5327371" cy="12192000"/>
            <a:chOff x="10371666" y="-8467"/>
            <a:chExt cx="1817159" cy="6866467"/>
          </a:xfrm>
        </p:grpSpPr>
        <p:sp>
          <p:nvSpPr>
            <p:cNvPr id="265" name="Rectangle 23"/>
            <p:cNvSpPr/>
            <p:nvPr>
              <p:custDataLst>
                <p:tags r:id="rId4"/>
              </p:custDataLst>
            </p:nvPr>
          </p:nvSpPr>
          <p:spPr>
            <a:xfrm>
              <a:off x="10646752" y="-8467"/>
              <a:ext cx="154207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6" name="Rectangle 28"/>
            <p:cNvSpPr/>
            <p:nvPr>
              <p:custDataLst>
                <p:tags r:id="rId5"/>
              </p:custData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Rectangle 29"/>
            <p:cNvSpPr/>
            <p:nvPr>
              <p:custDataLst>
                <p:tags r:id="rId6"/>
              </p:custData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Isosceles Triangle 27"/>
            <p:cNvSpPr/>
            <p:nvPr>
              <p:custDataLst>
                <p:tags r:id="rId7"/>
              </p:custData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8" Type="http://schemas.openxmlformats.org/officeDocument/2006/relationships/theme" Target="../theme/theme3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FFFFF"/>
            </a:gs>
            <a:gs pos="100000">
              <a:srgbClr val="F0EFF4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BA09-1BBB-44E5-95B3-402DC97A4D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304B-C776-4DE5-B34F-DDDE06A81938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909192" y="2652141"/>
            <a:ext cx="7406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平台上提供的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每天更新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  <a:endParaRPr lang="zh-CN" altLang="en-US" sz="900" dirty="0">
              <a:noFill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FFFFF"/>
            </a:gs>
            <a:gs pos="100000">
              <a:srgbClr val="F0EFF4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909192" y="2652141"/>
            <a:ext cx="7406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平台上提供的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每天更新</a:t>
            </a:r>
            <a:r>
              <a:rPr lang="en-US" altLang="zh-CN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  <a:endParaRPr lang="zh-CN" altLang="en-US" sz="900" dirty="0">
              <a:noFill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10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ags" Target="../tags/tag14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6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8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" name="组合 756"/>
          <p:cNvGrpSpPr/>
          <p:nvPr/>
        </p:nvGrpSpPr>
        <p:grpSpPr>
          <a:xfrm>
            <a:off x="-442358" y="957490"/>
            <a:ext cx="10810701" cy="5451372"/>
            <a:chOff x="-442358" y="957490"/>
            <a:chExt cx="10810701" cy="5451372"/>
          </a:xfrm>
        </p:grpSpPr>
        <p:sp>
          <p:nvSpPr>
            <p:cNvPr id="25" name="任意多边形 24"/>
            <p:cNvSpPr/>
            <p:nvPr/>
          </p:nvSpPr>
          <p:spPr>
            <a:xfrm rot="17880000">
              <a:off x="7954744" y="3995262"/>
              <a:ext cx="583094" cy="4244105"/>
            </a:xfrm>
            <a:custGeom>
              <a:avLst/>
              <a:gdLst>
                <a:gd name="connsiteX0" fmla="*/ 0 w 972"/>
                <a:gd name="connsiteY0" fmla="*/ 519 h 19330"/>
                <a:gd name="connsiteX1" fmla="*/ 972 w 972"/>
                <a:gd name="connsiteY1" fmla="*/ 0 h 19330"/>
                <a:gd name="connsiteX2" fmla="*/ 964 w 972"/>
                <a:gd name="connsiteY2" fmla="*/ 19330 h 19330"/>
                <a:gd name="connsiteX3" fmla="*/ 7 w 972"/>
                <a:gd name="connsiteY3" fmla="*/ 17559 h 19330"/>
                <a:gd name="connsiteX4" fmla="*/ 0 w 972"/>
                <a:gd name="connsiteY4" fmla="*/ 519 h 19330"/>
                <a:gd name="connsiteX0-1" fmla="*/ 0 w 9966"/>
                <a:gd name="connsiteY0-2" fmla="*/ 0 h 9732"/>
                <a:gd name="connsiteX1-3" fmla="*/ 9966 w 9966"/>
                <a:gd name="connsiteY1-4" fmla="*/ 1025 h 9732"/>
                <a:gd name="connsiteX2-5" fmla="*/ 9918 w 9966"/>
                <a:gd name="connsiteY2-6" fmla="*/ 9732 h 9732"/>
                <a:gd name="connsiteX3-7" fmla="*/ 72 w 9966"/>
                <a:gd name="connsiteY3-8" fmla="*/ 8816 h 9732"/>
                <a:gd name="connsiteX4-9" fmla="*/ 0 w 9966"/>
                <a:gd name="connsiteY4-10" fmla="*/ 0 h 9732"/>
                <a:gd name="connsiteX0-11" fmla="*/ 0 w 9995"/>
                <a:gd name="connsiteY0-12" fmla="*/ 0 h 9973"/>
                <a:gd name="connsiteX1-13" fmla="*/ 9995 w 9995"/>
                <a:gd name="connsiteY1-14" fmla="*/ 1026 h 9973"/>
                <a:gd name="connsiteX2-15" fmla="*/ 9947 w 9995"/>
                <a:gd name="connsiteY2-16" fmla="*/ 9973 h 9973"/>
                <a:gd name="connsiteX3-17" fmla="*/ 67 w 9995"/>
                <a:gd name="connsiteY3-18" fmla="*/ 9032 h 9973"/>
                <a:gd name="connsiteX4-19" fmla="*/ 0 w 9995"/>
                <a:gd name="connsiteY4-20" fmla="*/ 0 h 9973"/>
                <a:gd name="connsiteX0-21" fmla="*/ 0 w 10000"/>
                <a:gd name="connsiteY0-22" fmla="*/ 0 h 10000"/>
                <a:gd name="connsiteX1-23" fmla="*/ 10000 w 10000"/>
                <a:gd name="connsiteY1-24" fmla="*/ 1029 h 10000"/>
                <a:gd name="connsiteX2-25" fmla="*/ 9952 w 10000"/>
                <a:gd name="connsiteY2-26" fmla="*/ 10000 h 10000"/>
                <a:gd name="connsiteX3-27" fmla="*/ 119 w 10000"/>
                <a:gd name="connsiteY3-28" fmla="*/ 7542 h 10000"/>
                <a:gd name="connsiteX4-29" fmla="*/ 0 w 10000"/>
                <a:gd name="connsiteY4-30" fmla="*/ 0 h 10000"/>
                <a:gd name="connsiteX0-31" fmla="*/ 0 w 10000"/>
                <a:gd name="connsiteY0-32" fmla="*/ 0 h 9995"/>
                <a:gd name="connsiteX1-33" fmla="*/ 10000 w 10000"/>
                <a:gd name="connsiteY1-34" fmla="*/ 1029 h 9995"/>
                <a:gd name="connsiteX2-35" fmla="*/ 9842 w 10000"/>
                <a:gd name="connsiteY2-36" fmla="*/ 9995 h 9995"/>
                <a:gd name="connsiteX3-37" fmla="*/ 119 w 10000"/>
                <a:gd name="connsiteY3-38" fmla="*/ 7542 h 9995"/>
                <a:gd name="connsiteX4-39" fmla="*/ 0 w 10000"/>
                <a:gd name="connsiteY4-40" fmla="*/ 0 h 9995"/>
                <a:gd name="connsiteX0-41" fmla="*/ 0 w 10000"/>
                <a:gd name="connsiteY0-42" fmla="*/ 0 h 10025"/>
                <a:gd name="connsiteX1-43" fmla="*/ 10000 w 10000"/>
                <a:gd name="connsiteY1-44" fmla="*/ 1030 h 10025"/>
                <a:gd name="connsiteX2-45" fmla="*/ 9847 w 10000"/>
                <a:gd name="connsiteY2-46" fmla="*/ 10025 h 10025"/>
                <a:gd name="connsiteX3-47" fmla="*/ 119 w 10000"/>
                <a:gd name="connsiteY3-48" fmla="*/ 7546 h 10025"/>
                <a:gd name="connsiteX4-49" fmla="*/ 0 w 10000"/>
                <a:gd name="connsiteY4-50" fmla="*/ 0 h 10025"/>
                <a:gd name="connsiteX0-51" fmla="*/ 0 w 10000"/>
                <a:gd name="connsiteY0-52" fmla="*/ 0 h 10040"/>
                <a:gd name="connsiteX1-53" fmla="*/ 10000 w 10000"/>
                <a:gd name="connsiteY1-54" fmla="*/ 1030 h 10040"/>
                <a:gd name="connsiteX2-55" fmla="*/ 9813 w 10000"/>
                <a:gd name="connsiteY2-56" fmla="*/ 10040 h 10040"/>
                <a:gd name="connsiteX3-57" fmla="*/ 119 w 10000"/>
                <a:gd name="connsiteY3-58" fmla="*/ 7546 h 10040"/>
                <a:gd name="connsiteX4-59" fmla="*/ 0 w 10000"/>
                <a:gd name="connsiteY4-60" fmla="*/ 0 h 10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40">
                  <a:moveTo>
                    <a:pt x="0" y="0"/>
                  </a:moveTo>
                  <a:lnTo>
                    <a:pt x="10000" y="1030"/>
                  </a:lnTo>
                  <a:cubicBezTo>
                    <a:pt x="9984" y="4021"/>
                    <a:pt x="9829" y="7049"/>
                    <a:pt x="9813" y="10040"/>
                  </a:cubicBezTo>
                  <a:lnTo>
                    <a:pt x="119" y="7546"/>
                  </a:lnTo>
                  <a:cubicBezTo>
                    <a:pt x="95" y="4516"/>
                    <a:pt x="24" y="3030"/>
                    <a:pt x="0" y="0"/>
                  </a:cubicBezTo>
                  <a:close/>
                </a:path>
              </a:pathLst>
            </a:custGeom>
            <a:solidFill>
              <a:srgbClr val="F8447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442358" y="957490"/>
              <a:ext cx="7912053" cy="4410742"/>
              <a:chOff x="-428467" y="834875"/>
              <a:chExt cx="7931434" cy="441074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429" y="834875"/>
                <a:ext cx="6272776" cy="4410742"/>
              </a:xfrm>
              <a:custGeom>
                <a:avLst/>
                <a:gdLst>
                  <a:gd name="connsiteX0" fmla="*/ 0 w 6350231"/>
                  <a:gd name="connsiteY0" fmla="*/ 0 h 3996353"/>
                  <a:gd name="connsiteX1" fmla="*/ 6350231 w 6350231"/>
                  <a:gd name="connsiteY1" fmla="*/ 0 h 3996353"/>
                  <a:gd name="connsiteX2" fmla="*/ 6350231 w 6350231"/>
                  <a:gd name="connsiteY2" fmla="*/ 3996353 h 3996353"/>
                  <a:gd name="connsiteX3" fmla="*/ 0 w 6350231"/>
                  <a:gd name="connsiteY3" fmla="*/ 3996353 h 3996353"/>
                  <a:gd name="connsiteX4" fmla="*/ 0 w 6350231"/>
                  <a:gd name="connsiteY4" fmla="*/ 0 h 3996353"/>
                  <a:gd name="connsiteX0-1" fmla="*/ 21771 w 6350231"/>
                  <a:gd name="connsiteY0-2" fmla="*/ 0 h 4061668"/>
                  <a:gd name="connsiteX1-3" fmla="*/ 6350231 w 6350231"/>
                  <a:gd name="connsiteY1-4" fmla="*/ 65315 h 4061668"/>
                  <a:gd name="connsiteX2-5" fmla="*/ 6350231 w 6350231"/>
                  <a:gd name="connsiteY2-6" fmla="*/ 4061668 h 4061668"/>
                  <a:gd name="connsiteX3-7" fmla="*/ 0 w 6350231"/>
                  <a:gd name="connsiteY3-8" fmla="*/ 4061668 h 4061668"/>
                  <a:gd name="connsiteX4-9" fmla="*/ 21771 w 6350231"/>
                  <a:gd name="connsiteY4-10" fmla="*/ 0 h 4061668"/>
                  <a:gd name="connsiteX0-11" fmla="*/ 21771 w 6350231"/>
                  <a:gd name="connsiteY0-12" fmla="*/ 0 h 4061668"/>
                  <a:gd name="connsiteX1-13" fmla="*/ 6176060 w 6350231"/>
                  <a:gd name="connsiteY1-14" fmla="*/ 3418115 h 4061668"/>
                  <a:gd name="connsiteX2-15" fmla="*/ 6350231 w 6350231"/>
                  <a:gd name="connsiteY2-16" fmla="*/ 4061668 h 4061668"/>
                  <a:gd name="connsiteX3-17" fmla="*/ 0 w 6350231"/>
                  <a:gd name="connsiteY3-18" fmla="*/ 4061668 h 4061668"/>
                  <a:gd name="connsiteX4-19" fmla="*/ 21771 w 6350231"/>
                  <a:gd name="connsiteY4-20" fmla="*/ 0 h 4061668"/>
                  <a:gd name="connsiteX0-21" fmla="*/ 21771 w 6350231"/>
                  <a:gd name="connsiteY0-22" fmla="*/ 0 h 4061668"/>
                  <a:gd name="connsiteX1-23" fmla="*/ 6176060 w 6350231"/>
                  <a:gd name="connsiteY1-24" fmla="*/ 3418115 h 4061668"/>
                  <a:gd name="connsiteX2-25" fmla="*/ 6350231 w 6350231"/>
                  <a:gd name="connsiteY2-26" fmla="*/ 4061668 h 4061668"/>
                  <a:gd name="connsiteX3-27" fmla="*/ 0 w 6350231"/>
                  <a:gd name="connsiteY3-28" fmla="*/ 4061668 h 4061668"/>
                  <a:gd name="connsiteX4-29" fmla="*/ 21771 w 6350231"/>
                  <a:gd name="connsiteY4-30" fmla="*/ 0 h 4061668"/>
                  <a:gd name="connsiteX0-31" fmla="*/ 21771 w 6350231"/>
                  <a:gd name="connsiteY0-32" fmla="*/ 0 h 4061668"/>
                  <a:gd name="connsiteX1-33" fmla="*/ 4020688 w 6350231"/>
                  <a:gd name="connsiteY1-34" fmla="*/ 1371601 h 4061668"/>
                  <a:gd name="connsiteX2-35" fmla="*/ 6350231 w 6350231"/>
                  <a:gd name="connsiteY2-36" fmla="*/ 4061668 h 4061668"/>
                  <a:gd name="connsiteX3-37" fmla="*/ 0 w 6350231"/>
                  <a:gd name="connsiteY3-38" fmla="*/ 4061668 h 4061668"/>
                  <a:gd name="connsiteX4-39" fmla="*/ 21771 w 6350231"/>
                  <a:gd name="connsiteY4-40" fmla="*/ 0 h 4061668"/>
                  <a:gd name="connsiteX0-41" fmla="*/ 21771 w 6350231"/>
                  <a:gd name="connsiteY0-42" fmla="*/ 0 h 4061668"/>
                  <a:gd name="connsiteX1-43" fmla="*/ 4020688 w 6350231"/>
                  <a:gd name="connsiteY1-44" fmla="*/ 1371601 h 4061668"/>
                  <a:gd name="connsiteX2-45" fmla="*/ 6350231 w 6350231"/>
                  <a:gd name="connsiteY2-46" fmla="*/ 4061668 h 4061668"/>
                  <a:gd name="connsiteX3-47" fmla="*/ 0 w 6350231"/>
                  <a:gd name="connsiteY3-48" fmla="*/ 4061668 h 4061668"/>
                  <a:gd name="connsiteX4-49" fmla="*/ 21771 w 6350231"/>
                  <a:gd name="connsiteY4-50" fmla="*/ 0 h 4061668"/>
                  <a:gd name="connsiteX0-51" fmla="*/ 21771 w 6350231"/>
                  <a:gd name="connsiteY0-52" fmla="*/ 0 h 4061668"/>
                  <a:gd name="connsiteX1-53" fmla="*/ 4020688 w 6350231"/>
                  <a:gd name="connsiteY1-54" fmla="*/ 1371601 h 4061668"/>
                  <a:gd name="connsiteX2-55" fmla="*/ 6228534 w 6350231"/>
                  <a:gd name="connsiteY2-56" fmla="*/ 3548744 h 4061668"/>
                  <a:gd name="connsiteX3-57" fmla="*/ 6350231 w 6350231"/>
                  <a:gd name="connsiteY3-58" fmla="*/ 4061668 h 4061668"/>
                  <a:gd name="connsiteX4-59" fmla="*/ 0 w 6350231"/>
                  <a:gd name="connsiteY4-60" fmla="*/ 4061668 h 4061668"/>
                  <a:gd name="connsiteX5" fmla="*/ 21771 w 6350231"/>
                  <a:gd name="connsiteY5" fmla="*/ 0 h 4061668"/>
                  <a:gd name="connsiteX0-61" fmla="*/ 21771 w 6241374"/>
                  <a:gd name="connsiteY0-62" fmla="*/ 0 h 4410011"/>
                  <a:gd name="connsiteX1-63" fmla="*/ 4020688 w 6241374"/>
                  <a:gd name="connsiteY1-64" fmla="*/ 1371601 h 4410011"/>
                  <a:gd name="connsiteX2-65" fmla="*/ 6228534 w 6241374"/>
                  <a:gd name="connsiteY2-66" fmla="*/ 3548744 h 4410011"/>
                  <a:gd name="connsiteX3-67" fmla="*/ 6241374 w 6241374"/>
                  <a:gd name="connsiteY3-68" fmla="*/ 4410011 h 4410011"/>
                  <a:gd name="connsiteX4-69" fmla="*/ 0 w 6241374"/>
                  <a:gd name="connsiteY4-70" fmla="*/ 4061668 h 4410011"/>
                  <a:gd name="connsiteX5-71" fmla="*/ 21771 w 6241374"/>
                  <a:gd name="connsiteY5-72" fmla="*/ 0 h 4410011"/>
                  <a:gd name="connsiteX0-73" fmla="*/ 21771 w 6241374"/>
                  <a:gd name="connsiteY0-74" fmla="*/ 0 h 4410011"/>
                  <a:gd name="connsiteX1-75" fmla="*/ 4020688 w 6241374"/>
                  <a:gd name="connsiteY1-76" fmla="*/ 1371601 h 4410011"/>
                  <a:gd name="connsiteX2-77" fmla="*/ 6228534 w 6241374"/>
                  <a:gd name="connsiteY2-78" fmla="*/ 3548744 h 4410011"/>
                  <a:gd name="connsiteX3-79" fmla="*/ 6241374 w 6241374"/>
                  <a:gd name="connsiteY3-80" fmla="*/ 4410011 h 4410011"/>
                  <a:gd name="connsiteX4-81" fmla="*/ 0 w 6241374"/>
                  <a:gd name="connsiteY4-82" fmla="*/ 1623268 h 4410011"/>
                  <a:gd name="connsiteX5-83" fmla="*/ 21771 w 6241374"/>
                  <a:gd name="connsiteY5-84" fmla="*/ 0 h 4410011"/>
                  <a:gd name="connsiteX0-85" fmla="*/ 21771 w 6241374"/>
                  <a:gd name="connsiteY0-86" fmla="*/ 0 h 4410011"/>
                  <a:gd name="connsiteX1-87" fmla="*/ 4020688 w 6241374"/>
                  <a:gd name="connsiteY1-88" fmla="*/ 1371601 h 4410011"/>
                  <a:gd name="connsiteX2-89" fmla="*/ 6228534 w 6241374"/>
                  <a:gd name="connsiteY2-90" fmla="*/ 3548744 h 4410011"/>
                  <a:gd name="connsiteX3-91" fmla="*/ 6241374 w 6241374"/>
                  <a:gd name="connsiteY3-92" fmla="*/ 4410011 h 4410011"/>
                  <a:gd name="connsiteX4-93" fmla="*/ 0 w 6241374"/>
                  <a:gd name="connsiteY4-94" fmla="*/ 1623268 h 4410011"/>
                  <a:gd name="connsiteX5-95" fmla="*/ 21771 w 6241374"/>
                  <a:gd name="connsiteY5-96" fmla="*/ 0 h 4410011"/>
                  <a:gd name="connsiteX0-97" fmla="*/ 21771 w 6241374"/>
                  <a:gd name="connsiteY0-98" fmla="*/ 1543 h 4411554"/>
                  <a:gd name="connsiteX1-99" fmla="*/ 4020688 w 6241374"/>
                  <a:gd name="connsiteY1-100" fmla="*/ 1373144 h 4411554"/>
                  <a:gd name="connsiteX2-101" fmla="*/ 6228534 w 6241374"/>
                  <a:gd name="connsiteY2-102" fmla="*/ 3550287 h 4411554"/>
                  <a:gd name="connsiteX3-103" fmla="*/ 6241374 w 6241374"/>
                  <a:gd name="connsiteY3-104" fmla="*/ 4411554 h 4411554"/>
                  <a:gd name="connsiteX4-105" fmla="*/ 0 w 6241374"/>
                  <a:gd name="connsiteY4-106" fmla="*/ 1624811 h 4411554"/>
                  <a:gd name="connsiteX5-107" fmla="*/ 21771 w 6241374"/>
                  <a:gd name="connsiteY5-108" fmla="*/ 1543 h 4411554"/>
                  <a:gd name="connsiteX0-109" fmla="*/ 21771 w 6241374"/>
                  <a:gd name="connsiteY0-110" fmla="*/ 1139 h 4411150"/>
                  <a:gd name="connsiteX1-111" fmla="*/ 4412574 w 6241374"/>
                  <a:gd name="connsiteY1-112" fmla="*/ 1677540 h 4411150"/>
                  <a:gd name="connsiteX2-113" fmla="*/ 6228534 w 6241374"/>
                  <a:gd name="connsiteY2-114" fmla="*/ 3549883 h 4411150"/>
                  <a:gd name="connsiteX3-115" fmla="*/ 6241374 w 6241374"/>
                  <a:gd name="connsiteY3-116" fmla="*/ 4411150 h 4411150"/>
                  <a:gd name="connsiteX4-117" fmla="*/ 0 w 6241374"/>
                  <a:gd name="connsiteY4-118" fmla="*/ 1624407 h 4411150"/>
                  <a:gd name="connsiteX5-119" fmla="*/ 21771 w 6241374"/>
                  <a:gd name="connsiteY5-120" fmla="*/ 1139 h 4411150"/>
                  <a:gd name="connsiteX0-121" fmla="*/ 21771 w 6241374"/>
                  <a:gd name="connsiteY0-122" fmla="*/ 1008 h 4411019"/>
                  <a:gd name="connsiteX1-123" fmla="*/ 4412574 w 6241374"/>
                  <a:gd name="connsiteY1-124" fmla="*/ 1677409 h 4411019"/>
                  <a:gd name="connsiteX2-125" fmla="*/ 6228534 w 6241374"/>
                  <a:gd name="connsiteY2-126" fmla="*/ 3549752 h 4411019"/>
                  <a:gd name="connsiteX3-127" fmla="*/ 6241374 w 6241374"/>
                  <a:gd name="connsiteY3-128" fmla="*/ 4411019 h 4411019"/>
                  <a:gd name="connsiteX4-129" fmla="*/ 0 w 6241374"/>
                  <a:gd name="connsiteY4-130" fmla="*/ 1624276 h 4411019"/>
                  <a:gd name="connsiteX5-131" fmla="*/ 21771 w 6241374"/>
                  <a:gd name="connsiteY5-132" fmla="*/ 1008 h 4411019"/>
                  <a:gd name="connsiteX0-133" fmla="*/ 21771 w 6241374"/>
                  <a:gd name="connsiteY0-134" fmla="*/ 904 h 4410915"/>
                  <a:gd name="connsiteX1-135" fmla="*/ 4412574 w 6241374"/>
                  <a:gd name="connsiteY1-136" fmla="*/ 1677305 h 4410915"/>
                  <a:gd name="connsiteX2-137" fmla="*/ 6228534 w 6241374"/>
                  <a:gd name="connsiteY2-138" fmla="*/ 3549648 h 4410915"/>
                  <a:gd name="connsiteX3-139" fmla="*/ 6241374 w 6241374"/>
                  <a:gd name="connsiteY3-140" fmla="*/ 4410915 h 4410915"/>
                  <a:gd name="connsiteX4-141" fmla="*/ 0 w 6241374"/>
                  <a:gd name="connsiteY4-142" fmla="*/ 1624172 h 4410915"/>
                  <a:gd name="connsiteX5-143" fmla="*/ 21771 w 6241374"/>
                  <a:gd name="connsiteY5-144" fmla="*/ 904 h 4410915"/>
                  <a:gd name="connsiteX0-145" fmla="*/ 21771 w 6241374"/>
                  <a:gd name="connsiteY0-146" fmla="*/ 1092 h 4411103"/>
                  <a:gd name="connsiteX1-147" fmla="*/ 4412574 w 6241374"/>
                  <a:gd name="connsiteY1-148" fmla="*/ 1677493 h 4411103"/>
                  <a:gd name="connsiteX2-149" fmla="*/ 6228534 w 6241374"/>
                  <a:gd name="connsiteY2-150" fmla="*/ 3549836 h 4411103"/>
                  <a:gd name="connsiteX3-151" fmla="*/ 6241374 w 6241374"/>
                  <a:gd name="connsiteY3-152" fmla="*/ 4411103 h 4411103"/>
                  <a:gd name="connsiteX4-153" fmla="*/ 0 w 6241374"/>
                  <a:gd name="connsiteY4-154" fmla="*/ 1624360 h 4411103"/>
                  <a:gd name="connsiteX5-155" fmla="*/ 21771 w 6241374"/>
                  <a:gd name="connsiteY5-156" fmla="*/ 1092 h 4411103"/>
                  <a:gd name="connsiteX0-157" fmla="*/ 21771 w 6241374"/>
                  <a:gd name="connsiteY0-158" fmla="*/ 1494 h 4411505"/>
                  <a:gd name="connsiteX1-159" fmla="*/ 3998917 w 6241374"/>
                  <a:gd name="connsiteY1-160" fmla="*/ 1351323 h 4411505"/>
                  <a:gd name="connsiteX2-161" fmla="*/ 6228534 w 6241374"/>
                  <a:gd name="connsiteY2-162" fmla="*/ 3550238 h 4411505"/>
                  <a:gd name="connsiteX3-163" fmla="*/ 6241374 w 6241374"/>
                  <a:gd name="connsiteY3-164" fmla="*/ 4411505 h 4411505"/>
                  <a:gd name="connsiteX4-165" fmla="*/ 0 w 6241374"/>
                  <a:gd name="connsiteY4-166" fmla="*/ 1624762 h 4411505"/>
                  <a:gd name="connsiteX5-167" fmla="*/ 21771 w 6241374"/>
                  <a:gd name="connsiteY5-168" fmla="*/ 1494 h 4411505"/>
                  <a:gd name="connsiteX0-169" fmla="*/ 21771 w 6241374"/>
                  <a:gd name="connsiteY0-170" fmla="*/ 887 h 4410898"/>
                  <a:gd name="connsiteX1-171" fmla="*/ 3998917 w 6241374"/>
                  <a:gd name="connsiteY1-172" fmla="*/ 1350716 h 4410898"/>
                  <a:gd name="connsiteX2-173" fmla="*/ 6228534 w 6241374"/>
                  <a:gd name="connsiteY2-174" fmla="*/ 3549631 h 4410898"/>
                  <a:gd name="connsiteX3-175" fmla="*/ 6241374 w 6241374"/>
                  <a:gd name="connsiteY3-176" fmla="*/ 4410898 h 4410898"/>
                  <a:gd name="connsiteX4-177" fmla="*/ 0 w 6241374"/>
                  <a:gd name="connsiteY4-178" fmla="*/ 1624155 h 4410898"/>
                  <a:gd name="connsiteX5-179" fmla="*/ 21771 w 6241374"/>
                  <a:gd name="connsiteY5-180" fmla="*/ 887 h 4410898"/>
                  <a:gd name="connsiteX0-181" fmla="*/ 21771 w 6241374"/>
                  <a:gd name="connsiteY0-182" fmla="*/ 927 h 4410938"/>
                  <a:gd name="connsiteX1-183" fmla="*/ 3998917 w 6241374"/>
                  <a:gd name="connsiteY1-184" fmla="*/ 1285442 h 4410938"/>
                  <a:gd name="connsiteX2-185" fmla="*/ 6228534 w 6241374"/>
                  <a:gd name="connsiteY2-186" fmla="*/ 3549671 h 4410938"/>
                  <a:gd name="connsiteX3-187" fmla="*/ 6241374 w 6241374"/>
                  <a:gd name="connsiteY3-188" fmla="*/ 4410938 h 4410938"/>
                  <a:gd name="connsiteX4-189" fmla="*/ 0 w 6241374"/>
                  <a:gd name="connsiteY4-190" fmla="*/ 1624195 h 4410938"/>
                  <a:gd name="connsiteX5-191" fmla="*/ 21771 w 6241374"/>
                  <a:gd name="connsiteY5-192" fmla="*/ 927 h 4410938"/>
                  <a:gd name="connsiteX0-193" fmla="*/ 21771 w 6241374"/>
                  <a:gd name="connsiteY0-194" fmla="*/ 1716 h 4411727"/>
                  <a:gd name="connsiteX1-195" fmla="*/ 3998917 w 6241374"/>
                  <a:gd name="connsiteY1-196" fmla="*/ 1286231 h 4411727"/>
                  <a:gd name="connsiteX2-197" fmla="*/ 5901963 w 6241374"/>
                  <a:gd name="connsiteY2-198" fmla="*/ 3550460 h 4411727"/>
                  <a:gd name="connsiteX3-199" fmla="*/ 6241374 w 6241374"/>
                  <a:gd name="connsiteY3-200" fmla="*/ 4411727 h 4411727"/>
                  <a:gd name="connsiteX4-201" fmla="*/ 0 w 6241374"/>
                  <a:gd name="connsiteY4-202" fmla="*/ 1624984 h 4411727"/>
                  <a:gd name="connsiteX5-203" fmla="*/ 21771 w 6241374"/>
                  <a:gd name="connsiteY5-204" fmla="*/ 1716 h 4411727"/>
                  <a:gd name="connsiteX0-205" fmla="*/ 21771 w 6250305"/>
                  <a:gd name="connsiteY0-206" fmla="*/ 1732 h 4411743"/>
                  <a:gd name="connsiteX1-207" fmla="*/ 3998917 w 6250305"/>
                  <a:gd name="connsiteY1-208" fmla="*/ 1286247 h 4411743"/>
                  <a:gd name="connsiteX2-209" fmla="*/ 6250305 w 6250305"/>
                  <a:gd name="connsiteY2-210" fmla="*/ 3594019 h 4411743"/>
                  <a:gd name="connsiteX3-211" fmla="*/ 6241374 w 6250305"/>
                  <a:gd name="connsiteY3-212" fmla="*/ 4411743 h 4411743"/>
                  <a:gd name="connsiteX4-213" fmla="*/ 0 w 6250305"/>
                  <a:gd name="connsiteY4-214" fmla="*/ 1625000 h 4411743"/>
                  <a:gd name="connsiteX5-215" fmla="*/ 21771 w 6250305"/>
                  <a:gd name="connsiteY5-216" fmla="*/ 1732 h 4411743"/>
                  <a:gd name="connsiteX0-217" fmla="*/ 21771 w 6250305"/>
                  <a:gd name="connsiteY0-218" fmla="*/ 1732 h 4411743"/>
                  <a:gd name="connsiteX1-219" fmla="*/ 3998917 w 6250305"/>
                  <a:gd name="connsiteY1-220" fmla="*/ 1286247 h 4411743"/>
                  <a:gd name="connsiteX2-221" fmla="*/ 6250305 w 6250305"/>
                  <a:gd name="connsiteY2-222" fmla="*/ 3594019 h 4411743"/>
                  <a:gd name="connsiteX3-223" fmla="*/ 6241374 w 6250305"/>
                  <a:gd name="connsiteY3-224" fmla="*/ 4411743 h 4411743"/>
                  <a:gd name="connsiteX4-225" fmla="*/ 0 w 6250305"/>
                  <a:gd name="connsiteY4-226" fmla="*/ 1625000 h 4411743"/>
                  <a:gd name="connsiteX5-227" fmla="*/ 21771 w 6250305"/>
                  <a:gd name="connsiteY5-228" fmla="*/ 1732 h 4411743"/>
                  <a:gd name="connsiteX0-229" fmla="*/ 43542 w 6272076"/>
                  <a:gd name="connsiteY0-230" fmla="*/ 1732 h 4411743"/>
                  <a:gd name="connsiteX1-231" fmla="*/ 4020688 w 6272076"/>
                  <a:gd name="connsiteY1-232" fmla="*/ 1286247 h 4411743"/>
                  <a:gd name="connsiteX2-233" fmla="*/ 6272076 w 6272076"/>
                  <a:gd name="connsiteY2-234" fmla="*/ 3594019 h 4411743"/>
                  <a:gd name="connsiteX3-235" fmla="*/ 6263145 w 6272076"/>
                  <a:gd name="connsiteY3-236" fmla="*/ 4411743 h 4411743"/>
                  <a:gd name="connsiteX4-237" fmla="*/ 0 w 6272076"/>
                  <a:gd name="connsiteY4-238" fmla="*/ 1516142 h 4411743"/>
                  <a:gd name="connsiteX5-239" fmla="*/ 43542 w 6272076"/>
                  <a:gd name="connsiteY5-240" fmla="*/ 1732 h 4411743"/>
                  <a:gd name="connsiteX0-241" fmla="*/ 43542 w 6272076"/>
                  <a:gd name="connsiteY0-242" fmla="*/ 1732 h 4411743"/>
                  <a:gd name="connsiteX1-243" fmla="*/ 4020688 w 6272076"/>
                  <a:gd name="connsiteY1-244" fmla="*/ 1286247 h 4411743"/>
                  <a:gd name="connsiteX2-245" fmla="*/ 6272076 w 6272076"/>
                  <a:gd name="connsiteY2-246" fmla="*/ 3594019 h 4411743"/>
                  <a:gd name="connsiteX3-247" fmla="*/ 6263145 w 6272076"/>
                  <a:gd name="connsiteY3-248" fmla="*/ 4411743 h 4411743"/>
                  <a:gd name="connsiteX4-249" fmla="*/ 0 w 6272076"/>
                  <a:gd name="connsiteY4-250" fmla="*/ 1516142 h 4411743"/>
                  <a:gd name="connsiteX5-251" fmla="*/ 43542 w 6272076"/>
                  <a:gd name="connsiteY5-252" fmla="*/ 1732 h 4411743"/>
                  <a:gd name="connsiteX0-253" fmla="*/ 21771 w 6250305"/>
                  <a:gd name="connsiteY0-254" fmla="*/ 1732 h 4411743"/>
                  <a:gd name="connsiteX1-255" fmla="*/ 3998917 w 6250305"/>
                  <a:gd name="connsiteY1-256" fmla="*/ 1286247 h 4411743"/>
                  <a:gd name="connsiteX2-257" fmla="*/ 6250305 w 6250305"/>
                  <a:gd name="connsiteY2-258" fmla="*/ 3594019 h 4411743"/>
                  <a:gd name="connsiteX3-259" fmla="*/ 6241374 w 6250305"/>
                  <a:gd name="connsiteY3-260" fmla="*/ 4411743 h 4411743"/>
                  <a:gd name="connsiteX4-261" fmla="*/ 0 w 6250305"/>
                  <a:gd name="connsiteY4-262" fmla="*/ 1537914 h 4411743"/>
                  <a:gd name="connsiteX5-263" fmla="*/ 21771 w 6250305"/>
                  <a:gd name="connsiteY5-264" fmla="*/ 1732 h 4411743"/>
                  <a:gd name="connsiteX0-265" fmla="*/ 0 w 6228534"/>
                  <a:gd name="connsiteY0-266" fmla="*/ 1732 h 4411743"/>
                  <a:gd name="connsiteX1-267" fmla="*/ 3977146 w 6228534"/>
                  <a:gd name="connsiteY1-268" fmla="*/ 1286247 h 4411743"/>
                  <a:gd name="connsiteX2-269" fmla="*/ 6228534 w 6228534"/>
                  <a:gd name="connsiteY2-270" fmla="*/ 3594019 h 4411743"/>
                  <a:gd name="connsiteX3-271" fmla="*/ 6219603 w 6228534"/>
                  <a:gd name="connsiteY3-272" fmla="*/ 4411743 h 4411743"/>
                  <a:gd name="connsiteX4-273" fmla="*/ 21772 w 6228534"/>
                  <a:gd name="connsiteY4-274" fmla="*/ 1385514 h 4411743"/>
                  <a:gd name="connsiteX5-275" fmla="*/ 0 w 6228534"/>
                  <a:gd name="connsiteY5-276" fmla="*/ 1732 h 4411743"/>
                  <a:gd name="connsiteX0-277" fmla="*/ 0 w 6228534"/>
                  <a:gd name="connsiteY0-278" fmla="*/ 1732 h 4411743"/>
                  <a:gd name="connsiteX1-279" fmla="*/ 3977146 w 6228534"/>
                  <a:gd name="connsiteY1-280" fmla="*/ 1286247 h 4411743"/>
                  <a:gd name="connsiteX2-281" fmla="*/ 6228534 w 6228534"/>
                  <a:gd name="connsiteY2-282" fmla="*/ 3594019 h 4411743"/>
                  <a:gd name="connsiteX3-283" fmla="*/ 6219603 w 6228534"/>
                  <a:gd name="connsiteY3-284" fmla="*/ 4411743 h 4411743"/>
                  <a:gd name="connsiteX4-285" fmla="*/ 1 w 6228534"/>
                  <a:gd name="connsiteY4-286" fmla="*/ 1320200 h 4411743"/>
                  <a:gd name="connsiteX5-287" fmla="*/ 0 w 6228534"/>
                  <a:gd name="connsiteY5-288" fmla="*/ 1732 h 4411743"/>
                  <a:gd name="connsiteX0-289" fmla="*/ 0 w 6228534"/>
                  <a:gd name="connsiteY0-290" fmla="*/ 835 h 4410846"/>
                  <a:gd name="connsiteX1-291" fmla="*/ 3977146 w 6228534"/>
                  <a:gd name="connsiteY1-292" fmla="*/ 1285350 h 4410846"/>
                  <a:gd name="connsiteX2-293" fmla="*/ 6228534 w 6228534"/>
                  <a:gd name="connsiteY2-294" fmla="*/ 3593122 h 4410846"/>
                  <a:gd name="connsiteX3-295" fmla="*/ 6219603 w 6228534"/>
                  <a:gd name="connsiteY3-296" fmla="*/ 4410846 h 4410846"/>
                  <a:gd name="connsiteX4-297" fmla="*/ 1 w 6228534"/>
                  <a:gd name="connsiteY4-298" fmla="*/ 1319303 h 4410846"/>
                  <a:gd name="connsiteX5-299" fmla="*/ 0 w 6228534"/>
                  <a:gd name="connsiteY5-300" fmla="*/ 835 h 4410846"/>
                  <a:gd name="connsiteX0-301" fmla="*/ 0 w 6228534"/>
                  <a:gd name="connsiteY0-302" fmla="*/ 1766 h 4411777"/>
                  <a:gd name="connsiteX1-303" fmla="*/ 3977146 w 6228534"/>
                  <a:gd name="connsiteY1-304" fmla="*/ 1286281 h 4411777"/>
                  <a:gd name="connsiteX2-305" fmla="*/ 6228534 w 6228534"/>
                  <a:gd name="connsiteY2-306" fmla="*/ 3681138 h 4411777"/>
                  <a:gd name="connsiteX3-307" fmla="*/ 6219603 w 6228534"/>
                  <a:gd name="connsiteY3-308" fmla="*/ 4411777 h 4411777"/>
                  <a:gd name="connsiteX4-309" fmla="*/ 1 w 6228534"/>
                  <a:gd name="connsiteY4-310" fmla="*/ 1320234 h 4411777"/>
                  <a:gd name="connsiteX5-311" fmla="*/ 0 w 6228534"/>
                  <a:gd name="connsiteY5-312" fmla="*/ 1766 h 4411777"/>
                  <a:gd name="connsiteX0-313" fmla="*/ 0 w 6228534"/>
                  <a:gd name="connsiteY0-314" fmla="*/ 731 h 4410742"/>
                  <a:gd name="connsiteX1-315" fmla="*/ 3977146 w 6228534"/>
                  <a:gd name="connsiteY1-316" fmla="*/ 1285246 h 4410742"/>
                  <a:gd name="connsiteX2-317" fmla="*/ 6228534 w 6228534"/>
                  <a:gd name="connsiteY2-318" fmla="*/ 3680103 h 4410742"/>
                  <a:gd name="connsiteX3-319" fmla="*/ 6219603 w 6228534"/>
                  <a:gd name="connsiteY3-320" fmla="*/ 4410742 h 4410742"/>
                  <a:gd name="connsiteX4-321" fmla="*/ 1 w 6228534"/>
                  <a:gd name="connsiteY4-322" fmla="*/ 1319199 h 4410742"/>
                  <a:gd name="connsiteX5-323" fmla="*/ 0 w 6228534"/>
                  <a:gd name="connsiteY5-324" fmla="*/ 731 h 44107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71" y="connsiteY5-72"/>
                  </a:cxn>
                </a:cxnLst>
                <a:rect l="l" t="t" r="r" b="b"/>
                <a:pathLst>
                  <a:path w="6228534" h="4410742">
                    <a:moveTo>
                      <a:pt x="0" y="731"/>
                    </a:moveTo>
                    <a:cubicBezTo>
                      <a:pt x="670115" y="-41213"/>
                      <a:pt x="2133514" y="1738817"/>
                      <a:pt x="3977146" y="1285246"/>
                    </a:cubicBezTo>
                    <a:cubicBezTo>
                      <a:pt x="5147921" y="997211"/>
                      <a:pt x="5858420" y="3173701"/>
                      <a:pt x="6228534" y="3680103"/>
                    </a:cubicBezTo>
                    <a:lnTo>
                      <a:pt x="6219603" y="4410742"/>
                    </a:lnTo>
                    <a:lnTo>
                      <a:pt x="1" y="1319199"/>
                    </a:lnTo>
                    <a:cubicBezTo>
                      <a:pt x="1" y="879710"/>
                      <a:pt x="0" y="440220"/>
                      <a:pt x="0" y="731"/>
                    </a:cubicBezTo>
                    <a:close/>
                  </a:path>
                </a:pathLst>
              </a:custGeom>
              <a:gradFill>
                <a:gsLst>
                  <a:gs pos="62000">
                    <a:srgbClr val="E3E2EA">
                      <a:alpha val="84000"/>
                    </a:srgbClr>
                  </a:gs>
                  <a:gs pos="0">
                    <a:schemeClr val="accent1">
                      <a:lumMod val="5000"/>
                      <a:lumOff val="95000"/>
                      <a:alpha val="77000"/>
                    </a:schemeClr>
                  </a:gs>
                  <a:gs pos="100000">
                    <a:srgbClr val="C4BFD1">
                      <a:alpha val="84000"/>
                    </a:srgbClr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 rot="17880000">
                <a:off x="2838072" y="-1626882"/>
                <a:ext cx="1391635" cy="7924714"/>
              </a:xfrm>
              <a:custGeom>
                <a:avLst/>
                <a:gdLst>
                  <a:gd name="connsiteX0" fmla="*/ 635110 w 1342031"/>
                  <a:gd name="connsiteY0" fmla="*/ 0 h 7954225"/>
                  <a:gd name="connsiteX1" fmla="*/ 630595 w 1342031"/>
                  <a:gd name="connsiteY1" fmla="*/ 2033404 h 7954225"/>
                  <a:gd name="connsiteX2" fmla="*/ 702903 w 1342031"/>
                  <a:gd name="connsiteY2" fmla="*/ 2014435 h 7954225"/>
                  <a:gd name="connsiteX3" fmla="*/ 965793 w 1342031"/>
                  <a:gd name="connsiteY3" fmla="*/ 4122635 h 7954225"/>
                  <a:gd name="connsiteX4" fmla="*/ 563838 w 1342031"/>
                  <a:gd name="connsiteY4" fmla="*/ 7954225 h 7954225"/>
                  <a:gd name="connsiteX5" fmla="*/ 90128 w 1342031"/>
                  <a:gd name="connsiteY5" fmla="*/ 7500835 h 7954225"/>
                  <a:gd name="connsiteX6" fmla="*/ 577173 w 1342031"/>
                  <a:gd name="connsiteY6" fmla="*/ 4047070 h 7954225"/>
                  <a:gd name="connsiteX7" fmla="*/ 85683 w 1342031"/>
                  <a:gd name="connsiteY7" fmla="*/ 2176360 h 7954225"/>
                  <a:gd name="connsiteX8" fmla="*/ 211193 w 1342031"/>
                  <a:gd name="connsiteY8" fmla="*/ 2143433 h 7954225"/>
                  <a:gd name="connsiteX9" fmla="*/ 22335 w 1342031"/>
                  <a:gd name="connsiteY9" fmla="*/ 2078289 h 7954225"/>
                  <a:gd name="connsiteX10" fmla="*/ 17890 w 1342031"/>
                  <a:gd name="connsiteY10" fmla="*/ 61429 h 7954225"/>
                  <a:gd name="connsiteX0-1" fmla="*/ 635110 w 1342031"/>
                  <a:gd name="connsiteY0-2" fmla="*/ 0 h 7954225"/>
                  <a:gd name="connsiteX1-3" fmla="*/ 702903 w 1342031"/>
                  <a:gd name="connsiteY1-4" fmla="*/ 2014435 h 7954225"/>
                  <a:gd name="connsiteX2-5" fmla="*/ 965793 w 1342031"/>
                  <a:gd name="connsiteY2-6" fmla="*/ 4122635 h 7954225"/>
                  <a:gd name="connsiteX3-7" fmla="*/ 563838 w 1342031"/>
                  <a:gd name="connsiteY3-8" fmla="*/ 7954225 h 7954225"/>
                  <a:gd name="connsiteX4-9" fmla="*/ 90128 w 1342031"/>
                  <a:gd name="connsiteY4-10" fmla="*/ 7500835 h 7954225"/>
                  <a:gd name="connsiteX5-11" fmla="*/ 577173 w 1342031"/>
                  <a:gd name="connsiteY5-12" fmla="*/ 4047070 h 7954225"/>
                  <a:gd name="connsiteX6-13" fmla="*/ 85683 w 1342031"/>
                  <a:gd name="connsiteY6-14" fmla="*/ 2176360 h 7954225"/>
                  <a:gd name="connsiteX7-15" fmla="*/ 211193 w 1342031"/>
                  <a:gd name="connsiteY7-16" fmla="*/ 2143433 h 7954225"/>
                  <a:gd name="connsiteX8-17" fmla="*/ 22335 w 1342031"/>
                  <a:gd name="connsiteY8-18" fmla="*/ 2078289 h 7954225"/>
                  <a:gd name="connsiteX9-19" fmla="*/ 17890 w 1342031"/>
                  <a:gd name="connsiteY9-20" fmla="*/ 61429 h 7954225"/>
                  <a:gd name="connsiteX10-21" fmla="*/ 635110 w 1342031"/>
                  <a:gd name="connsiteY10-22" fmla="*/ 0 h 7954225"/>
                  <a:gd name="connsiteX0-23" fmla="*/ 635110 w 1342031"/>
                  <a:gd name="connsiteY0-24" fmla="*/ 0 h 7954225"/>
                  <a:gd name="connsiteX1-25" fmla="*/ 702903 w 1342031"/>
                  <a:gd name="connsiteY1-26" fmla="*/ 2014435 h 7954225"/>
                  <a:gd name="connsiteX2-27" fmla="*/ 965793 w 1342031"/>
                  <a:gd name="connsiteY2-28" fmla="*/ 4122635 h 7954225"/>
                  <a:gd name="connsiteX3-29" fmla="*/ 563838 w 1342031"/>
                  <a:gd name="connsiteY3-30" fmla="*/ 7954225 h 7954225"/>
                  <a:gd name="connsiteX4-31" fmla="*/ 90128 w 1342031"/>
                  <a:gd name="connsiteY4-32" fmla="*/ 7500835 h 7954225"/>
                  <a:gd name="connsiteX5-33" fmla="*/ 577173 w 1342031"/>
                  <a:gd name="connsiteY5-34" fmla="*/ 4047070 h 7954225"/>
                  <a:gd name="connsiteX6-35" fmla="*/ 85683 w 1342031"/>
                  <a:gd name="connsiteY6-36" fmla="*/ 2176360 h 7954225"/>
                  <a:gd name="connsiteX7-37" fmla="*/ 22335 w 1342031"/>
                  <a:gd name="connsiteY7-38" fmla="*/ 2078289 h 7954225"/>
                  <a:gd name="connsiteX8-39" fmla="*/ 17890 w 1342031"/>
                  <a:gd name="connsiteY8-40" fmla="*/ 61429 h 7954225"/>
                  <a:gd name="connsiteX9-41" fmla="*/ 635110 w 1342031"/>
                  <a:gd name="connsiteY9-42" fmla="*/ 0 h 7954225"/>
                  <a:gd name="connsiteX0-43" fmla="*/ 635110 w 1342031"/>
                  <a:gd name="connsiteY0-44" fmla="*/ 0 h 7954225"/>
                  <a:gd name="connsiteX1-45" fmla="*/ 702903 w 1342031"/>
                  <a:gd name="connsiteY1-46" fmla="*/ 2014435 h 7954225"/>
                  <a:gd name="connsiteX2-47" fmla="*/ 965793 w 1342031"/>
                  <a:gd name="connsiteY2-48" fmla="*/ 4122635 h 7954225"/>
                  <a:gd name="connsiteX3-49" fmla="*/ 563838 w 1342031"/>
                  <a:gd name="connsiteY3-50" fmla="*/ 7954225 h 7954225"/>
                  <a:gd name="connsiteX4-51" fmla="*/ 90128 w 1342031"/>
                  <a:gd name="connsiteY4-52" fmla="*/ 7500835 h 7954225"/>
                  <a:gd name="connsiteX5-53" fmla="*/ 577173 w 1342031"/>
                  <a:gd name="connsiteY5-54" fmla="*/ 4047070 h 7954225"/>
                  <a:gd name="connsiteX6-55" fmla="*/ 85683 w 1342031"/>
                  <a:gd name="connsiteY6-56" fmla="*/ 2176360 h 7954225"/>
                  <a:gd name="connsiteX7-57" fmla="*/ 17890 w 1342031"/>
                  <a:gd name="connsiteY7-58" fmla="*/ 61429 h 7954225"/>
                  <a:gd name="connsiteX8-59" fmla="*/ 635110 w 1342031"/>
                  <a:gd name="connsiteY8-60" fmla="*/ 0 h 7954225"/>
                  <a:gd name="connsiteX0-61" fmla="*/ 635110 w 1342031"/>
                  <a:gd name="connsiteY0-62" fmla="*/ 0 h 7954225"/>
                  <a:gd name="connsiteX1-63" fmla="*/ 965793 w 1342031"/>
                  <a:gd name="connsiteY1-64" fmla="*/ 4122635 h 7954225"/>
                  <a:gd name="connsiteX2-65" fmla="*/ 563838 w 1342031"/>
                  <a:gd name="connsiteY2-66" fmla="*/ 7954225 h 7954225"/>
                  <a:gd name="connsiteX3-67" fmla="*/ 90128 w 1342031"/>
                  <a:gd name="connsiteY3-68" fmla="*/ 7500835 h 7954225"/>
                  <a:gd name="connsiteX4-69" fmla="*/ 577173 w 1342031"/>
                  <a:gd name="connsiteY4-70" fmla="*/ 4047070 h 7954225"/>
                  <a:gd name="connsiteX5-71" fmla="*/ 85683 w 1342031"/>
                  <a:gd name="connsiteY5-72" fmla="*/ 2176360 h 7954225"/>
                  <a:gd name="connsiteX6-73" fmla="*/ 17890 w 1342031"/>
                  <a:gd name="connsiteY6-74" fmla="*/ 61429 h 7954225"/>
                  <a:gd name="connsiteX7-75" fmla="*/ 635110 w 1342031"/>
                  <a:gd name="connsiteY7-76" fmla="*/ 0 h 7954225"/>
                  <a:gd name="connsiteX0-77" fmla="*/ 635110 w 966338"/>
                  <a:gd name="connsiteY0-78" fmla="*/ 0 h 7954225"/>
                  <a:gd name="connsiteX1-79" fmla="*/ 965793 w 966338"/>
                  <a:gd name="connsiteY1-80" fmla="*/ 4122635 h 7954225"/>
                  <a:gd name="connsiteX2-81" fmla="*/ 563838 w 966338"/>
                  <a:gd name="connsiteY2-82" fmla="*/ 7954225 h 7954225"/>
                  <a:gd name="connsiteX3-83" fmla="*/ 90128 w 966338"/>
                  <a:gd name="connsiteY3-84" fmla="*/ 7500835 h 7954225"/>
                  <a:gd name="connsiteX4-85" fmla="*/ 577173 w 966338"/>
                  <a:gd name="connsiteY4-86" fmla="*/ 4047070 h 7954225"/>
                  <a:gd name="connsiteX5-87" fmla="*/ 85683 w 966338"/>
                  <a:gd name="connsiteY5-88" fmla="*/ 2176360 h 7954225"/>
                  <a:gd name="connsiteX6-89" fmla="*/ 17890 w 966338"/>
                  <a:gd name="connsiteY6-90" fmla="*/ 61429 h 7954225"/>
                  <a:gd name="connsiteX7-91" fmla="*/ 635110 w 966338"/>
                  <a:gd name="connsiteY7-92" fmla="*/ 0 h 7954225"/>
                  <a:gd name="connsiteX0-93" fmla="*/ 635110 w 1233132"/>
                  <a:gd name="connsiteY0-94" fmla="*/ 0 h 7954225"/>
                  <a:gd name="connsiteX1-95" fmla="*/ 965793 w 1233132"/>
                  <a:gd name="connsiteY1-96" fmla="*/ 4122635 h 7954225"/>
                  <a:gd name="connsiteX2-97" fmla="*/ 563838 w 1233132"/>
                  <a:gd name="connsiteY2-98" fmla="*/ 7954225 h 7954225"/>
                  <a:gd name="connsiteX3-99" fmla="*/ 90128 w 1233132"/>
                  <a:gd name="connsiteY3-100" fmla="*/ 7500835 h 7954225"/>
                  <a:gd name="connsiteX4-101" fmla="*/ 577173 w 1233132"/>
                  <a:gd name="connsiteY4-102" fmla="*/ 4047070 h 7954225"/>
                  <a:gd name="connsiteX5-103" fmla="*/ 85683 w 1233132"/>
                  <a:gd name="connsiteY5-104" fmla="*/ 2176360 h 7954225"/>
                  <a:gd name="connsiteX6-105" fmla="*/ 17890 w 1233132"/>
                  <a:gd name="connsiteY6-106" fmla="*/ 61429 h 7954225"/>
                  <a:gd name="connsiteX7-107" fmla="*/ 635110 w 1233132"/>
                  <a:gd name="connsiteY7-108" fmla="*/ 0 h 7954225"/>
                  <a:gd name="connsiteX0-109" fmla="*/ 635110 w 1178887"/>
                  <a:gd name="connsiteY0-110" fmla="*/ 0 h 7954225"/>
                  <a:gd name="connsiteX1-111" fmla="*/ 899544 w 1178887"/>
                  <a:gd name="connsiteY1-112" fmla="*/ 4102380 h 7954225"/>
                  <a:gd name="connsiteX2-113" fmla="*/ 563838 w 1178887"/>
                  <a:gd name="connsiteY2-114" fmla="*/ 7954225 h 7954225"/>
                  <a:gd name="connsiteX3-115" fmla="*/ 90128 w 1178887"/>
                  <a:gd name="connsiteY3-116" fmla="*/ 7500835 h 7954225"/>
                  <a:gd name="connsiteX4-117" fmla="*/ 577173 w 1178887"/>
                  <a:gd name="connsiteY4-118" fmla="*/ 4047070 h 7954225"/>
                  <a:gd name="connsiteX5-119" fmla="*/ 85683 w 1178887"/>
                  <a:gd name="connsiteY5-120" fmla="*/ 2176360 h 7954225"/>
                  <a:gd name="connsiteX6-121" fmla="*/ 17890 w 1178887"/>
                  <a:gd name="connsiteY6-122" fmla="*/ 61429 h 7954225"/>
                  <a:gd name="connsiteX7-123" fmla="*/ 635110 w 1178887"/>
                  <a:gd name="connsiteY7-124" fmla="*/ 0 h 7954225"/>
                  <a:gd name="connsiteX0-125" fmla="*/ 635110 w 1251492"/>
                  <a:gd name="connsiteY0-126" fmla="*/ 0 h 7954225"/>
                  <a:gd name="connsiteX1-127" fmla="*/ 899544 w 1251492"/>
                  <a:gd name="connsiteY1-128" fmla="*/ 4102380 h 7954225"/>
                  <a:gd name="connsiteX2-129" fmla="*/ 563838 w 1251492"/>
                  <a:gd name="connsiteY2-130" fmla="*/ 7954225 h 7954225"/>
                  <a:gd name="connsiteX3-131" fmla="*/ 90128 w 1251492"/>
                  <a:gd name="connsiteY3-132" fmla="*/ 7500835 h 7954225"/>
                  <a:gd name="connsiteX4-133" fmla="*/ 577173 w 1251492"/>
                  <a:gd name="connsiteY4-134" fmla="*/ 4047070 h 7954225"/>
                  <a:gd name="connsiteX5-135" fmla="*/ 85683 w 1251492"/>
                  <a:gd name="connsiteY5-136" fmla="*/ 2176360 h 7954225"/>
                  <a:gd name="connsiteX6-137" fmla="*/ 17890 w 1251492"/>
                  <a:gd name="connsiteY6-138" fmla="*/ 61429 h 7954225"/>
                  <a:gd name="connsiteX7-139" fmla="*/ 635110 w 1251492"/>
                  <a:gd name="connsiteY7-140" fmla="*/ 0 h 7954225"/>
                  <a:gd name="connsiteX0-141" fmla="*/ 635110 w 1390491"/>
                  <a:gd name="connsiteY0-142" fmla="*/ 0 h 7954225"/>
                  <a:gd name="connsiteX1-143" fmla="*/ 899544 w 1390491"/>
                  <a:gd name="connsiteY1-144" fmla="*/ 4102380 h 7954225"/>
                  <a:gd name="connsiteX2-145" fmla="*/ 563838 w 1390491"/>
                  <a:gd name="connsiteY2-146" fmla="*/ 7954225 h 7954225"/>
                  <a:gd name="connsiteX3-147" fmla="*/ 90128 w 1390491"/>
                  <a:gd name="connsiteY3-148" fmla="*/ 7500835 h 7954225"/>
                  <a:gd name="connsiteX4-149" fmla="*/ 577173 w 1390491"/>
                  <a:gd name="connsiteY4-150" fmla="*/ 4047070 h 7954225"/>
                  <a:gd name="connsiteX5-151" fmla="*/ 85683 w 1390491"/>
                  <a:gd name="connsiteY5-152" fmla="*/ 2176360 h 7954225"/>
                  <a:gd name="connsiteX6-153" fmla="*/ 17890 w 1390491"/>
                  <a:gd name="connsiteY6-154" fmla="*/ 61429 h 7954225"/>
                  <a:gd name="connsiteX7-155" fmla="*/ 635110 w 1390491"/>
                  <a:gd name="connsiteY7-156" fmla="*/ 0 h 7954225"/>
                  <a:gd name="connsiteX0-157" fmla="*/ 635110 w 1514950"/>
                  <a:gd name="connsiteY0-158" fmla="*/ 0 h 7954225"/>
                  <a:gd name="connsiteX1-159" fmla="*/ 1055039 w 1514950"/>
                  <a:gd name="connsiteY1-160" fmla="*/ 4186142 h 7954225"/>
                  <a:gd name="connsiteX2-161" fmla="*/ 563838 w 1514950"/>
                  <a:gd name="connsiteY2-162" fmla="*/ 7954225 h 7954225"/>
                  <a:gd name="connsiteX3-163" fmla="*/ 90128 w 1514950"/>
                  <a:gd name="connsiteY3-164" fmla="*/ 7500835 h 7954225"/>
                  <a:gd name="connsiteX4-165" fmla="*/ 577173 w 1514950"/>
                  <a:gd name="connsiteY4-166" fmla="*/ 4047070 h 7954225"/>
                  <a:gd name="connsiteX5-167" fmla="*/ 85683 w 1514950"/>
                  <a:gd name="connsiteY5-168" fmla="*/ 2176360 h 7954225"/>
                  <a:gd name="connsiteX6-169" fmla="*/ 17890 w 1514950"/>
                  <a:gd name="connsiteY6-170" fmla="*/ 61429 h 7954225"/>
                  <a:gd name="connsiteX7-171" fmla="*/ 635110 w 1514950"/>
                  <a:gd name="connsiteY7-172" fmla="*/ 0 h 7954225"/>
                  <a:gd name="connsiteX0-173" fmla="*/ 635110 w 1354333"/>
                  <a:gd name="connsiteY0-174" fmla="*/ 0 h 7954225"/>
                  <a:gd name="connsiteX1-175" fmla="*/ 1055039 w 1354333"/>
                  <a:gd name="connsiteY1-176" fmla="*/ 4186142 h 7954225"/>
                  <a:gd name="connsiteX2-177" fmla="*/ 563838 w 1354333"/>
                  <a:gd name="connsiteY2-178" fmla="*/ 7954225 h 7954225"/>
                  <a:gd name="connsiteX3-179" fmla="*/ 90128 w 1354333"/>
                  <a:gd name="connsiteY3-180" fmla="*/ 7500835 h 7954225"/>
                  <a:gd name="connsiteX4-181" fmla="*/ 577173 w 1354333"/>
                  <a:gd name="connsiteY4-182" fmla="*/ 4047070 h 7954225"/>
                  <a:gd name="connsiteX5-183" fmla="*/ 85683 w 1354333"/>
                  <a:gd name="connsiteY5-184" fmla="*/ 2176360 h 7954225"/>
                  <a:gd name="connsiteX6-185" fmla="*/ 17890 w 1354333"/>
                  <a:gd name="connsiteY6-186" fmla="*/ 61429 h 7954225"/>
                  <a:gd name="connsiteX7-187" fmla="*/ 635110 w 1354333"/>
                  <a:gd name="connsiteY7-188" fmla="*/ 0 h 7954225"/>
                  <a:gd name="connsiteX0-189" fmla="*/ 635110 w 1354333"/>
                  <a:gd name="connsiteY0-190" fmla="*/ 0 h 7954225"/>
                  <a:gd name="connsiteX1-191" fmla="*/ 1055039 w 1354333"/>
                  <a:gd name="connsiteY1-192" fmla="*/ 4186142 h 7954225"/>
                  <a:gd name="connsiteX2-193" fmla="*/ 563838 w 1354333"/>
                  <a:gd name="connsiteY2-194" fmla="*/ 7954225 h 7954225"/>
                  <a:gd name="connsiteX3-195" fmla="*/ 90128 w 1354333"/>
                  <a:gd name="connsiteY3-196" fmla="*/ 7500835 h 7954225"/>
                  <a:gd name="connsiteX4-197" fmla="*/ 577173 w 1354333"/>
                  <a:gd name="connsiteY4-198" fmla="*/ 4047070 h 7954225"/>
                  <a:gd name="connsiteX5-199" fmla="*/ 85683 w 1354333"/>
                  <a:gd name="connsiteY5-200" fmla="*/ 2176360 h 7954225"/>
                  <a:gd name="connsiteX6-201" fmla="*/ 17890 w 1354333"/>
                  <a:gd name="connsiteY6-202" fmla="*/ 61429 h 7954225"/>
                  <a:gd name="connsiteX7-203" fmla="*/ 635110 w 1354333"/>
                  <a:gd name="connsiteY7-204" fmla="*/ 0 h 7954225"/>
                  <a:gd name="connsiteX0-205" fmla="*/ 660795 w 1380018"/>
                  <a:gd name="connsiteY0-206" fmla="*/ 0 h 7954225"/>
                  <a:gd name="connsiteX1-207" fmla="*/ 1080724 w 1380018"/>
                  <a:gd name="connsiteY1-208" fmla="*/ 4186142 h 7954225"/>
                  <a:gd name="connsiteX2-209" fmla="*/ 589523 w 1380018"/>
                  <a:gd name="connsiteY2-210" fmla="*/ 7954225 h 7954225"/>
                  <a:gd name="connsiteX3-211" fmla="*/ 115813 w 1380018"/>
                  <a:gd name="connsiteY3-212" fmla="*/ 7500835 h 7954225"/>
                  <a:gd name="connsiteX4-213" fmla="*/ 602858 w 1380018"/>
                  <a:gd name="connsiteY4-214" fmla="*/ 4047070 h 7954225"/>
                  <a:gd name="connsiteX5-215" fmla="*/ 111368 w 1380018"/>
                  <a:gd name="connsiteY5-216" fmla="*/ 2176360 h 7954225"/>
                  <a:gd name="connsiteX6-217" fmla="*/ 43575 w 1380018"/>
                  <a:gd name="connsiteY6-218" fmla="*/ 61429 h 7954225"/>
                  <a:gd name="connsiteX7-219" fmla="*/ 660795 w 1380018"/>
                  <a:gd name="connsiteY7-220" fmla="*/ 0 h 7954225"/>
                  <a:gd name="connsiteX0-221" fmla="*/ 617220 w 1336443"/>
                  <a:gd name="connsiteY0-222" fmla="*/ 0 h 7954225"/>
                  <a:gd name="connsiteX1-223" fmla="*/ 1037149 w 1336443"/>
                  <a:gd name="connsiteY1-224" fmla="*/ 4186142 h 7954225"/>
                  <a:gd name="connsiteX2-225" fmla="*/ 545948 w 1336443"/>
                  <a:gd name="connsiteY2-226" fmla="*/ 7954225 h 7954225"/>
                  <a:gd name="connsiteX3-227" fmla="*/ 72238 w 1336443"/>
                  <a:gd name="connsiteY3-228" fmla="*/ 7500835 h 7954225"/>
                  <a:gd name="connsiteX4-229" fmla="*/ 559283 w 1336443"/>
                  <a:gd name="connsiteY4-230" fmla="*/ 4047070 h 7954225"/>
                  <a:gd name="connsiteX5-231" fmla="*/ 18305 w 1336443"/>
                  <a:gd name="connsiteY5-232" fmla="*/ 2134541 h 7954225"/>
                  <a:gd name="connsiteX6-233" fmla="*/ 0 w 1336443"/>
                  <a:gd name="connsiteY6-234" fmla="*/ 61429 h 7954225"/>
                  <a:gd name="connsiteX7-235" fmla="*/ 617220 w 1336443"/>
                  <a:gd name="connsiteY7-236" fmla="*/ 0 h 7954225"/>
                  <a:gd name="connsiteX0-237" fmla="*/ 625390 w 1344613"/>
                  <a:gd name="connsiteY0-238" fmla="*/ 0 h 7954225"/>
                  <a:gd name="connsiteX1-239" fmla="*/ 1045319 w 1344613"/>
                  <a:gd name="connsiteY1-240" fmla="*/ 4186142 h 7954225"/>
                  <a:gd name="connsiteX2-241" fmla="*/ 554118 w 1344613"/>
                  <a:gd name="connsiteY2-242" fmla="*/ 7954225 h 7954225"/>
                  <a:gd name="connsiteX3-243" fmla="*/ 80408 w 1344613"/>
                  <a:gd name="connsiteY3-244" fmla="*/ 7500835 h 7954225"/>
                  <a:gd name="connsiteX4-245" fmla="*/ 567453 w 1344613"/>
                  <a:gd name="connsiteY4-246" fmla="*/ 4047070 h 7954225"/>
                  <a:gd name="connsiteX5-247" fmla="*/ 26475 w 1344613"/>
                  <a:gd name="connsiteY5-248" fmla="*/ 2134541 h 7954225"/>
                  <a:gd name="connsiteX6-249" fmla="*/ 8170 w 1344613"/>
                  <a:gd name="connsiteY6-250" fmla="*/ 61429 h 7954225"/>
                  <a:gd name="connsiteX7-251" fmla="*/ 625390 w 1344613"/>
                  <a:gd name="connsiteY7-252" fmla="*/ 0 h 7954225"/>
                  <a:gd name="connsiteX0-253" fmla="*/ 622169 w 1341392"/>
                  <a:gd name="connsiteY0-254" fmla="*/ 0 h 7954225"/>
                  <a:gd name="connsiteX1-255" fmla="*/ 1042098 w 1341392"/>
                  <a:gd name="connsiteY1-256" fmla="*/ 4186142 h 7954225"/>
                  <a:gd name="connsiteX2-257" fmla="*/ 550897 w 1341392"/>
                  <a:gd name="connsiteY2-258" fmla="*/ 7954225 h 7954225"/>
                  <a:gd name="connsiteX3-259" fmla="*/ 77187 w 1341392"/>
                  <a:gd name="connsiteY3-260" fmla="*/ 7500835 h 7954225"/>
                  <a:gd name="connsiteX4-261" fmla="*/ 564232 w 1341392"/>
                  <a:gd name="connsiteY4-262" fmla="*/ 4047070 h 7954225"/>
                  <a:gd name="connsiteX5-263" fmla="*/ 23254 w 1341392"/>
                  <a:gd name="connsiteY5-264" fmla="*/ 2134541 h 7954225"/>
                  <a:gd name="connsiteX6-265" fmla="*/ 4949 w 1341392"/>
                  <a:gd name="connsiteY6-266" fmla="*/ 61429 h 7954225"/>
                  <a:gd name="connsiteX7-267" fmla="*/ 622169 w 1341392"/>
                  <a:gd name="connsiteY7-268" fmla="*/ 0 h 7954225"/>
                  <a:gd name="connsiteX0-269" fmla="*/ 638277 w 1357500"/>
                  <a:gd name="connsiteY0-270" fmla="*/ 0 h 7954225"/>
                  <a:gd name="connsiteX1-271" fmla="*/ 1058206 w 1357500"/>
                  <a:gd name="connsiteY1-272" fmla="*/ 4186142 h 7954225"/>
                  <a:gd name="connsiteX2-273" fmla="*/ 567005 w 1357500"/>
                  <a:gd name="connsiteY2-274" fmla="*/ 7954225 h 7954225"/>
                  <a:gd name="connsiteX3-275" fmla="*/ 93295 w 1357500"/>
                  <a:gd name="connsiteY3-276" fmla="*/ 7500835 h 7954225"/>
                  <a:gd name="connsiteX4-277" fmla="*/ 580340 w 1357500"/>
                  <a:gd name="connsiteY4-278" fmla="*/ 4047070 h 7954225"/>
                  <a:gd name="connsiteX5-279" fmla="*/ 39362 w 1357500"/>
                  <a:gd name="connsiteY5-280" fmla="*/ 2134541 h 7954225"/>
                  <a:gd name="connsiteX6-281" fmla="*/ 21057 w 1357500"/>
                  <a:gd name="connsiteY6-282" fmla="*/ 61429 h 7954225"/>
                  <a:gd name="connsiteX7-283" fmla="*/ 638277 w 1357500"/>
                  <a:gd name="connsiteY7-284" fmla="*/ 0 h 7954225"/>
                  <a:gd name="connsiteX0-285" fmla="*/ 617220 w 1336443"/>
                  <a:gd name="connsiteY0-286" fmla="*/ 0 h 7954225"/>
                  <a:gd name="connsiteX1-287" fmla="*/ 1037149 w 1336443"/>
                  <a:gd name="connsiteY1-288" fmla="*/ 4186142 h 7954225"/>
                  <a:gd name="connsiteX2-289" fmla="*/ 545948 w 1336443"/>
                  <a:gd name="connsiteY2-290" fmla="*/ 7954225 h 7954225"/>
                  <a:gd name="connsiteX3-291" fmla="*/ 72238 w 1336443"/>
                  <a:gd name="connsiteY3-292" fmla="*/ 7500835 h 7954225"/>
                  <a:gd name="connsiteX4-293" fmla="*/ 559283 w 1336443"/>
                  <a:gd name="connsiteY4-294" fmla="*/ 4047070 h 7954225"/>
                  <a:gd name="connsiteX5-295" fmla="*/ 18305 w 1336443"/>
                  <a:gd name="connsiteY5-296" fmla="*/ 2134541 h 7954225"/>
                  <a:gd name="connsiteX6-297" fmla="*/ 0 w 1336443"/>
                  <a:gd name="connsiteY6-298" fmla="*/ 61429 h 7954225"/>
                  <a:gd name="connsiteX7-299" fmla="*/ 617220 w 1336443"/>
                  <a:gd name="connsiteY7-300" fmla="*/ 0 h 7954225"/>
                  <a:gd name="connsiteX0-301" fmla="*/ 618496 w 1337719"/>
                  <a:gd name="connsiteY0-302" fmla="*/ 0 h 7954225"/>
                  <a:gd name="connsiteX1-303" fmla="*/ 1038425 w 1337719"/>
                  <a:gd name="connsiteY1-304" fmla="*/ 4186142 h 7954225"/>
                  <a:gd name="connsiteX2-305" fmla="*/ 547224 w 1337719"/>
                  <a:gd name="connsiteY2-306" fmla="*/ 7954225 h 7954225"/>
                  <a:gd name="connsiteX3-307" fmla="*/ 73514 w 1337719"/>
                  <a:gd name="connsiteY3-308" fmla="*/ 7500835 h 7954225"/>
                  <a:gd name="connsiteX4-309" fmla="*/ 560559 w 1337719"/>
                  <a:gd name="connsiteY4-310" fmla="*/ 4047070 h 7954225"/>
                  <a:gd name="connsiteX5-311" fmla="*/ 2376 w 1337719"/>
                  <a:gd name="connsiteY5-312" fmla="*/ 2307209 h 7954225"/>
                  <a:gd name="connsiteX6-313" fmla="*/ 1276 w 1337719"/>
                  <a:gd name="connsiteY6-314" fmla="*/ 61429 h 7954225"/>
                  <a:gd name="connsiteX7-315" fmla="*/ 618496 w 1337719"/>
                  <a:gd name="connsiteY7-316" fmla="*/ 0 h 7954225"/>
                  <a:gd name="connsiteX0-317" fmla="*/ 617220 w 1336443"/>
                  <a:gd name="connsiteY0-318" fmla="*/ 0 h 7954225"/>
                  <a:gd name="connsiteX1-319" fmla="*/ 1037149 w 1336443"/>
                  <a:gd name="connsiteY1-320" fmla="*/ 4186142 h 7954225"/>
                  <a:gd name="connsiteX2-321" fmla="*/ 545948 w 1336443"/>
                  <a:gd name="connsiteY2-322" fmla="*/ 7954225 h 7954225"/>
                  <a:gd name="connsiteX3-323" fmla="*/ 72238 w 1336443"/>
                  <a:gd name="connsiteY3-324" fmla="*/ 7500835 h 7954225"/>
                  <a:gd name="connsiteX4-325" fmla="*/ 559283 w 1336443"/>
                  <a:gd name="connsiteY4-326" fmla="*/ 4047070 h 7954225"/>
                  <a:gd name="connsiteX5-327" fmla="*/ 1100 w 1336443"/>
                  <a:gd name="connsiteY5-328" fmla="*/ 2307209 h 7954225"/>
                  <a:gd name="connsiteX6-329" fmla="*/ 0 w 1336443"/>
                  <a:gd name="connsiteY6-330" fmla="*/ 61429 h 7954225"/>
                  <a:gd name="connsiteX7-331" fmla="*/ 617220 w 1336443"/>
                  <a:gd name="connsiteY7-332" fmla="*/ 0 h 7954225"/>
                  <a:gd name="connsiteX0-333" fmla="*/ 617220 w 1407446"/>
                  <a:gd name="connsiteY0-334" fmla="*/ 0 h 7954225"/>
                  <a:gd name="connsiteX1-335" fmla="*/ 1121463 w 1407446"/>
                  <a:gd name="connsiteY1-336" fmla="*/ 4114059 h 7954225"/>
                  <a:gd name="connsiteX2-337" fmla="*/ 545948 w 1407446"/>
                  <a:gd name="connsiteY2-338" fmla="*/ 7954225 h 7954225"/>
                  <a:gd name="connsiteX3-339" fmla="*/ 72238 w 1407446"/>
                  <a:gd name="connsiteY3-340" fmla="*/ 7500835 h 7954225"/>
                  <a:gd name="connsiteX4-341" fmla="*/ 559283 w 1407446"/>
                  <a:gd name="connsiteY4-342" fmla="*/ 4047070 h 7954225"/>
                  <a:gd name="connsiteX5-343" fmla="*/ 1100 w 1407446"/>
                  <a:gd name="connsiteY5-344" fmla="*/ 2307209 h 7954225"/>
                  <a:gd name="connsiteX6-345" fmla="*/ 0 w 1407446"/>
                  <a:gd name="connsiteY6-346" fmla="*/ 61429 h 7954225"/>
                  <a:gd name="connsiteX7-347" fmla="*/ 617220 w 1407446"/>
                  <a:gd name="connsiteY7-348" fmla="*/ 0 h 7954225"/>
                  <a:gd name="connsiteX0-349" fmla="*/ 617220 w 1383631"/>
                  <a:gd name="connsiteY0-350" fmla="*/ 0 h 7954225"/>
                  <a:gd name="connsiteX1-351" fmla="*/ 1121463 w 1383631"/>
                  <a:gd name="connsiteY1-352" fmla="*/ 4114059 h 7954225"/>
                  <a:gd name="connsiteX2-353" fmla="*/ 545948 w 1383631"/>
                  <a:gd name="connsiteY2-354" fmla="*/ 7954225 h 7954225"/>
                  <a:gd name="connsiteX3-355" fmla="*/ 72238 w 1383631"/>
                  <a:gd name="connsiteY3-356" fmla="*/ 7500835 h 7954225"/>
                  <a:gd name="connsiteX4-357" fmla="*/ 559283 w 1383631"/>
                  <a:gd name="connsiteY4-358" fmla="*/ 4047070 h 7954225"/>
                  <a:gd name="connsiteX5-359" fmla="*/ 1100 w 1383631"/>
                  <a:gd name="connsiteY5-360" fmla="*/ 2307209 h 7954225"/>
                  <a:gd name="connsiteX6-361" fmla="*/ 0 w 1383631"/>
                  <a:gd name="connsiteY6-362" fmla="*/ 61429 h 7954225"/>
                  <a:gd name="connsiteX7-363" fmla="*/ 617220 w 1383631"/>
                  <a:gd name="connsiteY7-364" fmla="*/ 0 h 7954225"/>
                  <a:gd name="connsiteX0-365" fmla="*/ 617220 w 1383631"/>
                  <a:gd name="connsiteY0-366" fmla="*/ 0 h 7954225"/>
                  <a:gd name="connsiteX1-367" fmla="*/ 1121463 w 1383631"/>
                  <a:gd name="connsiteY1-368" fmla="*/ 4114059 h 7954225"/>
                  <a:gd name="connsiteX2-369" fmla="*/ 545948 w 1383631"/>
                  <a:gd name="connsiteY2-370" fmla="*/ 7954225 h 7954225"/>
                  <a:gd name="connsiteX3-371" fmla="*/ 72238 w 1383631"/>
                  <a:gd name="connsiteY3-372" fmla="*/ 7500835 h 7954225"/>
                  <a:gd name="connsiteX4-373" fmla="*/ 646032 w 1383631"/>
                  <a:gd name="connsiteY4-374" fmla="*/ 4287103 h 7954225"/>
                  <a:gd name="connsiteX5-375" fmla="*/ 1100 w 1383631"/>
                  <a:gd name="connsiteY5-376" fmla="*/ 2307209 h 7954225"/>
                  <a:gd name="connsiteX6-377" fmla="*/ 0 w 1383631"/>
                  <a:gd name="connsiteY6-378" fmla="*/ 61429 h 7954225"/>
                  <a:gd name="connsiteX7-379" fmla="*/ 617220 w 1383631"/>
                  <a:gd name="connsiteY7-380" fmla="*/ 0 h 7954225"/>
                  <a:gd name="connsiteX0-381" fmla="*/ 634530 w 1400941"/>
                  <a:gd name="connsiteY0-382" fmla="*/ 0 h 7954225"/>
                  <a:gd name="connsiteX1-383" fmla="*/ 1138773 w 1400941"/>
                  <a:gd name="connsiteY1-384" fmla="*/ 4114059 h 7954225"/>
                  <a:gd name="connsiteX2-385" fmla="*/ 563258 w 1400941"/>
                  <a:gd name="connsiteY2-386" fmla="*/ 7954225 h 7954225"/>
                  <a:gd name="connsiteX3-387" fmla="*/ 89548 w 1400941"/>
                  <a:gd name="connsiteY3-388" fmla="*/ 7500835 h 7954225"/>
                  <a:gd name="connsiteX4-389" fmla="*/ 663342 w 1400941"/>
                  <a:gd name="connsiteY4-390" fmla="*/ 4287103 h 7954225"/>
                  <a:gd name="connsiteX5-391" fmla="*/ 18410 w 1400941"/>
                  <a:gd name="connsiteY5-392" fmla="*/ 2307209 h 7954225"/>
                  <a:gd name="connsiteX6-393" fmla="*/ 17310 w 1400941"/>
                  <a:gd name="connsiteY6-394" fmla="*/ 61429 h 7954225"/>
                  <a:gd name="connsiteX7-395" fmla="*/ 634530 w 1400941"/>
                  <a:gd name="connsiteY7-396" fmla="*/ 0 h 7954225"/>
                  <a:gd name="connsiteX0-397" fmla="*/ 617821 w 1384232"/>
                  <a:gd name="connsiteY0-398" fmla="*/ 0 h 7954225"/>
                  <a:gd name="connsiteX1-399" fmla="*/ 1122064 w 1384232"/>
                  <a:gd name="connsiteY1-400" fmla="*/ 4114059 h 7954225"/>
                  <a:gd name="connsiteX2-401" fmla="*/ 546549 w 1384232"/>
                  <a:gd name="connsiteY2-402" fmla="*/ 7954225 h 7954225"/>
                  <a:gd name="connsiteX3-403" fmla="*/ 72839 w 1384232"/>
                  <a:gd name="connsiteY3-404" fmla="*/ 7500835 h 7954225"/>
                  <a:gd name="connsiteX4-405" fmla="*/ 928227 w 1384232"/>
                  <a:gd name="connsiteY4-406" fmla="*/ 4355403 h 7954225"/>
                  <a:gd name="connsiteX5-407" fmla="*/ 1701 w 1384232"/>
                  <a:gd name="connsiteY5-408" fmla="*/ 2307209 h 7954225"/>
                  <a:gd name="connsiteX6-409" fmla="*/ 601 w 1384232"/>
                  <a:gd name="connsiteY6-410" fmla="*/ 61429 h 7954225"/>
                  <a:gd name="connsiteX7-411" fmla="*/ 617821 w 1384232"/>
                  <a:gd name="connsiteY7-412" fmla="*/ 0 h 7954225"/>
                  <a:gd name="connsiteX0-413" fmla="*/ 617220 w 1383631"/>
                  <a:gd name="connsiteY0-414" fmla="*/ 0 h 7954225"/>
                  <a:gd name="connsiteX1-415" fmla="*/ 1121463 w 1383631"/>
                  <a:gd name="connsiteY1-416" fmla="*/ 4114059 h 7954225"/>
                  <a:gd name="connsiteX2-417" fmla="*/ 545948 w 1383631"/>
                  <a:gd name="connsiteY2-418" fmla="*/ 7954225 h 7954225"/>
                  <a:gd name="connsiteX3-419" fmla="*/ 72238 w 1383631"/>
                  <a:gd name="connsiteY3-420" fmla="*/ 7500835 h 7954225"/>
                  <a:gd name="connsiteX4-421" fmla="*/ 927626 w 1383631"/>
                  <a:gd name="connsiteY4-422" fmla="*/ 4355403 h 7954225"/>
                  <a:gd name="connsiteX5-423" fmla="*/ 1100 w 1383631"/>
                  <a:gd name="connsiteY5-424" fmla="*/ 2307209 h 7954225"/>
                  <a:gd name="connsiteX6-425" fmla="*/ 0 w 1383631"/>
                  <a:gd name="connsiteY6-426" fmla="*/ 61429 h 7954225"/>
                  <a:gd name="connsiteX7-427" fmla="*/ 617220 w 1383631"/>
                  <a:gd name="connsiteY7-428" fmla="*/ 0 h 7954225"/>
                  <a:gd name="connsiteX0-429" fmla="*/ 617220 w 1383631"/>
                  <a:gd name="connsiteY0-430" fmla="*/ 0 h 7954225"/>
                  <a:gd name="connsiteX1-431" fmla="*/ 1121463 w 1383631"/>
                  <a:gd name="connsiteY1-432" fmla="*/ 4114059 h 7954225"/>
                  <a:gd name="connsiteX2-433" fmla="*/ 545948 w 1383631"/>
                  <a:gd name="connsiteY2-434" fmla="*/ 7954225 h 7954225"/>
                  <a:gd name="connsiteX3-435" fmla="*/ 72238 w 1383631"/>
                  <a:gd name="connsiteY3-436" fmla="*/ 7500835 h 7954225"/>
                  <a:gd name="connsiteX4-437" fmla="*/ 927626 w 1383631"/>
                  <a:gd name="connsiteY4-438" fmla="*/ 4355403 h 7954225"/>
                  <a:gd name="connsiteX5-439" fmla="*/ 1100 w 1383631"/>
                  <a:gd name="connsiteY5-440" fmla="*/ 2307209 h 7954225"/>
                  <a:gd name="connsiteX6-441" fmla="*/ 0 w 1383631"/>
                  <a:gd name="connsiteY6-442" fmla="*/ 61429 h 7954225"/>
                  <a:gd name="connsiteX7-443" fmla="*/ 617220 w 1383631"/>
                  <a:gd name="connsiteY7-444" fmla="*/ 0 h 7954225"/>
                  <a:gd name="connsiteX0-445" fmla="*/ 617220 w 1383631"/>
                  <a:gd name="connsiteY0-446" fmla="*/ 0 h 7954225"/>
                  <a:gd name="connsiteX1-447" fmla="*/ 1121463 w 1383631"/>
                  <a:gd name="connsiteY1-448" fmla="*/ 4114059 h 7954225"/>
                  <a:gd name="connsiteX2-449" fmla="*/ 545948 w 1383631"/>
                  <a:gd name="connsiteY2-450" fmla="*/ 7954225 h 7954225"/>
                  <a:gd name="connsiteX3-451" fmla="*/ 72238 w 1383631"/>
                  <a:gd name="connsiteY3-452" fmla="*/ 7500835 h 7954225"/>
                  <a:gd name="connsiteX4-453" fmla="*/ 794757 w 1383631"/>
                  <a:gd name="connsiteY4-454" fmla="*/ 4208024 h 7954225"/>
                  <a:gd name="connsiteX5-455" fmla="*/ 1100 w 1383631"/>
                  <a:gd name="connsiteY5-456" fmla="*/ 2307209 h 7954225"/>
                  <a:gd name="connsiteX6-457" fmla="*/ 0 w 1383631"/>
                  <a:gd name="connsiteY6-458" fmla="*/ 61429 h 7954225"/>
                  <a:gd name="connsiteX7-459" fmla="*/ 617220 w 1383631"/>
                  <a:gd name="connsiteY7-460" fmla="*/ 0 h 7954225"/>
                  <a:gd name="connsiteX0-461" fmla="*/ 617220 w 1304657"/>
                  <a:gd name="connsiteY0-462" fmla="*/ 0 h 7954225"/>
                  <a:gd name="connsiteX1-463" fmla="*/ 1028134 w 1304657"/>
                  <a:gd name="connsiteY1-464" fmla="*/ 4041044 h 7954225"/>
                  <a:gd name="connsiteX2-465" fmla="*/ 545948 w 1304657"/>
                  <a:gd name="connsiteY2-466" fmla="*/ 7954225 h 7954225"/>
                  <a:gd name="connsiteX3-467" fmla="*/ 72238 w 1304657"/>
                  <a:gd name="connsiteY3-468" fmla="*/ 7500835 h 7954225"/>
                  <a:gd name="connsiteX4-469" fmla="*/ 794757 w 1304657"/>
                  <a:gd name="connsiteY4-470" fmla="*/ 4208024 h 7954225"/>
                  <a:gd name="connsiteX5-471" fmla="*/ 1100 w 1304657"/>
                  <a:gd name="connsiteY5-472" fmla="*/ 2307209 h 7954225"/>
                  <a:gd name="connsiteX6-473" fmla="*/ 0 w 1304657"/>
                  <a:gd name="connsiteY6-474" fmla="*/ 61429 h 7954225"/>
                  <a:gd name="connsiteX7-475" fmla="*/ 617220 w 1304657"/>
                  <a:gd name="connsiteY7-476" fmla="*/ 0 h 7954225"/>
                  <a:gd name="connsiteX0-477" fmla="*/ 617220 w 1387908"/>
                  <a:gd name="connsiteY0-478" fmla="*/ 0 h 7954225"/>
                  <a:gd name="connsiteX1-479" fmla="*/ 1028134 w 1387908"/>
                  <a:gd name="connsiteY1-480" fmla="*/ 4041044 h 7954225"/>
                  <a:gd name="connsiteX2-481" fmla="*/ 545948 w 1387908"/>
                  <a:gd name="connsiteY2-482" fmla="*/ 7954225 h 7954225"/>
                  <a:gd name="connsiteX3-483" fmla="*/ 72238 w 1387908"/>
                  <a:gd name="connsiteY3-484" fmla="*/ 7500835 h 7954225"/>
                  <a:gd name="connsiteX4-485" fmla="*/ 794757 w 1387908"/>
                  <a:gd name="connsiteY4-486" fmla="*/ 4208024 h 7954225"/>
                  <a:gd name="connsiteX5-487" fmla="*/ 1100 w 1387908"/>
                  <a:gd name="connsiteY5-488" fmla="*/ 2307209 h 7954225"/>
                  <a:gd name="connsiteX6-489" fmla="*/ 0 w 1387908"/>
                  <a:gd name="connsiteY6-490" fmla="*/ 61429 h 7954225"/>
                  <a:gd name="connsiteX7-491" fmla="*/ 617220 w 1387908"/>
                  <a:gd name="connsiteY7-492" fmla="*/ 0 h 7954225"/>
                  <a:gd name="connsiteX0-493" fmla="*/ 617220 w 1461555"/>
                  <a:gd name="connsiteY0-494" fmla="*/ 0 h 7954225"/>
                  <a:gd name="connsiteX1-495" fmla="*/ 1028134 w 1461555"/>
                  <a:gd name="connsiteY1-496" fmla="*/ 4041044 h 7954225"/>
                  <a:gd name="connsiteX2-497" fmla="*/ 545948 w 1461555"/>
                  <a:gd name="connsiteY2-498" fmla="*/ 7954225 h 7954225"/>
                  <a:gd name="connsiteX3-499" fmla="*/ 72238 w 1461555"/>
                  <a:gd name="connsiteY3-500" fmla="*/ 7500835 h 7954225"/>
                  <a:gd name="connsiteX4-501" fmla="*/ 794757 w 1461555"/>
                  <a:gd name="connsiteY4-502" fmla="*/ 4208024 h 7954225"/>
                  <a:gd name="connsiteX5-503" fmla="*/ 1100 w 1461555"/>
                  <a:gd name="connsiteY5-504" fmla="*/ 2307209 h 7954225"/>
                  <a:gd name="connsiteX6-505" fmla="*/ 0 w 1461555"/>
                  <a:gd name="connsiteY6-506" fmla="*/ 61429 h 7954225"/>
                  <a:gd name="connsiteX7-507" fmla="*/ 617220 w 1461555"/>
                  <a:gd name="connsiteY7-508" fmla="*/ 0 h 7954225"/>
                  <a:gd name="connsiteX0-509" fmla="*/ 617220 w 1461555"/>
                  <a:gd name="connsiteY0-510" fmla="*/ 0 h 7954225"/>
                  <a:gd name="connsiteX1-511" fmla="*/ 1028134 w 1461555"/>
                  <a:gd name="connsiteY1-512" fmla="*/ 4041044 h 7954225"/>
                  <a:gd name="connsiteX2-513" fmla="*/ 545948 w 1461555"/>
                  <a:gd name="connsiteY2-514" fmla="*/ 7954225 h 7954225"/>
                  <a:gd name="connsiteX3-515" fmla="*/ 72238 w 1461555"/>
                  <a:gd name="connsiteY3-516" fmla="*/ 7500835 h 7954225"/>
                  <a:gd name="connsiteX4-517" fmla="*/ 794757 w 1461555"/>
                  <a:gd name="connsiteY4-518" fmla="*/ 4208024 h 7954225"/>
                  <a:gd name="connsiteX5-519" fmla="*/ 1100 w 1461555"/>
                  <a:gd name="connsiteY5-520" fmla="*/ 2307209 h 7954225"/>
                  <a:gd name="connsiteX6-521" fmla="*/ 0 w 1461555"/>
                  <a:gd name="connsiteY6-522" fmla="*/ 61429 h 7954225"/>
                  <a:gd name="connsiteX7-523" fmla="*/ 617220 w 1461555"/>
                  <a:gd name="connsiteY7-524" fmla="*/ 0 h 7954225"/>
                  <a:gd name="connsiteX0-525" fmla="*/ 621780 w 1466115"/>
                  <a:gd name="connsiteY0-526" fmla="*/ 0 h 7954225"/>
                  <a:gd name="connsiteX1-527" fmla="*/ 1032694 w 1466115"/>
                  <a:gd name="connsiteY1-528" fmla="*/ 4041044 h 7954225"/>
                  <a:gd name="connsiteX2-529" fmla="*/ 550508 w 1466115"/>
                  <a:gd name="connsiteY2-530" fmla="*/ 7954225 h 7954225"/>
                  <a:gd name="connsiteX3-531" fmla="*/ 76798 w 1466115"/>
                  <a:gd name="connsiteY3-532" fmla="*/ 7500835 h 7954225"/>
                  <a:gd name="connsiteX4-533" fmla="*/ 799317 w 1466115"/>
                  <a:gd name="connsiteY4-534" fmla="*/ 4208024 h 7954225"/>
                  <a:gd name="connsiteX5-535" fmla="*/ 5660 w 1466115"/>
                  <a:gd name="connsiteY5-536" fmla="*/ 2307209 h 7954225"/>
                  <a:gd name="connsiteX6-537" fmla="*/ 0 w 1466115"/>
                  <a:gd name="connsiteY6-538" fmla="*/ 309132 h 7954225"/>
                  <a:gd name="connsiteX7-539" fmla="*/ 621780 w 1466115"/>
                  <a:gd name="connsiteY7-540" fmla="*/ 0 h 7954225"/>
                  <a:gd name="connsiteX0-541" fmla="*/ 618397 w 1462732"/>
                  <a:gd name="connsiteY0-542" fmla="*/ 0 h 7954225"/>
                  <a:gd name="connsiteX1-543" fmla="*/ 1029311 w 1462732"/>
                  <a:gd name="connsiteY1-544" fmla="*/ 4041044 h 7954225"/>
                  <a:gd name="connsiteX2-545" fmla="*/ 547125 w 1462732"/>
                  <a:gd name="connsiteY2-546" fmla="*/ 7954225 h 7954225"/>
                  <a:gd name="connsiteX3-547" fmla="*/ 73415 w 1462732"/>
                  <a:gd name="connsiteY3-548" fmla="*/ 7500835 h 7954225"/>
                  <a:gd name="connsiteX4-549" fmla="*/ 795934 w 1462732"/>
                  <a:gd name="connsiteY4-550" fmla="*/ 4208024 h 7954225"/>
                  <a:gd name="connsiteX5-551" fmla="*/ 2277 w 1462732"/>
                  <a:gd name="connsiteY5-552" fmla="*/ 2307209 h 7954225"/>
                  <a:gd name="connsiteX6-553" fmla="*/ 0 w 1462732"/>
                  <a:gd name="connsiteY6-554" fmla="*/ 329212 h 7954225"/>
                  <a:gd name="connsiteX7-555" fmla="*/ 618397 w 1462732"/>
                  <a:gd name="connsiteY7-556" fmla="*/ 0 h 7954225"/>
                  <a:gd name="connsiteX0-557" fmla="*/ 647602 w 1491937"/>
                  <a:gd name="connsiteY0-558" fmla="*/ 0 h 7954225"/>
                  <a:gd name="connsiteX1-559" fmla="*/ 1058516 w 1491937"/>
                  <a:gd name="connsiteY1-560" fmla="*/ 4041044 h 7954225"/>
                  <a:gd name="connsiteX2-561" fmla="*/ 576330 w 1491937"/>
                  <a:gd name="connsiteY2-562" fmla="*/ 7954225 h 7954225"/>
                  <a:gd name="connsiteX3-563" fmla="*/ 0 w 1491937"/>
                  <a:gd name="connsiteY3-564" fmla="*/ 7774192 h 7954225"/>
                  <a:gd name="connsiteX4-565" fmla="*/ 825139 w 1491937"/>
                  <a:gd name="connsiteY4-566" fmla="*/ 4208024 h 7954225"/>
                  <a:gd name="connsiteX5-567" fmla="*/ 31482 w 1491937"/>
                  <a:gd name="connsiteY5-568" fmla="*/ 2307209 h 7954225"/>
                  <a:gd name="connsiteX6-569" fmla="*/ 29205 w 1491937"/>
                  <a:gd name="connsiteY6-570" fmla="*/ 329212 h 7954225"/>
                  <a:gd name="connsiteX7-571" fmla="*/ 647602 w 1491937"/>
                  <a:gd name="connsiteY7-572" fmla="*/ 0 h 7954225"/>
                  <a:gd name="connsiteX0-573" fmla="*/ 646881 w 1491216"/>
                  <a:gd name="connsiteY0-574" fmla="*/ 0 h 7954225"/>
                  <a:gd name="connsiteX1-575" fmla="*/ 1057795 w 1491216"/>
                  <a:gd name="connsiteY1-576" fmla="*/ 4041044 h 7954225"/>
                  <a:gd name="connsiteX2-577" fmla="*/ 575609 w 1491216"/>
                  <a:gd name="connsiteY2-578" fmla="*/ 7954225 h 7954225"/>
                  <a:gd name="connsiteX3-579" fmla="*/ 0 w 1491216"/>
                  <a:gd name="connsiteY3-580" fmla="*/ 7802980 h 7954225"/>
                  <a:gd name="connsiteX4-581" fmla="*/ 824418 w 1491216"/>
                  <a:gd name="connsiteY4-582" fmla="*/ 4208024 h 7954225"/>
                  <a:gd name="connsiteX5-583" fmla="*/ 30761 w 1491216"/>
                  <a:gd name="connsiteY5-584" fmla="*/ 2307209 h 7954225"/>
                  <a:gd name="connsiteX6-585" fmla="*/ 28484 w 1491216"/>
                  <a:gd name="connsiteY6-586" fmla="*/ 329212 h 7954225"/>
                  <a:gd name="connsiteX7-587" fmla="*/ 646881 w 1491216"/>
                  <a:gd name="connsiteY7-588" fmla="*/ 0 h 7954225"/>
                  <a:gd name="connsiteX0-589" fmla="*/ 646881 w 1057941"/>
                  <a:gd name="connsiteY0-590" fmla="*/ 0 h 7924714"/>
                  <a:gd name="connsiteX1-591" fmla="*/ 1057795 w 1057941"/>
                  <a:gd name="connsiteY1-592" fmla="*/ 4041044 h 7924714"/>
                  <a:gd name="connsiteX2-593" fmla="*/ 603677 w 1057941"/>
                  <a:gd name="connsiteY2-594" fmla="*/ 7924714 h 7924714"/>
                  <a:gd name="connsiteX3-595" fmla="*/ 0 w 1057941"/>
                  <a:gd name="connsiteY3-596" fmla="*/ 7802980 h 7924714"/>
                  <a:gd name="connsiteX4-597" fmla="*/ 824418 w 1057941"/>
                  <a:gd name="connsiteY4-598" fmla="*/ 4208024 h 7924714"/>
                  <a:gd name="connsiteX5-599" fmla="*/ 30761 w 1057941"/>
                  <a:gd name="connsiteY5-600" fmla="*/ 2307209 h 7924714"/>
                  <a:gd name="connsiteX6-601" fmla="*/ 28484 w 1057941"/>
                  <a:gd name="connsiteY6-602" fmla="*/ 329212 h 7924714"/>
                  <a:gd name="connsiteX7-603" fmla="*/ 646881 w 1057941"/>
                  <a:gd name="connsiteY7-604" fmla="*/ 0 h 7924714"/>
                  <a:gd name="connsiteX0-605" fmla="*/ 655950 w 1067010"/>
                  <a:gd name="connsiteY0-606" fmla="*/ 0 h 7924714"/>
                  <a:gd name="connsiteX1-607" fmla="*/ 1066864 w 1067010"/>
                  <a:gd name="connsiteY1-608" fmla="*/ 4041044 h 7924714"/>
                  <a:gd name="connsiteX2-609" fmla="*/ 612746 w 1067010"/>
                  <a:gd name="connsiteY2-610" fmla="*/ 7924714 h 7924714"/>
                  <a:gd name="connsiteX3-611" fmla="*/ 0 w 1067010"/>
                  <a:gd name="connsiteY3-612" fmla="*/ 7785925 h 7924714"/>
                  <a:gd name="connsiteX4-613" fmla="*/ 833487 w 1067010"/>
                  <a:gd name="connsiteY4-614" fmla="*/ 4208024 h 7924714"/>
                  <a:gd name="connsiteX5-615" fmla="*/ 39830 w 1067010"/>
                  <a:gd name="connsiteY5-616" fmla="*/ 2307209 h 7924714"/>
                  <a:gd name="connsiteX6-617" fmla="*/ 37553 w 1067010"/>
                  <a:gd name="connsiteY6-618" fmla="*/ 329212 h 7924714"/>
                  <a:gd name="connsiteX7-619" fmla="*/ 655950 w 1067010"/>
                  <a:gd name="connsiteY7-620" fmla="*/ 0 h 7924714"/>
                  <a:gd name="connsiteX0-621" fmla="*/ 655950 w 1406800"/>
                  <a:gd name="connsiteY0-622" fmla="*/ 0 h 7924714"/>
                  <a:gd name="connsiteX1-623" fmla="*/ 1066864 w 1406800"/>
                  <a:gd name="connsiteY1-624" fmla="*/ 4041044 h 7924714"/>
                  <a:gd name="connsiteX2-625" fmla="*/ 612746 w 1406800"/>
                  <a:gd name="connsiteY2-626" fmla="*/ 7924714 h 7924714"/>
                  <a:gd name="connsiteX3-627" fmla="*/ 0 w 1406800"/>
                  <a:gd name="connsiteY3-628" fmla="*/ 7785925 h 7924714"/>
                  <a:gd name="connsiteX4-629" fmla="*/ 833487 w 1406800"/>
                  <a:gd name="connsiteY4-630" fmla="*/ 4208024 h 7924714"/>
                  <a:gd name="connsiteX5-631" fmla="*/ 39830 w 1406800"/>
                  <a:gd name="connsiteY5-632" fmla="*/ 2307209 h 7924714"/>
                  <a:gd name="connsiteX6-633" fmla="*/ 37553 w 1406800"/>
                  <a:gd name="connsiteY6-634" fmla="*/ 329212 h 7924714"/>
                  <a:gd name="connsiteX7-635" fmla="*/ 655950 w 1406800"/>
                  <a:gd name="connsiteY7-636" fmla="*/ 0 h 7924714"/>
                  <a:gd name="connsiteX0-637" fmla="*/ 655950 w 1387919"/>
                  <a:gd name="connsiteY0-638" fmla="*/ 0 h 7924714"/>
                  <a:gd name="connsiteX1-639" fmla="*/ 1066864 w 1387919"/>
                  <a:gd name="connsiteY1-640" fmla="*/ 4041044 h 7924714"/>
                  <a:gd name="connsiteX2-641" fmla="*/ 612746 w 1387919"/>
                  <a:gd name="connsiteY2-642" fmla="*/ 7924714 h 7924714"/>
                  <a:gd name="connsiteX3-643" fmla="*/ 0 w 1387919"/>
                  <a:gd name="connsiteY3-644" fmla="*/ 7785925 h 7924714"/>
                  <a:gd name="connsiteX4-645" fmla="*/ 833487 w 1387919"/>
                  <a:gd name="connsiteY4-646" fmla="*/ 4208024 h 7924714"/>
                  <a:gd name="connsiteX5-647" fmla="*/ 39830 w 1387919"/>
                  <a:gd name="connsiteY5-648" fmla="*/ 2307209 h 7924714"/>
                  <a:gd name="connsiteX6-649" fmla="*/ 37553 w 1387919"/>
                  <a:gd name="connsiteY6-650" fmla="*/ 329212 h 7924714"/>
                  <a:gd name="connsiteX7-651" fmla="*/ 655950 w 1387919"/>
                  <a:gd name="connsiteY7-652" fmla="*/ 0 h 7924714"/>
                  <a:gd name="connsiteX0-653" fmla="*/ 655950 w 1379460"/>
                  <a:gd name="connsiteY0-654" fmla="*/ 0 h 7924714"/>
                  <a:gd name="connsiteX1-655" fmla="*/ 1066864 w 1379460"/>
                  <a:gd name="connsiteY1-656" fmla="*/ 4041044 h 7924714"/>
                  <a:gd name="connsiteX2-657" fmla="*/ 612746 w 1379460"/>
                  <a:gd name="connsiteY2-658" fmla="*/ 7924714 h 7924714"/>
                  <a:gd name="connsiteX3-659" fmla="*/ 0 w 1379460"/>
                  <a:gd name="connsiteY3-660" fmla="*/ 7785925 h 7924714"/>
                  <a:gd name="connsiteX4-661" fmla="*/ 833487 w 1379460"/>
                  <a:gd name="connsiteY4-662" fmla="*/ 4208024 h 7924714"/>
                  <a:gd name="connsiteX5-663" fmla="*/ 39830 w 1379460"/>
                  <a:gd name="connsiteY5-664" fmla="*/ 2307209 h 7924714"/>
                  <a:gd name="connsiteX6-665" fmla="*/ 37553 w 1379460"/>
                  <a:gd name="connsiteY6-666" fmla="*/ 329212 h 7924714"/>
                  <a:gd name="connsiteX7-667" fmla="*/ 655950 w 1379460"/>
                  <a:gd name="connsiteY7-668" fmla="*/ 0 h 7924714"/>
                  <a:gd name="connsiteX0-669" fmla="*/ 655950 w 1429188"/>
                  <a:gd name="connsiteY0-670" fmla="*/ 0 h 7924714"/>
                  <a:gd name="connsiteX1-671" fmla="*/ 1126606 w 1429188"/>
                  <a:gd name="connsiteY1-672" fmla="*/ 3913684 h 7924714"/>
                  <a:gd name="connsiteX2-673" fmla="*/ 612746 w 1429188"/>
                  <a:gd name="connsiteY2-674" fmla="*/ 7924714 h 7924714"/>
                  <a:gd name="connsiteX3-675" fmla="*/ 0 w 1429188"/>
                  <a:gd name="connsiteY3-676" fmla="*/ 7785925 h 7924714"/>
                  <a:gd name="connsiteX4-677" fmla="*/ 833487 w 1429188"/>
                  <a:gd name="connsiteY4-678" fmla="*/ 4208024 h 7924714"/>
                  <a:gd name="connsiteX5-679" fmla="*/ 39830 w 1429188"/>
                  <a:gd name="connsiteY5-680" fmla="*/ 2307209 h 7924714"/>
                  <a:gd name="connsiteX6-681" fmla="*/ 37553 w 1429188"/>
                  <a:gd name="connsiteY6-682" fmla="*/ 329212 h 7924714"/>
                  <a:gd name="connsiteX7-683" fmla="*/ 655950 w 1429188"/>
                  <a:gd name="connsiteY7-684" fmla="*/ 0 h 7924714"/>
                  <a:gd name="connsiteX0-685" fmla="*/ 655950 w 1429188"/>
                  <a:gd name="connsiteY0-686" fmla="*/ 0 h 7924714"/>
                  <a:gd name="connsiteX1-687" fmla="*/ 1126606 w 1429188"/>
                  <a:gd name="connsiteY1-688" fmla="*/ 3913684 h 7924714"/>
                  <a:gd name="connsiteX2-689" fmla="*/ 612746 w 1429188"/>
                  <a:gd name="connsiteY2-690" fmla="*/ 7924714 h 7924714"/>
                  <a:gd name="connsiteX3-691" fmla="*/ 0 w 1429188"/>
                  <a:gd name="connsiteY3-692" fmla="*/ 7785925 h 7924714"/>
                  <a:gd name="connsiteX4-693" fmla="*/ 833487 w 1429188"/>
                  <a:gd name="connsiteY4-694" fmla="*/ 4208024 h 7924714"/>
                  <a:gd name="connsiteX5-695" fmla="*/ 39830 w 1429188"/>
                  <a:gd name="connsiteY5-696" fmla="*/ 2307209 h 7924714"/>
                  <a:gd name="connsiteX6-697" fmla="*/ 37553 w 1429188"/>
                  <a:gd name="connsiteY6-698" fmla="*/ 329212 h 7924714"/>
                  <a:gd name="connsiteX7-699" fmla="*/ 655950 w 1429188"/>
                  <a:gd name="connsiteY7-700" fmla="*/ 0 h 7924714"/>
                  <a:gd name="connsiteX0-701" fmla="*/ 618397 w 1391635"/>
                  <a:gd name="connsiteY0-702" fmla="*/ 0 h 7924714"/>
                  <a:gd name="connsiteX1-703" fmla="*/ 1089053 w 1391635"/>
                  <a:gd name="connsiteY1-704" fmla="*/ 3913684 h 7924714"/>
                  <a:gd name="connsiteX2-705" fmla="*/ 575193 w 1391635"/>
                  <a:gd name="connsiteY2-706" fmla="*/ 7924714 h 7924714"/>
                  <a:gd name="connsiteX3-707" fmla="*/ 2243 w 1391635"/>
                  <a:gd name="connsiteY3-708" fmla="*/ 7530916 h 7924714"/>
                  <a:gd name="connsiteX4-709" fmla="*/ 795934 w 1391635"/>
                  <a:gd name="connsiteY4-710" fmla="*/ 4208024 h 7924714"/>
                  <a:gd name="connsiteX5-711" fmla="*/ 2277 w 1391635"/>
                  <a:gd name="connsiteY5-712" fmla="*/ 2307209 h 7924714"/>
                  <a:gd name="connsiteX6-713" fmla="*/ 0 w 1391635"/>
                  <a:gd name="connsiteY6-714" fmla="*/ 329212 h 7924714"/>
                  <a:gd name="connsiteX7-715" fmla="*/ 618397 w 1391635"/>
                  <a:gd name="connsiteY7-716" fmla="*/ 0 h 7924714"/>
                  <a:gd name="connsiteX0-717" fmla="*/ 618397 w 1391635"/>
                  <a:gd name="connsiteY0-718" fmla="*/ 0 h 7924714"/>
                  <a:gd name="connsiteX1-719" fmla="*/ 1089053 w 1391635"/>
                  <a:gd name="connsiteY1-720" fmla="*/ 3913684 h 7924714"/>
                  <a:gd name="connsiteX2-721" fmla="*/ 575193 w 1391635"/>
                  <a:gd name="connsiteY2-722" fmla="*/ 7924714 h 7924714"/>
                  <a:gd name="connsiteX3-723" fmla="*/ 13201 w 1391635"/>
                  <a:gd name="connsiteY3-724" fmla="*/ 7441571 h 7924714"/>
                  <a:gd name="connsiteX4-725" fmla="*/ 795934 w 1391635"/>
                  <a:gd name="connsiteY4-726" fmla="*/ 4208024 h 7924714"/>
                  <a:gd name="connsiteX5-727" fmla="*/ 2277 w 1391635"/>
                  <a:gd name="connsiteY5-728" fmla="*/ 2307209 h 7924714"/>
                  <a:gd name="connsiteX6-729" fmla="*/ 0 w 1391635"/>
                  <a:gd name="connsiteY6-730" fmla="*/ 329212 h 7924714"/>
                  <a:gd name="connsiteX7-731" fmla="*/ 618397 w 1391635"/>
                  <a:gd name="connsiteY7-732" fmla="*/ 0 h 79247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91635" h="7924714">
                    <a:moveTo>
                      <a:pt x="618397" y="0"/>
                    </a:moveTo>
                    <a:cubicBezTo>
                      <a:pt x="776381" y="676868"/>
                      <a:pt x="230417" y="3451589"/>
                      <a:pt x="1089053" y="3913684"/>
                    </a:cubicBezTo>
                    <a:cubicBezTo>
                      <a:pt x="1947689" y="4375779"/>
                      <a:pt x="721137" y="7361681"/>
                      <a:pt x="575193" y="7924714"/>
                    </a:cubicBezTo>
                    <a:lnTo>
                      <a:pt x="13201" y="7441571"/>
                    </a:lnTo>
                    <a:cubicBezTo>
                      <a:pt x="102697" y="6404277"/>
                      <a:pt x="797755" y="5063751"/>
                      <a:pt x="795934" y="4208024"/>
                    </a:cubicBezTo>
                    <a:cubicBezTo>
                      <a:pt x="794113" y="3352297"/>
                      <a:pt x="-18638" y="3574241"/>
                      <a:pt x="2277" y="2307209"/>
                    </a:cubicBezTo>
                    <a:cubicBezTo>
                      <a:pt x="22017" y="1542734"/>
                      <a:pt x="22598" y="1034189"/>
                      <a:pt x="0" y="329212"/>
                    </a:cubicBezTo>
                    <a:lnTo>
                      <a:pt x="618397" y="0"/>
                    </a:lnTo>
                    <a:close/>
                  </a:path>
                </a:pathLst>
              </a:custGeom>
              <a:solidFill>
                <a:srgbClr val="DC24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20353975">
                <a:off x="6128308" y="4463738"/>
                <a:ext cx="990914" cy="635025"/>
              </a:xfrm>
              <a:custGeom>
                <a:avLst/>
                <a:gdLst>
                  <a:gd name="connsiteX0" fmla="*/ 0 w 980820"/>
                  <a:gd name="connsiteY0" fmla="*/ 650670 h 650670"/>
                  <a:gd name="connsiteX1" fmla="*/ 246064 w 980820"/>
                  <a:gd name="connsiteY1" fmla="*/ 0 h 650670"/>
                  <a:gd name="connsiteX2" fmla="*/ 980820 w 980820"/>
                  <a:gd name="connsiteY2" fmla="*/ 0 h 650670"/>
                  <a:gd name="connsiteX3" fmla="*/ 734756 w 980820"/>
                  <a:gd name="connsiteY3" fmla="*/ 650670 h 650670"/>
                  <a:gd name="connsiteX4" fmla="*/ 0 w 980820"/>
                  <a:gd name="connsiteY4" fmla="*/ 650670 h 650670"/>
                  <a:gd name="connsiteX0-1" fmla="*/ 0 w 990914"/>
                  <a:gd name="connsiteY0-2" fmla="*/ 642437 h 650670"/>
                  <a:gd name="connsiteX1-3" fmla="*/ 256158 w 990914"/>
                  <a:gd name="connsiteY1-4" fmla="*/ 0 h 650670"/>
                  <a:gd name="connsiteX2-5" fmla="*/ 990914 w 990914"/>
                  <a:gd name="connsiteY2-6" fmla="*/ 0 h 650670"/>
                  <a:gd name="connsiteX3-7" fmla="*/ 744850 w 990914"/>
                  <a:gd name="connsiteY3-8" fmla="*/ 650670 h 650670"/>
                  <a:gd name="connsiteX4-9" fmla="*/ 0 w 990914"/>
                  <a:gd name="connsiteY4-10" fmla="*/ 642437 h 650670"/>
                  <a:gd name="connsiteX0-11" fmla="*/ 0 w 990914"/>
                  <a:gd name="connsiteY0-12" fmla="*/ 642437 h 642437"/>
                  <a:gd name="connsiteX1-13" fmla="*/ 256158 w 990914"/>
                  <a:gd name="connsiteY1-14" fmla="*/ 0 h 642437"/>
                  <a:gd name="connsiteX2-15" fmla="*/ 990914 w 990914"/>
                  <a:gd name="connsiteY2-16" fmla="*/ 0 h 642437"/>
                  <a:gd name="connsiteX3-17" fmla="*/ 753613 w 990914"/>
                  <a:gd name="connsiteY3-18" fmla="*/ 627562 h 642437"/>
                  <a:gd name="connsiteX4-19" fmla="*/ 0 w 990914"/>
                  <a:gd name="connsiteY4-20" fmla="*/ 642437 h 642437"/>
                  <a:gd name="connsiteX0-21" fmla="*/ 0 w 990914"/>
                  <a:gd name="connsiteY0-22" fmla="*/ 642437 h 642437"/>
                  <a:gd name="connsiteX1-23" fmla="*/ 256158 w 990914"/>
                  <a:gd name="connsiteY1-24" fmla="*/ 0 h 642437"/>
                  <a:gd name="connsiteX2-25" fmla="*/ 990914 w 990914"/>
                  <a:gd name="connsiteY2-26" fmla="*/ 0 h 642437"/>
                  <a:gd name="connsiteX3-27" fmla="*/ 738737 w 990914"/>
                  <a:gd name="connsiteY3-28" fmla="*/ 608705 h 642437"/>
                  <a:gd name="connsiteX4-29" fmla="*/ 0 w 990914"/>
                  <a:gd name="connsiteY4-30" fmla="*/ 642437 h 6424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90914" h="642437">
                    <a:moveTo>
                      <a:pt x="0" y="642437"/>
                    </a:moveTo>
                    <a:lnTo>
                      <a:pt x="256158" y="0"/>
                    </a:lnTo>
                    <a:lnTo>
                      <a:pt x="990914" y="0"/>
                    </a:lnTo>
                    <a:lnTo>
                      <a:pt x="738737" y="608705"/>
                    </a:lnTo>
                    <a:lnTo>
                      <a:pt x="0" y="642437"/>
                    </a:lnTo>
                    <a:close/>
                  </a:path>
                </a:pathLst>
              </a:custGeom>
              <a:gradFill flip="none" rotWithShape="1">
                <a:gsLst>
                  <a:gs pos="61500">
                    <a:srgbClr val="E3E2EA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C4BFD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 rot="17880000">
                <a:off x="2844792" y="-1742199"/>
                <a:ext cx="1391635" cy="7924714"/>
              </a:xfrm>
              <a:custGeom>
                <a:avLst/>
                <a:gdLst>
                  <a:gd name="connsiteX0" fmla="*/ 635110 w 1342031"/>
                  <a:gd name="connsiteY0" fmla="*/ 0 h 7954225"/>
                  <a:gd name="connsiteX1" fmla="*/ 630595 w 1342031"/>
                  <a:gd name="connsiteY1" fmla="*/ 2033404 h 7954225"/>
                  <a:gd name="connsiteX2" fmla="*/ 702903 w 1342031"/>
                  <a:gd name="connsiteY2" fmla="*/ 2014435 h 7954225"/>
                  <a:gd name="connsiteX3" fmla="*/ 965793 w 1342031"/>
                  <a:gd name="connsiteY3" fmla="*/ 4122635 h 7954225"/>
                  <a:gd name="connsiteX4" fmla="*/ 563838 w 1342031"/>
                  <a:gd name="connsiteY4" fmla="*/ 7954225 h 7954225"/>
                  <a:gd name="connsiteX5" fmla="*/ 90128 w 1342031"/>
                  <a:gd name="connsiteY5" fmla="*/ 7500835 h 7954225"/>
                  <a:gd name="connsiteX6" fmla="*/ 577173 w 1342031"/>
                  <a:gd name="connsiteY6" fmla="*/ 4047070 h 7954225"/>
                  <a:gd name="connsiteX7" fmla="*/ 85683 w 1342031"/>
                  <a:gd name="connsiteY7" fmla="*/ 2176360 h 7954225"/>
                  <a:gd name="connsiteX8" fmla="*/ 211193 w 1342031"/>
                  <a:gd name="connsiteY8" fmla="*/ 2143433 h 7954225"/>
                  <a:gd name="connsiteX9" fmla="*/ 22335 w 1342031"/>
                  <a:gd name="connsiteY9" fmla="*/ 2078289 h 7954225"/>
                  <a:gd name="connsiteX10" fmla="*/ 17890 w 1342031"/>
                  <a:gd name="connsiteY10" fmla="*/ 61429 h 7954225"/>
                  <a:gd name="connsiteX0-1" fmla="*/ 635110 w 1342031"/>
                  <a:gd name="connsiteY0-2" fmla="*/ 0 h 7954225"/>
                  <a:gd name="connsiteX1-3" fmla="*/ 702903 w 1342031"/>
                  <a:gd name="connsiteY1-4" fmla="*/ 2014435 h 7954225"/>
                  <a:gd name="connsiteX2-5" fmla="*/ 965793 w 1342031"/>
                  <a:gd name="connsiteY2-6" fmla="*/ 4122635 h 7954225"/>
                  <a:gd name="connsiteX3-7" fmla="*/ 563838 w 1342031"/>
                  <a:gd name="connsiteY3-8" fmla="*/ 7954225 h 7954225"/>
                  <a:gd name="connsiteX4-9" fmla="*/ 90128 w 1342031"/>
                  <a:gd name="connsiteY4-10" fmla="*/ 7500835 h 7954225"/>
                  <a:gd name="connsiteX5-11" fmla="*/ 577173 w 1342031"/>
                  <a:gd name="connsiteY5-12" fmla="*/ 4047070 h 7954225"/>
                  <a:gd name="connsiteX6-13" fmla="*/ 85683 w 1342031"/>
                  <a:gd name="connsiteY6-14" fmla="*/ 2176360 h 7954225"/>
                  <a:gd name="connsiteX7-15" fmla="*/ 211193 w 1342031"/>
                  <a:gd name="connsiteY7-16" fmla="*/ 2143433 h 7954225"/>
                  <a:gd name="connsiteX8-17" fmla="*/ 22335 w 1342031"/>
                  <a:gd name="connsiteY8-18" fmla="*/ 2078289 h 7954225"/>
                  <a:gd name="connsiteX9-19" fmla="*/ 17890 w 1342031"/>
                  <a:gd name="connsiteY9-20" fmla="*/ 61429 h 7954225"/>
                  <a:gd name="connsiteX10-21" fmla="*/ 635110 w 1342031"/>
                  <a:gd name="connsiteY10-22" fmla="*/ 0 h 7954225"/>
                  <a:gd name="connsiteX0-23" fmla="*/ 635110 w 1342031"/>
                  <a:gd name="connsiteY0-24" fmla="*/ 0 h 7954225"/>
                  <a:gd name="connsiteX1-25" fmla="*/ 702903 w 1342031"/>
                  <a:gd name="connsiteY1-26" fmla="*/ 2014435 h 7954225"/>
                  <a:gd name="connsiteX2-27" fmla="*/ 965793 w 1342031"/>
                  <a:gd name="connsiteY2-28" fmla="*/ 4122635 h 7954225"/>
                  <a:gd name="connsiteX3-29" fmla="*/ 563838 w 1342031"/>
                  <a:gd name="connsiteY3-30" fmla="*/ 7954225 h 7954225"/>
                  <a:gd name="connsiteX4-31" fmla="*/ 90128 w 1342031"/>
                  <a:gd name="connsiteY4-32" fmla="*/ 7500835 h 7954225"/>
                  <a:gd name="connsiteX5-33" fmla="*/ 577173 w 1342031"/>
                  <a:gd name="connsiteY5-34" fmla="*/ 4047070 h 7954225"/>
                  <a:gd name="connsiteX6-35" fmla="*/ 85683 w 1342031"/>
                  <a:gd name="connsiteY6-36" fmla="*/ 2176360 h 7954225"/>
                  <a:gd name="connsiteX7-37" fmla="*/ 22335 w 1342031"/>
                  <a:gd name="connsiteY7-38" fmla="*/ 2078289 h 7954225"/>
                  <a:gd name="connsiteX8-39" fmla="*/ 17890 w 1342031"/>
                  <a:gd name="connsiteY8-40" fmla="*/ 61429 h 7954225"/>
                  <a:gd name="connsiteX9-41" fmla="*/ 635110 w 1342031"/>
                  <a:gd name="connsiteY9-42" fmla="*/ 0 h 7954225"/>
                  <a:gd name="connsiteX0-43" fmla="*/ 635110 w 1342031"/>
                  <a:gd name="connsiteY0-44" fmla="*/ 0 h 7954225"/>
                  <a:gd name="connsiteX1-45" fmla="*/ 702903 w 1342031"/>
                  <a:gd name="connsiteY1-46" fmla="*/ 2014435 h 7954225"/>
                  <a:gd name="connsiteX2-47" fmla="*/ 965793 w 1342031"/>
                  <a:gd name="connsiteY2-48" fmla="*/ 4122635 h 7954225"/>
                  <a:gd name="connsiteX3-49" fmla="*/ 563838 w 1342031"/>
                  <a:gd name="connsiteY3-50" fmla="*/ 7954225 h 7954225"/>
                  <a:gd name="connsiteX4-51" fmla="*/ 90128 w 1342031"/>
                  <a:gd name="connsiteY4-52" fmla="*/ 7500835 h 7954225"/>
                  <a:gd name="connsiteX5-53" fmla="*/ 577173 w 1342031"/>
                  <a:gd name="connsiteY5-54" fmla="*/ 4047070 h 7954225"/>
                  <a:gd name="connsiteX6-55" fmla="*/ 85683 w 1342031"/>
                  <a:gd name="connsiteY6-56" fmla="*/ 2176360 h 7954225"/>
                  <a:gd name="connsiteX7-57" fmla="*/ 17890 w 1342031"/>
                  <a:gd name="connsiteY7-58" fmla="*/ 61429 h 7954225"/>
                  <a:gd name="connsiteX8-59" fmla="*/ 635110 w 1342031"/>
                  <a:gd name="connsiteY8-60" fmla="*/ 0 h 7954225"/>
                  <a:gd name="connsiteX0-61" fmla="*/ 635110 w 1342031"/>
                  <a:gd name="connsiteY0-62" fmla="*/ 0 h 7954225"/>
                  <a:gd name="connsiteX1-63" fmla="*/ 965793 w 1342031"/>
                  <a:gd name="connsiteY1-64" fmla="*/ 4122635 h 7954225"/>
                  <a:gd name="connsiteX2-65" fmla="*/ 563838 w 1342031"/>
                  <a:gd name="connsiteY2-66" fmla="*/ 7954225 h 7954225"/>
                  <a:gd name="connsiteX3-67" fmla="*/ 90128 w 1342031"/>
                  <a:gd name="connsiteY3-68" fmla="*/ 7500835 h 7954225"/>
                  <a:gd name="connsiteX4-69" fmla="*/ 577173 w 1342031"/>
                  <a:gd name="connsiteY4-70" fmla="*/ 4047070 h 7954225"/>
                  <a:gd name="connsiteX5-71" fmla="*/ 85683 w 1342031"/>
                  <a:gd name="connsiteY5-72" fmla="*/ 2176360 h 7954225"/>
                  <a:gd name="connsiteX6-73" fmla="*/ 17890 w 1342031"/>
                  <a:gd name="connsiteY6-74" fmla="*/ 61429 h 7954225"/>
                  <a:gd name="connsiteX7-75" fmla="*/ 635110 w 1342031"/>
                  <a:gd name="connsiteY7-76" fmla="*/ 0 h 7954225"/>
                  <a:gd name="connsiteX0-77" fmla="*/ 635110 w 966338"/>
                  <a:gd name="connsiteY0-78" fmla="*/ 0 h 7954225"/>
                  <a:gd name="connsiteX1-79" fmla="*/ 965793 w 966338"/>
                  <a:gd name="connsiteY1-80" fmla="*/ 4122635 h 7954225"/>
                  <a:gd name="connsiteX2-81" fmla="*/ 563838 w 966338"/>
                  <a:gd name="connsiteY2-82" fmla="*/ 7954225 h 7954225"/>
                  <a:gd name="connsiteX3-83" fmla="*/ 90128 w 966338"/>
                  <a:gd name="connsiteY3-84" fmla="*/ 7500835 h 7954225"/>
                  <a:gd name="connsiteX4-85" fmla="*/ 577173 w 966338"/>
                  <a:gd name="connsiteY4-86" fmla="*/ 4047070 h 7954225"/>
                  <a:gd name="connsiteX5-87" fmla="*/ 85683 w 966338"/>
                  <a:gd name="connsiteY5-88" fmla="*/ 2176360 h 7954225"/>
                  <a:gd name="connsiteX6-89" fmla="*/ 17890 w 966338"/>
                  <a:gd name="connsiteY6-90" fmla="*/ 61429 h 7954225"/>
                  <a:gd name="connsiteX7-91" fmla="*/ 635110 w 966338"/>
                  <a:gd name="connsiteY7-92" fmla="*/ 0 h 7954225"/>
                  <a:gd name="connsiteX0-93" fmla="*/ 635110 w 1233132"/>
                  <a:gd name="connsiteY0-94" fmla="*/ 0 h 7954225"/>
                  <a:gd name="connsiteX1-95" fmla="*/ 965793 w 1233132"/>
                  <a:gd name="connsiteY1-96" fmla="*/ 4122635 h 7954225"/>
                  <a:gd name="connsiteX2-97" fmla="*/ 563838 w 1233132"/>
                  <a:gd name="connsiteY2-98" fmla="*/ 7954225 h 7954225"/>
                  <a:gd name="connsiteX3-99" fmla="*/ 90128 w 1233132"/>
                  <a:gd name="connsiteY3-100" fmla="*/ 7500835 h 7954225"/>
                  <a:gd name="connsiteX4-101" fmla="*/ 577173 w 1233132"/>
                  <a:gd name="connsiteY4-102" fmla="*/ 4047070 h 7954225"/>
                  <a:gd name="connsiteX5-103" fmla="*/ 85683 w 1233132"/>
                  <a:gd name="connsiteY5-104" fmla="*/ 2176360 h 7954225"/>
                  <a:gd name="connsiteX6-105" fmla="*/ 17890 w 1233132"/>
                  <a:gd name="connsiteY6-106" fmla="*/ 61429 h 7954225"/>
                  <a:gd name="connsiteX7-107" fmla="*/ 635110 w 1233132"/>
                  <a:gd name="connsiteY7-108" fmla="*/ 0 h 7954225"/>
                  <a:gd name="connsiteX0-109" fmla="*/ 635110 w 1178887"/>
                  <a:gd name="connsiteY0-110" fmla="*/ 0 h 7954225"/>
                  <a:gd name="connsiteX1-111" fmla="*/ 899544 w 1178887"/>
                  <a:gd name="connsiteY1-112" fmla="*/ 4102380 h 7954225"/>
                  <a:gd name="connsiteX2-113" fmla="*/ 563838 w 1178887"/>
                  <a:gd name="connsiteY2-114" fmla="*/ 7954225 h 7954225"/>
                  <a:gd name="connsiteX3-115" fmla="*/ 90128 w 1178887"/>
                  <a:gd name="connsiteY3-116" fmla="*/ 7500835 h 7954225"/>
                  <a:gd name="connsiteX4-117" fmla="*/ 577173 w 1178887"/>
                  <a:gd name="connsiteY4-118" fmla="*/ 4047070 h 7954225"/>
                  <a:gd name="connsiteX5-119" fmla="*/ 85683 w 1178887"/>
                  <a:gd name="connsiteY5-120" fmla="*/ 2176360 h 7954225"/>
                  <a:gd name="connsiteX6-121" fmla="*/ 17890 w 1178887"/>
                  <a:gd name="connsiteY6-122" fmla="*/ 61429 h 7954225"/>
                  <a:gd name="connsiteX7-123" fmla="*/ 635110 w 1178887"/>
                  <a:gd name="connsiteY7-124" fmla="*/ 0 h 7954225"/>
                  <a:gd name="connsiteX0-125" fmla="*/ 635110 w 1251492"/>
                  <a:gd name="connsiteY0-126" fmla="*/ 0 h 7954225"/>
                  <a:gd name="connsiteX1-127" fmla="*/ 899544 w 1251492"/>
                  <a:gd name="connsiteY1-128" fmla="*/ 4102380 h 7954225"/>
                  <a:gd name="connsiteX2-129" fmla="*/ 563838 w 1251492"/>
                  <a:gd name="connsiteY2-130" fmla="*/ 7954225 h 7954225"/>
                  <a:gd name="connsiteX3-131" fmla="*/ 90128 w 1251492"/>
                  <a:gd name="connsiteY3-132" fmla="*/ 7500835 h 7954225"/>
                  <a:gd name="connsiteX4-133" fmla="*/ 577173 w 1251492"/>
                  <a:gd name="connsiteY4-134" fmla="*/ 4047070 h 7954225"/>
                  <a:gd name="connsiteX5-135" fmla="*/ 85683 w 1251492"/>
                  <a:gd name="connsiteY5-136" fmla="*/ 2176360 h 7954225"/>
                  <a:gd name="connsiteX6-137" fmla="*/ 17890 w 1251492"/>
                  <a:gd name="connsiteY6-138" fmla="*/ 61429 h 7954225"/>
                  <a:gd name="connsiteX7-139" fmla="*/ 635110 w 1251492"/>
                  <a:gd name="connsiteY7-140" fmla="*/ 0 h 7954225"/>
                  <a:gd name="connsiteX0-141" fmla="*/ 635110 w 1390491"/>
                  <a:gd name="connsiteY0-142" fmla="*/ 0 h 7954225"/>
                  <a:gd name="connsiteX1-143" fmla="*/ 899544 w 1390491"/>
                  <a:gd name="connsiteY1-144" fmla="*/ 4102380 h 7954225"/>
                  <a:gd name="connsiteX2-145" fmla="*/ 563838 w 1390491"/>
                  <a:gd name="connsiteY2-146" fmla="*/ 7954225 h 7954225"/>
                  <a:gd name="connsiteX3-147" fmla="*/ 90128 w 1390491"/>
                  <a:gd name="connsiteY3-148" fmla="*/ 7500835 h 7954225"/>
                  <a:gd name="connsiteX4-149" fmla="*/ 577173 w 1390491"/>
                  <a:gd name="connsiteY4-150" fmla="*/ 4047070 h 7954225"/>
                  <a:gd name="connsiteX5-151" fmla="*/ 85683 w 1390491"/>
                  <a:gd name="connsiteY5-152" fmla="*/ 2176360 h 7954225"/>
                  <a:gd name="connsiteX6-153" fmla="*/ 17890 w 1390491"/>
                  <a:gd name="connsiteY6-154" fmla="*/ 61429 h 7954225"/>
                  <a:gd name="connsiteX7-155" fmla="*/ 635110 w 1390491"/>
                  <a:gd name="connsiteY7-156" fmla="*/ 0 h 7954225"/>
                  <a:gd name="connsiteX0-157" fmla="*/ 635110 w 1514950"/>
                  <a:gd name="connsiteY0-158" fmla="*/ 0 h 7954225"/>
                  <a:gd name="connsiteX1-159" fmla="*/ 1055039 w 1514950"/>
                  <a:gd name="connsiteY1-160" fmla="*/ 4186142 h 7954225"/>
                  <a:gd name="connsiteX2-161" fmla="*/ 563838 w 1514950"/>
                  <a:gd name="connsiteY2-162" fmla="*/ 7954225 h 7954225"/>
                  <a:gd name="connsiteX3-163" fmla="*/ 90128 w 1514950"/>
                  <a:gd name="connsiteY3-164" fmla="*/ 7500835 h 7954225"/>
                  <a:gd name="connsiteX4-165" fmla="*/ 577173 w 1514950"/>
                  <a:gd name="connsiteY4-166" fmla="*/ 4047070 h 7954225"/>
                  <a:gd name="connsiteX5-167" fmla="*/ 85683 w 1514950"/>
                  <a:gd name="connsiteY5-168" fmla="*/ 2176360 h 7954225"/>
                  <a:gd name="connsiteX6-169" fmla="*/ 17890 w 1514950"/>
                  <a:gd name="connsiteY6-170" fmla="*/ 61429 h 7954225"/>
                  <a:gd name="connsiteX7-171" fmla="*/ 635110 w 1514950"/>
                  <a:gd name="connsiteY7-172" fmla="*/ 0 h 7954225"/>
                  <a:gd name="connsiteX0-173" fmla="*/ 635110 w 1354333"/>
                  <a:gd name="connsiteY0-174" fmla="*/ 0 h 7954225"/>
                  <a:gd name="connsiteX1-175" fmla="*/ 1055039 w 1354333"/>
                  <a:gd name="connsiteY1-176" fmla="*/ 4186142 h 7954225"/>
                  <a:gd name="connsiteX2-177" fmla="*/ 563838 w 1354333"/>
                  <a:gd name="connsiteY2-178" fmla="*/ 7954225 h 7954225"/>
                  <a:gd name="connsiteX3-179" fmla="*/ 90128 w 1354333"/>
                  <a:gd name="connsiteY3-180" fmla="*/ 7500835 h 7954225"/>
                  <a:gd name="connsiteX4-181" fmla="*/ 577173 w 1354333"/>
                  <a:gd name="connsiteY4-182" fmla="*/ 4047070 h 7954225"/>
                  <a:gd name="connsiteX5-183" fmla="*/ 85683 w 1354333"/>
                  <a:gd name="connsiteY5-184" fmla="*/ 2176360 h 7954225"/>
                  <a:gd name="connsiteX6-185" fmla="*/ 17890 w 1354333"/>
                  <a:gd name="connsiteY6-186" fmla="*/ 61429 h 7954225"/>
                  <a:gd name="connsiteX7-187" fmla="*/ 635110 w 1354333"/>
                  <a:gd name="connsiteY7-188" fmla="*/ 0 h 7954225"/>
                  <a:gd name="connsiteX0-189" fmla="*/ 635110 w 1354333"/>
                  <a:gd name="connsiteY0-190" fmla="*/ 0 h 7954225"/>
                  <a:gd name="connsiteX1-191" fmla="*/ 1055039 w 1354333"/>
                  <a:gd name="connsiteY1-192" fmla="*/ 4186142 h 7954225"/>
                  <a:gd name="connsiteX2-193" fmla="*/ 563838 w 1354333"/>
                  <a:gd name="connsiteY2-194" fmla="*/ 7954225 h 7954225"/>
                  <a:gd name="connsiteX3-195" fmla="*/ 90128 w 1354333"/>
                  <a:gd name="connsiteY3-196" fmla="*/ 7500835 h 7954225"/>
                  <a:gd name="connsiteX4-197" fmla="*/ 577173 w 1354333"/>
                  <a:gd name="connsiteY4-198" fmla="*/ 4047070 h 7954225"/>
                  <a:gd name="connsiteX5-199" fmla="*/ 85683 w 1354333"/>
                  <a:gd name="connsiteY5-200" fmla="*/ 2176360 h 7954225"/>
                  <a:gd name="connsiteX6-201" fmla="*/ 17890 w 1354333"/>
                  <a:gd name="connsiteY6-202" fmla="*/ 61429 h 7954225"/>
                  <a:gd name="connsiteX7-203" fmla="*/ 635110 w 1354333"/>
                  <a:gd name="connsiteY7-204" fmla="*/ 0 h 7954225"/>
                  <a:gd name="connsiteX0-205" fmla="*/ 660795 w 1380018"/>
                  <a:gd name="connsiteY0-206" fmla="*/ 0 h 7954225"/>
                  <a:gd name="connsiteX1-207" fmla="*/ 1080724 w 1380018"/>
                  <a:gd name="connsiteY1-208" fmla="*/ 4186142 h 7954225"/>
                  <a:gd name="connsiteX2-209" fmla="*/ 589523 w 1380018"/>
                  <a:gd name="connsiteY2-210" fmla="*/ 7954225 h 7954225"/>
                  <a:gd name="connsiteX3-211" fmla="*/ 115813 w 1380018"/>
                  <a:gd name="connsiteY3-212" fmla="*/ 7500835 h 7954225"/>
                  <a:gd name="connsiteX4-213" fmla="*/ 602858 w 1380018"/>
                  <a:gd name="connsiteY4-214" fmla="*/ 4047070 h 7954225"/>
                  <a:gd name="connsiteX5-215" fmla="*/ 111368 w 1380018"/>
                  <a:gd name="connsiteY5-216" fmla="*/ 2176360 h 7954225"/>
                  <a:gd name="connsiteX6-217" fmla="*/ 43575 w 1380018"/>
                  <a:gd name="connsiteY6-218" fmla="*/ 61429 h 7954225"/>
                  <a:gd name="connsiteX7-219" fmla="*/ 660795 w 1380018"/>
                  <a:gd name="connsiteY7-220" fmla="*/ 0 h 7954225"/>
                  <a:gd name="connsiteX0-221" fmla="*/ 617220 w 1336443"/>
                  <a:gd name="connsiteY0-222" fmla="*/ 0 h 7954225"/>
                  <a:gd name="connsiteX1-223" fmla="*/ 1037149 w 1336443"/>
                  <a:gd name="connsiteY1-224" fmla="*/ 4186142 h 7954225"/>
                  <a:gd name="connsiteX2-225" fmla="*/ 545948 w 1336443"/>
                  <a:gd name="connsiteY2-226" fmla="*/ 7954225 h 7954225"/>
                  <a:gd name="connsiteX3-227" fmla="*/ 72238 w 1336443"/>
                  <a:gd name="connsiteY3-228" fmla="*/ 7500835 h 7954225"/>
                  <a:gd name="connsiteX4-229" fmla="*/ 559283 w 1336443"/>
                  <a:gd name="connsiteY4-230" fmla="*/ 4047070 h 7954225"/>
                  <a:gd name="connsiteX5-231" fmla="*/ 18305 w 1336443"/>
                  <a:gd name="connsiteY5-232" fmla="*/ 2134541 h 7954225"/>
                  <a:gd name="connsiteX6-233" fmla="*/ 0 w 1336443"/>
                  <a:gd name="connsiteY6-234" fmla="*/ 61429 h 7954225"/>
                  <a:gd name="connsiteX7-235" fmla="*/ 617220 w 1336443"/>
                  <a:gd name="connsiteY7-236" fmla="*/ 0 h 7954225"/>
                  <a:gd name="connsiteX0-237" fmla="*/ 625390 w 1344613"/>
                  <a:gd name="connsiteY0-238" fmla="*/ 0 h 7954225"/>
                  <a:gd name="connsiteX1-239" fmla="*/ 1045319 w 1344613"/>
                  <a:gd name="connsiteY1-240" fmla="*/ 4186142 h 7954225"/>
                  <a:gd name="connsiteX2-241" fmla="*/ 554118 w 1344613"/>
                  <a:gd name="connsiteY2-242" fmla="*/ 7954225 h 7954225"/>
                  <a:gd name="connsiteX3-243" fmla="*/ 80408 w 1344613"/>
                  <a:gd name="connsiteY3-244" fmla="*/ 7500835 h 7954225"/>
                  <a:gd name="connsiteX4-245" fmla="*/ 567453 w 1344613"/>
                  <a:gd name="connsiteY4-246" fmla="*/ 4047070 h 7954225"/>
                  <a:gd name="connsiteX5-247" fmla="*/ 26475 w 1344613"/>
                  <a:gd name="connsiteY5-248" fmla="*/ 2134541 h 7954225"/>
                  <a:gd name="connsiteX6-249" fmla="*/ 8170 w 1344613"/>
                  <a:gd name="connsiteY6-250" fmla="*/ 61429 h 7954225"/>
                  <a:gd name="connsiteX7-251" fmla="*/ 625390 w 1344613"/>
                  <a:gd name="connsiteY7-252" fmla="*/ 0 h 7954225"/>
                  <a:gd name="connsiteX0-253" fmla="*/ 622169 w 1341392"/>
                  <a:gd name="connsiteY0-254" fmla="*/ 0 h 7954225"/>
                  <a:gd name="connsiteX1-255" fmla="*/ 1042098 w 1341392"/>
                  <a:gd name="connsiteY1-256" fmla="*/ 4186142 h 7954225"/>
                  <a:gd name="connsiteX2-257" fmla="*/ 550897 w 1341392"/>
                  <a:gd name="connsiteY2-258" fmla="*/ 7954225 h 7954225"/>
                  <a:gd name="connsiteX3-259" fmla="*/ 77187 w 1341392"/>
                  <a:gd name="connsiteY3-260" fmla="*/ 7500835 h 7954225"/>
                  <a:gd name="connsiteX4-261" fmla="*/ 564232 w 1341392"/>
                  <a:gd name="connsiteY4-262" fmla="*/ 4047070 h 7954225"/>
                  <a:gd name="connsiteX5-263" fmla="*/ 23254 w 1341392"/>
                  <a:gd name="connsiteY5-264" fmla="*/ 2134541 h 7954225"/>
                  <a:gd name="connsiteX6-265" fmla="*/ 4949 w 1341392"/>
                  <a:gd name="connsiteY6-266" fmla="*/ 61429 h 7954225"/>
                  <a:gd name="connsiteX7-267" fmla="*/ 622169 w 1341392"/>
                  <a:gd name="connsiteY7-268" fmla="*/ 0 h 7954225"/>
                  <a:gd name="connsiteX0-269" fmla="*/ 638277 w 1357500"/>
                  <a:gd name="connsiteY0-270" fmla="*/ 0 h 7954225"/>
                  <a:gd name="connsiteX1-271" fmla="*/ 1058206 w 1357500"/>
                  <a:gd name="connsiteY1-272" fmla="*/ 4186142 h 7954225"/>
                  <a:gd name="connsiteX2-273" fmla="*/ 567005 w 1357500"/>
                  <a:gd name="connsiteY2-274" fmla="*/ 7954225 h 7954225"/>
                  <a:gd name="connsiteX3-275" fmla="*/ 93295 w 1357500"/>
                  <a:gd name="connsiteY3-276" fmla="*/ 7500835 h 7954225"/>
                  <a:gd name="connsiteX4-277" fmla="*/ 580340 w 1357500"/>
                  <a:gd name="connsiteY4-278" fmla="*/ 4047070 h 7954225"/>
                  <a:gd name="connsiteX5-279" fmla="*/ 39362 w 1357500"/>
                  <a:gd name="connsiteY5-280" fmla="*/ 2134541 h 7954225"/>
                  <a:gd name="connsiteX6-281" fmla="*/ 21057 w 1357500"/>
                  <a:gd name="connsiteY6-282" fmla="*/ 61429 h 7954225"/>
                  <a:gd name="connsiteX7-283" fmla="*/ 638277 w 1357500"/>
                  <a:gd name="connsiteY7-284" fmla="*/ 0 h 7954225"/>
                  <a:gd name="connsiteX0-285" fmla="*/ 617220 w 1336443"/>
                  <a:gd name="connsiteY0-286" fmla="*/ 0 h 7954225"/>
                  <a:gd name="connsiteX1-287" fmla="*/ 1037149 w 1336443"/>
                  <a:gd name="connsiteY1-288" fmla="*/ 4186142 h 7954225"/>
                  <a:gd name="connsiteX2-289" fmla="*/ 545948 w 1336443"/>
                  <a:gd name="connsiteY2-290" fmla="*/ 7954225 h 7954225"/>
                  <a:gd name="connsiteX3-291" fmla="*/ 72238 w 1336443"/>
                  <a:gd name="connsiteY3-292" fmla="*/ 7500835 h 7954225"/>
                  <a:gd name="connsiteX4-293" fmla="*/ 559283 w 1336443"/>
                  <a:gd name="connsiteY4-294" fmla="*/ 4047070 h 7954225"/>
                  <a:gd name="connsiteX5-295" fmla="*/ 18305 w 1336443"/>
                  <a:gd name="connsiteY5-296" fmla="*/ 2134541 h 7954225"/>
                  <a:gd name="connsiteX6-297" fmla="*/ 0 w 1336443"/>
                  <a:gd name="connsiteY6-298" fmla="*/ 61429 h 7954225"/>
                  <a:gd name="connsiteX7-299" fmla="*/ 617220 w 1336443"/>
                  <a:gd name="connsiteY7-300" fmla="*/ 0 h 7954225"/>
                  <a:gd name="connsiteX0-301" fmla="*/ 618496 w 1337719"/>
                  <a:gd name="connsiteY0-302" fmla="*/ 0 h 7954225"/>
                  <a:gd name="connsiteX1-303" fmla="*/ 1038425 w 1337719"/>
                  <a:gd name="connsiteY1-304" fmla="*/ 4186142 h 7954225"/>
                  <a:gd name="connsiteX2-305" fmla="*/ 547224 w 1337719"/>
                  <a:gd name="connsiteY2-306" fmla="*/ 7954225 h 7954225"/>
                  <a:gd name="connsiteX3-307" fmla="*/ 73514 w 1337719"/>
                  <a:gd name="connsiteY3-308" fmla="*/ 7500835 h 7954225"/>
                  <a:gd name="connsiteX4-309" fmla="*/ 560559 w 1337719"/>
                  <a:gd name="connsiteY4-310" fmla="*/ 4047070 h 7954225"/>
                  <a:gd name="connsiteX5-311" fmla="*/ 2376 w 1337719"/>
                  <a:gd name="connsiteY5-312" fmla="*/ 2307209 h 7954225"/>
                  <a:gd name="connsiteX6-313" fmla="*/ 1276 w 1337719"/>
                  <a:gd name="connsiteY6-314" fmla="*/ 61429 h 7954225"/>
                  <a:gd name="connsiteX7-315" fmla="*/ 618496 w 1337719"/>
                  <a:gd name="connsiteY7-316" fmla="*/ 0 h 7954225"/>
                  <a:gd name="connsiteX0-317" fmla="*/ 617220 w 1336443"/>
                  <a:gd name="connsiteY0-318" fmla="*/ 0 h 7954225"/>
                  <a:gd name="connsiteX1-319" fmla="*/ 1037149 w 1336443"/>
                  <a:gd name="connsiteY1-320" fmla="*/ 4186142 h 7954225"/>
                  <a:gd name="connsiteX2-321" fmla="*/ 545948 w 1336443"/>
                  <a:gd name="connsiteY2-322" fmla="*/ 7954225 h 7954225"/>
                  <a:gd name="connsiteX3-323" fmla="*/ 72238 w 1336443"/>
                  <a:gd name="connsiteY3-324" fmla="*/ 7500835 h 7954225"/>
                  <a:gd name="connsiteX4-325" fmla="*/ 559283 w 1336443"/>
                  <a:gd name="connsiteY4-326" fmla="*/ 4047070 h 7954225"/>
                  <a:gd name="connsiteX5-327" fmla="*/ 1100 w 1336443"/>
                  <a:gd name="connsiteY5-328" fmla="*/ 2307209 h 7954225"/>
                  <a:gd name="connsiteX6-329" fmla="*/ 0 w 1336443"/>
                  <a:gd name="connsiteY6-330" fmla="*/ 61429 h 7954225"/>
                  <a:gd name="connsiteX7-331" fmla="*/ 617220 w 1336443"/>
                  <a:gd name="connsiteY7-332" fmla="*/ 0 h 7954225"/>
                  <a:gd name="connsiteX0-333" fmla="*/ 617220 w 1407446"/>
                  <a:gd name="connsiteY0-334" fmla="*/ 0 h 7954225"/>
                  <a:gd name="connsiteX1-335" fmla="*/ 1121463 w 1407446"/>
                  <a:gd name="connsiteY1-336" fmla="*/ 4114059 h 7954225"/>
                  <a:gd name="connsiteX2-337" fmla="*/ 545948 w 1407446"/>
                  <a:gd name="connsiteY2-338" fmla="*/ 7954225 h 7954225"/>
                  <a:gd name="connsiteX3-339" fmla="*/ 72238 w 1407446"/>
                  <a:gd name="connsiteY3-340" fmla="*/ 7500835 h 7954225"/>
                  <a:gd name="connsiteX4-341" fmla="*/ 559283 w 1407446"/>
                  <a:gd name="connsiteY4-342" fmla="*/ 4047070 h 7954225"/>
                  <a:gd name="connsiteX5-343" fmla="*/ 1100 w 1407446"/>
                  <a:gd name="connsiteY5-344" fmla="*/ 2307209 h 7954225"/>
                  <a:gd name="connsiteX6-345" fmla="*/ 0 w 1407446"/>
                  <a:gd name="connsiteY6-346" fmla="*/ 61429 h 7954225"/>
                  <a:gd name="connsiteX7-347" fmla="*/ 617220 w 1407446"/>
                  <a:gd name="connsiteY7-348" fmla="*/ 0 h 7954225"/>
                  <a:gd name="connsiteX0-349" fmla="*/ 617220 w 1383631"/>
                  <a:gd name="connsiteY0-350" fmla="*/ 0 h 7954225"/>
                  <a:gd name="connsiteX1-351" fmla="*/ 1121463 w 1383631"/>
                  <a:gd name="connsiteY1-352" fmla="*/ 4114059 h 7954225"/>
                  <a:gd name="connsiteX2-353" fmla="*/ 545948 w 1383631"/>
                  <a:gd name="connsiteY2-354" fmla="*/ 7954225 h 7954225"/>
                  <a:gd name="connsiteX3-355" fmla="*/ 72238 w 1383631"/>
                  <a:gd name="connsiteY3-356" fmla="*/ 7500835 h 7954225"/>
                  <a:gd name="connsiteX4-357" fmla="*/ 559283 w 1383631"/>
                  <a:gd name="connsiteY4-358" fmla="*/ 4047070 h 7954225"/>
                  <a:gd name="connsiteX5-359" fmla="*/ 1100 w 1383631"/>
                  <a:gd name="connsiteY5-360" fmla="*/ 2307209 h 7954225"/>
                  <a:gd name="connsiteX6-361" fmla="*/ 0 w 1383631"/>
                  <a:gd name="connsiteY6-362" fmla="*/ 61429 h 7954225"/>
                  <a:gd name="connsiteX7-363" fmla="*/ 617220 w 1383631"/>
                  <a:gd name="connsiteY7-364" fmla="*/ 0 h 7954225"/>
                  <a:gd name="connsiteX0-365" fmla="*/ 617220 w 1383631"/>
                  <a:gd name="connsiteY0-366" fmla="*/ 0 h 7954225"/>
                  <a:gd name="connsiteX1-367" fmla="*/ 1121463 w 1383631"/>
                  <a:gd name="connsiteY1-368" fmla="*/ 4114059 h 7954225"/>
                  <a:gd name="connsiteX2-369" fmla="*/ 545948 w 1383631"/>
                  <a:gd name="connsiteY2-370" fmla="*/ 7954225 h 7954225"/>
                  <a:gd name="connsiteX3-371" fmla="*/ 72238 w 1383631"/>
                  <a:gd name="connsiteY3-372" fmla="*/ 7500835 h 7954225"/>
                  <a:gd name="connsiteX4-373" fmla="*/ 646032 w 1383631"/>
                  <a:gd name="connsiteY4-374" fmla="*/ 4287103 h 7954225"/>
                  <a:gd name="connsiteX5-375" fmla="*/ 1100 w 1383631"/>
                  <a:gd name="connsiteY5-376" fmla="*/ 2307209 h 7954225"/>
                  <a:gd name="connsiteX6-377" fmla="*/ 0 w 1383631"/>
                  <a:gd name="connsiteY6-378" fmla="*/ 61429 h 7954225"/>
                  <a:gd name="connsiteX7-379" fmla="*/ 617220 w 1383631"/>
                  <a:gd name="connsiteY7-380" fmla="*/ 0 h 7954225"/>
                  <a:gd name="connsiteX0-381" fmla="*/ 634530 w 1400941"/>
                  <a:gd name="connsiteY0-382" fmla="*/ 0 h 7954225"/>
                  <a:gd name="connsiteX1-383" fmla="*/ 1138773 w 1400941"/>
                  <a:gd name="connsiteY1-384" fmla="*/ 4114059 h 7954225"/>
                  <a:gd name="connsiteX2-385" fmla="*/ 563258 w 1400941"/>
                  <a:gd name="connsiteY2-386" fmla="*/ 7954225 h 7954225"/>
                  <a:gd name="connsiteX3-387" fmla="*/ 89548 w 1400941"/>
                  <a:gd name="connsiteY3-388" fmla="*/ 7500835 h 7954225"/>
                  <a:gd name="connsiteX4-389" fmla="*/ 663342 w 1400941"/>
                  <a:gd name="connsiteY4-390" fmla="*/ 4287103 h 7954225"/>
                  <a:gd name="connsiteX5-391" fmla="*/ 18410 w 1400941"/>
                  <a:gd name="connsiteY5-392" fmla="*/ 2307209 h 7954225"/>
                  <a:gd name="connsiteX6-393" fmla="*/ 17310 w 1400941"/>
                  <a:gd name="connsiteY6-394" fmla="*/ 61429 h 7954225"/>
                  <a:gd name="connsiteX7-395" fmla="*/ 634530 w 1400941"/>
                  <a:gd name="connsiteY7-396" fmla="*/ 0 h 7954225"/>
                  <a:gd name="connsiteX0-397" fmla="*/ 617821 w 1384232"/>
                  <a:gd name="connsiteY0-398" fmla="*/ 0 h 7954225"/>
                  <a:gd name="connsiteX1-399" fmla="*/ 1122064 w 1384232"/>
                  <a:gd name="connsiteY1-400" fmla="*/ 4114059 h 7954225"/>
                  <a:gd name="connsiteX2-401" fmla="*/ 546549 w 1384232"/>
                  <a:gd name="connsiteY2-402" fmla="*/ 7954225 h 7954225"/>
                  <a:gd name="connsiteX3-403" fmla="*/ 72839 w 1384232"/>
                  <a:gd name="connsiteY3-404" fmla="*/ 7500835 h 7954225"/>
                  <a:gd name="connsiteX4-405" fmla="*/ 928227 w 1384232"/>
                  <a:gd name="connsiteY4-406" fmla="*/ 4355403 h 7954225"/>
                  <a:gd name="connsiteX5-407" fmla="*/ 1701 w 1384232"/>
                  <a:gd name="connsiteY5-408" fmla="*/ 2307209 h 7954225"/>
                  <a:gd name="connsiteX6-409" fmla="*/ 601 w 1384232"/>
                  <a:gd name="connsiteY6-410" fmla="*/ 61429 h 7954225"/>
                  <a:gd name="connsiteX7-411" fmla="*/ 617821 w 1384232"/>
                  <a:gd name="connsiteY7-412" fmla="*/ 0 h 7954225"/>
                  <a:gd name="connsiteX0-413" fmla="*/ 617220 w 1383631"/>
                  <a:gd name="connsiteY0-414" fmla="*/ 0 h 7954225"/>
                  <a:gd name="connsiteX1-415" fmla="*/ 1121463 w 1383631"/>
                  <a:gd name="connsiteY1-416" fmla="*/ 4114059 h 7954225"/>
                  <a:gd name="connsiteX2-417" fmla="*/ 545948 w 1383631"/>
                  <a:gd name="connsiteY2-418" fmla="*/ 7954225 h 7954225"/>
                  <a:gd name="connsiteX3-419" fmla="*/ 72238 w 1383631"/>
                  <a:gd name="connsiteY3-420" fmla="*/ 7500835 h 7954225"/>
                  <a:gd name="connsiteX4-421" fmla="*/ 927626 w 1383631"/>
                  <a:gd name="connsiteY4-422" fmla="*/ 4355403 h 7954225"/>
                  <a:gd name="connsiteX5-423" fmla="*/ 1100 w 1383631"/>
                  <a:gd name="connsiteY5-424" fmla="*/ 2307209 h 7954225"/>
                  <a:gd name="connsiteX6-425" fmla="*/ 0 w 1383631"/>
                  <a:gd name="connsiteY6-426" fmla="*/ 61429 h 7954225"/>
                  <a:gd name="connsiteX7-427" fmla="*/ 617220 w 1383631"/>
                  <a:gd name="connsiteY7-428" fmla="*/ 0 h 7954225"/>
                  <a:gd name="connsiteX0-429" fmla="*/ 617220 w 1383631"/>
                  <a:gd name="connsiteY0-430" fmla="*/ 0 h 7954225"/>
                  <a:gd name="connsiteX1-431" fmla="*/ 1121463 w 1383631"/>
                  <a:gd name="connsiteY1-432" fmla="*/ 4114059 h 7954225"/>
                  <a:gd name="connsiteX2-433" fmla="*/ 545948 w 1383631"/>
                  <a:gd name="connsiteY2-434" fmla="*/ 7954225 h 7954225"/>
                  <a:gd name="connsiteX3-435" fmla="*/ 72238 w 1383631"/>
                  <a:gd name="connsiteY3-436" fmla="*/ 7500835 h 7954225"/>
                  <a:gd name="connsiteX4-437" fmla="*/ 927626 w 1383631"/>
                  <a:gd name="connsiteY4-438" fmla="*/ 4355403 h 7954225"/>
                  <a:gd name="connsiteX5-439" fmla="*/ 1100 w 1383631"/>
                  <a:gd name="connsiteY5-440" fmla="*/ 2307209 h 7954225"/>
                  <a:gd name="connsiteX6-441" fmla="*/ 0 w 1383631"/>
                  <a:gd name="connsiteY6-442" fmla="*/ 61429 h 7954225"/>
                  <a:gd name="connsiteX7-443" fmla="*/ 617220 w 1383631"/>
                  <a:gd name="connsiteY7-444" fmla="*/ 0 h 7954225"/>
                  <a:gd name="connsiteX0-445" fmla="*/ 617220 w 1383631"/>
                  <a:gd name="connsiteY0-446" fmla="*/ 0 h 7954225"/>
                  <a:gd name="connsiteX1-447" fmla="*/ 1121463 w 1383631"/>
                  <a:gd name="connsiteY1-448" fmla="*/ 4114059 h 7954225"/>
                  <a:gd name="connsiteX2-449" fmla="*/ 545948 w 1383631"/>
                  <a:gd name="connsiteY2-450" fmla="*/ 7954225 h 7954225"/>
                  <a:gd name="connsiteX3-451" fmla="*/ 72238 w 1383631"/>
                  <a:gd name="connsiteY3-452" fmla="*/ 7500835 h 7954225"/>
                  <a:gd name="connsiteX4-453" fmla="*/ 794757 w 1383631"/>
                  <a:gd name="connsiteY4-454" fmla="*/ 4208024 h 7954225"/>
                  <a:gd name="connsiteX5-455" fmla="*/ 1100 w 1383631"/>
                  <a:gd name="connsiteY5-456" fmla="*/ 2307209 h 7954225"/>
                  <a:gd name="connsiteX6-457" fmla="*/ 0 w 1383631"/>
                  <a:gd name="connsiteY6-458" fmla="*/ 61429 h 7954225"/>
                  <a:gd name="connsiteX7-459" fmla="*/ 617220 w 1383631"/>
                  <a:gd name="connsiteY7-460" fmla="*/ 0 h 7954225"/>
                  <a:gd name="connsiteX0-461" fmla="*/ 617220 w 1304657"/>
                  <a:gd name="connsiteY0-462" fmla="*/ 0 h 7954225"/>
                  <a:gd name="connsiteX1-463" fmla="*/ 1028134 w 1304657"/>
                  <a:gd name="connsiteY1-464" fmla="*/ 4041044 h 7954225"/>
                  <a:gd name="connsiteX2-465" fmla="*/ 545948 w 1304657"/>
                  <a:gd name="connsiteY2-466" fmla="*/ 7954225 h 7954225"/>
                  <a:gd name="connsiteX3-467" fmla="*/ 72238 w 1304657"/>
                  <a:gd name="connsiteY3-468" fmla="*/ 7500835 h 7954225"/>
                  <a:gd name="connsiteX4-469" fmla="*/ 794757 w 1304657"/>
                  <a:gd name="connsiteY4-470" fmla="*/ 4208024 h 7954225"/>
                  <a:gd name="connsiteX5-471" fmla="*/ 1100 w 1304657"/>
                  <a:gd name="connsiteY5-472" fmla="*/ 2307209 h 7954225"/>
                  <a:gd name="connsiteX6-473" fmla="*/ 0 w 1304657"/>
                  <a:gd name="connsiteY6-474" fmla="*/ 61429 h 7954225"/>
                  <a:gd name="connsiteX7-475" fmla="*/ 617220 w 1304657"/>
                  <a:gd name="connsiteY7-476" fmla="*/ 0 h 7954225"/>
                  <a:gd name="connsiteX0-477" fmla="*/ 617220 w 1387908"/>
                  <a:gd name="connsiteY0-478" fmla="*/ 0 h 7954225"/>
                  <a:gd name="connsiteX1-479" fmla="*/ 1028134 w 1387908"/>
                  <a:gd name="connsiteY1-480" fmla="*/ 4041044 h 7954225"/>
                  <a:gd name="connsiteX2-481" fmla="*/ 545948 w 1387908"/>
                  <a:gd name="connsiteY2-482" fmla="*/ 7954225 h 7954225"/>
                  <a:gd name="connsiteX3-483" fmla="*/ 72238 w 1387908"/>
                  <a:gd name="connsiteY3-484" fmla="*/ 7500835 h 7954225"/>
                  <a:gd name="connsiteX4-485" fmla="*/ 794757 w 1387908"/>
                  <a:gd name="connsiteY4-486" fmla="*/ 4208024 h 7954225"/>
                  <a:gd name="connsiteX5-487" fmla="*/ 1100 w 1387908"/>
                  <a:gd name="connsiteY5-488" fmla="*/ 2307209 h 7954225"/>
                  <a:gd name="connsiteX6-489" fmla="*/ 0 w 1387908"/>
                  <a:gd name="connsiteY6-490" fmla="*/ 61429 h 7954225"/>
                  <a:gd name="connsiteX7-491" fmla="*/ 617220 w 1387908"/>
                  <a:gd name="connsiteY7-492" fmla="*/ 0 h 7954225"/>
                  <a:gd name="connsiteX0-493" fmla="*/ 617220 w 1461555"/>
                  <a:gd name="connsiteY0-494" fmla="*/ 0 h 7954225"/>
                  <a:gd name="connsiteX1-495" fmla="*/ 1028134 w 1461555"/>
                  <a:gd name="connsiteY1-496" fmla="*/ 4041044 h 7954225"/>
                  <a:gd name="connsiteX2-497" fmla="*/ 545948 w 1461555"/>
                  <a:gd name="connsiteY2-498" fmla="*/ 7954225 h 7954225"/>
                  <a:gd name="connsiteX3-499" fmla="*/ 72238 w 1461555"/>
                  <a:gd name="connsiteY3-500" fmla="*/ 7500835 h 7954225"/>
                  <a:gd name="connsiteX4-501" fmla="*/ 794757 w 1461555"/>
                  <a:gd name="connsiteY4-502" fmla="*/ 4208024 h 7954225"/>
                  <a:gd name="connsiteX5-503" fmla="*/ 1100 w 1461555"/>
                  <a:gd name="connsiteY5-504" fmla="*/ 2307209 h 7954225"/>
                  <a:gd name="connsiteX6-505" fmla="*/ 0 w 1461555"/>
                  <a:gd name="connsiteY6-506" fmla="*/ 61429 h 7954225"/>
                  <a:gd name="connsiteX7-507" fmla="*/ 617220 w 1461555"/>
                  <a:gd name="connsiteY7-508" fmla="*/ 0 h 7954225"/>
                  <a:gd name="connsiteX0-509" fmla="*/ 617220 w 1461555"/>
                  <a:gd name="connsiteY0-510" fmla="*/ 0 h 7954225"/>
                  <a:gd name="connsiteX1-511" fmla="*/ 1028134 w 1461555"/>
                  <a:gd name="connsiteY1-512" fmla="*/ 4041044 h 7954225"/>
                  <a:gd name="connsiteX2-513" fmla="*/ 545948 w 1461555"/>
                  <a:gd name="connsiteY2-514" fmla="*/ 7954225 h 7954225"/>
                  <a:gd name="connsiteX3-515" fmla="*/ 72238 w 1461555"/>
                  <a:gd name="connsiteY3-516" fmla="*/ 7500835 h 7954225"/>
                  <a:gd name="connsiteX4-517" fmla="*/ 794757 w 1461555"/>
                  <a:gd name="connsiteY4-518" fmla="*/ 4208024 h 7954225"/>
                  <a:gd name="connsiteX5-519" fmla="*/ 1100 w 1461555"/>
                  <a:gd name="connsiteY5-520" fmla="*/ 2307209 h 7954225"/>
                  <a:gd name="connsiteX6-521" fmla="*/ 0 w 1461555"/>
                  <a:gd name="connsiteY6-522" fmla="*/ 61429 h 7954225"/>
                  <a:gd name="connsiteX7-523" fmla="*/ 617220 w 1461555"/>
                  <a:gd name="connsiteY7-524" fmla="*/ 0 h 7954225"/>
                  <a:gd name="connsiteX0-525" fmla="*/ 621780 w 1466115"/>
                  <a:gd name="connsiteY0-526" fmla="*/ 0 h 7954225"/>
                  <a:gd name="connsiteX1-527" fmla="*/ 1032694 w 1466115"/>
                  <a:gd name="connsiteY1-528" fmla="*/ 4041044 h 7954225"/>
                  <a:gd name="connsiteX2-529" fmla="*/ 550508 w 1466115"/>
                  <a:gd name="connsiteY2-530" fmla="*/ 7954225 h 7954225"/>
                  <a:gd name="connsiteX3-531" fmla="*/ 76798 w 1466115"/>
                  <a:gd name="connsiteY3-532" fmla="*/ 7500835 h 7954225"/>
                  <a:gd name="connsiteX4-533" fmla="*/ 799317 w 1466115"/>
                  <a:gd name="connsiteY4-534" fmla="*/ 4208024 h 7954225"/>
                  <a:gd name="connsiteX5-535" fmla="*/ 5660 w 1466115"/>
                  <a:gd name="connsiteY5-536" fmla="*/ 2307209 h 7954225"/>
                  <a:gd name="connsiteX6-537" fmla="*/ 0 w 1466115"/>
                  <a:gd name="connsiteY6-538" fmla="*/ 309132 h 7954225"/>
                  <a:gd name="connsiteX7-539" fmla="*/ 621780 w 1466115"/>
                  <a:gd name="connsiteY7-540" fmla="*/ 0 h 7954225"/>
                  <a:gd name="connsiteX0-541" fmla="*/ 618397 w 1462732"/>
                  <a:gd name="connsiteY0-542" fmla="*/ 0 h 7954225"/>
                  <a:gd name="connsiteX1-543" fmla="*/ 1029311 w 1462732"/>
                  <a:gd name="connsiteY1-544" fmla="*/ 4041044 h 7954225"/>
                  <a:gd name="connsiteX2-545" fmla="*/ 547125 w 1462732"/>
                  <a:gd name="connsiteY2-546" fmla="*/ 7954225 h 7954225"/>
                  <a:gd name="connsiteX3-547" fmla="*/ 73415 w 1462732"/>
                  <a:gd name="connsiteY3-548" fmla="*/ 7500835 h 7954225"/>
                  <a:gd name="connsiteX4-549" fmla="*/ 795934 w 1462732"/>
                  <a:gd name="connsiteY4-550" fmla="*/ 4208024 h 7954225"/>
                  <a:gd name="connsiteX5-551" fmla="*/ 2277 w 1462732"/>
                  <a:gd name="connsiteY5-552" fmla="*/ 2307209 h 7954225"/>
                  <a:gd name="connsiteX6-553" fmla="*/ 0 w 1462732"/>
                  <a:gd name="connsiteY6-554" fmla="*/ 329212 h 7954225"/>
                  <a:gd name="connsiteX7-555" fmla="*/ 618397 w 1462732"/>
                  <a:gd name="connsiteY7-556" fmla="*/ 0 h 7954225"/>
                  <a:gd name="connsiteX0-557" fmla="*/ 647602 w 1491937"/>
                  <a:gd name="connsiteY0-558" fmla="*/ 0 h 7954225"/>
                  <a:gd name="connsiteX1-559" fmla="*/ 1058516 w 1491937"/>
                  <a:gd name="connsiteY1-560" fmla="*/ 4041044 h 7954225"/>
                  <a:gd name="connsiteX2-561" fmla="*/ 576330 w 1491937"/>
                  <a:gd name="connsiteY2-562" fmla="*/ 7954225 h 7954225"/>
                  <a:gd name="connsiteX3-563" fmla="*/ 0 w 1491937"/>
                  <a:gd name="connsiteY3-564" fmla="*/ 7774192 h 7954225"/>
                  <a:gd name="connsiteX4-565" fmla="*/ 825139 w 1491937"/>
                  <a:gd name="connsiteY4-566" fmla="*/ 4208024 h 7954225"/>
                  <a:gd name="connsiteX5-567" fmla="*/ 31482 w 1491937"/>
                  <a:gd name="connsiteY5-568" fmla="*/ 2307209 h 7954225"/>
                  <a:gd name="connsiteX6-569" fmla="*/ 29205 w 1491937"/>
                  <a:gd name="connsiteY6-570" fmla="*/ 329212 h 7954225"/>
                  <a:gd name="connsiteX7-571" fmla="*/ 647602 w 1491937"/>
                  <a:gd name="connsiteY7-572" fmla="*/ 0 h 7954225"/>
                  <a:gd name="connsiteX0-573" fmla="*/ 646881 w 1491216"/>
                  <a:gd name="connsiteY0-574" fmla="*/ 0 h 7954225"/>
                  <a:gd name="connsiteX1-575" fmla="*/ 1057795 w 1491216"/>
                  <a:gd name="connsiteY1-576" fmla="*/ 4041044 h 7954225"/>
                  <a:gd name="connsiteX2-577" fmla="*/ 575609 w 1491216"/>
                  <a:gd name="connsiteY2-578" fmla="*/ 7954225 h 7954225"/>
                  <a:gd name="connsiteX3-579" fmla="*/ 0 w 1491216"/>
                  <a:gd name="connsiteY3-580" fmla="*/ 7802980 h 7954225"/>
                  <a:gd name="connsiteX4-581" fmla="*/ 824418 w 1491216"/>
                  <a:gd name="connsiteY4-582" fmla="*/ 4208024 h 7954225"/>
                  <a:gd name="connsiteX5-583" fmla="*/ 30761 w 1491216"/>
                  <a:gd name="connsiteY5-584" fmla="*/ 2307209 h 7954225"/>
                  <a:gd name="connsiteX6-585" fmla="*/ 28484 w 1491216"/>
                  <a:gd name="connsiteY6-586" fmla="*/ 329212 h 7954225"/>
                  <a:gd name="connsiteX7-587" fmla="*/ 646881 w 1491216"/>
                  <a:gd name="connsiteY7-588" fmla="*/ 0 h 7954225"/>
                  <a:gd name="connsiteX0-589" fmla="*/ 646881 w 1057941"/>
                  <a:gd name="connsiteY0-590" fmla="*/ 0 h 7924714"/>
                  <a:gd name="connsiteX1-591" fmla="*/ 1057795 w 1057941"/>
                  <a:gd name="connsiteY1-592" fmla="*/ 4041044 h 7924714"/>
                  <a:gd name="connsiteX2-593" fmla="*/ 603677 w 1057941"/>
                  <a:gd name="connsiteY2-594" fmla="*/ 7924714 h 7924714"/>
                  <a:gd name="connsiteX3-595" fmla="*/ 0 w 1057941"/>
                  <a:gd name="connsiteY3-596" fmla="*/ 7802980 h 7924714"/>
                  <a:gd name="connsiteX4-597" fmla="*/ 824418 w 1057941"/>
                  <a:gd name="connsiteY4-598" fmla="*/ 4208024 h 7924714"/>
                  <a:gd name="connsiteX5-599" fmla="*/ 30761 w 1057941"/>
                  <a:gd name="connsiteY5-600" fmla="*/ 2307209 h 7924714"/>
                  <a:gd name="connsiteX6-601" fmla="*/ 28484 w 1057941"/>
                  <a:gd name="connsiteY6-602" fmla="*/ 329212 h 7924714"/>
                  <a:gd name="connsiteX7-603" fmla="*/ 646881 w 1057941"/>
                  <a:gd name="connsiteY7-604" fmla="*/ 0 h 7924714"/>
                  <a:gd name="connsiteX0-605" fmla="*/ 655950 w 1067010"/>
                  <a:gd name="connsiteY0-606" fmla="*/ 0 h 7924714"/>
                  <a:gd name="connsiteX1-607" fmla="*/ 1066864 w 1067010"/>
                  <a:gd name="connsiteY1-608" fmla="*/ 4041044 h 7924714"/>
                  <a:gd name="connsiteX2-609" fmla="*/ 612746 w 1067010"/>
                  <a:gd name="connsiteY2-610" fmla="*/ 7924714 h 7924714"/>
                  <a:gd name="connsiteX3-611" fmla="*/ 0 w 1067010"/>
                  <a:gd name="connsiteY3-612" fmla="*/ 7785925 h 7924714"/>
                  <a:gd name="connsiteX4-613" fmla="*/ 833487 w 1067010"/>
                  <a:gd name="connsiteY4-614" fmla="*/ 4208024 h 7924714"/>
                  <a:gd name="connsiteX5-615" fmla="*/ 39830 w 1067010"/>
                  <a:gd name="connsiteY5-616" fmla="*/ 2307209 h 7924714"/>
                  <a:gd name="connsiteX6-617" fmla="*/ 37553 w 1067010"/>
                  <a:gd name="connsiteY6-618" fmla="*/ 329212 h 7924714"/>
                  <a:gd name="connsiteX7-619" fmla="*/ 655950 w 1067010"/>
                  <a:gd name="connsiteY7-620" fmla="*/ 0 h 7924714"/>
                  <a:gd name="connsiteX0-621" fmla="*/ 655950 w 1406800"/>
                  <a:gd name="connsiteY0-622" fmla="*/ 0 h 7924714"/>
                  <a:gd name="connsiteX1-623" fmla="*/ 1066864 w 1406800"/>
                  <a:gd name="connsiteY1-624" fmla="*/ 4041044 h 7924714"/>
                  <a:gd name="connsiteX2-625" fmla="*/ 612746 w 1406800"/>
                  <a:gd name="connsiteY2-626" fmla="*/ 7924714 h 7924714"/>
                  <a:gd name="connsiteX3-627" fmla="*/ 0 w 1406800"/>
                  <a:gd name="connsiteY3-628" fmla="*/ 7785925 h 7924714"/>
                  <a:gd name="connsiteX4-629" fmla="*/ 833487 w 1406800"/>
                  <a:gd name="connsiteY4-630" fmla="*/ 4208024 h 7924714"/>
                  <a:gd name="connsiteX5-631" fmla="*/ 39830 w 1406800"/>
                  <a:gd name="connsiteY5-632" fmla="*/ 2307209 h 7924714"/>
                  <a:gd name="connsiteX6-633" fmla="*/ 37553 w 1406800"/>
                  <a:gd name="connsiteY6-634" fmla="*/ 329212 h 7924714"/>
                  <a:gd name="connsiteX7-635" fmla="*/ 655950 w 1406800"/>
                  <a:gd name="connsiteY7-636" fmla="*/ 0 h 7924714"/>
                  <a:gd name="connsiteX0-637" fmla="*/ 655950 w 1387919"/>
                  <a:gd name="connsiteY0-638" fmla="*/ 0 h 7924714"/>
                  <a:gd name="connsiteX1-639" fmla="*/ 1066864 w 1387919"/>
                  <a:gd name="connsiteY1-640" fmla="*/ 4041044 h 7924714"/>
                  <a:gd name="connsiteX2-641" fmla="*/ 612746 w 1387919"/>
                  <a:gd name="connsiteY2-642" fmla="*/ 7924714 h 7924714"/>
                  <a:gd name="connsiteX3-643" fmla="*/ 0 w 1387919"/>
                  <a:gd name="connsiteY3-644" fmla="*/ 7785925 h 7924714"/>
                  <a:gd name="connsiteX4-645" fmla="*/ 833487 w 1387919"/>
                  <a:gd name="connsiteY4-646" fmla="*/ 4208024 h 7924714"/>
                  <a:gd name="connsiteX5-647" fmla="*/ 39830 w 1387919"/>
                  <a:gd name="connsiteY5-648" fmla="*/ 2307209 h 7924714"/>
                  <a:gd name="connsiteX6-649" fmla="*/ 37553 w 1387919"/>
                  <a:gd name="connsiteY6-650" fmla="*/ 329212 h 7924714"/>
                  <a:gd name="connsiteX7-651" fmla="*/ 655950 w 1387919"/>
                  <a:gd name="connsiteY7-652" fmla="*/ 0 h 7924714"/>
                  <a:gd name="connsiteX0-653" fmla="*/ 655950 w 1379460"/>
                  <a:gd name="connsiteY0-654" fmla="*/ 0 h 7924714"/>
                  <a:gd name="connsiteX1-655" fmla="*/ 1066864 w 1379460"/>
                  <a:gd name="connsiteY1-656" fmla="*/ 4041044 h 7924714"/>
                  <a:gd name="connsiteX2-657" fmla="*/ 612746 w 1379460"/>
                  <a:gd name="connsiteY2-658" fmla="*/ 7924714 h 7924714"/>
                  <a:gd name="connsiteX3-659" fmla="*/ 0 w 1379460"/>
                  <a:gd name="connsiteY3-660" fmla="*/ 7785925 h 7924714"/>
                  <a:gd name="connsiteX4-661" fmla="*/ 833487 w 1379460"/>
                  <a:gd name="connsiteY4-662" fmla="*/ 4208024 h 7924714"/>
                  <a:gd name="connsiteX5-663" fmla="*/ 39830 w 1379460"/>
                  <a:gd name="connsiteY5-664" fmla="*/ 2307209 h 7924714"/>
                  <a:gd name="connsiteX6-665" fmla="*/ 37553 w 1379460"/>
                  <a:gd name="connsiteY6-666" fmla="*/ 329212 h 7924714"/>
                  <a:gd name="connsiteX7-667" fmla="*/ 655950 w 1379460"/>
                  <a:gd name="connsiteY7-668" fmla="*/ 0 h 7924714"/>
                  <a:gd name="connsiteX0-669" fmla="*/ 655950 w 1429188"/>
                  <a:gd name="connsiteY0-670" fmla="*/ 0 h 7924714"/>
                  <a:gd name="connsiteX1-671" fmla="*/ 1126606 w 1429188"/>
                  <a:gd name="connsiteY1-672" fmla="*/ 3913684 h 7924714"/>
                  <a:gd name="connsiteX2-673" fmla="*/ 612746 w 1429188"/>
                  <a:gd name="connsiteY2-674" fmla="*/ 7924714 h 7924714"/>
                  <a:gd name="connsiteX3-675" fmla="*/ 0 w 1429188"/>
                  <a:gd name="connsiteY3-676" fmla="*/ 7785925 h 7924714"/>
                  <a:gd name="connsiteX4-677" fmla="*/ 833487 w 1429188"/>
                  <a:gd name="connsiteY4-678" fmla="*/ 4208024 h 7924714"/>
                  <a:gd name="connsiteX5-679" fmla="*/ 39830 w 1429188"/>
                  <a:gd name="connsiteY5-680" fmla="*/ 2307209 h 7924714"/>
                  <a:gd name="connsiteX6-681" fmla="*/ 37553 w 1429188"/>
                  <a:gd name="connsiteY6-682" fmla="*/ 329212 h 7924714"/>
                  <a:gd name="connsiteX7-683" fmla="*/ 655950 w 1429188"/>
                  <a:gd name="connsiteY7-684" fmla="*/ 0 h 7924714"/>
                  <a:gd name="connsiteX0-685" fmla="*/ 655950 w 1429188"/>
                  <a:gd name="connsiteY0-686" fmla="*/ 0 h 7924714"/>
                  <a:gd name="connsiteX1-687" fmla="*/ 1126606 w 1429188"/>
                  <a:gd name="connsiteY1-688" fmla="*/ 3913684 h 7924714"/>
                  <a:gd name="connsiteX2-689" fmla="*/ 612746 w 1429188"/>
                  <a:gd name="connsiteY2-690" fmla="*/ 7924714 h 7924714"/>
                  <a:gd name="connsiteX3-691" fmla="*/ 0 w 1429188"/>
                  <a:gd name="connsiteY3-692" fmla="*/ 7785925 h 7924714"/>
                  <a:gd name="connsiteX4-693" fmla="*/ 833487 w 1429188"/>
                  <a:gd name="connsiteY4-694" fmla="*/ 4208024 h 7924714"/>
                  <a:gd name="connsiteX5-695" fmla="*/ 39830 w 1429188"/>
                  <a:gd name="connsiteY5-696" fmla="*/ 2307209 h 7924714"/>
                  <a:gd name="connsiteX6-697" fmla="*/ 37553 w 1429188"/>
                  <a:gd name="connsiteY6-698" fmla="*/ 329212 h 7924714"/>
                  <a:gd name="connsiteX7-699" fmla="*/ 655950 w 1429188"/>
                  <a:gd name="connsiteY7-700" fmla="*/ 0 h 7924714"/>
                  <a:gd name="connsiteX0-701" fmla="*/ 618397 w 1391635"/>
                  <a:gd name="connsiteY0-702" fmla="*/ 0 h 7924714"/>
                  <a:gd name="connsiteX1-703" fmla="*/ 1089053 w 1391635"/>
                  <a:gd name="connsiteY1-704" fmla="*/ 3913684 h 7924714"/>
                  <a:gd name="connsiteX2-705" fmla="*/ 575193 w 1391635"/>
                  <a:gd name="connsiteY2-706" fmla="*/ 7924714 h 7924714"/>
                  <a:gd name="connsiteX3-707" fmla="*/ 2243 w 1391635"/>
                  <a:gd name="connsiteY3-708" fmla="*/ 7530916 h 7924714"/>
                  <a:gd name="connsiteX4-709" fmla="*/ 795934 w 1391635"/>
                  <a:gd name="connsiteY4-710" fmla="*/ 4208024 h 7924714"/>
                  <a:gd name="connsiteX5-711" fmla="*/ 2277 w 1391635"/>
                  <a:gd name="connsiteY5-712" fmla="*/ 2307209 h 7924714"/>
                  <a:gd name="connsiteX6-713" fmla="*/ 0 w 1391635"/>
                  <a:gd name="connsiteY6-714" fmla="*/ 329212 h 7924714"/>
                  <a:gd name="connsiteX7-715" fmla="*/ 618397 w 1391635"/>
                  <a:gd name="connsiteY7-716" fmla="*/ 0 h 7924714"/>
                  <a:gd name="connsiteX0-717" fmla="*/ 618397 w 1391635"/>
                  <a:gd name="connsiteY0-718" fmla="*/ 0 h 7924714"/>
                  <a:gd name="connsiteX1-719" fmla="*/ 1089053 w 1391635"/>
                  <a:gd name="connsiteY1-720" fmla="*/ 3913684 h 7924714"/>
                  <a:gd name="connsiteX2-721" fmla="*/ 575193 w 1391635"/>
                  <a:gd name="connsiteY2-722" fmla="*/ 7924714 h 7924714"/>
                  <a:gd name="connsiteX3-723" fmla="*/ 13201 w 1391635"/>
                  <a:gd name="connsiteY3-724" fmla="*/ 7441571 h 7924714"/>
                  <a:gd name="connsiteX4-725" fmla="*/ 795934 w 1391635"/>
                  <a:gd name="connsiteY4-726" fmla="*/ 4208024 h 7924714"/>
                  <a:gd name="connsiteX5-727" fmla="*/ 2277 w 1391635"/>
                  <a:gd name="connsiteY5-728" fmla="*/ 2307209 h 7924714"/>
                  <a:gd name="connsiteX6-729" fmla="*/ 0 w 1391635"/>
                  <a:gd name="connsiteY6-730" fmla="*/ 329212 h 7924714"/>
                  <a:gd name="connsiteX7-731" fmla="*/ 618397 w 1391635"/>
                  <a:gd name="connsiteY7-732" fmla="*/ 0 h 79247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91635" h="7924714">
                    <a:moveTo>
                      <a:pt x="618397" y="0"/>
                    </a:moveTo>
                    <a:cubicBezTo>
                      <a:pt x="776381" y="676868"/>
                      <a:pt x="230417" y="3451589"/>
                      <a:pt x="1089053" y="3913684"/>
                    </a:cubicBezTo>
                    <a:cubicBezTo>
                      <a:pt x="1947689" y="4375779"/>
                      <a:pt x="721137" y="7361681"/>
                      <a:pt x="575193" y="7924714"/>
                    </a:cubicBezTo>
                    <a:lnTo>
                      <a:pt x="13201" y="7441571"/>
                    </a:lnTo>
                    <a:cubicBezTo>
                      <a:pt x="102697" y="6404277"/>
                      <a:pt x="797755" y="5063751"/>
                      <a:pt x="795934" y="4208024"/>
                    </a:cubicBezTo>
                    <a:cubicBezTo>
                      <a:pt x="794113" y="3352297"/>
                      <a:pt x="-18638" y="3574241"/>
                      <a:pt x="2277" y="2307209"/>
                    </a:cubicBezTo>
                    <a:cubicBezTo>
                      <a:pt x="22017" y="1542734"/>
                      <a:pt x="22598" y="1034189"/>
                      <a:pt x="0" y="329212"/>
                    </a:cubicBezTo>
                    <a:lnTo>
                      <a:pt x="6183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5384"/>
                  </a:gs>
                  <a:gs pos="50500">
                    <a:srgbClr val="FF5182"/>
                  </a:gs>
                  <a:gs pos="100000">
                    <a:srgbClr val="FF8AA5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4"/>
              <p:cNvSpPr/>
              <p:nvPr/>
            </p:nvSpPr>
            <p:spPr>
              <a:xfrm rot="20353975">
                <a:off x="6238128" y="4317295"/>
                <a:ext cx="790926" cy="117173"/>
              </a:xfrm>
              <a:custGeom>
                <a:avLst/>
                <a:gdLst>
                  <a:gd name="connsiteX0" fmla="*/ 0 w 980820"/>
                  <a:gd name="connsiteY0" fmla="*/ 650670 h 650670"/>
                  <a:gd name="connsiteX1" fmla="*/ 246064 w 980820"/>
                  <a:gd name="connsiteY1" fmla="*/ 0 h 650670"/>
                  <a:gd name="connsiteX2" fmla="*/ 980820 w 980820"/>
                  <a:gd name="connsiteY2" fmla="*/ 0 h 650670"/>
                  <a:gd name="connsiteX3" fmla="*/ 734756 w 980820"/>
                  <a:gd name="connsiteY3" fmla="*/ 650670 h 650670"/>
                  <a:gd name="connsiteX4" fmla="*/ 0 w 980820"/>
                  <a:gd name="connsiteY4" fmla="*/ 650670 h 650670"/>
                  <a:gd name="connsiteX0-1" fmla="*/ 0 w 990914"/>
                  <a:gd name="connsiteY0-2" fmla="*/ 642437 h 650670"/>
                  <a:gd name="connsiteX1-3" fmla="*/ 256158 w 990914"/>
                  <a:gd name="connsiteY1-4" fmla="*/ 0 h 650670"/>
                  <a:gd name="connsiteX2-5" fmla="*/ 990914 w 990914"/>
                  <a:gd name="connsiteY2-6" fmla="*/ 0 h 650670"/>
                  <a:gd name="connsiteX3-7" fmla="*/ 744850 w 990914"/>
                  <a:gd name="connsiteY3-8" fmla="*/ 650670 h 650670"/>
                  <a:gd name="connsiteX4-9" fmla="*/ 0 w 990914"/>
                  <a:gd name="connsiteY4-10" fmla="*/ 642437 h 650670"/>
                  <a:gd name="connsiteX0-11" fmla="*/ 0 w 990914"/>
                  <a:gd name="connsiteY0-12" fmla="*/ 642437 h 642437"/>
                  <a:gd name="connsiteX1-13" fmla="*/ 256158 w 990914"/>
                  <a:gd name="connsiteY1-14" fmla="*/ 0 h 642437"/>
                  <a:gd name="connsiteX2-15" fmla="*/ 990914 w 990914"/>
                  <a:gd name="connsiteY2-16" fmla="*/ 0 h 642437"/>
                  <a:gd name="connsiteX3-17" fmla="*/ 753613 w 990914"/>
                  <a:gd name="connsiteY3-18" fmla="*/ 627562 h 642437"/>
                  <a:gd name="connsiteX4-19" fmla="*/ 0 w 990914"/>
                  <a:gd name="connsiteY4-20" fmla="*/ 642437 h 642437"/>
                  <a:gd name="connsiteX0-21" fmla="*/ 0 w 990914"/>
                  <a:gd name="connsiteY0-22" fmla="*/ 642437 h 642437"/>
                  <a:gd name="connsiteX1-23" fmla="*/ 256158 w 990914"/>
                  <a:gd name="connsiteY1-24" fmla="*/ 0 h 642437"/>
                  <a:gd name="connsiteX2-25" fmla="*/ 990914 w 990914"/>
                  <a:gd name="connsiteY2-26" fmla="*/ 0 h 642437"/>
                  <a:gd name="connsiteX3-27" fmla="*/ 738737 w 990914"/>
                  <a:gd name="connsiteY3-28" fmla="*/ 608705 h 642437"/>
                  <a:gd name="connsiteX4-29" fmla="*/ 0 w 990914"/>
                  <a:gd name="connsiteY4-30" fmla="*/ 642437 h 642437"/>
                  <a:gd name="connsiteX0-31" fmla="*/ 0 w 770171"/>
                  <a:gd name="connsiteY0-32" fmla="*/ 633596 h 633594"/>
                  <a:gd name="connsiteX1-33" fmla="*/ 35415 w 770171"/>
                  <a:gd name="connsiteY1-34" fmla="*/ 0 h 633594"/>
                  <a:gd name="connsiteX2-35" fmla="*/ 770171 w 770171"/>
                  <a:gd name="connsiteY2-36" fmla="*/ 0 h 633594"/>
                  <a:gd name="connsiteX3-37" fmla="*/ 517994 w 770171"/>
                  <a:gd name="connsiteY3-38" fmla="*/ 608705 h 633594"/>
                  <a:gd name="connsiteX4-39" fmla="*/ 0 w 770171"/>
                  <a:gd name="connsiteY4-40" fmla="*/ 633596 h 633594"/>
                  <a:gd name="connsiteX0-41" fmla="*/ 0 w 784421"/>
                  <a:gd name="connsiteY0-42" fmla="*/ 607923 h 608704"/>
                  <a:gd name="connsiteX1-43" fmla="*/ 49665 w 784421"/>
                  <a:gd name="connsiteY1-44" fmla="*/ 0 h 608704"/>
                  <a:gd name="connsiteX2-45" fmla="*/ 784421 w 784421"/>
                  <a:gd name="connsiteY2-46" fmla="*/ 0 h 608704"/>
                  <a:gd name="connsiteX3-47" fmla="*/ 532244 w 784421"/>
                  <a:gd name="connsiteY3-48" fmla="*/ 608705 h 608704"/>
                  <a:gd name="connsiteX4-49" fmla="*/ 0 w 784421"/>
                  <a:gd name="connsiteY4-50" fmla="*/ 607923 h 608704"/>
                  <a:gd name="connsiteX0-51" fmla="*/ 0 w 784421"/>
                  <a:gd name="connsiteY0-52" fmla="*/ 607923 h 607925"/>
                  <a:gd name="connsiteX1-53" fmla="*/ 49665 w 784421"/>
                  <a:gd name="connsiteY1-54" fmla="*/ 0 h 607925"/>
                  <a:gd name="connsiteX2-55" fmla="*/ 784421 w 784421"/>
                  <a:gd name="connsiteY2-56" fmla="*/ 0 h 607925"/>
                  <a:gd name="connsiteX3-57" fmla="*/ 731611 w 784421"/>
                  <a:gd name="connsiteY3-58" fmla="*/ 561367 h 607925"/>
                  <a:gd name="connsiteX4-59" fmla="*/ 0 w 784421"/>
                  <a:gd name="connsiteY4-60" fmla="*/ 607923 h 607925"/>
                  <a:gd name="connsiteX0-61" fmla="*/ 0 w 784421"/>
                  <a:gd name="connsiteY0-62" fmla="*/ 607923 h 607925"/>
                  <a:gd name="connsiteX1-63" fmla="*/ 39348 w 784421"/>
                  <a:gd name="connsiteY1-64" fmla="*/ 79077 h 607925"/>
                  <a:gd name="connsiteX2-65" fmla="*/ 784421 w 784421"/>
                  <a:gd name="connsiteY2-66" fmla="*/ 0 h 607925"/>
                  <a:gd name="connsiteX3-67" fmla="*/ 731611 w 784421"/>
                  <a:gd name="connsiteY3-68" fmla="*/ 561367 h 607925"/>
                  <a:gd name="connsiteX4-69" fmla="*/ 0 w 784421"/>
                  <a:gd name="connsiteY4-70" fmla="*/ 607923 h 607925"/>
                  <a:gd name="connsiteX0-71" fmla="*/ 0 w 784421"/>
                  <a:gd name="connsiteY0-72" fmla="*/ 607923 h 607925"/>
                  <a:gd name="connsiteX1-73" fmla="*/ 44261 w 784421"/>
                  <a:gd name="connsiteY1-74" fmla="*/ 68453 h 607925"/>
                  <a:gd name="connsiteX2-75" fmla="*/ 784421 w 784421"/>
                  <a:gd name="connsiteY2-76" fmla="*/ 0 h 607925"/>
                  <a:gd name="connsiteX3-77" fmla="*/ 731611 w 784421"/>
                  <a:gd name="connsiteY3-78" fmla="*/ 561367 h 607925"/>
                  <a:gd name="connsiteX4-79" fmla="*/ 0 w 784421"/>
                  <a:gd name="connsiteY4-80" fmla="*/ 607923 h 607925"/>
                  <a:gd name="connsiteX0-81" fmla="*/ 0 w 796459"/>
                  <a:gd name="connsiteY0-82" fmla="*/ 605567 h 605566"/>
                  <a:gd name="connsiteX1-83" fmla="*/ 56299 w 796459"/>
                  <a:gd name="connsiteY1-84" fmla="*/ 68453 h 605566"/>
                  <a:gd name="connsiteX2-85" fmla="*/ 796459 w 796459"/>
                  <a:gd name="connsiteY2-86" fmla="*/ 0 h 605566"/>
                  <a:gd name="connsiteX3-87" fmla="*/ 743649 w 796459"/>
                  <a:gd name="connsiteY3-88" fmla="*/ 561367 h 605566"/>
                  <a:gd name="connsiteX4-89" fmla="*/ 0 w 796459"/>
                  <a:gd name="connsiteY4-90" fmla="*/ 605567 h 605566"/>
                  <a:gd name="connsiteX0-91" fmla="*/ 0 w 790926"/>
                  <a:gd name="connsiteY0-92" fmla="*/ 616608 h 616606"/>
                  <a:gd name="connsiteX1-93" fmla="*/ 50766 w 790926"/>
                  <a:gd name="connsiteY1-94" fmla="*/ 68453 h 616606"/>
                  <a:gd name="connsiteX2-95" fmla="*/ 790926 w 790926"/>
                  <a:gd name="connsiteY2-96" fmla="*/ 0 h 616606"/>
                  <a:gd name="connsiteX3-97" fmla="*/ 738116 w 790926"/>
                  <a:gd name="connsiteY3-98" fmla="*/ 561367 h 616606"/>
                  <a:gd name="connsiteX4-99" fmla="*/ 0 w 790926"/>
                  <a:gd name="connsiteY4-100" fmla="*/ 616608 h 616606"/>
                  <a:gd name="connsiteX0-101" fmla="*/ 0 w 790926"/>
                  <a:gd name="connsiteY0-102" fmla="*/ 616608 h 616606"/>
                  <a:gd name="connsiteX1-103" fmla="*/ 50766 w 790926"/>
                  <a:gd name="connsiteY1-104" fmla="*/ 68453 h 616606"/>
                  <a:gd name="connsiteX2-105" fmla="*/ 790926 w 790926"/>
                  <a:gd name="connsiteY2-106" fmla="*/ 0 h 616606"/>
                  <a:gd name="connsiteX3-107" fmla="*/ 740883 w 790926"/>
                  <a:gd name="connsiteY3-108" fmla="*/ 566888 h 616606"/>
                  <a:gd name="connsiteX4-109" fmla="*/ 0 w 790926"/>
                  <a:gd name="connsiteY4-110" fmla="*/ 616608 h 6166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90926" h="616606">
                    <a:moveTo>
                      <a:pt x="0" y="616608"/>
                    </a:moveTo>
                    <a:lnTo>
                      <a:pt x="50766" y="68453"/>
                    </a:lnTo>
                    <a:lnTo>
                      <a:pt x="790926" y="0"/>
                    </a:lnTo>
                    <a:lnTo>
                      <a:pt x="740883" y="566888"/>
                    </a:lnTo>
                    <a:lnTo>
                      <a:pt x="0" y="616608"/>
                    </a:lnTo>
                    <a:close/>
                  </a:path>
                </a:pathLst>
              </a:custGeom>
              <a:solidFill>
                <a:srgbClr val="C31F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-1429415" y="3965934"/>
            <a:ext cx="9950949" cy="4330963"/>
            <a:chOff x="-1429415" y="3965934"/>
            <a:chExt cx="9950949" cy="4330963"/>
          </a:xfrm>
        </p:grpSpPr>
        <p:sp>
          <p:nvSpPr>
            <p:cNvPr id="40" name="任意多边形: 形状 39"/>
            <p:cNvSpPr/>
            <p:nvPr/>
          </p:nvSpPr>
          <p:spPr>
            <a:xfrm rot="17880000">
              <a:off x="3439136" y="121778"/>
              <a:ext cx="1010960" cy="9153837"/>
            </a:xfrm>
            <a:custGeom>
              <a:avLst/>
              <a:gdLst>
                <a:gd name="connsiteX0" fmla="*/ 626955 w 1353298"/>
                <a:gd name="connsiteY0" fmla="*/ 0 h 9491467"/>
                <a:gd name="connsiteX1" fmla="*/ 1069067 w 1353298"/>
                <a:gd name="connsiteY1" fmla="*/ 2691454 h 9491467"/>
                <a:gd name="connsiteX2" fmla="*/ 623245 w 1353298"/>
                <a:gd name="connsiteY2" fmla="*/ 5358558 h 9491467"/>
                <a:gd name="connsiteX3" fmla="*/ 607060 w 1353298"/>
                <a:gd name="connsiteY3" fmla="*/ 5397007 h 9491467"/>
                <a:gd name="connsiteX4" fmla="*/ 607060 w 1353298"/>
                <a:gd name="connsiteY4" fmla="*/ 9491467 h 9491467"/>
                <a:gd name="connsiteX5" fmla="*/ 17780 w 1353298"/>
                <a:gd name="connsiteY5" fmla="*/ 9003619 h 9491467"/>
                <a:gd name="connsiteX6" fmla="*/ 0 w 1353298"/>
                <a:gd name="connsiteY6" fmla="*/ 5241298 h 9491467"/>
                <a:gd name="connsiteX7" fmla="*/ 184503 w 1353298"/>
                <a:gd name="connsiteY7" fmla="*/ 5196923 h 9491467"/>
                <a:gd name="connsiteX8" fmla="*/ 58461 w 1353298"/>
                <a:gd name="connsiteY8" fmla="*/ 5117594 h 9491467"/>
                <a:gd name="connsiteX9" fmla="*/ 793725 w 1353298"/>
                <a:gd name="connsiteY9" fmla="*/ 2893872 h 9491467"/>
                <a:gd name="connsiteX10" fmla="*/ 48200 w 1353298"/>
                <a:gd name="connsiteY10" fmla="*/ 1586676 h 9491467"/>
                <a:gd name="connsiteX11" fmla="*/ 46061 w 1353298"/>
                <a:gd name="connsiteY11" fmla="*/ 226400 h 9491467"/>
                <a:gd name="connsiteX0-1" fmla="*/ 626955 w 1353298"/>
                <a:gd name="connsiteY0-2" fmla="*/ 0 h 9491467"/>
                <a:gd name="connsiteX1-3" fmla="*/ 1069067 w 1353298"/>
                <a:gd name="connsiteY1-4" fmla="*/ 2691454 h 9491467"/>
                <a:gd name="connsiteX2-5" fmla="*/ 623245 w 1353298"/>
                <a:gd name="connsiteY2-6" fmla="*/ 5358558 h 9491467"/>
                <a:gd name="connsiteX3-7" fmla="*/ 607060 w 1353298"/>
                <a:gd name="connsiteY3-8" fmla="*/ 5397007 h 9491467"/>
                <a:gd name="connsiteX4-9" fmla="*/ 607060 w 1353298"/>
                <a:gd name="connsiteY4-10" fmla="*/ 9491467 h 9491467"/>
                <a:gd name="connsiteX5-11" fmla="*/ 17780 w 1353298"/>
                <a:gd name="connsiteY5-12" fmla="*/ 9003619 h 9491467"/>
                <a:gd name="connsiteX6-13" fmla="*/ 0 w 1353298"/>
                <a:gd name="connsiteY6-14" fmla="*/ 5241298 h 9491467"/>
                <a:gd name="connsiteX7-15" fmla="*/ 58461 w 1353298"/>
                <a:gd name="connsiteY7-16" fmla="*/ 5117594 h 9491467"/>
                <a:gd name="connsiteX8-17" fmla="*/ 793725 w 1353298"/>
                <a:gd name="connsiteY8-18" fmla="*/ 2893872 h 9491467"/>
                <a:gd name="connsiteX9-19" fmla="*/ 48200 w 1353298"/>
                <a:gd name="connsiteY9-20" fmla="*/ 1586676 h 9491467"/>
                <a:gd name="connsiteX10-21" fmla="*/ 46061 w 1353298"/>
                <a:gd name="connsiteY10-22" fmla="*/ 226400 h 9491467"/>
                <a:gd name="connsiteX11-23" fmla="*/ 626955 w 1353298"/>
                <a:gd name="connsiteY11-24" fmla="*/ 0 h 9491467"/>
                <a:gd name="connsiteX0-25" fmla="*/ 626955 w 1353298"/>
                <a:gd name="connsiteY0-26" fmla="*/ 0 h 9491467"/>
                <a:gd name="connsiteX1-27" fmla="*/ 1069067 w 1353298"/>
                <a:gd name="connsiteY1-28" fmla="*/ 2691454 h 9491467"/>
                <a:gd name="connsiteX2-29" fmla="*/ 623245 w 1353298"/>
                <a:gd name="connsiteY2-30" fmla="*/ 5358558 h 9491467"/>
                <a:gd name="connsiteX3-31" fmla="*/ 607060 w 1353298"/>
                <a:gd name="connsiteY3-32" fmla="*/ 5397007 h 9491467"/>
                <a:gd name="connsiteX4-33" fmla="*/ 607060 w 1353298"/>
                <a:gd name="connsiteY4-34" fmla="*/ 9491467 h 9491467"/>
                <a:gd name="connsiteX5-35" fmla="*/ 17780 w 1353298"/>
                <a:gd name="connsiteY5-36" fmla="*/ 9003619 h 9491467"/>
                <a:gd name="connsiteX6-37" fmla="*/ 0 w 1353298"/>
                <a:gd name="connsiteY6-38" fmla="*/ 5241298 h 9491467"/>
                <a:gd name="connsiteX7-39" fmla="*/ 58461 w 1353298"/>
                <a:gd name="connsiteY7-40" fmla="*/ 5117594 h 9491467"/>
                <a:gd name="connsiteX8-41" fmla="*/ 793725 w 1353298"/>
                <a:gd name="connsiteY8-42" fmla="*/ 2893872 h 9491467"/>
                <a:gd name="connsiteX9-43" fmla="*/ 48200 w 1353298"/>
                <a:gd name="connsiteY9-44" fmla="*/ 1586676 h 9491467"/>
                <a:gd name="connsiteX10-45" fmla="*/ 46061 w 1353298"/>
                <a:gd name="connsiteY10-46" fmla="*/ 226400 h 9491467"/>
                <a:gd name="connsiteX11-47" fmla="*/ 626955 w 1353298"/>
                <a:gd name="connsiteY11-48" fmla="*/ 0 h 9491467"/>
                <a:gd name="connsiteX0-49" fmla="*/ 626955 w 1353298"/>
                <a:gd name="connsiteY0-50" fmla="*/ 0 h 9491467"/>
                <a:gd name="connsiteX1-51" fmla="*/ 1069067 w 1353298"/>
                <a:gd name="connsiteY1-52" fmla="*/ 2691454 h 9491467"/>
                <a:gd name="connsiteX2-53" fmla="*/ 623245 w 1353298"/>
                <a:gd name="connsiteY2-54" fmla="*/ 5358558 h 9491467"/>
                <a:gd name="connsiteX3-55" fmla="*/ 607060 w 1353298"/>
                <a:gd name="connsiteY3-56" fmla="*/ 5397007 h 9491467"/>
                <a:gd name="connsiteX4-57" fmla="*/ 607060 w 1353298"/>
                <a:gd name="connsiteY4-58" fmla="*/ 9491467 h 9491467"/>
                <a:gd name="connsiteX5-59" fmla="*/ 17780 w 1353298"/>
                <a:gd name="connsiteY5-60" fmla="*/ 9003619 h 9491467"/>
                <a:gd name="connsiteX6-61" fmla="*/ 0 w 1353298"/>
                <a:gd name="connsiteY6-62" fmla="*/ 5241298 h 9491467"/>
                <a:gd name="connsiteX7-63" fmla="*/ 1661 w 1353298"/>
                <a:gd name="connsiteY7-64" fmla="*/ 5127166 h 9491467"/>
                <a:gd name="connsiteX8-65" fmla="*/ 793725 w 1353298"/>
                <a:gd name="connsiteY8-66" fmla="*/ 2893872 h 9491467"/>
                <a:gd name="connsiteX9-67" fmla="*/ 48200 w 1353298"/>
                <a:gd name="connsiteY9-68" fmla="*/ 1586676 h 9491467"/>
                <a:gd name="connsiteX10-69" fmla="*/ 46061 w 1353298"/>
                <a:gd name="connsiteY10-70" fmla="*/ 226400 h 9491467"/>
                <a:gd name="connsiteX11-71" fmla="*/ 626955 w 1353298"/>
                <a:gd name="connsiteY11-72" fmla="*/ 0 h 9491467"/>
                <a:gd name="connsiteX0-73" fmla="*/ 626955 w 1353298"/>
                <a:gd name="connsiteY0-74" fmla="*/ 0 h 9491467"/>
                <a:gd name="connsiteX1-75" fmla="*/ 1069067 w 1353298"/>
                <a:gd name="connsiteY1-76" fmla="*/ 2691454 h 9491467"/>
                <a:gd name="connsiteX2-77" fmla="*/ 623245 w 1353298"/>
                <a:gd name="connsiteY2-78" fmla="*/ 5358558 h 9491467"/>
                <a:gd name="connsiteX3-79" fmla="*/ 633504 w 1353298"/>
                <a:gd name="connsiteY3-80" fmla="*/ 5415823 h 9491467"/>
                <a:gd name="connsiteX4-81" fmla="*/ 607060 w 1353298"/>
                <a:gd name="connsiteY4-82" fmla="*/ 9491467 h 9491467"/>
                <a:gd name="connsiteX5-83" fmla="*/ 17780 w 1353298"/>
                <a:gd name="connsiteY5-84" fmla="*/ 9003619 h 9491467"/>
                <a:gd name="connsiteX6-85" fmla="*/ 0 w 1353298"/>
                <a:gd name="connsiteY6-86" fmla="*/ 5241298 h 9491467"/>
                <a:gd name="connsiteX7-87" fmla="*/ 1661 w 1353298"/>
                <a:gd name="connsiteY7-88" fmla="*/ 5127166 h 9491467"/>
                <a:gd name="connsiteX8-89" fmla="*/ 793725 w 1353298"/>
                <a:gd name="connsiteY8-90" fmla="*/ 2893872 h 9491467"/>
                <a:gd name="connsiteX9-91" fmla="*/ 48200 w 1353298"/>
                <a:gd name="connsiteY9-92" fmla="*/ 1586676 h 9491467"/>
                <a:gd name="connsiteX10-93" fmla="*/ 46061 w 1353298"/>
                <a:gd name="connsiteY10-94" fmla="*/ 226400 h 9491467"/>
                <a:gd name="connsiteX11-95" fmla="*/ 626955 w 1353298"/>
                <a:gd name="connsiteY11-96" fmla="*/ 0 h 9491467"/>
                <a:gd name="connsiteX0-97" fmla="*/ 626955 w 1353298"/>
                <a:gd name="connsiteY0-98" fmla="*/ 0 h 9491467"/>
                <a:gd name="connsiteX1-99" fmla="*/ 1069067 w 1353298"/>
                <a:gd name="connsiteY1-100" fmla="*/ 2691454 h 9491467"/>
                <a:gd name="connsiteX2-101" fmla="*/ 623245 w 1353298"/>
                <a:gd name="connsiteY2-102" fmla="*/ 5358558 h 9491467"/>
                <a:gd name="connsiteX3-103" fmla="*/ 567177 w 1353298"/>
                <a:gd name="connsiteY3-104" fmla="*/ 5878491 h 9491467"/>
                <a:gd name="connsiteX4-105" fmla="*/ 607060 w 1353298"/>
                <a:gd name="connsiteY4-106" fmla="*/ 9491467 h 9491467"/>
                <a:gd name="connsiteX5-107" fmla="*/ 17780 w 1353298"/>
                <a:gd name="connsiteY5-108" fmla="*/ 9003619 h 9491467"/>
                <a:gd name="connsiteX6-109" fmla="*/ 0 w 1353298"/>
                <a:gd name="connsiteY6-110" fmla="*/ 5241298 h 9491467"/>
                <a:gd name="connsiteX7-111" fmla="*/ 1661 w 1353298"/>
                <a:gd name="connsiteY7-112" fmla="*/ 5127166 h 9491467"/>
                <a:gd name="connsiteX8-113" fmla="*/ 793725 w 1353298"/>
                <a:gd name="connsiteY8-114" fmla="*/ 2893872 h 9491467"/>
                <a:gd name="connsiteX9-115" fmla="*/ 48200 w 1353298"/>
                <a:gd name="connsiteY9-116" fmla="*/ 1586676 h 9491467"/>
                <a:gd name="connsiteX10-117" fmla="*/ 46061 w 1353298"/>
                <a:gd name="connsiteY10-118" fmla="*/ 226400 h 9491467"/>
                <a:gd name="connsiteX11-119" fmla="*/ 626955 w 1353298"/>
                <a:gd name="connsiteY11-120" fmla="*/ 0 h 9491467"/>
                <a:gd name="connsiteX0-121" fmla="*/ 626955 w 1069261"/>
                <a:gd name="connsiteY0-122" fmla="*/ 0 h 9491467"/>
                <a:gd name="connsiteX1-123" fmla="*/ 1069067 w 1069261"/>
                <a:gd name="connsiteY1-124" fmla="*/ 2691454 h 9491467"/>
                <a:gd name="connsiteX2-125" fmla="*/ 667691 w 1069261"/>
                <a:gd name="connsiteY2-126" fmla="*/ 5318487 h 9491467"/>
                <a:gd name="connsiteX3-127" fmla="*/ 567177 w 1069261"/>
                <a:gd name="connsiteY3-128" fmla="*/ 5878491 h 9491467"/>
                <a:gd name="connsiteX4-129" fmla="*/ 607060 w 1069261"/>
                <a:gd name="connsiteY4-130" fmla="*/ 9491467 h 9491467"/>
                <a:gd name="connsiteX5-131" fmla="*/ 17780 w 1069261"/>
                <a:gd name="connsiteY5-132" fmla="*/ 9003619 h 9491467"/>
                <a:gd name="connsiteX6-133" fmla="*/ 0 w 1069261"/>
                <a:gd name="connsiteY6-134" fmla="*/ 5241298 h 9491467"/>
                <a:gd name="connsiteX7-135" fmla="*/ 1661 w 1069261"/>
                <a:gd name="connsiteY7-136" fmla="*/ 5127166 h 9491467"/>
                <a:gd name="connsiteX8-137" fmla="*/ 793725 w 1069261"/>
                <a:gd name="connsiteY8-138" fmla="*/ 2893872 h 9491467"/>
                <a:gd name="connsiteX9-139" fmla="*/ 48200 w 1069261"/>
                <a:gd name="connsiteY9-140" fmla="*/ 1586676 h 9491467"/>
                <a:gd name="connsiteX10-141" fmla="*/ 46061 w 1069261"/>
                <a:gd name="connsiteY10-142" fmla="*/ 226400 h 9491467"/>
                <a:gd name="connsiteX11-143" fmla="*/ 626955 w 1069261"/>
                <a:gd name="connsiteY11-144" fmla="*/ 0 h 9491467"/>
                <a:gd name="connsiteX0-145" fmla="*/ 626955 w 1069261"/>
                <a:gd name="connsiteY0-146" fmla="*/ 0 h 9491467"/>
                <a:gd name="connsiteX1-147" fmla="*/ 1069067 w 1069261"/>
                <a:gd name="connsiteY1-148" fmla="*/ 2691454 h 9491467"/>
                <a:gd name="connsiteX2-149" fmla="*/ 667691 w 1069261"/>
                <a:gd name="connsiteY2-150" fmla="*/ 5318487 h 9491467"/>
                <a:gd name="connsiteX3-151" fmla="*/ 567177 w 1069261"/>
                <a:gd name="connsiteY3-152" fmla="*/ 5878491 h 9491467"/>
                <a:gd name="connsiteX4-153" fmla="*/ 607060 w 1069261"/>
                <a:gd name="connsiteY4-154" fmla="*/ 9491467 h 9491467"/>
                <a:gd name="connsiteX5-155" fmla="*/ 17780 w 1069261"/>
                <a:gd name="connsiteY5-156" fmla="*/ 9003619 h 9491467"/>
                <a:gd name="connsiteX6-157" fmla="*/ 0 w 1069261"/>
                <a:gd name="connsiteY6-158" fmla="*/ 5241298 h 9491467"/>
                <a:gd name="connsiteX7-159" fmla="*/ 1661 w 1069261"/>
                <a:gd name="connsiteY7-160" fmla="*/ 5127166 h 9491467"/>
                <a:gd name="connsiteX8-161" fmla="*/ 793725 w 1069261"/>
                <a:gd name="connsiteY8-162" fmla="*/ 2893872 h 9491467"/>
                <a:gd name="connsiteX9-163" fmla="*/ 48200 w 1069261"/>
                <a:gd name="connsiteY9-164" fmla="*/ 1586676 h 9491467"/>
                <a:gd name="connsiteX10-165" fmla="*/ 46061 w 1069261"/>
                <a:gd name="connsiteY10-166" fmla="*/ 226400 h 9491467"/>
                <a:gd name="connsiteX11-167" fmla="*/ 626955 w 1069261"/>
                <a:gd name="connsiteY11-168" fmla="*/ 0 h 9491467"/>
                <a:gd name="connsiteX0-169" fmla="*/ 626955 w 1069261"/>
                <a:gd name="connsiteY0-170" fmla="*/ 0 h 9491467"/>
                <a:gd name="connsiteX1-171" fmla="*/ 1069067 w 1069261"/>
                <a:gd name="connsiteY1-172" fmla="*/ 2691454 h 9491467"/>
                <a:gd name="connsiteX2-173" fmla="*/ 667691 w 1069261"/>
                <a:gd name="connsiteY2-174" fmla="*/ 5318487 h 9491467"/>
                <a:gd name="connsiteX3-175" fmla="*/ 567177 w 1069261"/>
                <a:gd name="connsiteY3-176" fmla="*/ 5878491 h 9491467"/>
                <a:gd name="connsiteX4-177" fmla="*/ 607060 w 1069261"/>
                <a:gd name="connsiteY4-178" fmla="*/ 9491467 h 9491467"/>
                <a:gd name="connsiteX5-179" fmla="*/ 17780 w 1069261"/>
                <a:gd name="connsiteY5-180" fmla="*/ 9003619 h 9491467"/>
                <a:gd name="connsiteX6-181" fmla="*/ 0 w 1069261"/>
                <a:gd name="connsiteY6-182" fmla="*/ 5241298 h 9491467"/>
                <a:gd name="connsiteX7-183" fmla="*/ 1661 w 1069261"/>
                <a:gd name="connsiteY7-184" fmla="*/ 5127166 h 9491467"/>
                <a:gd name="connsiteX8-185" fmla="*/ 793725 w 1069261"/>
                <a:gd name="connsiteY8-186" fmla="*/ 2893872 h 9491467"/>
                <a:gd name="connsiteX9-187" fmla="*/ 48200 w 1069261"/>
                <a:gd name="connsiteY9-188" fmla="*/ 1586676 h 9491467"/>
                <a:gd name="connsiteX10-189" fmla="*/ 46061 w 1069261"/>
                <a:gd name="connsiteY10-190" fmla="*/ 226400 h 9491467"/>
                <a:gd name="connsiteX11-191" fmla="*/ 626955 w 1069261"/>
                <a:gd name="connsiteY11-192" fmla="*/ 0 h 9491467"/>
                <a:gd name="connsiteX0-193" fmla="*/ 626955 w 1069261"/>
                <a:gd name="connsiteY0-194" fmla="*/ 0 h 9491467"/>
                <a:gd name="connsiteX1-195" fmla="*/ 1069067 w 1069261"/>
                <a:gd name="connsiteY1-196" fmla="*/ 2691454 h 9491467"/>
                <a:gd name="connsiteX2-197" fmla="*/ 667691 w 1069261"/>
                <a:gd name="connsiteY2-198" fmla="*/ 5318487 h 9491467"/>
                <a:gd name="connsiteX3-199" fmla="*/ 1004713 w 1069261"/>
                <a:gd name="connsiteY3-200" fmla="*/ 6237632 h 9491467"/>
                <a:gd name="connsiteX4-201" fmla="*/ 607060 w 1069261"/>
                <a:gd name="connsiteY4-202" fmla="*/ 9491467 h 9491467"/>
                <a:gd name="connsiteX5-203" fmla="*/ 17780 w 1069261"/>
                <a:gd name="connsiteY5-204" fmla="*/ 9003619 h 9491467"/>
                <a:gd name="connsiteX6-205" fmla="*/ 0 w 1069261"/>
                <a:gd name="connsiteY6-206" fmla="*/ 5241298 h 9491467"/>
                <a:gd name="connsiteX7-207" fmla="*/ 1661 w 1069261"/>
                <a:gd name="connsiteY7-208" fmla="*/ 5127166 h 9491467"/>
                <a:gd name="connsiteX8-209" fmla="*/ 793725 w 1069261"/>
                <a:gd name="connsiteY8-210" fmla="*/ 2893872 h 9491467"/>
                <a:gd name="connsiteX9-211" fmla="*/ 48200 w 1069261"/>
                <a:gd name="connsiteY9-212" fmla="*/ 1586676 h 9491467"/>
                <a:gd name="connsiteX10-213" fmla="*/ 46061 w 1069261"/>
                <a:gd name="connsiteY10-214" fmla="*/ 226400 h 9491467"/>
                <a:gd name="connsiteX11-215" fmla="*/ 626955 w 1069261"/>
                <a:gd name="connsiteY11-216" fmla="*/ 0 h 9491467"/>
                <a:gd name="connsiteX0-217" fmla="*/ 626955 w 1069261"/>
                <a:gd name="connsiteY0-218" fmla="*/ 0 h 9491467"/>
                <a:gd name="connsiteX1-219" fmla="*/ 1069067 w 1069261"/>
                <a:gd name="connsiteY1-220" fmla="*/ 2691454 h 9491467"/>
                <a:gd name="connsiteX2-221" fmla="*/ 667691 w 1069261"/>
                <a:gd name="connsiteY2-222" fmla="*/ 5318487 h 9491467"/>
                <a:gd name="connsiteX3-223" fmla="*/ 1004713 w 1069261"/>
                <a:gd name="connsiteY3-224" fmla="*/ 6237632 h 9491467"/>
                <a:gd name="connsiteX4-225" fmla="*/ 607060 w 1069261"/>
                <a:gd name="connsiteY4-226" fmla="*/ 9491467 h 9491467"/>
                <a:gd name="connsiteX5-227" fmla="*/ 17780 w 1069261"/>
                <a:gd name="connsiteY5-228" fmla="*/ 9003619 h 9491467"/>
                <a:gd name="connsiteX6-229" fmla="*/ 0 w 1069261"/>
                <a:gd name="connsiteY6-230" fmla="*/ 5241298 h 9491467"/>
                <a:gd name="connsiteX7-231" fmla="*/ 1661 w 1069261"/>
                <a:gd name="connsiteY7-232" fmla="*/ 5127166 h 9491467"/>
                <a:gd name="connsiteX8-233" fmla="*/ 793725 w 1069261"/>
                <a:gd name="connsiteY8-234" fmla="*/ 2893872 h 9491467"/>
                <a:gd name="connsiteX9-235" fmla="*/ 48200 w 1069261"/>
                <a:gd name="connsiteY9-236" fmla="*/ 1586676 h 9491467"/>
                <a:gd name="connsiteX10-237" fmla="*/ 46061 w 1069261"/>
                <a:gd name="connsiteY10-238" fmla="*/ 226400 h 9491467"/>
                <a:gd name="connsiteX11-239" fmla="*/ 626955 w 1069261"/>
                <a:gd name="connsiteY11-240" fmla="*/ 0 h 9491467"/>
                <a:gd name="connsiteX0-241" fmla="*/ 626955 w 1069077"/>
                <a:gd name="connsiteY0-242" fmla="*/ 0 h 9491467"/>
                <a:gd name="connsiteX1-243" fmla="*/ 1069067 w 1069077"/>
                <a:gd name="connsiteY1-244" fmla="*/ 2691454 h 9491467"/>
                <a:gd name="connsiteX2-245" fmla="*/ 614617 w 1069077"/>
                <a:gd name="connsiteY2-246" fmla="*/ 4754923 h 9491467"/>
                <a:gd name="connsiteX3-247" fmla="*/ 1004713 w 1069077"/>
                <a:gd name="connsiteY3-248" fmla="*/ 6237632 h 9491467"/>
                <a:gd name="connsiteX4-249" fmla="*/ 607060 w 1069077"/>
                <a:gd name="connsiteY4-250" fmla="*/ 9491467 h 9491467"/>
                <a:gd name="connsiteX5-251" fmla="*/ 17780 w 1069077"/>
                <a:gd name="connsiteY5-252" fmla="*/ 9003619 h 9491467"/>
                <a:gd name="connsiteX6-253" fmla="*/ 0 w 1069077"/>
                <a:gd name="connsiteY6-254" fmla="*/ 5241298 h 9491467"/>
                <a:gd name="connsiteX7-255" fmla="*/ 1661 w 1069077"/>
                <a:gd name="connsiteY7-256" fmla="*/ 5127166 h 9491467"/>
                <a:gd name="connsiteX8-257" fmla="*/ 793725 w 1069077"/>
                <a:gd name="connsiteY8-258" fmla="*/ 2893872 h 9491467"/>
                <a:gd name="connsiteX9-259" fmla="*/ 48200 w 1069077"/>
                <a:gd name="connsiteY9-260" fmla="*/ 1586676 h 9491467"/>
                <a:gd name="connsiteX10-261" fmla="*/ 46061 w 1069077"/>
                <a:gd name="connsiteY10-262" fmla="*/ 226400 h 9491467"/>
                <a:gd name="connsiteX11-263" fmla="*/ 626955 w 1069077"/>
                <a:gd name="connsiteY11-264" fmla="*/ 0 h 9491467"/>
                <a:gd name="connsiteX0-265" fmla="*/ 626955 w 1069077"/>
                <a:gd name="connsiteY0-266" fmla="*/ 0 h 9491467"/>
                <a:gd name="connsiteX1-267" fmla="*/ 1069067 w 1069077"/>
                <a:gd name="connsiteY1-268" fmla="*/ 2691454 h 9491467"/>
                <a:gd name="connsiteX2-269" fmla="*/ 614617 w 1069077"/>
                <a:gd name="connsiteY2-270" fmla="*/ 4754923 h 9491467"/>
                <a:gd name="connsiteX3-271" fmla="*/ 1004713 w 1069077"/>
                <a:gd name="connsiteY3-272" fmla="*/ 6237632 h 9491467"/>
                <a:gd name="connsiteX4-273" fmla="*/ 607060 w 1069077"/>
                <a:gd name="connsiteY4-274" fmla="*/ 9491467 h 9491467"/>
                <a:gd name="connsiteX5-275" fmla="*/ 17780 w 1069077"/>
                <a:gd name="connsiteY5-276" fmla="*/ 9003619 h 9491467"/>
                <a:gd name="connsiteX6-277" fmla="*/ 0 w 1069077"/>
                <a:gd name="connsiteY6-278" fmla="*/ 5241298 h 9491467"/>
                <a:gd name="connsiteX7-279" fmla="*/ 1661 w 1069077"/>
                <a:gd name="connsiteY7-280" fmla="*/ 5127166 h 9491467"/>
                <a:gd name="connsiteX8-281" fmla="*/ 793725 w 1069077"/>
                <a:gd name="connsiteY8-282" fmla="*/ 2893872 h 9491467"/>
                <a:gd name="connsiteX9-283" fmla="*/ 48200 w 1069077"/>
                <a:gd name="connsiteY9-284" fmla="*/ 1586676 h 9491467"/>
                <a:gd name="connsiteX10-285" fmla="*/ 46061 w 1069077"/>
                <a:gd name="connsiteY10-286" fmla="*/ 226400 h 9491467"/>
                <a:gd name="connsiteX11-287" fmla="*/ 626955 w 1069077"/>
                <a:gd name="connsiteY11-288" fmla="*/ 0 h 9491467"/>
                <a:gd name="connsiteX0-289" fmla="*/ 626955 w 1183948"/>
                <a:gd name="connsiteY0-290" fmla="*/ 0 h 9491467"/>
                <a:gd name="connsiteX1-291" fmla="*/ 1069067 w 1183948"/>
                <a:gd name="connsiteY1-292" fmla="*/ 2691454 h 9491467"/>
                <a:gd name="connsiteX2-293" fmla="*/ 614617 w 1183948"/>
                <a:gd name="connsiteY2-294" fmla="*/ 4754923 h 9491467"/>
                <a:gd name="connsiteX3-295" fmla="*/ 1004713 w 1183948"/>
                <a:gd name="connsiteY3-296" fmla="*/ 6237632 h 9491467"/>
                <a:gd name="connsiteX4-297" fmla="*/ 607060 w 1183948"/>
                <a:gd name="connsiteY4-298" fmla="*/ 9491467 h 9491467"/>
                <a:gd name="connsiteX5-299" fmla="*/ 17780 w 1183948"/>
                <a:gd name="connsiteY5-300" fmla="*/ 9003619 h 9491467"/>
                <a:gd name="connsiteX6-301" fmla="*/ 0 w 1183948"/>
                <a:gd name="connsiteY6-302" fmla="*/ 5241298 h 9491467"/>
                <a:gd name="connsiteX7-303" fmla="*/ 1661 w 1183948"/>
                <a:gd name="connsiteY7-304" fmla="*/ 5127166 h 9491467"/>
                <a:gd name="connsiteX8-305" fmla="*/ 793725 w 1183948"/>
                <a:gd name="connsiteY8-306" fmla="*/ 2893872 h 9491467"/>
                <a:gd name="connsiteX9-307" fmla="*/ 48200 w 1183948"/>
                <a:gd name="connsiteY9-308" fmla="*/ 1586676 h 9491467"/>
                <a:gd name="connsiteX10-309" fmla="*/ 46061 w 1183948"/>
                <a:gd name="connsiteY10-310" fmla="*/ 226400 h 9491467"/>
                <a:gd name="connsiteX11-311" fmla="*/ 626955 w 1183948"/>
                <a:gd name="connsiteY11-312" fmla="*/ 0 h 9491467"/>
                <a:gd name="connsiteX0-313" fmla="*/ 626955 w 1004716"/>
                <a:gd name="connsiteY0-314" fmla="*/ 0 h 9491467"/>
                <a:gd name="connsiteX1-315" fmla="*/ 719301 w 1004716"/>
                <a:gd name="connsiteY1-316" fmla="*/ 2466468 h 9491467"/>
                <a:gd name="connsiteX2-317" fmla="*/ 614617 w 1004716"/>
                <a:gd name="connsiteY2-318" fmla="*/ 4754923 h 9491467"/>
                <a:gd name="connsiteX3-319" fmla="*/ 1004713 w 1004716"/>
                <a:gd name="connsiteY3-320" fmla="*/ 6237632 h 9491467"/>
                <a:gd name="connsiteX4-321" fmla="*/ 607060 w 1004716"/>
                <a:gd name="connsiteY4-322" fmla="*/ 9491467 h 9491467"/>
                <a:gd name="connsiteX5-323" fmla="*/ 17780 w 1004716"/>
                <a:gd name="connsiteY5-324" fmla="*/ 9003619 h 9491467"/>
                <a:gd name="connsiteX6-325" fmla="*/ 0 w 1004716"/>
                <a:gd name="connsiteY6-326" fmla="*/ 5241298 h 9491467"/>
                <a:gd name="connsiteX7-327" fmla="*/ 1661 w 1004716"/>
                <a:gd name="connsiteY7-328" fmla="*/ 5127166 h 9491467"/>
                <a:gd name="connsiteX8-329" fmla="*/ 793725 w 1004716"/>
                <a:gd name="connsiteY8-330" fmla="*/ 2893872 h 9491467"/>
                <a:gd name="connsiteX9-331" fmla="*/ 48200 w 1004716"/>
                <a:gd name="connsiteY9-332" fmla="*/ 1586676 h 9491467"/>
                <a:gd name="connsiteX10-333" fmla="*/ 46061 w 1004716"/>
                <a:gd name="connsiteY10-334" fmla="*/ 226400 h 9491467"/>
                <a:gd name="connsiteX11-335" fmla="*/ 626955 w 1004716"/>
                <a:gd name="connsiteY11-336" fmla="*/ 0 h 9491467"/>
                <a:gd name="connsiteX0-337" fmla="*/ 626955 w 1210846"/>
                <a:gd name="connsiteY0-338" fmla="*/ 0 h 9491467"/>
                <a:gd name="connsiteX1-339" fmla="*/ 719301 w 1210846"/>
                <a:gd name="connsiteY1-340" fmla="*/ 2466468 h 9491467"/>
                <a:gd name="connsiteX2-341" fmla="*/ 614617 w 1210846"/>
                <a:gd name="connsiteY2-342" fmla="*/ 4754923 h 9491467"/>
                <a:gd name="connsiteX3-343" fmla="*/ 1004713 w 1210846"/>
                <a:gd name="connsiteY3-344" fmla="*/ 6237632 h 9491467"/>
                <a:gd name="connsiteX4-345" fmla="*/ 607060 w 1210846"/>
                <a:gd name="connsiteY4-346" fmla="*/ 9491467 h 9491467"/>
                <a:gd name="connsiteX5-347" fmla="*/ 17780 w 1210846"/>
                <a:gd name="connsiteY5-348" fmla="*/ 9003619 h 9491467"/>
                <a:gd name="connsiteX6-349" fmla="*/ 0 w 1210846"/>
                <a:gd name="connsiteY6-350" fmla="*/ 5241298 h 9491467"/>
                <a:gd name="connsiteX7-351" fmla="*/ 1661 w 1210846"/>
                <a:gd name="connsiteY7-352" fmla="*/ 5127166 h 9491467"/>
                <a:gd name="connsiteX8-353" fmla="*/ 793725 w 1210846"/>
                <a:gd name="connsiteY8-354" fmla="*/ 2893872 h 9491467"/>
                <a:gd name="connsiteX9-355" fmla="*/ 48200 w 1210846"/>
                <a:gd name="connsiteY9-356" fmla="*/ 1586676 h 9491467"/>
                <a:gd name="connsiteX10-357" fmla="*/ 46061 w 1210846"/>
                <a:gd name="connsiteY10-358" fmla="*/ 226400 h 9491467"/>
                <a:gd name="connsiteX11-359" fmla="*/ 626955 w 1210846"/>
                <a:gd name="connsiteY11-360" fmla="*/ 0 h 9491467"/>
                <a:gd name="connsiteX0-361" fmla="*/ 626955 w 1245495"/>
                <a:gd name="connsiteY0-362" fmla="*/ 0 h 9491467"/>
                <a:gd name="connsiteX1-363" fmla="*/ 762123 w 1245495"/>
                <a:gd name="connsiteY1-364" fmla="*/ 2361506 h 9491467"/>
                <a:gd name="connsiteX2-365" fmla="*/ 614617 w 1245495"/>
                <a:gd name="connsiteY2-366" fmla="*/ 4754923 h 9491467"/>
                <a:gd name="connsiteX3-367" fmla="*/ 1004713 w 1245495"/>
                <a:gd name="connsiteY3-368" fmla="*/ 6237632 h 9491467"/>
                <a:gd name="connsiteX4-369" fmla="*/ 607060 w 1245495"/>
                <a:gd name="connsiteY4-370" fmla="*/ 9491467 h 9491467"/>
                <a:gd name="connsiteX5-371" fmla="*/ 17780 w 1245495"/>
                <a:gd name="connsiteY5-372" fmla="*/ 9003619 h 9491467"/>
                <a:gd name="connsiteX6-373" fmla="*/ 0 w 1245495"/>
                <a:gd name="connsiteY6-374" fmla="*/ 5241298 h 9491467"/>
                <a:gd name="connsiteX7-375" fmla="*/ 1661 w 1245495"/>
                <a:gd name="connsiteY7-376" fmla="*/ 5127166 h 9491467"/>
                <a:gd name="connsiteX8-377" fmla="*/ 793725 w 1245495"/>
                <a:gd name="connsiteY8-378" fmla="*/ 2893872 h 9491467"/>
                <a:gd name="connsiteX9-379" fmla="*/ 48200 w 1245495"/>
                <a:gd name="connsiteY9-380" fmla="*/ 1586676 h 9491467"/>
                <a:gd name="connsiteX10-381" fmla="*/ 46061 w 1245495"/>
                <a:gd name="connsiteY10-382" fmla="*/ 226400 h 9491467"/>
                <a:gd name="connsiteX11-383" fmla="*/ 626955 w 1245495"/>
                <a:gd name="connsiteY11-384" fmla="*/ 0 h 9491467"/>
                <a:gd name="connsiteX0-385" fmla="*/ 626955 w 1004848"/>
                <a:gd name="connsiteY0-386" fmla="*/ 0 h 9491467"/>
                <a:gd name="connsiteX1-387" fmla="*/ 762123 w 1004848"/>
                <a:gd name="connsiteY1-388" fmla="*/ 2361506 h 9491467"/>
                <a:gd name="connsiteX2-389" fmla="*/ 561417 w 1004848"/>
                <a:gd name="connsiteY2-390" fmla="*/ 4964032 h 9491467"/>
                <a:gd name="connsiteX3-391" fmla="*/ 1004713 w 1004848"/>
                <a:gd name="connsiteY3-392" fmla="*/ 6237632 h 9491467"/>
                <a:gd name="connsiteX4-393" fmla="*/ 607060 w 1004848"/>
                <a:gd name="connsiteY4-394" fmla="*/ 9491467 h 9491467"/>
                <a:gd name="connsiteX5-395" fmla="*/ 17780 w 1004848"/>
                <a:gd name="connsiteY5-396" fmla="*/ 9003619 h 9491467"/>
                <a:gd name="connsiteX6-397" fmla="*/ 0 w 1004848"/>
                <a:gd name="connsiteY6-398" fmla="*/ 5241298 h 9491467"/>
                <a:gd name="connsiteX7-399" fmla="*/ 1661 w 1004848"/>
                <a:gd name="connsiteY7-400" fmla="*/ 5127166 h 9491467"/>
                <a:gd name="connsiteX8-401" fmla="*/ 793725 w 1004848"/>
                <a:gd name="connsiteY8-402" fmla="*/ 2893872 h 9491467"/>
                <a:gd name="connsiteX9-403" fmla="*/ 48200 w 1004848"/>
                <a:gd name="connsiteY9-404" fmla="*/ 1586676 h 9491467"/>
                <a:gd name="connsiteX10-405" fmla="*/ 46061 w 1004848"/>
                <a:gd name="connsiteY10-406" fmla="*/ 226400 h 9491467"/>
                <a:gd name="connsiteX11-407" fmla="*/ 626955 w 1004848"/>
                <a:gd name="connsiteY11-408" fmla="*/ 0 h 9491467"/>
                <a:gd name="connsiteX0-409" fmla="*/ 626955 w 1004848"/>
                <a:gd name="connsiteY0-410" fmla="*/ 0 h 9491467"/>
                <a:gd name="connsiteX1-411" fmla="*/ 762123 w 1004848"/>
                <a:gd name="connsiteY1-412" fmla="*/ 2361506 h 9491467"/>
                <a:gd name="connsiteX2-413" fmla="*/ 561417 w 1004848"/>
                <a:gd name="connsiteY2-414" fmla="*/ 4964032 h 9491467"/>
                <a:gd name="connsiteX3-415" fmla="*/ 1004713 w 1004848"/>
                <a:gd name="connsiteY3-416" fmla="*/ 6237632 h 9491467"/>
                <a:gd name="connsiteX4-417" fmla="*/ 607060 w 1004848"/>
                <a:gd name="connsiteY4-418" fmla="*/ 9491467 h 9491467"/>
                <a:gd name="connsiteX5-419" fmla="*/ 17780 w 1004848"/>
                <a:gd name="connsiteY5-420" fmla="*/ 9003619 h 9491467"/>
                <a:gd name="connsiteX6-421" fmla="*/ 0 w 1004848"/>
                <a:gd name="connsiteY6-422" fmla="*/ 5241298 h 9491467"/>
                <a:gd name="connsiteX7-423" fmla="*/ 1661 w 1004848"/>
                <a:gd name="connsiteY7-424" fmla="*/ 5127166 h 9491467"/>
                <a:gd name="connsiteX8-425" fmla="*/ 712457 w 1004848"/>
                <a:gd name="connsiteY8-426" fmla="*/ 3019276 h 9491467"/>
                <a:gd name="connsiteX9-427" fmla="*/ 48200 w 1004848"/>
                <a:gd name="connsiteY9-428" fmla="*/ 1586676 h 9491467"/>
                <a:gd name="connsiteX10-429" fmla="*/ 46061 w 1004848"/>
                <a:gd name="connsiteY10-430" fmla="*/ 226400 h 9491467"/>
                <a:gd name="connsiteX11-431" fmla="*/ 626955 w 1004848"/>
                <a:gd name="connsiteY11-432" fmla="*/ 0 h 9491467"/>
                <a:gd name="connsiteX0-433" fmla="*/ 626955 w 1152493"/>
                <a:gd name="connsiteY0-434" fmla="*/ 0 h 9491467"/>
                <a:gd name="connsiteX1-435" fmla="*/ 762123 w 1152493"/>
                <a:gd name="connsiteY1-436" fmla="*/ 2361506 h 9491467"/>
                <a:gd name="connsiteX2-437" fmla="*/ 561417 w 1152493"/>
                <a:gd name="connsiteY2-438" fmla="*/ 4964032 h 9491467"/>
                <a:gd name="connsiteX3-439" fmla="*/ 1004713 w 1152493"/>
                <a:gd name="connsiteY3-440" fmla="*/ 6237632 h 9491467"/>
                <a:gd name="connsiteX4-441" fmla="*/ 607060 w 1152493"/>
                <a:gd name="connsiteY4-442" fmla="*/ 9491467 h 9491467"/>
                <a:gd name="connsiteX5-443" fmla="*/ 17780 w 1152493"/>
                <a:gd name="connsiteY5-444" fmla="*/ 9003619 h 9491467"/>
                <a:gd name="connsiteX6-445" fmla="*/ 0 w 1152493"/>
                <a:gd name="connsiteY6-446" fmla="*/ 5241298 h 9491467"/>
                <a:gd name="connsiteX7-447" fmla="*/ 1661 w 1152493"/>
                <a:gd name="connsiteY7-448" fmla="*/ 5127166 h 9491467"/>
                <a:gd name="connsiteX8-449" fmla="*/ 712457 w 1152493"/>
                <a:gd name="connsiteY8-450" fmla="*/ 3019276 h 9491467"/>
                <a:gd name="connsiteX9-451" fmla="*/ 48200 w 1152493"/>
                <a:gd name="connsiteY9-452" fmla="*/ 1586676 h 9491467"/>
                <a:gd name="connsiteX10-453" fmla="*/ 46061 w 1152493"/>
                <a:gd name="connsiteY10-454" fmla="*/ 226400 h 9491467"/>
                <a:gd name="connsiteX11-455" fmla="*/ 626955 w 1152493"/>
                <a:gd name="connsiteY11-456" fmla="*/ 0 h 9491467"/>
                <a:gd name="connsiteX0-457" fmla="*/ 626955 w 1168604"/>
                <a:gd name="connsiteY0-458" fmla="*/ 0 h 9491467"/>
                <a:gd name="connsiteX1-459" fmla="*/ 762123 w 1168604"/>
                <a:gd name="connsiteY1-460" fmla="*/ 2361506 h 9491467"/>
                <a:gd name="connsiteX2-461" fmla="*/ 561417 w 1168604"/>
                <a:gd name="connsiteY2-462" fmla="*/ 4964032 h 9491467"/>
                <a:gd name="connsiteX3-463" fmla="*/ 1004713 w 1168604"/>
                <a:gd name="connsiteY3-464" fmla="*/ 6237632 h 9491467"/>
                <a:gd name="connsiteX4-465" fmla="*/ 607060 w 1168604"/>
                <a:gd name="connsiteY4-466" fmla="*/ 9491467 h 9491467"/>
                <a:gd name="connsiteX5-467" fmla="*/ 17780 w 1168604"/>
                <a:gd name="connsiteY5-468" fmla="*/ 9003619 h 9491467"/>
                <a:gd name="connsiteX6-469" fmla="*/ 0 w 1168604"/>
                <a:gd name="connsiteY6-470" fmla="*/ 5241298 h 9491467"/>
                <a:gd name="connsiteX7-471" fmla="*/ 1661 w 1168604"/>
                <a:gd name="connsiteY7-472" fmla="*/ 5127166 h 9491467"/>
                <a:gd name="connsiteX8-473" fmla="*/ 712457 w 1168604"/>
                <a:gd name="connsiteY8-474" fmla="*/ 3019276 h 9491467"/>
                <a:gd name="connsiteX9-475" fmla="*/ 48200 w 1168604"/>
                <a:gd name="connsiteY9-476" fmla="*/ 1586676 h 9491467"/>
                <a:gd name="connsiteX10-477" fmla="*/ 46061 w 1168604"/>
                <a:gd name="connsiteY10-478" fmla="*/ 226400 h 9491467"/>
                <a:gd name="connsiteX11-479" fmla="*/ 626955 w 1168604"/>
                <a:gd name="connsiteY11-480" fmla="*/ 0 h 9491467"/>
                <a:gd name="connsiteX0-481" fmla="*/ 626955 w 1149526"/>
                <a:gd name="connsiteY0-482" fmla="*/ 0 h 9491467"/>
                <a:gd name="connsiteX1-483" fmla="*/ 762123 w 1149526"/>
                <a:gd name="connsiteY1-484" fmla="*/ 2361506 h 9491467"/>
                <a:gd name="connsiteX2-485" fmla="*/ 561417 w 1149526"/>
                <a:gd name="connsiteY2-486" fmla="*/ 4964032 h 9491467"/>
                <a:gd name="connsiteX3-487" fmla="*/ 1149433 w 1149526"/>
                <a:gd name="connsiteY3-488" fmla="*/ 6571644 h 9491467"/>
                <a:gd name="connsiteX4-489" fmla="*/ 607060 w 1149526"/>
                <a:gd name="connsiteY4-490" fmla="*/ 9491467 h 9491467"/>
                <a:gd name="connsiteX5-491" fmla="*/ 17780 w 1149526"/>
                <a:gd name="connsiteY5-492" fmla="*/ 9003619 h 9491467"/>
                <a:gd name="connsiteX6-493" fmla="*/ 0 w 1149526"/>
                <a:gd name="connsiteY6-494" fmla="*/ 5241298 h 9491467"/>
                <a:gd name="connsiteX7-495" fmla="*/ 1661 w 1149526"/>
                <a:gd name="connsiteY7-496" fmla="*/ 5127166 h 9491467"/>
                <a:gd name="connsiteX8-497" fmla="*/ 712457 w 1149526"/>
                <a:gd name="connsiteY8-498" fmla="*/ 3019276 h 9491467"/>
                <a:gd name="connsiteX9-499" fmla="*/ 48200 w 1149526"/>
                <a:gd name="connsiteY9-500" fmla="*/ 1586676 h 9491467"/>
                <a:gd name="connsiteX10-501" fmla="*/ 46061 w 1149526"/>
                <a:gd name="connsiteY10-502" fmla="*/ 226400 h 9491467"/>
                <a:gd name="connsiteX11-503" fmla="*/ 626955 w 1149526"/>
                <a:gd name="connsiteY11-504" fmla="*/ 0 h 9491467"/>
                <a:gd name="connsiteX0-505" fmla="*/ 626955 w 1295939"/>
                <a:gd name="connsiteY0-506" fmla="*/ 0 h 9491467"/>
                <a:gd name="connsiteX1-507" fmla="*/ 762123 w 1295939"/>
                <a:gd name="connsiteY1-508" fmla="*/ 2361506 h 9491467"/>
                <a:gd name="connsiteX2-509" fmla="*/ 561417 w 1295939"/>
                <a:gd name="connsiteY2-510" fmla="*/ 4964032 h 9491467"/>
                <a:gd name="connsiteX3-511" fmla="*/ 1149433 w 1295939"/>
                <a:gd name="connsiteY3-512" fmla="*/ 6571644 h 9491467"/>
                <a:gd name="connsiteX4-513" fmla="*/ 607060 w 1295939"/>
                <a:gd name="connsiteY4-514" fmla="*/ 9491467 h 9491467"/>
                <a:gd name="connsiteX5-515" fmla="*/ 17780 w 1295939"/>
                <a:gd name="connsiteY5-516" fmla="*/ 9003619 h 9491467"/>
                <a:gd name="connsiteX6-517" fmla="*/ 0 w 1295939"/>
                <a:gd name="connsiteY6-518" fmla="*/ 5241298 h 9491467"/>
                <a:gd name="connsiteX7-519" fmla="*/ 1661 w 1295939"/>
                <a:gd name="connsiteY7-520" fmla="*/ 5127166 h 9491467"/>
                <a:gd name="connsiteX8-521" fmla="*/ 712457 w 1295939"/>
                <a:gd name="connsiteY8-522" fmla="*/ 3019276 h 9491467"/>
                <a:gd name="connsiteX9-523" fmla="*/ 48200 w 1295939"/>
                <a:gd name="connsiteY9-524" fmla="*/ 1586676 h 9491467"/>
                <a:gd name="connsiteX10-525" fmla="*/ 46061 w 1295939"/>
                <a:gd name="connsiteY10-526" fmla="*/ 226400 h 9491467"/>
                <a:gd name="connsiteX11-527" fmla="*/ 626955 w 1295939"/>
                <a:gd name="connsiteY11-528" fmla="*/ 0 h 9491467"/>
                <a:gd name="connsiteX0-529" fmla="*/ 626955 w 1227995"/>
                <a:gd name="connsiteY0-530" fmla="*/ 0 h 9491467"/>
                <a:gd name="connsiteX1-531" fmla="*/ 762123 w 1227995"/>
                <a:gd name="connsiteY1-532" fmla="*/ 2361506 h 9491467"/>
                <a:gd name="connsiteX2-533" fmla="*/ 561417 w 1227995"/>
                <a:gd name="connsiteY2-534" fmla="*/ 4964032 h 9491467"/>
                <a:gd name="connsiteX3-535" fmla="*/ 1074667 w 1227995"/>
                <a:gd name="connsiteY3-536" fmla="*/ 6956605 h 9491467"/>
                <a:gd name="connsiteX4-537" fmla="*/ 607060 w 1227995"/>
                <a:gd name="connsiteY4-538" fmla="*/ 9491467 h 9491467"/>
                <a:gd name="connsiteX5-539" fmla="*/ 17780 w 1227995"/>
                <a:gd name="connsiteY5-540" fmla="*/ 9003619 h 9491467"/>
                <a:gd name="connsiteX6-541" fmla="*/ 0 w 1227995"/>
                <a:gd name="connsiteY6-542" fmla="*/ 5241298 h 9491467"/>
                <a:gd name="connsiteX7-543" fmla="*/ 1661 w 1227995"/>
                <a:gd name="connsiteY7-544" fmla="*/ 5127166 h 9491467"/>
                <a:gd name="connsiteX8-545" fmla="*/ 712457 w 1227995"/>
                <a:gd name="connsiteY8-546" fmla="*/ 3019276 h 9491467"/>
                <a:gd name="connsiteX9-547" fmla="*/ 48200 w 1227995"/>
                <a:gd name="connsiteY9-548" fmla="*/ 1586676 h 9491467"/>
                <a:gd name="connsiteX10-549" fmla="*/ 46061 w 1227995"/>
                <a:gd name="connsiteY10-550" fmla="*/ 226400 h 9491467"/>
                <a:gd name="connsiteX11-551" fmla="*/ 626955 w 1227995"/>
                <a:gd name="connsiteY11-552" fmla="*/ 0 h 9491467"/>
                <a:gd name="connsiteX0-553" fmla="*/ 626955 w 1150431"/>
                <a:gd name="connsiteY0-554" fmla="*/ 0 h 9491467"/>
                <a:gd name="connsiteX1-555" fmla="*/ 762123 w 1150431"/>
                <a:gd name="connsiteY1-556" fmla="*/ 2361506 h 9491467"/>
                <a:gd name="connsiteX2-557" fmla="*/ 561417 w 1150431"/>
                <a:gd name="connsiteY2-558" fmla="*/ 4964032 h 9491467"/>
                <a:gd name="connsiteX3-559" fmla="*/ 1074667 w 1150431"/>
                <a:gd name="connsiteY3-560" fmla="*/ 6956605 h 9491467"/>
                <a:gd name="connsiteX4-561" fmla="*/ 607060 w 1150431"/>
                <a:gd name="connsiteY4-562" fmla="*/ 9491467 h 9491467"/>
                <a:gd name="connsiteX5-563" fmla="*/ 17780 w 1150431"/>
                <a:gd name="connsiteY5-564" fmla="*/ 9003619 h 9491467"/>
                <a:gd name="connsiteX6-565" fmla="*/ 0 w 1150431"/>
                <a:gd name="connsiteY6-566" fmla="*/ 5241298 h 9491467"/>
                <a:gd name="connsiteX7-567" fmla="*/ 1661 w 1150431"/>
                <a:gd name="connsiteY7-568" fmla="*/ 5127166 h 9491467"/>
                <a:gd name="connsiteX8-569" fmla="*/ 712457 w 1150431"/>
                <a:gd name="connsiteY8-570" fmla="*/ 3019276 h 9491467"/>
                <a:gd name="connsiteX9-571" fmla="*/ 48200 w 1150431"/>
                <a:gd name="connsiteY9-572" fmla="*/ 1586676 h 9491467"/>
                <a:gd name="connsiteX10-573" fmla="*/ 46061 w 1150431"/>
                <a:gd name="connsiteY10-574" fmla="*/ 226400 h 9491467"/>
                <a:gd name="connsiteX11-575" fmla="*/ 626955 w 1150431"/>
                <a:gd name="connsiteY11-576" fmla="*/ 0 h 9491467"/>
                <a:gd name="connsiteX0-577" fmla="*/ 626955 w 1237701"/>
                <a:gd name="connsiteY0-578" fmla="*/ 0 h 9491467"/>
                <a:gd name="connsiteX1-579" fmla="*/ 762123 w 1237701"/>
                <a:gd name="connsiteY1-580" fmla="*/ 2361506 h 9491467"/>
                <a:gd name="connsiteX2-581" fmla="*/ 561417 w 1237701"/>
                <a:gd name="connsiteY2-582" fmla="*/ 4964032 h 9491467"/>
                <a:gd name="connsiteX3-583" fmla="*/ 1214321 w 1237701"/>
                <a:gd name="connsiteY3-584" fmla="*/ 6570018 h 9491467"/>
                <a:gd name="connsiteX4-585" fmla="*/ 607060 w 1237701"/>
                <a:gd name="connsiteY4-586" fmla="*/ 9491467 h 9491467"/>
                <a:gd name="connsiteX5-587" fmla="*/ 17780 w 1237701"/>
                <a:gd name="connsiteY5-588" fmla="*/ 9003619 h 9491467"/>
                <a:gd name="connsiteX6-589" fmla="*/ 0 w 1237701"/>
                <a:gd name="connsiteY6-590" fmla="*/ 5241298 h 9491467"/>
                <a:gd name="connsiteX7-591" fmla="*/ 1661 w 1237701"/>
                <a:gd name="connsiteY7-592" fmla="*/ 5127166 h 9491467"/>
                <a:gd name="connsiteX8-593" fmla="*/ 712457 w 1237701"/>
                <a:gd name="connsiteY8-594" fmla="*/ 3019276 h 9491467"/>
                <a:gd name="connsiteX9-595" fmla="*/ 48200 w 1237701"/>
                <a:gd name="connsiteY9-596" fmla="*/ 1586676 h 9491467"/>
                <a:gd name="connsiteX10-597" fmla="*/ 46061 w 1237701"/>
                <a:gd name="connsiteY10-598" fmla="*/ 226400 h 9491467"/>
                <a:gd name="connsiteX11-599" fmla="*/ 626955 w 1237701"/>
                <a:gd name="connsiteY11-600" fmla="*/ 0 h 9491467"/>
                <a:gd name="connsiteX0-601" fmla="*/ 626955 w 1362044"/>
                <a:gd name="connsiteY0-602" fmla="*/ 0 h 9491467"/>
                <a:gd name="connsiteX1-603" fmla="*/ 762123 w 1362044"/>
                <a:gd name="connsiteY1-604" fmla="*/ 2361506 h 9491467"/>
                <a:gd name="connsiteX2-605" fmla="*/ 561417 w 1362044"/>
                <a:gd name="connsiteY2-606" fmla="*/ 4964032 h 9491467"/>
                <a:gd name="connsiteX3-607" fmla="*/ 1214321 w 1362044"/>
                <a:gd name="connsiteY3-608" fmla="*/ 6570018 h 9491467"/>
                <a:gd name="connsiteX4-609" fmla="*/ 607060 w 1362044"/>
                <a:gd name="connsiteY4-610" fmla="*/ 9491467 h 9491467"/>
                <a:gd name="connsiteX5-611" fmla="*/ 17780 w 1362044"/>
                <a:gd name="connsiteY5-612" fmla="*/ 9003619 h 9491467"/>
                <a:gd name="connsiteX6-613" fmla="*/ 0 w 1362044"/>
                <a:gd name="connsiteY6-614" fmla="*/ 5241298 h 9491467"/>
                <a:gd name="connsiteX7-615" fmla="*/ 1661 w 1362044"/>
                <a:gd name="connsiteY7-616" fmla="*/ 5127166 h 9491467"/>
                <a:gd name="connsiteX8-617" fmla="*/ 712457 w 1362044"/>
                <a:gd name="connsiteY8-618" fmla="*/ 3019276 h 9491467"/>
                <a:gd name="connsiteX9-619" fmla="*/ 48200 w 1362044"/>
                <a:gd name="connsiteY9-620" fmla="*/ 1586676 h 9491467"/>
                <a:gd name="connsiteX10-621" fmla="*/ 46061 w 1362044"/>
                <a:gd name="connsiteY10-622" fmla="*/ 226400 h 9491467"/>
                <a:gd name="connsiteX11-623" fmla="*/ 626955 w 1362044"/>
                <a:gd name="connsiteY11-624" fmla="*/ 0 h 9491467"/>
                <a:gd name="connsiteX0-625" fmla="*/ 626955 w 1153127"/>
                <a:gd name="connsiteY0-626" fmla="*/ 0 h 9491467"/>
                <a:gd name="connsiteX1-627" fmla="*/ 762123 w 1153127"/>
                <a:gd name="connsiteY1-628" fmla="*/ 2361506 h 9491467"/>
                <a:gd name="connsiteX2-629" fmla="*/ 561417 w 1153127"/>
                <a:gd name="connsiteY2-630" fmla="*/ 4964032 h 9491467"/>
                <a:gd name="connsiteX3-631" fmla="*/ 983332 w 1153127"/>
                <a:gd name="connsiteY3-632" fmla="*/ 6939413 h 9491467"/>
                <a:gd name="connsiteX4-633" fmla="*/ 607060 w 1153127"/>
                <a:gd name="connsiteY4-634" fmla="*/ 9491467 h 9491467"/>
                <a:gd name="connsiteX5-635" fmla="*/ 17780 w 1153127"/>
                <a:gd name="connsiteY5-636" fmla="*/ 9003619 h 9491467"/>
                <a:gd name="connsiteX6-637" fmla="*/ 0 w 1153127"/>
                <a:gd name="connsiteY6-638" fmla="*/ 5241298 h 9491467"/>
                <a:gd name="connsiteX7-639" fmla="*/ 1661 w 1153127"/>
                <a:gd name="connsiteY7-640" fmla="*/ 5127166 h 9491467"/>
                <a:gd name="connsiteX8-641" fmla="*/ 712457 w 1153127"/>
                <a:gd name="connsiteY8-642" fmla="*/ 3019276 h 9491467"/>
                <a:gd name="connsiteX9-643" fmla="*/ 48200 w 1153127"/>
                <a:gd name="connsiteY9-644" fmla="*/ 1586676 h 9491467"/>
                <a:gd name="connsiteX10-645" fmla="*/ 46061 w 1153127"/>
                <a:gd name="connsiteY10-646" fmla="*/ 226400 h 9491467"/>
                <a:gd name="connsiteX11-647" fmla="*/ 626955 w 1153127"/>
                <a:gd name="connsiteY11-648" fmla="*/ 0 h 9491467"/>
                <a:gd name="connsiteX0-649" fmla="*/ 625296 w 1151468"/>
                <a:gd name="connsiteY0-650" fmla="*/ 0 h 9491467"/>
                <a:gd name="connsiteX1-651" fmla="*/ 760464 w 1151468"/>
                <a:gd name="connsiteY1-652" fmla="*/ 2361506 h 9491467"/>
                <a:gd name="connsiteX2-653" fmla="*/ 559758 w 1151468"/>
                <a:gd name="connsiteY2-654" fmla="*/ 4964032 h 9491467"/>
                <a:gd name="connsiteX3-655" fmla="*/ 981673 w 1151468"/>
                <a:gd name="connsiteY3-656" fmla="*/ 6939413 h 9491467"/>
                <a:gd name="connsiteX4-657" fmla="*/ 605401 w 1151468"/>
                <a:gd name="connsiteY4-658" fmla="*/ 9491467 h 9491467"/>
                <a:gd name="connsiteX5-659" fmla="*/ 16121 w 1151468"/>
                <a:gd name="connsiteY5-660" fmla="*/ 9003619 h 9491467"/>
                <a:gd name="connsiteX6-661" fmla="*/ 210578 w 1151468"/>
                <a:gd name="connsiteY6-662" fmla="*/ 6196949 h 9491467"/>
                <a:gd name="connsiteX7-663" fmla="*/ 2 w 1151468"/>
                <a:gd name="connsiteY7-664" fmla="*/ 5127166 h 9491467"/>
                <a:gd name="connsiteX8-665" fmla="*/ 710798 w 1151468"/>
                <a:gd name="connsiteY8-666" fmla="*/ 3019276 h 9491467"/>
                <a:gd name="connsiteX9-667" fmla="*/ 46541 w 1151468"/>
                <a:gd name="connsiteY9-668" fmla="*/ 1586676 h 9491467"/>
                <a:gd name="connsiteX10-669" fmla="*/ 44402 w 1151468"/>
                <a:gd name="connsiteY10-670" fmla="*/ 226400 h 9491467"/>
                <a:gd name="connsiteX11-671" fmla="*/ 625296 w 1151468"/>
                <a:gd name="connsiteY11-672" fmla="*/ 0 h 9491467"/>
                <a:gd name="connsiteX0-673" fmla="*/ 625296 w 1151468"/>
                <a:gd name="connsiteY0-674" fmla="*/ 0 h 9491467"/>
                <a:gd name="connsiteX1-675" fmla="*/ 760464 w 1151468"/>
                <a:gd name="connsiteY1-676" fmla="*/ 2361506 h 9491467"/>
                <a:gd name="connsiteX2-677" fmla="*/ 559758 w 1151468"/>
                <a:gd name="connsiteY2-678" fmla="*/ 4964032 h 9491467"/>
                <a:gd name="connsiteX3-679" fmla="*/ 981673 w 1151468"/>
                <a:gd name="connsiteY3-680" fmla="*/ 6939413 h 9491467"/>
                <a:gd name="connsiteX4-681" fmla="*/ 605401 w 1151468"/>
                <a:gd name="connsiteY4-682" fmla="*/ 9491467 h 9491467"/>
                <a:gd name="connsiteX5-683" fmla="*/ 16121 w 1151468"/>
                <a:gd name="connsiteY5-684" fmla="*/ 9003619 h 9491467"/>
                <a:gd name="connsiteX6-685" fmla="*/ 210578 w 1151468"/>
                <a:gd name="connsiteY6-686" fmla="*/ 6196949 h 9491467"/>
                <a:gd name="connsiteX7-687" fmla="*/ 2 w 1151468"/>
                <a:gd name="connsiteY7-688" fmla="*/ 5127166 h 9491467"/>
                <a:gd name="connsiteX8-689" fmla="*/ 710798 w 1151468"/>
                <a:gd name="connsiteY8-690" fmla="*/ 3019276 h 9491467"/>
                <a:gd name="connsiteX9-691" fmla="*/ 46541 w 1151468"/>
                <a:gd name="connsiteY9-692" fmla="*/ 1586676 h 9491467"/>
                <a:gd name="connsiteX10-693" fmla="*/ 44402 w 1151468"/>
                <a:gd name="connsiteY10-694" fmla="*/ 226400 h 9491467"/>
                <a:gd name="connsiteX11-695" fmla="*/ 625296 w 1151468"/>
                <a:gd name="connsiteY11-696" fmla="*/ 0 h 9491467"/>
                <a:gd name="connsiteX0-697" fmla="*/ 625296 w 1151468"/>
                <a:gd name="connsiteY0-698" fmla="*/ 0 h 9491467"/>
                <a:gd name="connsiteX1-699" fmla="*/ 760464 w 1151468"/>
                <a:gd name="connsiteY1-700" fmla="*/ 2361506 h 9491467"/>
                <a:gd name="connsiteX2-701" fmla="*/ 559758 w 1151468"/>
                <a:gd name="connsiteY2-702" fmla="*/ 4964032 h 9491467"/>
                <a:gd name="connsiteX3-703" fmla="*/ 981673 w 1151468"/>
                <a:gd name="connsiteY3-704" fmla="*/ 6939413 h 9491467"/>
                <a:gd name="connsiteX4-705" fmla="*/ 605401 w 1151468"/>
                <a:gd name="connsiteY4-706" fmla="*/ 9491467 h 9491467"/>
                <a:gd name="connsiteX5-707" fmla="*/ 16121 w 1151468"/>
                <a:gd name="connsiteY5-708" fmla="*/ 9003619 h 9491467"/>
                <a:gd name="connsiteX6-709" fmla="*/ 158068 w 1151468"/>
                <a:gd name="connsiteY6-710" fmla="*/ 7211175 h 9491467"/>
                <a:gd name="connsiteX7-711" fmla="*/ 2 w 1151468"/>
                <a:gd name="connsiteY7-712" fmla="*/ 5127166 h 9491467"/>
                <a:gd name="connsiteX8-713" fmla="*/ 710798 w 1151468"/>
                <a:gd name="connsiteY8-714" fmla="*/ 3019276 h 9491467"/>
                <a:gd name="connsiteX9-715" fmla="*/ 46541 w 1151468"/>
                <a:gd name="connsiteY9-716" fmla="*/ 1586676 h 9491467"/>
                <a:gd name="connsiteX10-717" fmla="*/ 44402 w 1151468"/>
                <a:gd name="connsiteY10-718" fmla="*/ 226400 h 9491467"/>
                <a:gd name="connsiteX11-719" fmla="*/ 625296 w 1151468"/>
                <a:gd name="connsiteY11-720" fmla="*/ 0 h 9491467"/>
                <a:gd name="connsiteX0-721" fmla="*/ 625295 w 1151467"/>
                <a:gd name="connsiteY0-722" fmla="*/ 0 h 9491467"/>
                <a:gd name="connsiteX1-723" fmla="*/ 760463 w 1151467"/>
                <a:gd name="connsiteY1-724" fmla="*/ 2361506 h 9491467"/>
                <a:gd name="connsiteX2-725" fmla="*/ 559757 w 1151467"/>
                <a:gd name="connsiteY2-726" fmla="*/ 4964032 h 9491467"/>
                <a:gd name="connsiteX3-727" fmla="*/ 981672 w 1151467"/>
                <a:gd name="connsiteY3-728" fmla="*/ 6939413 h 9491467"/>
                <a:gd name="connsiteX4-729" fmla="*/ 605400 w 1151467"/>
                <a:gd name="connsiteY4-730" fmla="*/ 9491467 h 9491467"/>
                <a:gd name="connsiteX5-731" fmla="*/ 16120 w 1151467"/>
                <a:gd name="connsiteY5-732" fmla="*/ 9003619 h 9491467"/>
                <a:gd name="connsiteX6-733" fmla="*/ 274344 w 1151467"/>
                <a:gd name="connsiteY6-734" fmla="*/ 6409620 h 9491467"/>
                <a:gd name="connsiteX7-735" fmla="*/ 1 w 1151467"/>
                <a:gd name="connsiteY7-736" fmla="*/ 5127166 h 9491467"/>
                <a:gd name="connsiteX8-737" fmla="*/ 710797 w 1151467"/>
                <a:gd name="connsiteY8-738" fmla="*/ 3019276 h 9491467"/>
                <a:gd name="connsiteX9-739" fmla="*/ 46540 w 1151467"/>
                <a:gd name="connsiteY9-740" fmla="*/ 1586676 h 9491467"/>
                <a:gd name="connsiteX10-741" fmla="*/ 44401 w 1151467"/>
                <a:gd name="connsiteY10-742" fmla="*/ 226400 h 9491467"/>
                <a:gd name="connsiteX11-743" fmla="*/ 625295 w 1151467"/>
                <a:gd name="connsiteY11-744" fmla="*/ 0 h 9491467"/>
                <a:gd name="connsiteX0-745" fmla="*/ 625295 w 1151467"/>
                <a:gd name="connsiteY0-746" fmla="*/ 0 h 9491467"/>
                <a:gd name="connsiteX1-747" fmla="*/ 760463 w 1151467"/>
                <a:gd name="connsiteY1-748" fmla="*/ 2361506 h 9491467"/>
                <a:gd name="connsiteX2-749" fmla="*/ 559757 w 1151467"/>
                <a:gd name="connsiteY2-750" fmla="*/ 4964032 h 9491467"/>
                <a:gd name="connsiteX3-751" fmla="*/ 981672 w 1151467"/>
                <a:gd name="connsiteY3-752" fmla="*/ 6939413 h 9491467"/>
                <a:gd name="connsiteX4-753" fmla="*/ 605400 w 1151467"/>
                <a:gd name="connsiteY4-754" fmla="*/ 9491467 h 9491467"/>
                <a:gd name="connsiteX5-755" fmla="*/ 16120 w 1151467"/>
                <a:gd name="connsiteY5-756" fmla="*/ 9003619 h 9491467"/>
                <a:gd name="connsiteX6-757" fmla="*/ 270468 w 1151467"/>
                <a:gd name="connsiteY6-758" fmla="*/ 6773327 h 9491467"/>
                <a:gd name="connsiteX7-759" fmla="*/ 1 w 1151467"/>
                <a:gd name="connsiteY7-760" fmla="*/ 5127166 h 9491467"/>
                <a:gd name="connsiteX8-761" fmla="*/ 710797 w 1151467"/>
                <a:gd name="connsiteY8-762" fmla="*/ 3019276 h 9491467"/>
                <a:gd name="connsiteX9-763" fmla="*/ 46540 w 1151467"/>
                <a:gd name="connsiteY9-764" fmla="*/ 1586676 h 9491467"/>
                <a:gd name="connsiteX10-765" fmla="*/ 44401 w 1151467"/>
                <a:gd name="connsiteY10-766" fmla="*/ 226400 h 9491467"/>
                <a:gd name="connsiteX11-767" fmla="*/ 625295 w 1151467"/>
                <a:gd name="connsiteY11-768" fmla="*/ 0 h 9491467"/>
                <a:gd name="connsiteX0-769" fmla="*/ 625295 w 1151467"/>
                <a:gd name="connsiteY0-770" fmla="*/ 0 h 9491467"/>
                <a:gd name="connsiteX1-771" fmla="*/ 760463 w 1151467"/>
                <a:gd name="connsiteY1-772" fmla="*/ 2361506 h 9491467"/>
                <a:gd name="connsiteX2-773" fmla="*/ 559757 w 1151467"/>
                <a:gd name="connsiteY2-774" fmla="*/ 4964032 h 9491467"/>
                <a:gd name="connsiteX3-775" fmla="*/ 981672 w 1151467"/>
                <a:gd name="connsiteY3-776" fmla="*/ 6939413 h 9491467"/>
                <a:gd name="connsiteX4-777" fmla="*/ 605400 w 1151467"/>
                <a:gd name="connsiteY4-778" fmla="*/ 9491467 h 9491467"/>
                <a:gd name="connsiteX5-779" fmla="*/ 16120 w 1151467"/>
                <a:gd name="connsiteY5-780" fmla="*/ 9003619 h 9491467"/>
                <a:gd name="connsiteX6-781" fmla="*/ 163693 w 1151467"/>
                <a:gd name="connsiteY6-782" fmla="*/ 6139685 h 9491467"/>
                <a:gd name="connsiteX7-783" fmla="*/ 1 w 1151467"/>
                <a:gd name="connsiteY7-784" fmla="*/ 5127166 h 9491467"/>
                <a:gd name="connsiteX8-785" fmla="*/ 710797 w 1151467"/>
                <a:gd name="connsiteY8-786" fmla="*/ 3019276 h 9491467"/>
                <a:gd name="connsiteX9-787" fmla="*/ 46540 w 1151467"/>
                <a:gd name="connsiteY9-788" fmla="*/ 1586676 h 9491467"/>
                <a:gd name="connsiteX10-789" fmla="*/ 44401 w 1151467"/>
                <a:gd name="connsiteY10-790" fmla="*/ 226400 h 9491467"/>
                <a:gd name="connsiteX11-791" fmla="*/ 625295 w 1151467"/>
                <a:gd name="connsiteY11-792" fmla="*/ 0 h 9491467"/>
                <a:gd name="connsiteX0-793" fmla="*/ 699438 w 1225610"/>
                <a:gd name="connsiteY0-794" fmla="*/ 0 h 9491467"/>
                <a:gd name="connsiteX1-795" fmla="*/ 834606 w 1225610"/>
                <a:gd name="connsiteY1-796" fmla="*/ 2361506 h 9491467"/>
                <a:gd name="connsiteX2-797" fmla="*/ 633900 w 1225610"/>
                <a:gd name="connsiteY2-798" fmla="*/ 4964032 h 9491467"/>
                <a:gd name="connsiteX3-799" fmla="*/ 1055815 w 1225610"/>
                <a:gd name="connsiteY3-800" fmla="*/ 6939413 h 9491467"/>
                <a:gd name="connsiteX4-801" fmla="*/ 679543 w 1225610"/>
                <a:gd name="connsiteY4-802" fmla="*/ 9491467 h 9491467"/>
                <a:gd name="connsiteX5-803" fmla="*/ 90263 w 1225610"/>
                <a:gd name="connsiteY5-804" fmla="*/ 9003619 h 9491467"/>
                <a:gd name="connsiteX6-805" fmla="*/ 74144 w 1225610"/>
                <a:gd name="connsiteY6-806" fmla="*/ 5127166 h 9491467"/>
                <a:gd name="connsiteX7-807" fmla="*/ 784940 w 1225610"/>
                <a:gd name="connsiteY7-808" fmla="*/ 3019276 h 9491467"/>
                <a:gd name="connsiteX8-809" fmla="*/ 120683 w 1225610"/>
                <a:gd name="connsiteY8-810" fmla="*/ 1586676 h 9491467"/>
                <a:gd name="connsiteX9-811" fmla="*/ 118544 w 1225610"/>
                <a:gd name="connsiteY9-812" fmla="*/ 226400 h 9491467"/>
                <a:gd name="connsiteX10-813" fmla="*/ 699438 w 1225610"/>
                <a:gd name="connsiteY10-814" fmla="*/ 0 h 9491467"/>
                <a:gd name="connsiteX0-815" fmla="*/ 625294 w 1151466"/>
                <a:gd name="connsiteY0-816" fmla="*/ 0 h 9491467"/>
                <a:gd name="connsiteX1-817" fmla="*/ 760462 w 1151466"/>
                <a:gd name="connsiteY1-818" fmla="*/ 2361506 h 9491467"/>
                <a:gd name="connsiteX2-819" fmla="*/ 559756 w 1151466"/>
                <a:gd name="connsiteY2-820" fmla="*/ 4964032 h 9491467"/>
                <a:gd name="connsiteX3-821" fmla="*/ 981671 w 1151466"/>
                <a:gd name="connsiteY3-822" fmla="*/ 6939413 h 9491467"/>
                <a:gd name="connsiteX4-823" fmla="*/ 605399 w 1151466"/>
                <a:gd name="connsiteY4-824" fmla="*/ 9491467 h 9491467"/>
                <a:gd name="connsiteX5-825" fmla="*/ 16119 w 1151466"/>
                <a:gd name="connsiteY5-826" fmla="*/ 9003619 h 9491467"/>
                <a:gd name="connsiteX6-827" fmla="*/ 0 w 1151466"/>
                <a:gd name="connsiteY6-828" fmla="*/ 5127166 h 9491467"/>
                <a:gd name="connsiteX7-829" fmla="*/ 710796 w 1151466"/>
                <a:gd name="connsiteY7-830" fmla="*/ 3019276 h 9491467"/>
                <a:gd name="connsiteX8-831" fmla="*/ 46539 w 1151466"/>
                <a:gd name="connsiteY8-832" fmla="*/ 1586676 h 9491467"/>
                <a:gd name="connsiteX9-833" fmla="*/ 44400 w 1151466"/>
                <a:gd name="connsiteY9-834" fmla="*/ 226400 h 9491467"/>
                <a:gd name="connsiteX10-835" fmla="*/ 625294 w 1151466"/>
                <a:gd name="connsiteY10-836" fmla="*/ 0 h 9491467"/>
                <a:gd name="connsiteX0-837" fmla="*/ 625294 w 1151466"/>
                <a:gd name="connsiteY0-838" fmla="*/ 0 h 9491467"/>
                <a:gd name="connsiteX1-839" fmla="*/ 760462 w 1151466"/>
                <a:gd name="connsiteY1-840" fmla="*/ 2361506 h 9491467"/>
                <a:gd name="connsiteX2-841" fmla="*/ 559756 w 1151466"/>
                <a:gd name="connsiteY2-842" fmla="*/ 4964032 h 9491467"/>
                <a:gd name="connsiteX3-843" fmla="*/ 981671 w 1151466"/>
                <a:gd name="connsiteY3-844" fmla="*/ 6939413 h 9491467"/>
                <a:gd name="connsiteX4-845" fmla="*/ 605399 w 1151466"/>
                <a:gd name="connsiteY4-846" fmla="*/ 9491467 h 9491467"/>
                <a:gd name="connsiteX5-847" fmla="*/ 16119 w 1151466"/>
                <a:gd name="connsiteY5-848" fmla="*/ 9003619 h 9491467"/>
                <a:gd name="connsiteX6-849" fmla="*/ 0 w 1151466"/>
                <a:gd name="connsiteY6-850" fmla="*/ 5127166 h 9491467"/>
                <a:gd name="connsiteX7-851" fmla="*/ 710796 w 1151466"/>
                <a:gd name="connsiteY7-852" fmla="*/ 3019276 h 9491467"/>
                <a:gd name="connsiteX8-853" fmla="*/ 46539 w 1151466"/>
                <a:gd name="connsiteY8-854" fmla="*/ 1586676 h 9491467"/>
                <a:gd name="connsiteX9-855" fmla="*/ 44400 w 1151466"/>
                <a:gd name="connsiteY9-856" fmla="*/ 226400 h 9491467"/>
                <a:gd name="connsiteX10-857" fmla="*/ 625294 w 1151466"/>
                <a:gd name="connsiteY10-858" fmla="*/ 0 h 9491467"/>
                <a:gd name="connsiteX0-859" fmla="*/ 647159 w 1173331"/>
                <a:gd name="connsiteY0-860" fmla="*/ 0 h 9491467"/>
                <a:gd name="connsiteX1-861" fmla="*/ 782327 w 1173331"/>
                <a:gd name="connsiteY1-862" fmla="*/ 2361506 h 9491467"/>
                <a:gd name="connsiteX2-863" fmla="*/ 581621 w 1173331"/>
                <a:gd name="connsiteY2-864" fmla="*/ 4964032 h 9491467"/>
                <a:gd name="connsiteX3-865" fmla="*/ 1003536 w 1173331"/>
                <a:gd name="connsiteY3-866" fmla="*/ 6939413 h 9491467"/>
                <a:gd name="connsiteX4-867" fmla="*/ 627264 w 1173331"/>
                <a:gd name="connsiteY4-868" fmla="*/ 9491467 h 9491467"/>
                <a:gd name="connsiteX5-869" fmla="*/ 37984 w 1173331"/>
                <a:gd name="connsiteY5-870" fmla="*/ 9003619 h 9491467"/>
                <a:gd name="connsiteX6-871" fmla="*/ 169343 w 1173331"/>
                <a:gd name="connsiteY6-872" fmla="*/ 7129778 h 9491467"/>
                <a:gd name="connsiteX7-873" fmla="*/ 21865 w 1173331"/>
                <a:gd name="connsiteY7-874" fmla="*/ 5127166 h 9491467"/>
                <a:gd name="connsiteX8-875" fmla="*/ 732661 w 1173331"/>
                <a:gd name="connsiteY8-876" fmla="*/ 3019276 h 9491467"/>
                <a:gd name="connsiteX9-877" fmla="*/ 68404 w 1173331"/>
                <a:gd name="connsiteY9-878" fmla="*/ 1586676 h 9491467"/>
                <a:gd name="connsiteX10-879" fmla="*/ 66265 w 1173331"/>
                <a:gd name="connsiteY10-880" fmla="*/ 226400 h 9491467"/>
                <a:gd name="connsiteX11-881" fmla="*/ 647159 w 1173331"/>
                <a:gd name="connsiteY11-882" fmla="*/ 0 h 9491467"/>
                <a:gd name="connsiteX0-883" fmla="*/ 661579 w 1187751"/>
                <a:gd name="connsiteY0-884" fmla="*/ 0 h 9491467"/>
                <a:gd name="connsiteX1-885" fmla="*/ 796747 w 1187751"/>
                <a:gd name="connsiteY1-886" fmla="*/ 2361506 h 9491467"/>
                <a:gd name="connsiteX2-887" fmla="*/ 596041 w 1187751"/>
                <a:gd name="connsiteY2-888" fmla="*/ 4964032 h 9491467"/>
                <a:gd name="connsiteX3-889" fmla="*/ 1017956 w 1187751"/>
                <a:gd name="connsiteY3-890" fmla="*/ 6939413 h 9491467"/>
                <a:gd name="connsiteX4-891" fmla="*/ 641684 w 1187751"/>
                <a:gd name="connsiteY4-892" fmla="*/ 9491467 h 9491467"/>
                <a:gd name="connsiteX5-893" fmla="*/ 52404 w 1187751"/>
                <a:gd name="connsiteY5-894" fmla="*/ 9003619 h 9491467"/>
                <a:gd name="connsiteX6-895" fmla="*/ 62734 w 1187751"/>
                <a:gd name="connsiteY6-896" fmla="*/ 6963991 h 9491467"/>
                <a:gd name="connsiteX7-897" fmla="*/ 36285 w 1187751"/>
                <a:gd name="connsiteY7-898" fmla="*/ 5127166 h 9491467"/>
                <a:gd name="connsiteX8-899" fmla="*/ 747081 w 1187751"/>
                <a:gd name="connsiteY8-900" fmla="*/ 3019276 h 9491467"/>
                <a:gd name="connsiteX9-901" fmla="*/ 82824 w 1187751"/>
                <a:gd name="connsiteY9-902" fmla="*/ 1586676 h 9491467"/>
                <a:gd name="connsiteX10-903" fmla="*/ 80685 w 1187751"/>
                <a:gd name="connsiteY10-904" fmla="*/ 226400 h 9491467"/>
                <a:gd name="connsiteX11-905" fmla="*/ 661579 w 1187751"/>
                <a:gd name="connsiteY11-906" fmla="*/ 0 h 9491467"/>
                <a:gd name="connsiteX0-907" fmla="*/ 661579 w 1187751"/>
                <a:gd name="connsiteY0-908" fmla="*/ 0 h 9491467"/>
                <a:gd name="connsiteX1-909" fmla="*/ 796747 w 1187751"/>
                <a:gd name="connsiteY1-910" fmla="*/ 2361506 h 9491467"/>
                <a:gd name="connsiteX2-911" fmla="*/ 596041 w 1187751"/>
                <a:gd name="connsiteY2-912" fmla="*/ 4964032 h 9491467"/>
                <a:gd name="connsiteX3-913" fmla="*/ 1017956 w 1187751"/>
                <a:gd name="connsiteY3-914" fmla="*/ 6939413 h 9491467"/>
                <a:gd name="connsiteX4-915" fmla="*/ 641684 w 1187751"/>
                <a:gd name="connsiteY4-916" fmla="*/ 9491467 h 9491467"/>
                <a:gd name="connsiteX5-917" fmla="*/ 52404 w 1187751"/>
                <a:gd name="connsiteY5-918" fmla="*/ 9003619 h 9491467"/>
                <a:gd name="connsiteX6-919" fmla="*/ 62734 w 1187751"/>
                <a:gd name="connsiteY6-920" fmla="*/ 6963991 h 9491467"/>
                <a:gd name="connsiteX7-921" fmla="*/ 36285 w 1187751"/>
                <a:gd name="connsiteY7-922" fmla="*/ 5127166 h 9491467"/>
                <a:gd name="connsiteX8-923" fmla="*/ 566041 w 1187751"/>
                <a:gd name="connsiteY8-924" fmla="*/ 3049782 h 9491467"/>
                <a:gd name="connsiteX9-925" fmla="*/ 82824 w 1187751"/>
                <a:gd name="connsiteY9-926" fmla="*/ 1586676 h 9491467"/>
                <a:gd name="connsiteX10-927" fmla="*/ 80685 w 1187751"/>
                <a:gd name="connsiteY10-928" fmla="*/ 226400 h 9491467"/>
                <a:gd name="connsiteX11-929" fmla="*/ 661579 w 1187751"/>
                <a:gd name="connsiteY11-930" fmla="*/ 0 h 9491467"/>
                <a:gd name="connsiteX0-931" fmla="*/ 654535 w 1180707"/>
                <a:gd name="connsiteY0-932" fmla="*/ 0 h 9491467"/>
                <a:gd name="connsiteX1-933" fmla="*/ 789703 w 1180707"/>
                <a:gd name="connsiteY1-934" fmla="*/ 2361506 h 9491467"/>
                <a:gd name="connsiteX2-935" fmla="*/ 588997 w 1180707"/>
                <a:gd name="connsiteY2-936" fmla="*/ 4964032 h 9491467"/>
                <a:gd name="connsiteX3-937" fmla="*/ 1010912 w 1180707"/>
                <a:gd name="connsiteY3-938" fmla="*/ 6939413 h 9491467"/>
                <a:gd name="connsiteX4-939" fmla="*/ 634640 w 1180707"/>
                <a:gd name="connsiteY4-940" fmla="*/ 9491467 h 9491467"/>
                <a:gd name="connsiteX5-941" fmla="*/ 45360 w 1180707"/>
                <a:gd name="connsiteY5-942" fmla="*/ 9003619 h 9491467"/>
                <a:gd name="connsiteX6-943" fmla="*/ 55690 w 1180707"/>
                <a:gd name="connsiteY6-944" fmla="*/ 6963991 h 9491467"/>
                <a:gd name="connsiteX7-945" fmla="*/ 38116 w 1180707"/>
                <a:gd name="connsiteY7-946" fmla="*/ 4185456 h 9491467"/>
                <a:gd name="connsiteX8-947" fmla="*/ 558997 w 1180707"/>
                <a:gd name="connsiteY8-948" fmla="*/ 3049782 h 9491467"/>
                <a:gd name="connsiteX9-949" fmla="*/ 75780 w 1180707"/>
                <a:gd name="connsiteY9-950" fmla="*/ 1586676 h 9491467"/>
                <a:gd name="connsiteX10-951" fmla="*/ 73641 w 1180707"/>
                <a:gd name="connsiteY10-952" fmla="*/ 226400 h 9491467"/>
                <a:gd name="connsiteX11-953" fmla="*/ 654535 w 1180707"/>
                <a:gd name="connsiteY11-954" fmla="*/ 0 h 9491467"/>
                <a:gd name="connsiteX0-955" fmla="*/ 640094 w 1166266"/>
                <a:gd name="connsiteY0-956" fmla="*/ 0 h 9491467"/>
                <a:gd name="connsiteX1-957" fmla="*/ 775262 w 1166266"/>
                <a:gd name="connsiteY1-958" fmla="*/ 2361506 h 9491467"/>
                <a:gd name="connsiteX2-959" fmla="*/ 574556 w 1166266"/>
                <a:gd name="connsiteY2-960" fmla="*/ 4964032 h 9491467"/>
                <a:gd name="connsiteX3-961" fmla="*/ 996471 w 1166266"/>
                <a:gd name="connsiteY3-962" fmla="*/ 6939413 h 9491467"/>
                <a:gd name="connsiteX4-963" fmla="*/ 620199 w 1166266"/>
                <a:gd name="connsiteY4-964" fmla="*/ 9491467 h 9491467"/>
                <a:gd name="connsiteX5-965" fmla="*/ 30919 w 1166266"/>
                <a:gd name="connsiteY5-966" fmla="*/ 9003619 h 9491467"/>
                <a:gd name="connsiteX6-967" fmla="*/ 41249 w 1166266"/>
                <a:gd name="connsiteY6-968" fmla="*/ 6963991 h 9491467"/>
                <a:gd name="connsiteX7-969" fmla="*/ 23675 w 1166266"/>
                <a:gd name="connsiteY7-970" fmla="*/ 4185456 h 9491467"/>
                <a:gd name="connsiteX8-971" fmla="*/ 544556 w 1166266"/>
                <a:gd name="connsiteY8-972" fmla="*/ 3049782 h 9491467"/>
                <a:gd name="connsiteX9-973" fmla="*/ 61339 w 1166266"/>
                <a:gd name="connsiteY9-974" fmla="*/ 1586676 h 9491467"/>
                <a:gd name="connsiteX10-975" fmla="*/ 59200 w 1166266"/>
                <a:gd name="connsiteY10-976" fmla="*/ 226400 h 9491467"/>
                <a:gd name="connsiteX11-977" fmla="*/ 640094 w 1166266"/>
                <a:gd name="connsiteY11-978" fmla="*/ 0 h 9491467"/>
                <a:gd name="connsiteX0-979" fmla="*/ 640094 w 1166266"/>
                <a:gd name="connsiteY0-980" fmla="*/ 0 h 9491467"/>
                <a:gd name="connsiteX1-981" fmla="*/ 775262 w 1166266"/>
                <a:gd name="connsiteY1-982" fmla="*/ 2361506 h 9491467"/>
                <a:gd name="connsiteX2-983" fmla="*/ 574556 w 1166266"/>
                <a:gd name="connsiteY2-984" fmla="*/ 4964032 h 9491467"/>
                <a:gd name="connsiteX3-985" fmla="*/ 996471 w 1166266"/>
                <a:gd name="connsiteY3-986" fmla="*/ 6939413 h 9491467"/>
                <a:gd name="connsiteX4-987" fmla="*/ 620199 w 1166266"/>
                <a:gd name="connsiteY4-988" fmla="*/ 9491467 h 9491467"/>
                <a:gd name="connsiteX5-989" fmla="*/ 30919 w 1166266"/>
                <a:gd name="connsiteY5-990" fmla="*/ 9003619 h 9491467"/>
                <a:gd name="connsiteX6-991" fmla="*/ 41249 w 1166266"/>
                <a:gd name="connsiteY6-992" fmla="*/ 6963991 h 9491467"/>
                <a:gd name="connsiteX7-993" fmla="*/ 23675 w 1166266"/>
                <a:gd name="connsiteY7-994" fmla="*/ 4185456 h 9491467"/>
                <a:gd name="connsiteX8-995" fmla="*/ 544556 w 1166266"/>
                <a:gd name="connsiteY8-996" fmla="*/ 3049782 h 9491467"/>
                <a:gd name="connsiteX9-997" fmla="*/ 61339 w 1166266"/>
                <a:gd name="connsiteY9-998" fmla="*/ 1586676 h 9491467"/>
                <a:gd name="connsiteX10-999" fmla="*/ 59200 w 1166266"/>
                <a:gd name="connsiteY10-1000" fmla="*/ 226400 h 9491467"/>
                <a:gd name="connsiteX11-1001" fmla="*/ 640094 w 1166266"/>
                <a:gd name="connsiteY11-1002" fmla="*/ 0 h 9491467"/>
                <a:gd name="connsiteX0-1003" fmla="*/ 640094 w 1166266"/>
                <a:gd name="connsiteY0-1004" fmla="*/ 0 h 9491467"/>
                <a:gd name="connsiteX1-1005" fmla="*/ 775262 w 1166266"/>
                <a:gd name="connsiteY1-1006" fmla="*/ 2361506 h 9491467"/>
                <a:gd name="connsiteX2-1007" fmla="*/ 574556 w 1166266"/>
                <a:gd name="connsiteY2-1008" fmla="*/ 4964032 h 9491467"/>
                <a:gd name="connsiteX3-1009" fmla="*/ 996471 w 1166266"/>
                <a:gd name="connsiteY3-1010" fmla="*/ 6939413 h 9491467"/>
                <a:gd name="connsiteX4-1011" fmla="*/ 620199 w 1166266"/>
                <a:gd name="connsiteY4-1012" fmla="*/ 9491467 h 9491467"/>
                <a:gd name="connsiteX5-1013" fmla="*/ 30919 w 1166266"/>
                <a:gd name="connsiteY5-1014" fmla="*/ 9003619 h 9491467"/>
                <a:gd name="connsiteX6-1015" fmla="*/ 41249 w 1166266"/>
                <a:gd name="connsiteY6-1016" fmla="*/ 6963991 h 9491467"/>
                <a:gd name="connsiteX7-1017" fmla="*/ 23675 w 1166266"/>
                <a:gd name="connsiteY7-1018" fmla="*/ 4185456 h 9491467"/>
                <a:gd name="connsiteX8-1019" fmla="*/ 544556 w 1166266"/>
                <a:gd name="connsiteY8-1020" fmla="*/ 3049782 h 9491467"/>
                <a:gd name="connsiteX9-1021" fmla="*/ 61339 w 1166266"/>
                <a:gd name="connsiteY9-1022" fmla="*/ 1586676 h 9491467"/>
                <a:gd name="connsiteX10-1023" fmla="*/ 59200 w 1166266"/>
                <a:gd name="connsiteY10-1024" fmla="*/ 226400 h 9491467"/>
                <a:gd name="connsiteX11-1025" fmla="*/ 640094 w 1166266"/>
                <a:gd name="connsiteY11-1026" fmla="*/ 0 h 9491467"/>
                <a:gd name="connsiteX0-1027" fmla="*/ 640094 w 1166266"/>
                <a:gd name="connsiteY0-1028" fmla="*/ 0 h 9491467"/>
                <a:gd name="connsiteX1-1029" fmla="*/ 775262 w 1166266"/>
                <a:gd name="connsiteY1-1030" fmla="*/ 2361506 h 9491467"/>
                <a:gd name="connsiteX2-1031" fmla="*/ 574556 w 1166266"/>
                <a:gd name="connsiteY2-1032" fmla="*/ 4964032 h 9491467"/>
                <a:gd name="connsiteX3-1033" fmla="*/ 996471 w 1166266"/>
                <a:gd name="connsiteY3-1034" fmla="*/ 6939413 h 9491467"/>
                <a:gd name="connsiteX4-1035" fmla="*/ 620199 w 1166266"/>
                <a:gd name="connsiteY4-1036" fmla="*/ 9491467 h 9491467"/>
                <a:gd name="connsiteX5-1037" fmla="*/ 30919 w 1166266"/>
                <a:gd name="connsiteY5-1038" fmla="*/ 9003619 h 9491467"/>
                <a:gd name="connsiteX6-1039" fmla="*/ 41249 w 1166266"/>
                <a:gd name="connsiteY6-1040" fmla="*/ 6963991 h 9491467"/>
                <a:gd name="connsiteX7-1041" fmla="*/ 23675 w 1166266"/>
                <a:gd name="connsiteY7-1042" fmla="*/ 4185456 h 9491467"/>
                <a:gd name="connsiteX8-1043" fmla="*/ 392709 w 1166266"/>
                <a:gd name="connsiteY8-1044" fmla="*/ 2949698 h 9491467"/>
                <a:gd name="connsiteX9-1045" fmla="*/ 61339 w 1166266"/>
                <a:gd name="connsiteY9-1046" fmla="*/ 1586676 h 9491467"/>
                <a:gd name="connsiteX10-1047" fmla="*/ 59200 w 1166266"/>
                <a:gd name="connsiteY10-1048" fmla="*/ 226400 h 9491467"/>
                <a:gd name="connsiteX11-1049" fmla="*/ 640094 w 1166266"/>
                <a:gd name="connsiteY11-1050" fmla="*/ 0 h 9491467"/>
                <a:gd name="connsiteX0-1051" fmla="*/ 643658 w 1166216"/>
                <a:gd name="connsiteY0-1052" fmla="*/ 0 h 9608431"/>
                <a:gd name="connsiteX1-1053" fmla="*/ 775262 w 1166216"/>
                <a:gd name="connsiteY1-1054" fmla="*/ 2478470 h 9608431"/>
                <a:gd name="connsiteX2-1055" fmla="*/ 574556 w 1166216"/>
                <a:gd name="connsiteY2-1056" fmla="*/ 5080996 h 9608431"/>
                <a:gd name="connsiteX3-1057" fmla="*/ 996471 w 1166216"/>
                <a:gd name="connsiteY3-1058" fmla="*/ 7056377 h 9608431"/>
                <a:gd name="connsiteX4-1059" fmla="*/ 620199 w 1166216"/>
                <a:gd name="connsiteY4-1060" fmla="*/ 9608431 h 9608431"/>
                <a:gd name="connsiteX5-1061" fmla="*/ 30919 w 1166216"/>
                <a:gd name="connsiteY5-1062" fmla="*/ 9120583 h 9608431"/>
                <a:gd name="connsiteX6-1063" fmla="*/ 41249 w 1166216"/>
                <a:gd name="connsiteY6-1064" fmla="*/ 7080955 h 9608431"/>
                <a:gd name="connsiteX7-1065" fmla="*/ 23675 w 1166216"/>
                <a:gd name="connsiteY7-1066" fmla="*/ 4302420 h 9608431"/>
                <a:gd name="connsiteX8-1067" fmla="*/ 392709 w 1166216"/>
                <a:gd name="connsiteY8-1068" fmla="*/ 3066662 h 9608431"/>
                <a:gd name="connsiteX9-1069" fmla="*/ 61339 w 1166216"/>
                <a:gd name="connsiteY9-1070" fmla="*/ 1703640 h 9608431"/>
                <a:gd name="connsiteX10-1071" fmla="*/ 59200 w 1166216"/>
                <a:gd name="connsiteY10-1072" fmla="*/ 343364 h 9608431"/>
                <a:gd name="connsiteX11-1073" fmla="*/ 643658 w 1166216"/>
                <a:gd name="connsiteY11-1074" fmla="*/ 0 h 9608431"/>
                <a:gd name="connsiteX0-1075" fmla="*/ 643658 w 1166216"/>
                <a:gd name="connsiteY0-1076" fmla="*/ 0 h 9608431"/>
                <a:gd name="connsiteX1-1077" fmla="*/ 775262 w 1166216"/>
                <a:gd name="connsiteY1-1078" fmla="*/ 2478470 h 9608431"/>
                <a:gd name="connsiteX2-1079" fmla="*/ 574556 w 1166216"/>
                <a:gd name="connsiteY2-1080" fmla="*/ 5080996 h 9608431"/>
                <a:gd name="connsiteX3-1081" fmla="*/ 996471 w 1166216"/>
                <a:gd name="connsiteY3-1082" fmla="*/ 7056377 h 9608431"/>
                <a:gd name="connsiteX4-1083" fmla="*/ 620199 w 1166216"/>
                <a:gd name="connsiteY4-1084" fmla="*/ 9608431 h 9608431"/>
                <a:gd name="connsiteX5-1085" fmla="*/ 30919 w 1166216"/>
                <a:gd name="connsiteY5-1086" fmla="*/ 9120583 h 9608431"/>
                <a:gd name="connsiteX6-1087" fmla="*/ 41249 w 1166216"/>
                <a:gd name="connsiteY6-1088" fmla="*/ 7080955 h 9608431"/>
                <a:gd name="connsiteX7-1089" fmla="*/ 23675 w 1166216"/>
                <a:gd name="connsiteY7-1090" fmla="*/ 4302420 h 9608431"/>
                <a:gd name="connsiteX8-1091" fmla="*/ 392709 w 1166216"/>
                <a:gd name="connsiteY8-1092" fmla="*/ 3066662 h 9608431"/>
                <a:gd name="connsiteX9-1093" fmla="*/ 61339 w 1166216"/>
                <a:gd name="connsiteY9-1094" fmla="*/ 1703640 h 9608431"/>
                <a:gd name="connsiteX10-1095" fmla="*/ 59200 w 1166216"/>
                <a:gd name="connsiteY10-1096" fmla="*/ 343364 h 9608431"/>
                <a:gd name="connsiteX11-1097" fmla="*/ 643658 w 1166216"/>
                <a:gd name="connsiteY11-1098" fmla="*/ 0 h 9608431"/>
                <a:gd name="connsiteX0-1099" fmla="*/ 643658 w 1169213"/>
                <a:gd name="connsiteY0-1100" fmla="*/ 0 h 9608431"/>
                <a:gd name="connsiteX1-1101" fmla="*/ 625042 w 1169213"/>
                <a:gd name="connsiteY1-1102" fmla="*/ 2443275 h 9608431"/>
                <a:gd name="connsiteX2-1103" fmla="*/ 574556 w 1169213"/>
                <a:gd name="connsiteY2-1104" fmla="*/ 5080996 h 9608431"/>
                <a:gd name="connsiteX3-1105" fmla="*/ 996471 w 1169213"/>
                <a:gd name="connsiteY3-1106" fmla="*/ 7056377 h 9608431"/>
                <a:gd name="connsiteX4-1107" fmla="*/ 620199 w 1169213"/>
                <a:gd name="connsiteY4-1108" fmla="*/ 9608431 h 9608431"/>
                <a:gd name="connsiteX5-1109" fmla="*/ 30919 w 1169213"/>
                <a:gd name="connsiteY5-1110" fmla="*/ 9120583 h 9608431"/>
                <a:gd name="connsiteX6-1111" fmla="*/ 41249 w 1169213"/>
                <a:gd name="connsiteY6-1112" fmla="*/ 7080955 h 9608431"/>
                <a:gd name="connsiteX7-1113" fmla="*/ 23675 w 1169213"/>
                <a:gd name="connsiteY7-1114" fmla="*/ 4302420 h 9608431"/>
                <a:gd name="connsiteX8-1115" fmla="*/ 392709 w 1169213"/>
                <a:gd name="connsiteY8-1116" fmla="*/ 3066662 h 9608431"/>
                <a:gd name="connsiteX9-1117" fmla="*/ 61339 w 1169213"/>
                <a:gd name="connsiteY9-1118" fmla="*/ 1703640 h 9608431"/>
                <a:gd name="connsiteX10-1119" fmla="*/ 59200 w 1169213"/>
                <a:gd name="connsiteY10-1120" fmla="*/ 343364 h 9608431"/>
                <a:gd name="connsiteX11-1121" fmla="*/ 643658 w 1169213"/>
                <a:gd name="connsiteY11-1122" fmla="*/ 0 h 9608431"/>
                <a:gd name="connsiteX0-1123" fmla="*/ 643658 w 1169213"/>
                <a:gd name="connsiteY0-1124" fmla="*/ 0 h 9608431"/>
                <a:gd name="connsiteX1-1125" fmla="*/ 625042 w 1169213"/>
                <a:gd name="connsiteY1-1126" fmla="*/ 2443275 h 9608431"/>
                <a:gd name="connsiteX2-1127" fmla="*/ 574556 w 1169213"/>
                <a:gd name="connsiteY2-1128" fmla="*/ 5080996 h 9608431"/>
                <a:gd name="connsiteX3-1129" fmla="*/ 996471 w 1169213"/>
                <a:gd name="connsiteY3-1130" fmla="*/ 7056377 h 9608431"/>
                <a:gd name="connsiteX4-1131" fmla="*/ 620199 w 1169213"/>
                <a:gd name="connsiteY4-1132" fmla="*/ 9608431 h 9608431"/>
                <a:gd name="connsiteX5-1133" fmla="*/ 30919 w 1169213"/>
                <a:gd name="connsiteY5-1134" fmla="*/ 9120583 h 9608431"/>
                <a:gd name="connsiteX6-1135" fmla="*/ 41249 w 1169213"/>
                <a:gd name="connsiteY6-1136" fmla="*/ 7080955 h 9608431"/>
                <a:gd name="connsiteX7-1137" fmla="*/ 23675 w 1169213"/>
                <a:gd name="connsiteY7-1138" fmla="*/ 4302420 h 9608431"/>
                <a:gd name="connsiteX8-1139" fmla="*/ 392709 w 1169213"/>
                <a:gd name="connsiteY8-1140" fmla="*/ 3066662 h 9608431"/>
                <a:gd name="connsiteX9-1141" fmla="*/ 61339 w 1169213"/>
                <a:gd name="connsiteY9-1142" fmla="*/ 1703640 h 9608431"/>
                <a:gd name="connsiteX10-1143" fmla="*/ 59200 w 1169213"/>
                <a:gd name="connsiteY10-1144" fmla="*/ 343364 h 9608431"/>
                <a:gd name="connsiteX11-1145" fmla="*/ 643658 w 1169213"/>
                <a:gd name="connsiteY11-1146" fmla="*/ 0 h 9608431"/>
                <a:gd name="connsiteX0-1147" fmla="*/ 643658 w 1165681"/>
                <a:gd name="connsiteY0-1148" fmla="*/ 0 h 9608431"/>
                <a:gd name="connsiteX1-1149" fmla="*/ 802520 w 1165681"/>
                <a:gd name="connsiteY1-1150" fmla="*/ 2529731 h 9608431"/>
                <a:gd name="connsiteX2-1151" fmla="*/ 574556 w 1165681"/>
                <a:gd name="connsiteY2-1152" fmla="*/ 5080996 h 9608431"/>
                <a:gd name="connsiteX3-1153" fmla="*/ 996471 w 1165681"/>
                <a:gd name="connsiteY3-1154" fmla="*/ 7056377 h 9608431"/>
                <a:gd name="connsiteX4-1155" fmla="*/ 620199 w 1165681"/>
                <a:gd name="connsiteY4-1156" fmla="*/ 9608431 h 9608431"/>
                <a:gd name="connsiteX5-1157" fmla="*/ 30919 w 1165681"/>
                <a:gd name="connsiteY5-1158" fmla="*/ 9120583 h 9608431"/>
                <a:gd name="connsiteX6-1159" fmla="*/ 41249 w 1165681"/>
                <a:gd name="connsiteY6-1160" fmla="*/ 7080955 h 9608431"/>
                <a:gd name="connsiteX7-1161" fmla="*/ 23675 w 1165681"/>
                <a:gd name="connsiteY7-1162" fmla="*/ 4302420 h 9608431"/>
                <a:gd name="connsiteX8-1163" fmla="*/ 392709 w 1165681"/>
                <a:gd name="connsiteY8-1164" fmla="*/ 3066662 h 9608431"/>
                <a:gd name="connsiteX9-1165" fmla="*/ 61339 w 1165681"/>
                <a:gd name="connsiteY9-1166" fmla="*/ 1703640 h 9608431"/>
                <a:gd name="connsiteX10-1167" fmla="*/ 59200 w 1165681"/>
                <a:gd name="connsiteY10-1168" fmla="*/ 343364 h 9608431"/>
                <a:gd name="connsiteX11-1169" fmla="*/ 643658 w 1165681"/>
                <a:gd name="connsiteY11-1170" fmla="*/ 0 h 9608431"/>
                <a:gd name="connsiteX0-1171" fmla="*/ 643658 w 1165681"/>
                <a:gd name="connsiteY0-1172" fmla="*/ 0 h 9608431"/>
                <a:gd name="connsiteX1-1173" fmla="*/ 802520 w 1165681"/>
                <a:gd name="connsiteY1-1174" fmla="*/ 2529731 h 9608431"/>
                <a:gd name="connsiteX2-1175" fmla="*/ 574556 w 1165681"/>
                <a:gd name="connsiteY2-1176" fmla="*/ 5080996 h 9608431"/>
                <a:gd name="connsiteX3-1177" fmla="*/ 996471 w 1165681"/>
                <a:gd name="connsiteY3-1178" fmla="*/ 7056377 h 9608431"/>
                <a:gd name="connsiteX4-1179" fmla="*/ 620199 w 1165681"/>
                <a:gd name="connsiteY4-1180" fmla="*/ 9608431 h 9608431"/>
                <a:gd name="connsiteX5-1181" fmla="*/ 30919 w 1165681"/>
                <a:gd name="connsiteY5-1182" fmla="*/ 9120583 h 9608431"/>
                <a:gd name="connsiteX6-1183" fmla="*/ 41249 w 1165681"/>
                <a:gd name="connsiteY6-1184" fmla="*/ 7080955 h 9608431"/>
                <a:gd name="connsiteX7-1185" fmla="*/ 23675 w 1165681"/>
                <a:gd name="connsiteY7-1186" fmla="*/ 4302420 h 9608431"/>
                <a:gd name="connsiteX8-1187" fmla="*/ 387020 w 1165681"/>
                <a:gd name="connsiteY8-1188" fmla="*/ 2839549 h 9608431"/>
                <a:gd name="connsiteX9-1189" fmla="*/ 61339 w 1165681"/>
                <a:gd name="connsiteY9-1190" fmla="*/ 1703640 h 9608431"/>
                <a:gd name="connsiteX10-1191" fmla="*/ 59200 w 1165681"/>
                <a:gd name="connsiteY10-1192" fmla="*/ 343364 h 9608431"/>
                <a:gd name="connsiteX11-1193" fmla="*/ 643658 w 1165681"/>
                <a:gd name="connsiteY11-1194" fmla="*/ 0 h 9608431"/>
                <a:gd name="connsiteX0-1195" fmla="*/ 643658 w 1165681"/>
                <a:gd name="connsiteY0-1196" fmla="*/ 0 h 9608431"/>
                <a:gd name="connsiteX1-1197" fmla="*/ 802520 w 1165681"/>
                <a:gd name="connsiteY1-1198" fmla="*/ 2529731 h 9608431"/>
                <a:gd name="connsiteX2-1199" fmla="*/ 574556 w 1165681"/>
                <a:gd name="connsiteY2-1200" fmla="*/ 5080996 h 9608431"/>
                <a:gd name="connsiteX3-1201" fmla="*/ 996471 w 1165681"/>
                <a:gd name="connsiteY3-1202" fmla="*/ 7056377 h 9608431"/>
                <a:gd name="connsiteX4-1203" fmla="*/ 620199 w 1165681"/>
                <a:gd name="connsiteY4-1204" fmla="*/ 9608431 h 9608431"/>
                <a:gd name="connsiteX5-1205" fmla="*/ 30919 w 1165681"/>
                <a:gd name="connsiteY5-1206" fmla="*/ 9120583 h 9608431"/>
                <a:gd name="connsiteX6-1207" fmla="*/ 41249 w 1165681"/>
                <a:gd name="connsiteY6-1208" fmla="*/ 7080955 h 9608431"/>
                <a:gd name="connsiteX7-1209" fmla="*/ 23675 w 1165681"/>
                <a:gd name="connsiteY7-1210" fmla="*/ 4302420 h 9608431"/>
                <a:gd name="connsiteX8-1211" fmla="*/ 387020 w 1165681"/>
                <a:gd name="connsiteY8-1212" fmla="*/ 2839549 h 9608431"/>
                <a:gd name="connsiteX9-1213" fmla="*/ 61339 w 1165681"/>
                <a:gd name="connsiteY9-1214" fmla="*/ 1703640 h 9608431"/>
                <a:gd name="connsiteX10-1215" fmla="*/ 59200 w 1165681"/>
                <a:gd name="connsiteY10-1216" fmla="*/ 343364 h 9608431"/>
                <a:gd name="connsiteX11-1217" fmla="*/ 643658 w 1165681"/>
                <a:gd name="connsiteY11-1218" fmla="*/ 0 h 9608431"/>
                <a:gd name="connsiteX0-1219" fmla="*/ 643658 w 1165681"/>
                <a:gd name="connsiteY0-1220" fmla="*/ 0 h 9608431"/>
                <a:gd name="connsiteX1-1221" fmla="*/ 802520 w 1165681"/>
                <a:gd name="connsiteY1-1222" fmla="*/ 2529731 h 9608431"/>
                <a:gd name="connsiteX2-1223" fmla="*/ 574556 w 1165681"/>
                <a:gd name="connsiteY2-1224" fmla="*/ 5080996 h 9608431"/>
                <a:gd name="connsiteX3-1225" fmla="*/ 996471 w 1165681"/>
                <a:gd name="connsiteY3-1226" fmla="*/ 7056377 h 9608431"/>
                <a:gd name="connsiteX4-1227" fmla="*/ 620199 w 1165681"/>
                <a:gd name="connsiteY4-1228" fmla="*/ 9608431 h 9608431"/>
                <a:gd name="connsiteX5-1229" fmla="*/ 30919 w 1165681"/>
                <a:gd name="connsiteY5-1230" fmla="*/ 9120583 h 9608431"/>
                <a:gd name="connsiteX6-1231" fmla="*/ 41249 w 1165681"/>
                <a:gd name="connsiteY6-1232" fmla="*/ 7080955 h 9608431"/>
                <a:gd name="connsiteX7-1233" fmla="*/ 23675 w 1165681"/>
                <a:gd name="connsiteY7-1234" fmla="*/ 4302420 h 9608431"/>
                <a:gd name="connsiteX8-1235" fmla="*/ 483542 w 1165681"/>
                <a:gd name="connsiteY8-1236" fmla="*/ 2804667 h 9608431"/>
                <a:gd name="connsiteX9-1237" fmla="*/ 61339 w 1165681"/>
                <a:gd name="connsiteY9-1238" fmla="*/ 1703640 h 9608431"/>
                <a:gd name="connsiteX10-1239" fmla="*/ 59200 w 1165681"/>
                <a:gd name="connsiteY10-1240" fmla="*/ 343364 h 9608431"/>
                <a:gd name="connsiteX11-1241" fmla="*/ 643658 w 1165681"/>
                <a:gd name="connsiteY11-1242" fmla="*/ 0 h 9608431"/>
                <a:gd name="connsiteX0-1243" fmla="*/ 643658 w 1165681"/>
                <a:gd name="connsiteY0-1244" fmla="*/ 0 h 9608431"/>
                <a:gd name="connsiteX1-1245" fmla="*/ 802520 w 1165681"/>
                <a:gd name="connsiteY1-1246" fmla="*/ 2529731 h 9608431"/>
                <a:gd name="connsiteX2-1247" fmla="*/ 574556 w 1165681"/>
                <a:gd name="connsiteY2-1248" fmla="*/ 5080996 h 9608431"/>
                <a:gd name="connsiteX3-1249" fmla="*/ 996471 w 1165681"/>
                <a:gd name="connsiteY3-1250" fmla="*/ 7056377 h 9608431"/>
                <a:gd name="connsiteX4-1251" fmla="*/ 620199 w 1165681"/>
                <a:gd name="connsiteY4-1252" fmla="*/ 9608431 h 9608431"/>
                <a:gd name="connsiteX5-1253" fmla="*/ 30919 w 1165681"/>
                <a:gd name="connsiteY5-1254" fmla="*/ 9120583 h 9608431"/>
                <a:gd name="connsiteX6-1255" fmla="*/ 41249 w 1165681"/>
                <a:gd name="connsiteY6-1256" fmla="*/ 7080955 h 9608431"/>
                <a:gd name="connsiteX7-1257" fmla="*/ 23675 w 1165681"/>
                <a:gd name="connsiteY7-1258" fmla="*/ 4302420 h 9608431"/>
                <a:gd name="connsiteX8-1259" fmla="*/ 483542 w 1165681"/>
                <a:gd name="connsiteY8-1260" fmla="*/ 2804667 h 9608431"/>
                <a:gd name="connsiteX9-1261" fmla="*/ 61339 w 1165681"/>
                <a:gd name="connsiteY9-1262" fmla="*/ 1703640 h 9608431"/>
                <a:gd name="connsiteX10-1263" fmla="*/ 59200 w 1165681"/>
                <a:gd name="connsiteY10-1264" fmla="*/ 343364 h 9608431"/>
                <a:gd name="connsiteX11-1265" fmla="*/ 643658 w 1165681"/>
                <a:gd name="connsiteY11-1266" fmla="*/ 0 h 9608431"/>
                <a:gd name="connsiteX0-1267" fmla="*/ 643658 w 1165681"/>
                <a:gd name="connsiteY0-1268" fmla="*/ 0 h 9608431"/>
                <a:gd name="connsiteX1-1269" fmla="*/ 802520 w 1165681"/>
                <a:gd name="connsiteY1-1270" fmla="*/ 2529731 h 9608431"/>
                <a:gd name="connsiteX2-1271" fmla="*/ 574556 w 1165681"/>
                <a:gd name="connsiteY2-1272" fmla="*/ 5080996 h 9608431"/>
                <a:gd name="connsiteX3-1273" fmla="*/ 996471 w 1165681"/>
                <a:gd name="connsiteY3-1274" fmla="*/ 7056377 h 9608431"/>
                <a:gd name="connsiteX4-1275" fmla="*/ 620199 w 1165681"/>
                <a:gd name="connsiteY4-1276" fmla="*/ 9608431 h 9608431"/>
                <a:gd name="connsiteX5-1277" fmla="*/ 30919 w 1165681"/>
                <a:gd name="connsiteY5-1278" fmla="*/ 9120583 h 9608431"/>
                <a:gd name="connsiteX6-1279" fmla="*/ 41249 w 1165681"/>
                <a:gd name="connsiteY6-1280" fmla="*/ 7080955 h 9608431"/>
                <a:gd name="connsiteX7-1281" fmla="*/ 23675 w 1165681"/>
                <a:gd name="connsiteY7-1282" fmla="*/ 4302420 h 9608431"/>
                <a:gd name="connsiteX8-1283" fmla="*/ 483542 w 1165681"/>
                <a:gd name="connsiteY8-1284" fmla="*/ 2804667 h 9608431"/>
                <a:gd name="connsiteX9-1285" fmla="*/ 48524 w 1165681"/>
                <a:gd name="connsiteY9-1286" fmla="*/ 1710454 h 9608431"/>
                <a:gd name="connsiteX10-1287" fmla="*/ 59200 w 1165681"/>
                <a:gd name="connsiteY10-1288" fmla="*/ 343364 h 9608431"/>
                <a:gd name="connsiteX11-1289" fmla="*/ 643658 w 1165681"/>
                <a:gd name="connsiteY11-1290" fmla="*/ 0 h 9608431"/>
                <a:gd name="connsiteX0-1291" fmla="*/ 643658 w 996891"/>
                <a:gd name="connsiteY0-1292" fmla="*/ 0 h 9608431"/>
                <a:gd name="connsiteX1-1293" fmla="*/ 802520 w 996891"/>
                <a:gd name="connsiteY1-1294" fmla="*/ 2529731 h 9608431"/>
                <a:gd name="connsiteX2-1295" fmla="*/ 541422 w 996891"/>
                <a:gd name="connsiteY2-1296" fmla="*/ 4276690 h 9608431"/>
                <a:gd name="connsiteX3-1297" fmla="*/ 996471 w 996891"/>
                <a:gd name="connsiteY3-1298" fmla="*/ 7056377 h 9608431"/>
                <a:gd name="connsiteX4-1299" fmla="*/ 620199 w 996891"/>
                <a:gd name="connsiteY4-1300" fmla="*/ 9608431 h 9608431"/>
                <a:gd name="connsiteX5-1301" fmla="*/ 30919 w 996891"/>
                <a:gd name="connsiteY5-1302" fmla="*/ 9120583 h 9608431"/>
                <a:gd name="connsiteX6-1303" fmla="*/ 41249 w 996891"/>
                <a:gd name="connsiteY6-1304" fmla="*/ 7080955 h 9608431"/>
                <a:gd name="connsiteX7-1305" fmla="*/ 23675 w 996891"/>
                <a:gd name="connsiteY7-1306" fmla="*/ 4302420 h 9608431"/>
                <a:gd name="connsiteX8-1307" fmla="*/ 483542 w 996891"/>
                <a:gd name="connsiteY8-1308" fmla="*/ 2804667 h 9608431"/>
                <a:gd name="connsiteX9-1309" fmla="*/ 48524 w 996891"/>
                <a:gd name="connsiteY9-1310" fmla="*/ 1710454 h 9608431"/>
                <a:gd name="connsiteX10-1311" fmla="*/ 59200 w 996891"/>
                <a:gd name="connsiteY10-1312" fmla="*/ 343364 h 9608431"/>
                <a:gd name="connsiteX11-1313" fmla="*/ 643658 w 996891"/>
                <a:gd name="connsiteY11-1314" fmla="*/ 0 h 9608431"/>
                <a:gd name="connsiteX0-1315" fmla="*/ 643658 w 996891"/>
                <a:gd name="connsiteY0-1316" fmla="*/ 0 h 9608431"/>
                <a:gd name="connsiteX1-1317" fmla="*/ 802520 w 996891"/>
                <a:gd name="connsiteY1-1318" fmla="*/ 2529731 h 9608431"/>
                <a:gd name="connsiteX2-1319" fmla="*/ 541422 w 996891"/>
                <a:gd name="connsiteY2-1320" fmla="*/ 4276690 h 9608431"/>
                <a:gd name="connsiteX3-1321" fmla="*/ 996471 w 996891"/>
                <a:gd name="connsiteY3-1322" fmla="*/ 7056377 h 9608431"/>
                <a:gd name="connsiteX4-1323" fmla="*/ 620199 w 996891"/>
                <a:gd name="connsiteY4-1324" fmla="*/ 9608431 h 9608431"/>
                <a:gd name="connsiteX5-1325" fmla="*/ 30919 w 996891"/>
                <a:gd name="connsiteY5-1326" fmla="*/ 9120583 h 9608431"/>
                <a:gd name="connsiteX6-1327" fmla="*/ 41249 w 996891"/>
                <a:gd name="connsiteY6-1328" fmla="*/ 7080955 h 9608431"/>
                <a:gd name="connsiteX7-1329" fmla="*/ 23675 w 996891"/>
                <a:gd name="connsiteY7-1330" fmla="*/ 4302420 h 9608431"/>
                <a:gd name="connsiteX8-1331" fmla="*/ 483542 w 996891"/>
                <a:gd name="connsiteY8-1332" fmla="*/ 2804667 h 9608431"/>
                <a:gd name="connsiteX9-1333" fmla="*/ 48524 w 996891"/>
                <a:gd name="connsiteY9-1334" fmla="*/ 1710454 h 9608431"/>
                <a:gd name="connsiteX10-1335" fmla="*/ 59200 w 996891"/>
                <a:gd name="connsiteY10-1336" fmla="*/ 343364 h 9608431"/>
                <a:gd name="connsiteX11-1337" fmla="*/ 643658 w 996891"/>
                <a:gd name="connsiteY11-1338" fmla="*/ 0 h 9608431"/>
                <a:gd name="connsiteX0-1339" fmla="*/ 643658 w 996891"/>
                <a:gd name="connsiteY0-1340" fmla="*/ 0 h 9608431"/>
                <a:gd name="connsiteX1-1341" fmla="*/ 802520 w 996891"/>
                <a:gd name="connsiteY1-1342" fmla="*/ 2529731 h 9608431"/>
                <a:gd name="connsiteX2-1343" fmla="*/ 541422 w 996891"/>
                <a:gd name="connsiteY2-1344" fmla="*/ 4276690 h 9608431"/>
                <a:gd name="connsiteX3-1345" fmla="*/ 996471 w 996891"/>
                <a:gd name="connsiteY3-1346" fmla="*/ 7056377 h 9608431"/>
                <a:gd name="connsiteX4-1347" fmla="*/ 620199 w 996891"/>
                <a:gd name="connsiteY4-1348" fmla="*/ 9608431 h 9608431"/>
                <a:gd name="connsiteX5-1349" fmla="*/ 30919 w 996891"/>
                <a:gd name="connsiteY5-1350" fmla="*/ 9120583 h 9608431"/>
                <a:gd name="connsiteX6-1351" fmla="*/ 41249 w 996891"/>
                <a:gd name="connsiteY6-1352" fmla="*/ 7080955 h 9608431"/>
                <a:gd name="connsiteX7-1353" fmla="*/ 23675 w 996891"/>
                <a:gd name="connsiteY7-1354" fmla="*/ 4302420 h 9608431"/>
                <a:gd name="connsiteX8-1355" fmla="*/ 483542 w 996891"/>
                <a:gd name="connsiteY8-1356" fmla="*/ 2804667 h 9608431"/>
                <a:gd name="connsiteX9-1357" fmla="*/ 48524 w 996891"/>
                <a:gd name="connsiteY9-1358" fmla="*/ 1710454 h 9608431"/>
                <a:gd name="connsiteX10-1359" fmla="*/ 59200 w 996891"/>
                <a:gd name="connsiteY10-1360" fmla="*/ 343364 h 9608431"/>
                <a:gd name="connsiteX11-1361" fmla="*/ 643658 w 996891"/>
                <a:gd name="connsiteY11-1362" fmla="*/ 0 h 9608431"/>
                <a:gd name="connsiteX0-1363" fmla="*/ 643658 w 1036884"/>
                <a:gd name="connsiteY0-1364" fmla="*/ 0 h 9608431"/>
                <a:gd name="connsiteX1-1365" fmla="*/ 802520 w 1036884"/>
                <a:gd name="connsiteY1-1366" fmla="*/ 2529731 h 9608431"/>
                <a:gd name="connsiteX2-1367" fmla="*/ 541422 w 1036884"/>
                <a:gd name="connsiteY2-1368" fmla="*/ 4276690 h 9608431"/>
                <a:gd name="connsiteX3-1369" fmla="*/ 996471 w 1036884"/>
                <a:gd name="connsiteY3-1370" fmla="*/ 7056377 h 9608431"/>
                <a:gd name="connsiteX4-1371" fmla="*/ 620199 w 1036884"/>
                <a:gd name="connsiteY4-1372" fmla="*/ 9608431 h 9608431"/>
                <a:gd name="connsiteX5-1373" fmla="*/ 30919 w 1036884"/>
                <a:gd name="connsiteY5-1374" fmla="*/ 9120583 h 9608431"/>
                <a:gd name="connsiteX6-1375" fmla="*/ 41249 w 1036884"/>
                <a:gd name="connsiteY6-1376" fmla="*/ 7080955 h 9608431"/>
                <a:gd name="connsiteX7-1377" fmla="*/ 23675 w 1036884"/>
                <a:gd name="connsiteY7-1378" fmla="*/ 4302420 h 9608431"/>
                <a:gd name="connsiteX8-1379" fmla="*/ 483542 w 1036884"/>
                <a:gd name="connsiteY8-1380" fmla="*/ 2804667 h 9608431"/>
                <a:gd name="connsiteX9-1381" fmla="*/ 48524 w 1036884"/>
                <a:gd name="connsiteY9-1382" fmla="*/ 1710454 h 9608431"/>
                <a:gd name="connsiteX10-1383" fmla="*/ 59200 w 1036884"/>
                <a:gd name="connsiteY10-1384" fmla="*/ 343364 h 9608431"/>
                <a:gd name="connsiteX11-1385" fmla="*/ 643658 w 1036884"/>
                <a:gd name="connsiteY11-1386" fmla="*/ 0 h 9608431"/>
                <a:gd name="connsiteX0-1387" fmla="*/ 643658 w 997447"/>
                <a:gd name="connsiteY0-1388" fmla="*/ 0 h 9608431"/>
                <a:gd name="connsiteX1-1389" fmla="*/ 802520 w 997447"/>
                <a:gd name="connsiteY1-1390" fmla="*/ 2529731 h 9608431"/>
                <a:gd name="connsiteX2-1391" fmla="*/ 497787 w 997447"/>
                <a:gd name="connsiteY2-1392" fmla="*/ 4349207 h 9608431"/>
                <a:gd name="connsiteX3-1393" fmla="*/ 996471 w 997447"/>
                <a:gd name="connsiteY3-1394" fmla="*/ 7056377 h 9608431"/>
                <a:gd name="connsiteX4-1395" fmla="*/ 620199 w 997447"/>
                <a:gd name="connsiteY4-1396" fmla="*/ 9608431 h 9608431"/>
                <a:gd name="connsiteX5-1397" fmla="*/ 30919 w 997447"/>
                <a:gd name="connsiteY5-1398" fmla="*/ 9120583 h 9608431"/>
                <a:gd name="connsiteX6-1399" fmla="*/ 41249 w 997447"/>
                <a:gd name="connsiteY6-1400" fmla="*/ 7080955 h 9608431"/>
                <a:gd name="connsiteX7-1401" fmla="*/ 23675 w 997447"/>
                <a:gd name="connsiteY7-1402" fmla="*/ 4302420 h 9608431"/>
                <a:gd name="connsiteX8-1403" fmla="*/ 483542 w 997447"/>
                <a:gd name="connsiteY8-1404" fmla="*/ 2804667 h 9608431"/>
                <a:gd name="connsiteX9-1405" fmla="*/ 48524 w 997447"/>
                <a:gd name="connsiteY9-1406" fmla="*/ 1710454 h 9608431"/>
                <a:gd name="connsiteX10-1407" fmla="*/ 59200 w 997447"/>
                <a:gd name="connsiteY10-1408" fmla="*/ 343364 h 9608431"/>
                <a:gd name="connsiteX11-1409" fmla="*/ 643658 w 997447"/>
                <a:gd name="connsiteY11-1410" fmla="*/ 0 h 9608431"/>
                <a:gd name="connsiteX0-1411" fmla="*/ 643658 w 1048358"/>
                <a:gd name="connsiteY0-1412" fmla="*/ 0 h 9608431"/>
                <a:gd name="connsiteX1-1413" fmla="*/ 802520 w 1048358"/>
                <a:gd name="connsiteY1-1414" fmla="*/ 2529731 h 9608431"/>
                <a:gd name="connsiteX2-1415" fmla="*/ 497787 w 1048358"/>
                <a:gd name="connsiteY2-1416" fmla="*/ 4349207 h 9608431"/>
                <a:gd name="connsiteX3-1417" fmla="*/ 996471 w 1048358"/>
                <a:gd name="connsiteY3-1418" fmla="*/ 7056377 h 9608431"/>
                <a:gd name="connsiteX4-1419" fmla="*/ 620199 w 1048358"/>
                <a:gd name="connsiteY4-1420" fmla="*/ 9608431 h 9608431"/>
                <a:gd name="connsiteX5-1421" fmla="*/ 30919 w 1048358"/>
                <a:gd name="connsiteY5-1422" fmla="*/ 9120583 h 9608431"/>
                <a:gd name="connsiteX6-1423" fmla="*/ 41249 w 1048358"/>
                <a:gd name="connsiteY6-1424" fmla="*/ 7080955 h 9608431"/>
                <a:gd name="connsiteX7-1425" fmla="*/ 23675 w 1048358"/>
                <a:gd name="connsiteY7-1426" fmla="*/ 4302420 h 9608431"/>
                <a:gd name="connsiteX8-1427" fmla="*/ 483542 w 1048358"/>
                <a:gd name="connsiteY8-1428" fmla="*/ 2804667 h 9608431"/>
                <a:gd name="connsiteX9-1429" fmla="*/ 48524 w 1048358"/>
                <a:gd name="connsiteY9-1430" fmla="*/ 1710454 h 9608431"/>
                <a:gd name="connsiteX10-1431" fmla="*/ 59200 w 1048358"/>
                <a:gd name="connsiteY10-1432" fmla="*/ 343364 h 9608431"/>
                <a:gd name="connsiteX11-1433" fmla="*/ 643658 w 1048358"/>
                <a:gd name="connsiteY11-1434" fmla="*/ 0 h 9608431"/>
                <a:gd name="connsiteX0-1435" fmla="*/ 643658 w 1048358"/>
                <a:gd name="connsiteY0-1436" fmla="*/ 0 h 9608431"/>
                <a:gd name="connsiteX1-1437" fmla="*/ 802520 w 1048358"/>
                <a:gd name="connsiteY1-1438" fmla="*/ 2529731 h 9608431"/>
                <a:gd name="connsiteX2-1439" fmla="*/ 497787 w 1048358"/>
                <a:gd name="connsiteY2-1440" fmla="*/ 4349207 h 9608431"/>
                <a:gd name="connsiteX3-1441" fmla="*/ 996471 w 1048358"/>
                <a:gd name="connsiteY3-1442" fmla="*/ 7056377 h 9608431"/>
                <a:gd name="connsiteX4-1443" fmla="*/ 620199 w 1048358"/>
                <a:gd name="connsiteY4-1444" fmla="*/ 9608431 h 9608431"/>
                <a:gd name="connsiteX5-1445" fmla="*/ 30919 w 1048358"/>
                <a:gd name="connsiteY5-1446" fmla="*/ 9120583 h 9608431"/>
                <a:gd name="connsiteX6-1447" fmla="*/ 41249 w 1048358"/>
                <a:gd name="connsiteY6-1448" fmla="*/ 7080955 h 9608431"/>
                <a:gd name="connsiteX7-1449" fmla="*/ 23675 w 1048358"/>
                <a:gd name="connsiteY7-1450" fmla="*/ 4302420 h 9608431"/>
                <a:gd name="connsiteX8-1451" fmla="*/ 550870 w 1048358"/>
                <a:gd name="connsiteY8-1452" fmla="*/ 2900376 h 9608431"/>
                <a:gd name="connsiteX9-1453" fmla="*/ 48524 w 1048358"/>
                <a:gd name="connsiteY9-1454" fmla="*/ 1710454 h 9608431"/>
                <a:gd name="connsiteX10-1455" fmla="*/ 59200 w 1048358"/>
                <a:gd name="connsiteY10-1456" fmla="*/ 343364 h 9608431"/>
                <a:gd name="connsiteX11-1457" fmla="*/ 643658 w 1048358"/>
                <a:gd name="connsiteY11-1458" fmla="*/ 0 h 9608431"/>
                <a:gd name="connsiteX0-1459" fmla="*/ 643658 w 1048358"/>
                <a:gd name="connsiteY0-1460" fmla="*/ 0 h 9608431"/>
                <a:gd name="connsiteX1-1461" fmla="*/ 802520 w 1048358"/>
                <a:gd name="connsiteY1-1462" fmla="*/ 2529731 h 9608431"/>
                <a:gd name="connsiteX2-1463" fmla="*/ 497787 w 1048358"/>
                <a:gd name="connsiteY2-1464" fmla="*/ 4349207 h 9608431"/>
                <a:gd name="connsiteX3-1465" fmla="*/ 996471 w 1048358"/>
                <a:gd name="connsiteY3-1466" fmla="*/ 7056377 h 9608431"/>
                <a:gd name="connsiteX4-1467" fmla="*/ 620199 w 1048358"/>
                <a:gd name="connsiteY4-1468" fmla="*/ 9608431 h 9608431"/>
                <a:gd name="connsiteX5-1469" fmla="*/ 30919 w 1048358"/>
                <a:gd name="connsiteY5-1470" fmla="*/ 9120583 h 9608431"/>
                <a:gd name="connsiteX6-1471" fmla="*/ 41249 w 1048358"/>
                <a:gd name="connsiteY6-1472" fmla="*/ 7080955 h 9608431"/>
                <a:gd name="connsiteX7-1473" fmla="*/ 23675 w 1048358"/>
                <a:gd name="connsiteY7-1474" fmla="*/ 4302420 h 9608431"/>
                <a:gd name="connsiteX8-1475" fmla="*/ 550870 w 1048358"/>
                <a:gd name="connsiteY8-1476" fmla="*/ 2900376 h 9608431"/>
                <a:gd name="connsiteX9-1477" fmla="*/ 48524 w 1048358"/>
                <a:gd name="connsiteY9-1478" fmla="*/ 1710454 h 9608431"/>
                <a:gd name="connsiteX10-1479" fmla="*/ 59200 w 1048358"/>
                <a:gd name="connsiteY10-1480" fmla="*/ 343364 h 9608431"/>
                <a:gd name="connsiteX11-1481" fmla="*/ 643658 w 1048358"/>
                <a:gd name="connsiteY11-1482" fmla="*/ 0 h 9608431"/>
                <a:gd name="connsiteX0-1483" fmla="*/ 643658 w 1048358"/>
                <a:gd name="connsiteY0-1484" fmla="*/ 0 h 9608431"/>
                <a:gd name="connsiteX1-1485" fmla="*/ 802520 w 1048358"/>
                <a:gd name="connsiteY1-1486" fmla="*/ 2529731 h 9608431"/>
                <a:gd name="connsiteX2-1487" fmla="*/ 497787 w 1048358"/>
                <a:gd name="connsiteY2-1488" fmla="*/ 4349207 h 9608431"/>
                <a:gd name="connsiteX3-1489" fmla="*/ 996471 w 1048358"/>
                <a:gd name="connsiteY3-1490" fmla="*/ 7056377 h 9608431"/>
                <a:gd name="connsiteX4-1491" fmla="*/ 620199 w 1048358"/>
                <a:gd name="connsiteY4-1492" fmla="*/ 9608431 h 9608431"/>
                <a:gd name="connsiteX5-1493" fmla="*/ 30919 w 1048358"/>
                <a:gd name="connsiteY5-1494" fmla="*/ 9120583 h 9608431"/>
                <a:gd name="connsiteX6-1495" fmla="*/ 41249 w 1048358"/>
                <a:gd name="connsiteY6-1496" fmla="*/ 7080955 h 9608431"/>
                <a:gd name="connsiteX7-1497" fmla="*/ 23675 w 1048358"/>
                <a:gd name="connsiteY7-1498" fmla="*/ 4302420 h 9608431"/>
                <a:gd name="connsiteX8-1499" fmla="*/ 414277 w 1048358"/>
                <a:gd name="connsiteY8-1500" fmla="*/ 2890812 h 9608431"/>
                <a:gd name="connsiteX9-1501" fmla="*/ 48524 w 1048358"/>
                <a:gd name="connsiteY9-1502" fmla="*/ 1710454 h 9608431"/>
                <a:gd name="connsiteX10-1503" fmla="*/ 59200 w 1048358"/>
                <a:gd name="connsiteY10-1504" fmla="*/ 343364 h 9608431"/>
                <a:gd name="connsiteX11-1505" fmla="*/ 643658 w 1048358"/>
                <a:gd name="connsiteY11-1506" fmla="*/ 0 h 9608431"/>
                <a:gd name="connsiteX0-1507" fmla="*/ 643658 w 1048358"/>
                <a:gd name="connsiteY0-1508" fmla="*/ 0 h 9608431"/>
                <a:gd name="connsiteX1-1509" fmla="*/ 802520 w 1048358"/>
                <a:gd name="connsiteY1-1510" fmla="*/ 2529731 h 9608431"/>
                <a:gd name="connsiteX2-1511" fmla="*/ 497787 w 1048358"/>
                <a:gd name="connsiteY2-1512" fmla="*/ 4349207 h 9608431"/>
                <a:gd name="connsiteX3-1513" fmla="*/ 996471 w 1048358"/>
                <a:gd name="connsiteY3-1514" fmla="*/ 7056377 h 9608431"/>
                <a:gd name="connsiteX4-1515" fmla="*/ 620199 w 1048358"/>
                <a:gd name="connsiteY4-1516" fmla="*/ 9608431 h 9608431"/>
                <a:gd name="connsiteX5-1517" fmla="*/ 30919 w 1048358"/>
                <a:gd name="connsiteY5-1518" fmla="*/ 9120583 h 9608431"/>
                <a:gd name="connsiteX6-1519" fmla="*/ 41249 w 1048358"/>
                <a:gd name="connsiteY6-1520" fmla="*/ 7080955 h 9608431"/>
                <a:gd name="connsiteX7-1521" fmla="*/ 23675 w 1048358"/>
                <a:gd name="connsiteY7-1522" fmla="*/ 4302420 h 9608431"/>
                <a:gd name="connsiteX8-1523" fmla="*/ 414277 w 1048358"/>
                <a:gd name="connsiteY8-1524" fmla="*/ 2890812 h 9608431"/>
                <a:gd name="connsiteX9-1525" fmla="*/ 48524 w 1048358"/>
                <a:gd name="connsiteY9-1526" fmla="*/ 1710454 h 9608431"/>
                <a:gd name="connsiteX10-1527" fmla="*/ 59200 w 1048358"/>
                <a:gd name="connsiteY10-1528" fmla="*/ 343364 h 9608431"/>
                <a:gd name="connsiteX11-1529" fmla="*/ 643658 w 1048358"/>
                <a:gd name="connsiteY11-1530" fmla="*/ 0 h 9608431"/>
                <a:gd name="connsiteX0-1531" fmla="*/ 643658 w 1048358"/>
                <a:gd name="connsiteY0-1532" fmla="*/ 0 h 9608431"/>
                <a:gd name="connsiteX1-1533" fmla="*/ 802520 w 1048358"/>
                <a:gd name="connsiteY1-1534" fmla="*/ 2529731 h 9608431"/>
                <a:gd name="connsiteX2-1535" fmla="*/ 497787 w 1048358"/>
                <a:gd name="connsiteY2-1536" fmla="*/ 4349207 h 9608431"/>
                <a:gd name="connsiteX3-1537" fmla="*/ 996471 w 1048358"/>
                <a:gd name="connsiteY3-1538" fmla="*/ 7056377 h 9608431"/>
                <a:gd name="connsiteX4-1539" fmla="*/ 620199 w 1048358"/>
                <a:gd name="connsiteY4-1540" fmla="*/ 9608431 h 9608431"/>
                <a:gd name="connsiteX5-1541" fmla="*/ 30919 w 1048358"/>
                <a:gd name="connsiteY5-1542" fmla="*/ 9120583 h 9608431"/>
                <a:gd name="connsiteX6-1543" fmla="*/ 41249 w 1048358"/>
                <a:gd name="connsiteY6-1544" fmla="*/ 7080955 h 9608431"/>
                <a:gd name="connsiteX7-1545" fmla="*/ 23675 w 1048358"/>
                <a:gd name="connsiteY7-1546" fmla="*/ 4302420 h 9608431"/>
                <a:gd name="connsiteX8-1547" fmla="*/ 414277 w 1048358"/>
                <a:gd name="connsiteY8-1548" fmla="*/ 2890812 h 9608431"/>
                <a:gd name="connsiteX9-1549" fmla="*/ 48524 w 1048358"/>
                <a:gd name="connsiteY9-1550" fmla="*/ 1710454 h 9608431"/>
                <a:gd name="connsiteX10-1551" fmla="*/ 59200 w 1048358"/>
                <a:gd name="connsiteY10-1552" fmla="*/ 343364 h 9608431"/>
                <a:gd name="connsiteX11-1553" fmla="*/ 643658 w 1048358"/>
                <a:gd name="connsiteY11-1554" fmla="*/ 0 h 9608431"/>
                <a:gd name="connsiteX0-1555" fmla="*/ 643658 w 1005094"/>
                <a:gd name="connsiteY0-1556" fmla="*/ 0 h 9608431"/>
                <a:gd name="connsiteX1-1557" fmla="*/ 802520 w 1005094"/>
                <a:gd name="connsiteY1-1558" fmla="*/ 2529731 h 9608431"/>
                <a:gd name="connsiteX2-1559" fmla="*/ 497787 w 1005094"/>
                <a:gd name="connsiteY2-1560" fmla="*/ 4349207 h 9608431"/>
                <a:gd name="connsiteX3-1561" fmla="*/ 996471 w 1005094"/>
                <a:gd name="connsiteY3-1562" fmla="*/ 7056377 h 9608431"/>
                <a:gd name="connsiteX4-1563" fmla="*/ 620199 w 1005094"/>
                <a:gd name="connsiteY4-1564" fmla="*/ 9608431 h 9608431"/>
                <a:gd name="connsiteX5-1565" fmla="*/ 30919 w 1005094"/>
                <a:gd name="connsiteY5-1566" fmla="*/ 9120583 h 9608431"/>
                <a:gd name="connsiteX6-1567" fmla="*/ 41249 w 1005094"/>
                <a:gd name="connsiteY6-1568" fmla="*/ 7080955 h 9608431"/>
                <a:gd name="connsiteX7-1569" fmla="*/ 23675 w 1005094"/>
                <a:gd name="connsiteY7-1570" fmla="*/ 4302420 h 9608431"/>
                <a:gd name="connsiteX8-1571" fmla="*/ 414277 w 1005094"/>
                <a:gd name="connsiteY8-1572" fmla="*/ 2890812 h 9608431"/>
                <a:gd name="connsiteX9-1573" fmla="*/ 48524 w 1005094"/>
                <a:gd name="connsiteY9-1574" fmla="*/ 1710454 h 9608431"/>
                <a:gd name="connsiteX10-1575" fmla="*/ 59200 w 1005094"/>
                <a:gd name="connsiteY10-1576" fmla="*/ 343364 h 9608431"/>
                <a:gd name="connsiteX11-1577" fmla="*/ 643658 w 1005094"/>
                <a:gd name="connsiteY11-1578" fmla="*/ 0 h 9608431"/>
                <a:gd name="connsiteX0-1579" fmla="*/ 643658 w 970922"/>
                <a:gd name="connsiteY0-1580" fmla="*/ 0 h 9608431"/>
                <a:gd name="connsiteX1-1581" fmla="*/ 802520 w 970922"/>
                <a:gd name="connsiteY1-1582" fmla="*/ 2529731 h 9608431"/>
                <a:gd name="connsiteX2-1583" fmla="*/ 497787 w 970922"/>
                <a:gd name="connsiteY2-1584" fmla="*/ 4349207 h 9608431"/>
                <a:gd name="connsiteX3-1585" fmla="*/ 805489 w 970922"/>
                <a:gd name="connsiteY3-1586" fmla="*/ 6171618 h 9608431"/>
                <a:gd name="connsiteX4-1587" fmla="*/ 620199 w 970922"/>
                <a:gd name="connsiteY4-1588" fmla="*/ 9608431 h 9608431"/>
                <a:gd name="connsiteX5-1589" fmla="*/ 30919 w 970922"/>
                <a:gd name="connsiteY5-1590" fmla="*/ 9120583 h 9608431"/>
                <a:gd name="connsiteX6-1591" fmla="*/ 41249 w 970922"/>
                <a:gd name="connsiteY6-1592" fmla="*/ 7080955 h 9608431"/>
                <a:gd name="connsiteX7-1593" fmla="*/ 23675 w 970922"/>
                <a:gd name="connsiteY7-1594" fmla="*/ 4302420 h 9608431"/>
                <a:gd name="connsiteX8-1595" fmla="*/ 414277 w 970922"/>
                <a:gd name="connsiteY8-1596" fmla="*/ 2890812 h 9608431"/>
                <a:gd name="connsiteX9-1597" fmla="*/ 48524 w 970922"/>
                <a:gd name="connsiteY9-1598" fmla="*/ 1710454 h 9608431"/>
                <a:gd name="connsiteX10-1599" fmla="*/ 59200 w 970922"/>
                <a:gd name="connsiteY10-1600" fmla="*/ 343364 h 9608431"/>
                <a:gd name="connsiteX11-1601" fmla="*/ 643658 w 970922"/>
                <a:gd name="connsiteY11-1602" fmla="*/ 0 h 9608431"/>
                <a:gd name="connsiteX0-1603" fmla="*/ 643658 w 1066973"/>
                <a:gd name="connsiteY0-1604" fmla="*/ 0 h 9608431"/>
                <a:gd name="connsiteX1-1605" fmla="*/ 802520 w 1066973"/>
                <a:gd name="connsiteY1-1606" fmla="*/ 2529731 h 9608431"/>
                <a:gd name="connsiteX2-1607" fmla="*/ 497787 w 1066973"/>
                <a:gd name="connsiteY2-1608" fmla="*/ 4349207 h 9608431"/>
                <a:gd name="connsiteX3-1609" fmla="*/ 1066172 w 1066973"/>
                <a:gd name="connsiteY3-1610" fmla="*/ 5950818 h 9608431"/>
                <a:gd name="connsiteX4-1611" fmla="*/ 620199 w 1066973"/>
                <a:gd name="connsiteY4-1612" fmla="*/ 9608431 h 9608431"/>
                <a:gd name="connsiteX5-1613" fmla="*/ 30919 w 1066973"/>
                <a:gd name="connsiteY5-1614" fmla="*/ 9120583 h 9608431"/>
                <a:gd name="connsiteX6-1615" fmla="*/ 41249 w 1066973"/>
                <a:gd name="connsiteY6-1616" fmla="*/ 7080955 h 9608431"/>
                <a:gd name="connsiteX7-1617" fmla="*/ 23675 w 1066973"/>
                <a:gd name="connsiteY7-1618" fmla="*/ 4302420 h 9608431"/>
                <a:gd name="connsiteX8-1619" fmla="*/ 414277 w 1066973"/>
                <a:gd name="connsiteY8-1620" fmla="*/ 2890812 h 9608431"/>
                <a:gd name="connsiteX9-1621" fmla="*/ 48524 w 1066973"/>
                <a:gd name="connsiteY9-1622" fmla="*/ 1710454 h 9608431"/>
                <a:gd name="connsiteX10-1623" fmla="*/ 59200 w 1066973"/>
                <a:gd name="connsiteY10-1624" fmla="*/ 343364 h 9608431"/>
                <a:gd name="connsiteX11-1625" fmla="*/ 643658 w 1066973"/>
                <a:gd name="connsiteY11-1626" fmla="*/ 0 h 9608431"/>
                <a:gd name="connsiteX0-1627" fmla="*/ 643658 w 1169636"/>
                <a:gd name="connsiteY0-1628" fmla="*/ 0 h 9608431"/>
                <a:gd name="connsiteX1-1629" fmla="*/ 802520 w 1169636"/>
                <a:gd name="connsiteY1-1630" fmla="*/ 2529731 h 9608431"/>
                <a:gd name="connsiteX2-1631" fmla="*/ 497787 w 1169636"/>
                <a:gd name="connsiteY2-1632" fmla="*/ 4349207 h 9608431"/>
                <a:gd name="connsiteX3-1633" fmla="*/ 1066172 w 1169636"/>
                <a:gd name="connsiteY3-1634" fmla="*/ 5950818 h 9608431"/>
                <a:gd name="connsiteX4-1635" fmla="*/ 620199 w 1169636"/>
                <a:gd name="connsiteY4-1636" fmla="*/ 9608431 h 9608431"/>
                <a:gd name="connsiteX5-1637" fmla="*/ 30919 w 1169636"/>
                <a:gd name="connsiteY5-1638" fmla="*/ 9120583 h 9608431"/>
                <a:gd name="connsiteX6-1639" fmla="*/ 41249 w 1169636"/>
                <a:gd name="connsiteY6-1640" fmla="*/ 7080955 h 9608431"/>
                <a:gd name="connsiteX7-1641" fmla="*/ 23675 w 1169636"/>
                <a:gd name="connsiteY7-1642" fmla="*/ 4302420 h 9608431"/>
                <a:gd name="connsiteX8-1643" fmla="*/ 414277 w 1169636"/>
                <a:gd name="connsiteY8-1644" fmla="*/ 2890812 h 9608431"/>
                <a:gd name="connsiteX9-1645" fmla="*/ 48524 w 1169636"/>
                <a:gd name="connsiteY9-1646" fmla="*/ 1710454 h 9608431"/>
                <a:gd name="connsiteX10-1647" fmla="*/ 59200 w 1169636"/>
                <a:gd name="connsiteY10-1648" fmla="*/ 343364 h 9608431"/>
                <a:gd name="connsiteX11-1649" fmla="*/ 643658 w 1169636"/>
                <a:gd name="connsiteY11-1650" fmla="*/ 0 h 9608431"/>
                <a:gd name="connsiteX0-1651" fmla="*/ 643658 w 1085866"/>
                <a:gd name="connsiteY0-1652" fmla="*/ 0 h 9608431"/>
                <a:gd name="connsiteX1-1653" fmla="*/ 802520 w 1085866"/>
                <a:gd name="connsiteY1-1654" fmla="*/ 2529731 h 9608431"/>
                <a:gd name="connsiteX2-1655" fmla="*/ 497787 w 1085866"/>
                <a:gd name="connsiteY2-1656" fmla="*/ 4349207 h 9608431"/>
                <a:gd name="connsiteX3-1657" fmla="*/ 1066172 w 1085866"/>
                <a:gd name="connsiteY3-1658" fmla="*/ 5950818 h 9608431"/>
                <a:gd name="connsiteX4-1659" fmla="*/ 620199 w 1085866"/>
                <a:gd name="connsiteY4-1660" fmla="*/ 9608431 h 9608431"/>
                <a:gd name="connsiteX5-1661" fmla="*/ 30919 w 1085866"/>
                <a:gd name="connsiteY5-1662" fmla="*/ 9120583 h 9608431"/>
                <a:gd name="connsiteX6-1663" fmla="*/ 41249 w 1085866"/>
                <a:gd name="connsiteY6-1664" fmla="*/ 7080955 h 9608431"/>
                <a:gd name="connsiteX7-1665" fmla="*/ 23675 w 1085866"/>
                <a:gd name="connsiteY7-1666" fmla="*/ 4302420 h 9608431"/>
                <a:gd name="connsiteX8-1667" fmla="*/ 414277 w 1085866"/>
                <a:gd name="connsiteY8-1668" fmla="*/ 2890812 h 9608431"/>
                <a:gd name="connsiteX9-1669" fmla="*/ 48524 w 1085866"/>
                <a:gd name="connsiteY9-1670" fmla="*/ 1710454 h 9608431"/>
                <a:gd name="connsiteX10-1671" fmla="*/ 59200 w 1085866"/>
                <a:gd name="connsiteY10-1672" fmla="*/ 343364 h 9608431"/>
                <a:gd name="connsiteX11-1673" fmla="*/ 643658 w 1085866"/>
                <a:gd name="connsiteY11-1674" fmla="*/ 0 h 9608431"/>
                <a:gd name="connsiteX0-1675" fmla="*/ 643658 w 1006343"/>
                <a:gd name="connsiteY0-1676" fmla="*/ 0 h 9608431"/>
                <a:gd name="connsiteX1-1677" fmla="*/ 802520 w 1006343"/>
                <a:gd name="connsiteY1-1678" fmla="*/ 2529731 h 9608431"/>
                <a:gd name="connsiteX2-1679" fmla="*/ 497787 w 1006343"/>
                <a:gd name="connsiteY2-1680" fmla="*/ 4349207 h 9608431"/>
                <a:gd name="connsiteX3-1681" fmla="*/ 984716 w 1006343"/>
                <a:gd name="connsiteY3-1682" fmla="*/ 5550290 h 9608431"/>
                <a:gd name="connsiteX4-1683" fmla="*/ 620199 w 1006343"/>
                <a:gd name="connsiteY4-1684" fmla="*/ 9608431 h 9608431"/>
                <a:gd name="connsiteX5-1685" fmla="*/ 30919 w 1006343"/>
                <a:gd name="connsiteY5-1686" fmla="*/ 9120583 h 9608431"/>
                <a:gd name="connsiteX6-1687" fmla="*/ 41249 w 1006343"/>
                <a:gd name="connsiteY6-1688" fmla="*/ 7080955 h 9608431"/>
                <a:gd name="connsiteX7-1689" fmla="*/ 23675 w 1006343"/>
                <a:gd name="connsiteY7-1690" fmla="*/ 4302420 h 9608431"/>
                <a:gd name="connsiteX8-1691" fmla="*/ 414277 w 1006343"/>
                <a:gd name="connsiteY8-1692" fmla="*/ 2890812 h 9608431"/>
                <a:gd name="connsiteX9-1693" fmla="*/ 48524 w 1006343"/>
                <a:gd name="connsiteY9-1694" fmla="*/ 1710454 h 9608431"/>
                <a:gd name="connsiteX10-1695" fmla="*/ 59200 w 1006343"/>
                <a:gd name="connsiteY10-1696" fmla="*/ 343364 h 9608431"/>
                <a:gd name="connsiteX11-1697" fmla="*/ 643658 w 1006343"/>
                <a:gd name="connsiteY11-1698" fmla="*/ 0 h 9608431"/>
                <a:gd name="connsiteX0-1699" fmla="*/ 643658 w 1232311"/>
                <a:gd name="connsiteY0-1700" fmla="*/ 0 h 9608431"/>
                <a:gd name="connsiteX1-1701" fmla="*/ 802520 w 1232311"/>
                <a:gd name="connsiteY1-1702" fmla="*/ 2529731 h 9608431"/>
                <a:gd name="connsiteX2-1703" fmla="*/ 497787 w 1232311"/>
                <a:gd name="connsiteY2-1704" fmla="*/ 4349207 h 9608431"/>
                <a:gd name="connsiteX3-1705" fmla="*/ 984716 w 1232311"/>
                <a:gd name="connsiteY3-1706" fmla="*/ 5550290 h 9608431"/>
                <a:gd name="connsiteX4-1707" fmla="*/ 620199 w 1232311"/>
                <a:gd name="connsiteY4-1708" fmla="*/ 9608431 h 9608431"/>
                <a:gd name="connsiteX5-1709" fmla="*/ 30919 w 1232311"/>
                <a:gd name="connsiteY5-1710" fmla="*/ 9120583 h 9608431"/>
                <a:gd name="connsiteX6-1711" fmla="*/ 41249 w 1232311"/>
                <a:gd name="connsiteY6-1712" fmla="*/ 7080955 h 9608431"/>
                <a:gd name="connsiteX7-1713" fmla="*/ 23675 w 1232311"/>
                <a:gd name="connsiteY7-1714" fmla="*/ 4302420 h 9608431"/>
                <a:gd name="connsiteX8-1715" fmla="*/ 414277 w 1232311"/>
                <a:gd name="connsiteY8-1716" fmla="*/ 2890812 h 9608431"/>
                <a:gd name="connsiteX9-1717" fmla="*/ 48524 w 1232311"/>
                <a:gd name="connsiteY9-1718" fmla="*/ 1710454 h 9608431"/>
                <a:gd name="connsiteX10-1719" fmla="*/ 59200 w 1232311"/>
                <a:gd name="connsiteY10-1720" fmla="*/ 343364 h 9608431"/>
                <a:gd name="connsiteX11-1721" fmla="*/ 643658 w 1232311"/>
                <a:gd name="connsiteY11-1722" fmla="*/ 0 h 9608431"/>
                <a:gd name="connsiteX0-1723" fmla="*/ 643658 w 1061380"/>
                <a:gd name="connsiteY0-1724" fmla="*/ 0 h 9608431"/>
                <a:gd name="connsiteX1-1725" fmla="*/ 802520 w 1061380"/>
                <a:gd name="connsiteY1-1726" fmla="*/ 2529731 h 9608431"/>
                <a:gd name="connsiteX2-1727" fmla="*/ 497787 w 1061380"/>
                <a:gd name="connsiteY2-1728" fmla="*/ 4349207 h 9608431"/>
                <a:gd name="connsiteX3-1729" fmla="*/ 787485 w 1061380"/>
                <a:gd name="connsiteY3-1730" fmla="*/ 6230505 h 9608431"/>
                <a:gd name="connsiteX4-1731" fmla="*/ 620199 w 1061380"/>
                <a:gd name="connsiteY4-1732" fmla="*/ 9608431 h 9608431"/>
                <a:gd name="connsiteX5-1733" fmla="*/ 30919 w 1061380"/>
                <a:gd name="connsiteY5-1734" fmla="*/ 9120583 h 9608431"/>
                <a:gd name="connsiteX6-1735" fmla="*/ 41249 w 1061380"/>
                <a:gd name="connsiteY6-1736" fmla="*/ 7080955 h 9608431"/>
                <a:gd name="connsiteX7-1737" fmla="*/ 23675 w 1061380"/>
                <a:gd name="connsiteY7-1738" fmla="*/ 4302420 h 9608431"/>
                <a:gd name="connsiteX8-1739" fmla="*/ 414277 w 1061380"/>
                <a:gd name="connsiteY8-1740" fmla="*/ 2890812 h 9608431"/>
                <a:gd name="connsiteX9-1741" fmla="*/ 48524 w 1061380"/>
                <a:gd name="connsiteY9-1742" fmla="*/ 1710454 h 9608431"/>
                <a:gd name="connsiteX10-1743" fmla="*/ 59200 w 1061380"/>
                <a:gd name="connsiteY10-1744" fmla="*/ 343364 h 9608431"/>
                <a:gd name="connsiteX11-1745" fmla="*/ 643658 w 1061380"/>
                <a:gd name="connsiteY11-1746" fmla="*/ 0 h 9608431"/>
                <a:gd name="connsiteX0-1747" fmla="*/ 643658 w 971313"/>
                <a:gd name="connsiteY0-1748" fmla="*/ 0 h 9608431"/>
                <a:gd name="connsiteX1-1749" fmla="*/ 802520 w 971313"/>
                <a:gd name="connsiteY1-1750" fmla="*/ 2529731 h 9608431"/>
                <a:gd name="connsiteX2-1751" fmla="*/ 497787 w 971313"/>
                <a:gd name="connsiteY2-1752" fmla="*/ 4349207 h 9608431"/>
                <a:gd name="connsiteX3-1753" fmla="*/ 787485 w 971313"/>
                <a:gd name="connsiteY3-1754" fmla="*/ 6230505 h 9608431"/>
                <a:gd name="connsiteX4-1755" fmla="*/ 620199 w 971313"/>
                <a:gd name="connsiteY4-1756" fmla="*/ 9608431 h 9608431"/>
                <a:gd name="connsiteX5-1757" fmla="*/ 30919 w 971313"/>
                <a:gd name="connsiteY5-1758" fmla="*/ 9120583 h 9608431"/>
                <a:gd name="connsiteX6-1759" fmla="*/ 41249 w 971313"/>
                <a:gd name="connsiteY6-1760" fmla="*/ 7080955 h 9608431"/>
                <a:gd name="connsiteX7-1761" fmla="*/ 23675 w 971313"/>
                <a:gd name="connsiteY7-1762" fmla="*/ 4302420 h 9608431"/>
                <a:gd name="connsiteX8-1763" fmla="*/ 414277 w 971313"/>
                <a:gd name="connsiteY8-1764" fmla="*/ 2890812 h 9608431"/>
                <a:gd name="connsiteX9-1765" fmla="*/ 48524 w 971313"/>
                <a:gd name="connsiteY9-1766" fmla="*/ 1710454 h 9608431"/>
                <a:gd name="connsiteX10-1767" fmla="*/ 59200 w 971313"/>
                <a:gd name="connsiteY10-1768" fmla="*/ 343364 h 9608431"/>
                <a:gd name="connsiteX11-1769" fmla="*/ 643658 w 971313"/>
                <a:gd name="connsiteY11-1770" fmla="*/ 0 h 9608431"/>
                <a:gd name="connsiteX0-1771" fmla="*/ 643658 w 971313"/>
                <a:gd name="connsiteY0-1772" fmla="*/ 0 h 9608431"/>
                <a:gd name="connsiteX1-1773" fmla="*/ 802520 w 971313"/>
                <a:gd name="connsiteY1-1774" fmla="*/ 2529731 h 9608431"/>
                <a:gd name="connsiteX2-1775" fmla="*/ 497787 w 971313"/>
                <a:gd name="connsiteY2-1776" fmla="*/ 4349207 h 9608431"/>
                <a:gd name="connsiteX3-1777" fmla="*/ 787485 w 971313"/>
                <a:gd name="connsiteY3-1778" fmla="*/ 6230505 h 9608431"/>
                <a:gd name="connsiteX4-1779" fmla="*/ 620199 w 971313"/>
                <a:gd name="connsiteY4-1780" fmla="*/ 9608431 h 9608431"/>
                <a:gd name="connsiteX5-1781" fmla="*/ 30919 w 971313"/>
                <a:gd name="connsiteY5-1782" fmla="*/ 9120583 h 9608431"/>
                <a:gd name="connsiteX6-1783" fmla="*/ 41249 w 971313"/>
                <a:gd name="connsiteY6-1784" fmla="*/ 7080955 h 9608431"/>
                <a:gd name="connsiteX7-1785" fmla="*/ 23675 w 971313"/>
                <a:gd name="connsiteY7-1786" fmla="*/ 4302420 h 9608431"/>
                <a:gd name="connsiteX8-1787" fmla="*/ 414277 w 971313"/>
                <a:gd name="connsiteY8-1788" fmla="*/ 2890812 h 9608431"/>
                <a:gd name="connsiteX9-1789" fmla="*/ 48524 w 971313"/>
                <a:gd name="connsiteY9-1790" fmla="*/ 1710454 h 9608431"/>
                <a:gd name="connsiteX10-1791" fmla="*/ 59200 w 971313"/>
                <a:gd name="connsiteY10-1792" fmla="*/ 343364 h 9608431"/>
                <a:gd name="connsiteX11-1793" fmla="*/ 643658 w 971313"/>
                <a:gd name="connsiteY11-1794" fmla="*/ 0 h 9608431"/>
                <a:gd name="connsiteX0-1795" fmla="*/ 643658 w 971313"/>
                <a:gd name="connsiteY0-1796" fmla="*/ 0 h 9608431"/>
                <a:gd name="connsiteX1-1797" fmla="*/ 802520 w 971313"/>
                <a:gd name="connsiteY1-1798" fmla="*/ 2529731 h 9608431"/>
                <a:gd name="connsiteX2-1799" fmla="*/ 497787 w 971313"/>
                <a:gd name="connsiteY2-1800" fmla="*/ 4349207 h 9608431"/>
                <a:gd name="connsiteX3-1801" fmla="*/ 787485 w 971313"/>
                <a:gd name="connsiteY3-1802" fmla="*/ 6230505 h 9608431"/>
                <a:gd name="connsiteX4-1803" fmla="*/ 620199 w 971313"/>
                <a:gd name="connsiteY4-1804" fmla="*/ 9608431 h 9608431"/>
                <a:gd name="connsiteX5-1805" fmla="*/ 30919 w 971313"/>
                <a:gd name="connsiteY5-1806" fmla="*/ 9120583 h 9608431"/>
                <a:gd name="connsiteX6-1807" fmla="*/ 41249 w 971313"/>
                <a:gd name="connsiteY6-1808" fmla="*/ 7080955 h 9608431"/>
                <a:gd name="connsiteX7-1809" fmla="*/ 23675 w 971313"/>
                <a:gd name="connsiteY7-1810" fmla="*/ 4302420 h 9608431"/>
                <a:gd name="connsiteX8-1811" fmla="*/ 414277 w 971313"/>
                <a:gd name="connsiteY8-1812" fmla="*/ 2890812 h 9608431"/>
                <a:gd name="connsiteX9-1813" fmla="*/ 48524 w 971313"/>
                <a:gd name="connsiteY9-1814" fmla="*/ 1710454 h 9608431"/>
                <a:gd name="connsiteX10-1815" fmla="*/ 59200 w 971313"/>
                <a:gd name="connsiteY10-1816" fmla="*/ 343364 h 9608431"/>
                <a:gd name="connsiteX11-1817" fmla="*/ 643658 w 971313"/>
                <a:gd name="connsiteY11-1818" fmla="*/ 0 h 9608431"/>
                <a:gd name="connsiteX0-1819" fmla="*/ 643658 w 971313"/>
                <a:gd name="connsiteY0-1820" fmla="*/ 0 h 9608431"/>
                <a:gd name="connsiteX1-1821" fmla="*/ 802520 w 971313"/>
                <a:gd name="connsiteY1-1822" fmla="*/ 2529731 h 9608431"/>
                <a:gd name="connsiteX2-1823" fmla="*/ 497787 w 971313"/>
                <a:gd name="connsiteY2-1824" fmla="*/ 4349207 h 9608431"/>
                <a:gd name="connsiteX3-1825" fmla="*/ 787485 w 971313"/>
                <a:gd name="connsiteY3-1826" fmla="*/ 6230505 h 9608431"/>
                <a:gd name="connsiteX4-1827" fmla="*/ 620199 w 971313"/>
                <a:gd name="connsiteY4-1828" fmla="*/ 9608431 h 9608431"/>
                <a:gd name="connsiteX5-1829" fmla="*/ 30919 w 971313"/>
                <a:gd name="connsiteY5-1830" fmla="*/ 9120583 h 9608431"/>
                <a:gd name="connsiteX6-1831" fmla="*/ 41249 w 971313"/>
                <a:gd name="connsiteY6-1832" fmla="*/ 7080955 h 9608431"/>
                <a:gd name="connsiteX7-1833" fmla="*/ 23675 w 971313"/>
                <a:gd name="connsiteY7-1834" fmla="*/ 4302420 h 9608431"/>
                <a:gd name="connsiteX8-1835" fmla="*/ 414277 w 971313"/>
                <a:gd name="connsiteY8-1836" fmla="*/ 2890812 h 9608431"/>
                <a:gd name="connsiteX9-1837" fmla="*/ 48524 w 971313"/>
                <a:gd name="connsiteY9-1838" fmla="*/ 1710454 h 9608431"/>
                <a:gd name="connsiteX10-1839" fmla="*/ 59200 w 971313"/>
                <a:gd name="connsiteY10-1840" fmla="*/ 343364 h 9608431"/>
                <a:gd name="connsiteX11-1841" fmla="*/ 643658 w 971313"/>
                <a:gd name="connsiteY11-1842" fmla="*/ 0 h 9608431"/>
                <a:gd name="connsiteX0-1843" fmla="*/ 643658 w 971313"/>
                <a:gd name="connsiteY0-1844" fmla="*/ 0 h 9608431"/>
                <a:gd name="connsiteX1-1845" fmla="*/ 802520 w 971313"/>
                <a:gd name="connsiteY1-1846" fmla="*/ 2529731 h 9608431"/>
                <a:gd name="connsiteX2-1847" fmla="*/ 497787 w 971313"/>
                <a:gd name="connsiteY2-1848" fmla="*/ 4349207 h 9608431"/>
                <a:gd name="connsiteX3-1849" fmla="*/ 787485 w 971313"/>
                <a:gd name="connsiteY3-1850" fmla="*/ 6230505 h 9608431"/>
                <a:gd name="connsiteX4-1851" fmla="*/ 620199 w 971313"/>
                <a:gd name="connsiteY4-1852" fmla="*/ 9608431 h 9608431"/>
                <a:gd name="connsiteX5-1853" fmla="*/ 30919 w 971313"/>
                <a:gd name="connsiteY5-1854" fmla="*/ 9120583 h 9608431"/>
                <a:gd name="connsiteX6-1855" fmla="*/ 41249 w 971313"/>
                <a:gd name="connsiteY6-1856" fmla="*/ 7080955 h 9608431"/>
                <a:gd name="connsiteX7-1857" fmla="*/ 23675 w 971313"/>
                <a:gd name="connsiteY7-1858" fmla="*/ 4302420 h 9608431"/>
                <a:gd name="connsiteX8-1859" fmla="*/ 414277 w 971313"/>
                <a:gd name="connsiteY8-1860" fmla="*/ 2890812 h 9608431"/>
                <a:gd name="connsiteX9-1861" fmla="*/ 48524 w 971313"/>
                <a:gd name="connsiteY9-1862" fmla="*/ 1710454 h 9608431"/>
                <a:gd name="connsiteX10-1863" fmla="*/ 59200 w 971313"/>
                <a:gd name="connsiteY10-1864" fmla="*/ 343364 h 9608431"/>
                <a:gd name="connsiteX11-1865" fmla="*/ 643658 w 971313"/>
                <a:gd name="connsiteY11-1866" fmla="*/ 0 h 9608431"/>
                <a:gd name="connsiteX0-1867" fmla="*/ 632087 w 959742"/>
                <a:gd name="connsiteY0-1868" fmla="*/ 0 h 9608431"/>
                <a:gd name="connsiteX1-1869" fmla="*/ 790949 w 959742"/>
                <a:gd name="connsiteY1-1870" fmla="*/ 2529731 h 9608431"/>
                <a:gd name="connsiteX2-1871" fmla="*/ 486216 w 959742"/>
                <a:gd name="connsiteY2-1872" fmla="*/ 4349207 h 9608431"/>
                <a:gd name="connsiteX3-1873" fmla="*/ 775914 w 959742"/>
                <a:gd name="connsiteY3-1874" fmla="*/ 6230505 h 9608431"/>
                <a:gd name="connsiteX4-1875" fmla="*/ 608628 w 959742"/>
                <a:gd name="connsiteY4-1876" fmla="*/ 9608431 h 9608431"/>
                <a:gd name="connsiteX5-1877" fmla="*/ 19348 w 959742"/>
                <a:gd name="connsiteY5-1878" fmla="*/ 9120583 h 9608431"/>
                <a:gd name="connsiteX6-1879" fmla="*/ 114633 w 959742"/>
                <a:gd name="connsiteY6-1880" fmla="*/ 6065915 h 9608431"/>
                <a:gd name="connsiteX7-1881" fmla="*/ 12104 w 959742"/>
                <a:gd name="connsiteY7-1882" fmla="*/ 4302420 h 9608431"/>
                <a:gd name="connsiteX8-1883" fmla="*/ 402706 w 959742"/>
                <a:gd name="connsiteY8-1884" fmla="*/ 2890812 h 9608431"/>
                <a:gd name="connsiteX9-1885" fmla="*/ 36953 w 959742"/>
                <a:gd name="connsiteY9-1886" fmla="*/ 1710454 h 9608431"/>
                <a:gd name="connsiteX10-1887" fmla="*/ 47629 w 959742"/>
                <a:gd name="connsiteY10-1888" fmla="*/ 343364 h 9608431"/>
                <a:gd name="connsiteX11-1889" fmla="*/ 632087 w 959742"/>
                <a:gd name="connsiteY11-1890" fmla="*/ 0 h 9608431"/>
                <a:gd name="connsiteX0-1891" fmla="*/ 621094 w 948749"/>
                <a:gd name="connsiteY0-1892" fmla="*/ 0 h 9608431"/>
                <a:gd name="connsiteX1-1893" fmla="*/ 779956 w 948749"/>
                <a:gd name="connsiteY1-1894" fmla="*/ 2529731 h 9608431"/>
                <a:gd name="connsiteX2-1895" fmla="*/ 475223 w 948749"/>
                <a:gd name="connsiteY2-1896" fmla="*/ 4349207 h 9608431"/>
                <a:gd name="connsiteX3-1897" fmla="*/ 764921 w 948749"/>
                <a:gd name="connsiteY3-1898" fmla="*/ 6230505 h 9608431"/>
                <a:gd name="connsiteX4-1899" fmla="*/ 597635 w 948749"/>
                <a:gd name="connsiteY4-1900" fmla="*/ 9608431 h 9608431"/>
                <a:gd name="connsiteX5-1901" fmla="*/ 8355 w 948749"/>
                <a:gd name="connsiteY5-1902" fmla="*/ 9120583 h 9608431"/>
                <a:gd name="connsiteX6-1903" fmla="*/ 401143 w 948749"/>
                <a:gd name="connsiteY6-1904" fmla="*/ 5759784 h 9608431"/>
                <a:gd name="connsiteX7-1905" fmla="*/ 1111 w 948749"/>
                <a:gd name="connsiteY7-1906" fmla="*/ 4302420 h 9608431"/>
                <a:gd name="connsiteX8-1907" fmla="*/ 391713 w 948749"/>
                <a:gd name="connsiteY8-1908" fmla="*/ 2890812 h 9608431"/>
                <a:gd name="connsiteX9-1909" fmla="*/ 25960 w 948749"/>
                <a:gd name="connsiteY9-1910" fmla="*/ 1710454 h 9608431"/>
                <a:gd name="connsiteX10-1911" fmla="*/ 36636 w 948749"/>
                <a:gd name="connsiteY10-1912" fmla="*/ 343364 h 9608431"/>
                <a:gd name="connsiteX11-1913" fmla="*/ 621094 w 948749"/>
                <a:gd name="connsiteY11-1914" fmla="*/ 0 h 9608431"/>
                <a:gd name="connsiteX0-1915" fmla="*/ 686266 w 1013921"/>
                <a:gd name="connsiteY0-1916" fmla="*/ 0 h 9608431"/>
                <a:gd name="connsiteX1-1917" fmla="*/ 845128 w 1013921"/>
                <a:gd name="connsiteY1-1918" fmla="*/ 2529731 h 9608431"/>
                <a:gd name="connsiteX2-1919" fmla="*/ 540395 w 1013921"/>
                <a:gd name="connsiteY2-1920" fmla="*/ 4349207 h 9608431"/>
                <a:gd name="connsiteX3-1921" fmla="*/ 830093 w 1013921"/>
                <a:gd name="connsiteY3-1922" fmla="*/ 6230505 h 9608431"/>
                <a:gd name="connsiteX4-1923" fmla="*/ 662807 w 1013921"/>
                <a:gd name="connsiteY4-1924" fmla="*/ 9608431 h 9608431"/>
                <a:gd name="connsiteX5-1925" fmla="*/ 73527 w 1013921"/>
                <a:gd name="connsiteY5-1926" fmla="*/ 9120583 h 9608431"/>
                <a:gd name="connsiteX6-1927" fmla="*/ 466315 w 1013921"/>
                <a:gd name="connsiteY6-1928" fmla="*/ 5759784 h 9608431"/>
                <a:gd name="connsiteX7-1929" fmla="*/ 66283 w 1013921"/>
                <a:gd name="connsiteY7-1930" fmla="*/ 4302420 h 9608431"/>
                <a:gd name="connsiteX8-1931" fmla="*/ 456885 w 1013921"/>
                <a:gd name="connsiteY8-1932" fmla="*/ 2890812 h 9608431"/>
                <a:gd name="connsiteX9-1933" fmla="*/ 91132 w 1013921"/>
                <a:gd name="connsiteY9-1934" fmla="*/ 1710454 h 9608431"/>
                <a:gd name="connsiteX10-1935" fmla="*/ 101808 w 1013921"/>
                <a:gd name="connsiteY10-1936" fmla="*/ 343364 h 9608431"/>
                <a:gd name="connsiteX11-1937" fmla="*/ 686266 w 1013921"/>
                <a:gd name="connsiteY11-1938" fmla="*/ 0 h 9608431"/>
                <a:gd name="connsiteX0-1939" fmla="*/ 654192 w 981847"/>
                <a:gd name="connsiteY0-1940" fmla="*/ 0 h 9608431"/>
                <a:gd name="connsiteX1-1941" fmla="*/ 813054 w 981847"/>
                <a:gd name="connsiteY1-1942" fmla="*/ 2529731 h 9608431"/>
                <a:gd name="connsiteX2-1943" fmla="*/ 508321 w 981847"/>
                <a:gd name="connsiteY2-1944" fmla="*/ 4349207 h 9608431"/>
                <a:gd name="connsiteX3-1945" fmla="*/ 798019 w 981847"/>
                <a:gd name="connsiteY3-1946" fmla="*/ 6230505 h 9608431"/>
                <a:gd name="connsiteX4-1947" fmla="*/ 630733 w 981847"/>
                <a:gd name="connsiteY4-1948" fmla="*/ 9608431 h 9608431"/>
                <a:gd name="connsiteX5-1949" fmla="*/ 41453 w 981847"/>
                <a:gd name="connsiteY5-1950" fmla="*/ 9120583 h 9608431"/>
                <a:gd name="connsiteX6-1951" fmla="*/ 548766 w 981847"/>
                <a:gd name="connsiteY6-1952" fmla="*/ 5666012 h 9608431"/>
                <a:gd name="connsiteX7-1953" fmla="*/ 34209 w 981847"/>
                <a:gd name="connsiteY7-1954" fmla="*/ 4302420 h 9608431"/>
                <a:gd name="connsiteX8-1955" fmla="*/ 424811 w 981847"/>
                <a:gd name="connsiteY8-1956" fmla="*/ 2890812 h 9608431"/>
                <a:gd name="connsiteX9-1957" fmla="*/ 59058 w 981847"/>
                <a:gd name="connsiteY9-1958" fmla="*/ 1710454 h 9608431"/>
                <a:gd name="connsiteX10-1959" fmla="*/ 69734 w 981847"/>
                <a:gd name="connsiteY10-1960" fmla="*/ 343364 h 9608431"/>
                <a:gd name="connsiteX11-1961" fmla="*/ 654192 w 981847"/>
                <a:gd name="connsiteY11-1962" fmla="*/ 0 h 9608431"/>
                <a:gd name="connsiteX0-1963" fmla="*/ 624362 w 952017"/>
                <a:gd name="connsiteY0-1964" fmla="*/ 0 h 9608431"/>
                <a:gd name="connsiteX1-1965" fmla="*/ 783224 w 952017"/>
                <a:gd name="connsiteY1-1966" fmla="*/ 2529731 h 9608431"/>
                <a:gd name="connsiteX2-1967" fmla="*/ 478491 w 952017"/>
                <a:gd name="connsiteY2-1968" fmla="*/ 4349207 h 9608431"/>
                <a:gd name="connsiteX3-1969" fmla="*/ 768189 w 952017"/>
                <a:gd name="connsiteY3-1970" fmla="*/ 6230505 h 9608431"/>
                <a:gd name="connsiteX4-1971" fmla="*/ 600903 w 952017"/>
                <a:gd name="connsiteY4-1972" fmla="*/ 9608431 h 9608431"/>
                <a:gd name="connsiteX5-1973" fmla="*/ 11623 w 952017"/>
                <a:gd name="connsiteY5-1974" fmla="*/ 9120583 h 9608431"/>
                <a:gd name="connsiteX6-1975" fmla="*/ 518936 w 952017"/>
                <a:gd name="connsiteY6-1976" fmla="*/ 5666012 h 9608431"/>
                <a:gd name="connsiteX7-1977" fmla="*/ 4379 w 952017"/>
                <a:gd name="connsiteY7-1978" fmla="*/ 4302420 h 9608431"/>
                <a:gd name="connsiteX8-1979" fmla="*/ 394981 w 952017"/>
                <a:gd name="connsiteY8-1980" fmla="*/ 2890812 h 9608431"/>
                <a:gd name="connsiteX9-1981" fmla="*/ 29228 w 952017"/>
                <a:gd name="connsiteY9-1982" fmla="*/ 1710454 h 9608431"/>
                <a:gd name="connsiteX10-1983" fmla="*/ 39904 w 952017"/>
                <a:gd name="connsiteY10-1984" fmla="*/ 343364 h 9608431"/>
                <a:gd name="connsiteX11-1985" fmla="*/ 624362 w 952017"/>
                <a:gd name="connsiteY11-1986" fmla="*/ 0 h 9608431"/>
                <a:gd name="connsiteX0-1987" fmla="*/ 624362 w 952017"/>
                <a:gd name="connsiteY0-1988" fmla="*/ 0 h 9608431"/>
                <a:gd name="connsiteX1-1989" fmla="*/ 783224 w 952017"/>
                <a:gd name="connsiteY1-1990" fmla="*/ 2529731 h 9608431"/>
                <a:gd name="connsiteX2-1991" fmla="*/ 478491 w 952017"/>
                <a:gd name="connsiteY2-1992" fmla="*/ 4349207 h 9608431"/>
                <a:gd name="connsiteX3-1993" fmla="*/ 768189 w 952017"/>
                <a:gd name="connsiteY3-1994" fmla="*/ 6230505 h 9608431"/>
                <a:gd name="connsiteX4-1995" fmla="*/ 600903 w 952017"/>
                <a:gd name="connsiteY4-1996" fmla="*/ 9608431 h 9608431"/>
                <a:gd name="connsiteX5-1997" fmla="*/ 11623 w 952017"/>
                <a:gd name="connsiteY5-1998" fmla="*/ 9120583 h 9608431"/>
                <a:gd name="connsiteX6-1999" fmla="*/ 518936 w 952017"/>
                <a:gd name="connsiteY6-2000" fmla="*/ 5666012 h 9608431"/>
                <a:gd name="connsiteX7-2001" fmla="*/ 4379 w 952017"/>
                <a:gd name="connsiteY7-2002" fmla="*/ 4302420 h 9608431"/>
                <a:gd name="connsiteX8-2003" fmla="*/ 394981 w 952017"/>
                <a:gd name="connsiteY8-2004" fmla="*/ 2890812 h 9608431"/>
                <a:gd name="connsiteX9-2005" fmla="*/ 29228 w 952017"/>
                <a:gd name="connsiteY9-2006" fmla="*/ 1710454 h 9608431"/>
                <a:gd name="connsiteX10-2007" fmla="*/ 39904 w 952017"/>
                <a:gd name="connsiteY10-2008" fmla="*/ 343364 h 9608431"/>
                <a:gd name="connsiteX11-2009" fmla="*/ 624362 w 952017"/>
                <a:gd name="connsiteY11-2010" fmla="*/ 0 h 9608431"/>
                <a:gd name="connsiteX0-2011" fmla="*/ 619983 w 947638"/>
                <a:gd name="connsiteY0-2012" fmla="*/ 0 h 9608431"/>
                <a:gd name="connsiteX1-2013" fmla="*/ 778845 w 947638"/>
                <a:gd name="connsiteY1-2014" fmla="*/ 2529731 h 9608431"/>
                <a:gd name="connsiteX2-2015" fmla="*/ 474112 w 947638"/>
                <a:gd name="connsiteY2-2016" fmla="*/ 4349207 h 9608431"/>
                <a:gd name="connsiteX3-2017" fmla="*/ 763810 w 947638"/>
                <a:gd name="connsiteY3-2018" fmla="*/ 6230505 h 9608431"/>
                <a:gd name="connsiteX4-2019" fmla="*/ 596524 w 947638"/>
                <a:gd name="connsiteY4-2020" fmla="*/ 9608431 h 9608431"/>
                <a:gd name="connsiteX5-2021" fmla="*/ 7244 w 947638"/>
                <a:gd name="connsiteY5-2022" fmla="*/ 9120583 h 9608431"/>
                <a:gd name="connsiteX6-2023" fmla="*/ 514557 w 947638"/>
                <a:gd name="connsiteY6-2024" fmla="*/ 5666012 h 9608431"/>
                <a:gd name="connsiteX7-2025" fmla="*/ 0 w 947638"/>
                <a:gd name="connsiteY7-2026" fmla="*/ 4302420 h 9608431"/>
                <a:gd name="connsiteX8-2027" fmla="*/ 390602 w 947638"/>
                <a:gd name="connsiteY8-2028" fmla="*/ 2890812 h 9608431"/>
                <a:gd name="connsiteX9-2029" fmla="*/ 24849 w 947638"/>
                <a:gd name="connsiteY9-2030" fmla="*/ 1710454 h 9608431"/>
                <a:gd name="connsiteX10-2031" fmla="*/ 35525 w 947638"/>
                <a:gd name="connsiteY10-2032" fmla="*/ 343364 h 9608431"/>
                <a:gd name="connsiteX11-2033" fmla="*/ 619983 w 947638"/>
                <a:gd name="connsiteY11-2034" fmla="*/ 0 h 9608431"/>
                <a:gd name="connsiteX0-2035" fmla="*/ 619983 w 947638"/>
                <a:gd name="connsiteY0-2036" fmla="*/ 0 h 9608431"/>
                <a:gd name="connsiteX1-2037" fmla="*/ 778845 w 947638"/>
                <a:gd name="connsiteY1-2038" fmla="*/ 2529731 h 9608431"/>
                <a:gd name="connsiteX2-2039" fmla="*/ 474112 w 947638"/>
                <a:gd name="connsiteY2-2040" fmla="*/ 4349207 h 9608431"/>
                <a:gd name="connsiteX3-2041" fmla="*/ 763810 w 947638"/>
                <a:gd name="connsiteY3-2042" fmla="*/ 6230505 h 9608431"/>
                <a:gd name="connsiteX4-2043" fmla="*/ 596524 w 947638"/>
                <a:gd name="connsiteY4-2044" fmla="*/ 9608431 h 9608431"/>
                <a:gd name="connsiteX5-2045" fmla="*/ 7244 w 947638"/>
                <a:gd name="connsiteY5-2046" fmla="*/ 9120583 h 9608431"/>
                <a:gd name="connsiteX6-2047" fmla="*/ 514557 w 947638"/>
                <a:gd name="connsiteY6-2048" fmla="*/ 5666012 h 9608431"/>
                <a:gd name="connsiteX7-2049" fmla="*/ 0 w 947638"/>
                <a:gd name="connsiteY7-2050" fmla="*/ 4302420 h 9608431"/>
                <a:gd name="connsiteX8-2051" fmla="*/ 390602 w 947638"/>
                <a:gd name="connsiteY8-2052" fmla="*/ 2890812 h 9608431"/>
                <a:gd name="connsiteX9-2053" fmla="*/ 24849 w 947638"/>
                <a:gd name="connsiteY9-2054" fmla="*/ 1710454 h 9608431"/>
                <a:gd name="connsiteX10-2055" fmla="*/ 35525 w 947638"/>
                <a:gd name="connsiteY10-2056" fmla="*/ 343364 h 9608431"/>
                <a:gd name="connsiteX11-2057" fmla="*/ 619983 w 947638"/>
                <a:gd name="connsiteY11-2058" fmla="*/ 0 h 9608431"/>
                <a:gd name="connsiteX0-2059" fmla="*/ 619983 w 947638"/>
                <a:gd name="connsiteY0-2060" fmla="*/ 0 h 9608431"/>
                <a:gd name="connsiteX1-2061" fmla="*/ 778845 w 947638"/>
                <a:gd name="connsiteY1-2062" fmla="*/ 2529731 h 9608431"/>
                <a:gd name="connsiteX2-2063" fmla="*/ 474112 w 947638"/>
                <a:gd name="connsiteY2-2064" fmla="*/ 4349207 h 9608431"/>
                <a:gd name="connsiteX3-2065" fmla="*/ 763810 w 947638"/>
                <a:gd name="connsiteY3-2066" fmla="*/ 6230505 h 9608431"/>
                <a:gd name="connsiteX4-2067" fmla="*/ 596524 w 947638"/>
                <a:gd name="connsiteY4-2068" fmla="*/ 9608431 h 9608431"/>
                <a:gd name="connsiteX5-2069" fmla="*/ 7244 w 947638"/>
                <a:gd name="connsiteY5-2070" fmla="*/ 9120583 h 9608431"/>
                <a:gd name="connsiteX6-2071" fmla="*/ 601202 w 947638"/>
                <a:gd name="connsiteY6-2072" fmla="*/ 6014466 h 9608431"/>
                <a:gd name="connsiteX7-2073" fmla="*/ 0 w 947638"/>
                <a:gd name="connsiteY7-2074" fmla="*/ 4302420 h 9608431"/>
                <a:gd name="connsiteX8-2075" fmla="*/ 390602 w 947638"/>
                <a:gd name="connsiteY8-2076" fmla="*/ 2890812 h 9608431"/>
                <a:gd name="connsiteX9-2077" fmla="*/ 24849 w 947638"/>
                <a:gd name="connsiteY9-2078" fmla="*/ 1710454 h 9608431"/>
                <a:gd name="connsiteX10-2079" fmla="*/ 35525 w 947638"/>
                <a:gd name="connsiteY10-2080" fmla="*/ 343364 h 9608431"/>
                <a:gd name="connsiteX11-2081" fmla="*/ 619983 w 947638"/>
                <a:gd name="connsiteY11-2082" fmla="*/ 0 h 9608431"/>
                <a:gd name="connsiteX0-2083" fmla="*/ 662517 w 990172"/>
                <a:gd name="connsiteY0-2084" fmla="*/ 0 h 9608431"/>
                <a:gd name="connsiteX1-2085" fmla="*/ 821379 w 990172"/>
                <a:gd name="connsiteY1-2086" fmla="*/ 2529731 h 9608431"/>
                <a:gd name="connsiteX2-2087" fmla="*/ 516646 w 990172"/>
                <a:gd name="connsiteY2-2088" fmla="*/ 4349207 h 9608431"/>
                <a:gd name="connsiteX3-2089" fmla="*/ 806344 w 990172"/>
                <a:gd name="connsiteY3-2090" fmla="*/ 6230505 h 9608431"/>
                <a:gd name="connsiteX4-2091" fmla="*/ 639058 w 990172"/>
                <a:gd name="connsiteY4-2092" fmla="*/ 9608431 h 9608431"/>
                <a:gd name="connsiteX5-2093" fmla="*/ 49778 w 990172"/>
                <a:gd name="connsiteY5-2094" fmla="*/ 9120583 h 9608431"/>
                <a:gd name="connsiteX6-2095" fmla="*/ 643736 w 990172"/>
                <a:gd name="connsiteY6-2096" fmla="*/ 6014466 h 9608431"/>
                <a:gd name="connsiteX7-2097" fmla="*/ 42534 w 990172"/>
                <a:gd name="connsiteY7-2098" fmla="*/ 4302420 h 9608431"/>
                <a:gd name="connsiteX8-2099" fmla="*/ 433136 w 990172"/>
                <a:gd name="connsiteY8-2100" fmla="*/ 2890812 h 9608431"/>
                <a:gd name="connsiteX9-2101" fmla="*/ 67383 w 990172"/>
                <a:gd name="connsiteY9-2102" fmla="*/ 1710454 h 9608431"/>
                <a:gd name="connsiteX10-2103" fmla="*/ 78059 w 990172"/>
                <a:gd name="connsiteY10-2104" fmla="*/ 343364 h 9608431"/>
                <a:gd name="connsiteX11-2105" fmla="*/ 662517 w 990172"/>
                <a:gd name="connsiteY11-2106" fmla="*/ 0 h 9608431"/>
                <a:gd name="connsiteX0-2107" fmla="*/ 619983 w 947638"/>
                <a:gd name="connsiteY0-2108" fmla="*/ 0 h 9608431"/>
                <a:gd name="connsiteX1-2109" fmla="*/ 778845 w 947638"/>
                <a:gd name="connsiteY1-2110" fmla="*/ 2529731 h 9608431"/>
                <a:gd name="connsiteX2-2111" fmla="*/ 474112 w 947638"/>
                <a:gd name="connsiteY2-2112" fmla="*/ 4349207 h 9608431"/>
                <a:gd name="connsiteX3-2113" fmla="*/ 763810 w 947638"/>
                <a:gd name="connsiteY3-2114" fmla="*/ 6230505 h 9608431"/>
                <a:gd name="connsiteX4-2115" fmla="*/ 596524 w 947638"/>
                <a:gd name="connsiteY4-2116" fmla="*/ 9608431 h 9608431"/>
                <a:gd name="connsiteX5-2117" fmla="*/ 7244 w 947638"/>
                <a:gd name="connsiteY5-2118" fmla="*/ 9120583 h 9608431"/>
                <a:gd name="connsiteX6-2119" fmla="*/ 601202 w 947638"/>
                <a:gd name="connsiteY6-2120" fmla="*/ 6014466 h 9608431"/>
                <a:gd name="connsiteX7-2121" fmla="*/ 0 w 947638"/>
                <a:gd name="connsiteY7-2122" fmla="*/ 4302420 h 9608431"/>
                <a:gd name="connsiteX8-2123" fmla="*/ 390602 w 947638"/>
                <a:gd name="connsiteY8-2124" fmla="*/ 2890812 h 9608431"/>
                <a:gd name="connsiteX9-2125" fmla="*/ 24849 w 947638"/>
                <a:gd name="connsiteY9-2126" fmla="*/ 1710454 h 9608431"/>
                <a:gd name="connsiteX10-2127" fmla="*/ 35525 w 947638"/>
                <a:gd name="connsiteY10-2128" fmla="*/ 343364 h 9608431"/>
                <a:gd name="connsiteX11-2129" fmla="*/ 619983 w 947638"/>
                <a:gd name="connsiteY11-2130" fmla="*/ 0 h 9608431"/>
                <a:gd name="connsiteX0-2131" fmla="*/ 619983 w 947638"/>
                <a:gd name="connsiteY0-2132" fmla="*/ 0 h 9608431"/>
                <a:gd name="connsiteX1-2133" fmla="*/ 778845 w 947638"/>
                <a:gd name="connsiteY1-2134" fmla="*/ 2529731 h 9608431"/>
                <a:gd name="connsiteX2-2135" fmla="*/ 474112 w 947638"/>
                <a:gd name="connsiteY2-2136" fmla="*/ 4349207 h 9608431"/>
                <a:gd name="connsiteX3-2137" fmla="*/ 763810 w 947638"/>
                <a:gd name="connsiteY3-2138" fmla="*/ 6230505 h 9608431"/>
                <a:gd name="connsiteX4-2139" fmla="*/ 596524 w 947638"/>
                <a:gd name="connsiteY4-2140" fmla="*/ 9608431 h 9608431"/>
                <a:gd name="connsiteX5-2141" fmla="*/ 7244 w 947638"/>
                <a:gd name="connsiteY5-2142" fmla="*/ 9120583 h 9608431"/>
                <a:gd name="connsiteX6-2143" fmla="*/ 426165 w 947638"/>
                <a:gd name="connsiteY6-2144" fmla="*/ 6025344 h 9608431"/>
                <a:gd name="connsiteX7-2145" fmla="*/ 0 w 947638"/>
                <a:gd name="connsiteY7-2146" fmla="*/ 4302420 h 9608431"/>
                <a:gd name="connsiteX8-2147" fmla="*/ 390602 w 947638"/>
                <a:gd name="connsiteY8-2148" fmla="*/ 2890812 h 9608431"/>
                <a:gd name="connsiteX9-2149" fmla="*/ 24849 w 947638"/>
                <a:gd name="connsiteY9-2150" fmla="*/ 1710454 h 9608431"/>
                <a:gd name="connsiteX10-2151" fmla="*/ 35525 w 947638"/>
                <a:gd name="connsiteY10-2152" fmla="*/ 343364 h 9608431"/>
                <a:gd name="connsiteX11-2153" fmla="*/ 619983 w 947638"/>
                <a:gd name="connsiteY11-2154" fmla="*/ 0 h 9608431"/>
                <a:gd name="connsiteX0-2155" fmla="*/ 689021 w 1016676"/>
                <a:gd name="connsiteY0-2156" fmla="*/ 0 h 9608431"/>
                <a:gd name="connsiteX1-2157" fmla="*/ 847883 w 1016676"/>
                <a:gd name="connsiteY1-2158" fmla="*/ 2529731 h 9608431"/>
                <a:gd name="connsiteX2-2159" fmla="*/ 543150 w 1016676"/>
                <a:gd name="connsiteY2-2160" fmla="*/ 4349207 h 9608431"/>
                <a:gd name="connsiteX3-2161" fmla="*/ 832848 w 1016676"/>
                <a:gd name="connsiteY3-2162" fmla="*/ 6230505 h 9608431"/>
                <a:gd name="connsiteX4-2163" fmla="*/ 665562 w 1016676"/>
                <a:gd name="connsiteY4-2164" fmla="*/ 9608431 h 9608431"/>
                <a:gd name="connsiteX5-2165" fmla="*/ 76282 w 1016676"/>
                <a:gd name="connsiteY5-2166" fmla="*/ 9120583 h 9608431"/>
                <a:gd name="connsiteX6-2167" fmla="*/ 495203 w 1016676"/>
                <a:gd name="connsiteY6-2168" fmla="*/ 6025344 h 9608431"/>
                <a:gd name="connsiteX7-2169" fmla="*/ 69038 w 1016676"/>
                <a:gd name="connsiteY7-2170" fmla="*/ 4302420 h 9608431"/>
                <a:gd name="connsiteX8-2171" fmla="*/ 459640 w 1016676"/>
                <a:gd name="connsiteY8-2172" fmla="*/ 2890812 h 9608431"/>
                <a:gd name="connsiteX9-2173" fmla="*/ 93887 w 1016676"/>
                <a:gd name="connsiteY9-2174" fmla="*/ 1710454 h 9608431"/>
                <a:gd name="connsiteX10-2175" fmla="*/ 104563 w 1016676"/>
                <a:gd name="connsiteY10-2176" fmla="*/ 343364 h 9608431"/>
                <a:gd name="connsiteX11-2177" fmla="*/ 689021 w 1016676"/>
                <a:gd name="connsiteY11-2178" fmla="*/ 0 h 9608431"/>
                <a:gd name="connsiteX0-2179" fmla="*/ 822249 w 1149904"/>
                <a:gd name="connsiteY0-2180" fmla="*/ 0 h 9608431"/>
                <a:gd name="connsiteX1-2181" fmla="*/ 981111 w 1149904"/>
                <a:gd name="connsiteY1-2182" fmla="*/ 2529731 h 9608431"/>
                <a:gd name="connsiteX2-2183" fmla="*/ 676378 w 1149904"/>
                <a:gd name="connsiteY2-2184" fmla="*/ 4349207 h 9608431"/>
                <a:gd name="connsiteX3-2185" fmla="*/ 966076 w 1149904"/>
                <a:gd name="connsiteY3-2186" fmla="*/ 6230505 h 9608431"/>
                <a:gd name="connsiteX4-2187" fmla="*/ 798790 w 1149904"/>
                <a:gd name="connsiteY4-2188" fmla="*/ 9608431 h 9608431"/>
                <a:gd name="connsiteX5-2189" fmla="*/ 209510 w 1149904"/>
                <a:gd name="connsiteY5-2190" fmla="*/ 9120583 h 9608431"/>
                <a:gd name="connsiteX6-2191" fmla="*/ 388503 w 1149904"/>
                <a:gd name="connsiteY6-2192" fmla="*/ 6037847 h 9608431"/>
                <a:gd name="connsiteX7-2193" fmla="*/ 202266 w 1149904"/>
                <a:gd name="connsiteY7-2194" fmla="*/ 4302420 h 9608431"/>
                <a:gd name="connsiteX8-2195" fmla="*/ 592868 w 1149904"/>
                <a:gd name="connsiteY8-2196" fmla="*/ 2890812 h 9608431"/>
                <a:gd name="connsiteX9-2197" fmla="*/ 227115 w 1149904"/>
                <a:gd name="connsiteY9-2198" fmla="*/ 1710454 h 9608431"/>
                <a:gd name="connsiteX10-2199" fmla="*/ 237791 w 1149904"/>
                <a:gd name="connsiteY10-2200" fmla="*/ 343364 h 9608431"/>
                <a:gd name="connsiteX11-2201" fmla="*/ 822249 w 1149904"/>
                <a:gd name="connsiteY11-2202" fmla="*/ 0 h 9608431"/>
                <a:gd name="connsiteX0-2203" fmla="*/ 822249 w 1149619"/>
                <a:gd name="connsiteY0-2204" fmla="*/ 0 h 9608431"/>
                <a:gd name="connsiteX1-2205" fmla="*/ 981111 w 1149619"/>
                <a:gd name="connsiteY1-2206" fmla="*/ 2529731 h 9608431"/>
                <a:gd name="connsiteX2-2207" fmla="*/ 676378 w 1149619"/>
                <a:gd name="connsiteY2-2208" fmla="*/ 4349207 h 9608431"/>
                <a:gd name="connsiteX3-2209" fmla="*/ 979204 w 1149619"/>
                <a:gd name="connsiteY3-2210" fmla="*/ 5976947 h 9608431"/>
                <a:gd name="connsiteX4-2211" fmla="*/ 798790 w 1149619"/>
                <a:gd name="connsiteY4-2212" fmla="*/ 9608431 h 9608431"/>
                <a:gd name="connsiteX5-2213" fmla="*/ 209510 w 1149619"/>
                <a:gd name="connsiteY5-2214" fmla="*/ 9120583 h 9608431"/>
                <a:gd name="connsiteX6-2215" fmla="*/ 388503 w 1149619"/>
                <a:gd name="connsiteY6-2216" fmla="*/ 6037847 h 9608431"/>
                <a:gd name="connsiteX7-2217" fmla="*/ 202266 w 1149619"/>
                <a:gd name="connsiteY7-2218" fmla="*/ 4302420 h 9608431"/>
                <a:gd name="connsiteX8-2219" fmla="*/ 592868 w 1149619"/>
                <a:gd name="connsiteY8-2220" fmla="*/ 2890812 h 9608431"/>
                <a:gd name="connsiteX9-2221" fmla="*/ 227115 w 1149619"/>
                <a:gd name="connsiteY9-2222" fmla="*/ 1710454 h 9608431"/>
                <a:gd name="connsiteX10-2223" fmla="*/ 237791 w 1149619"/>
                <a:gd name="connsiteY10-2224" fmla="*/ 343364 h 9608431"/>
                <a:gd name="connsiteX11-2225" fmla="*/ 822249 w 1149619"/>
                <a:gd name="connsiteY11-2226" fmla="*/ 0 h 9608431"/>
                <a:gd name="connsiteX0-2227" fmla="*/ 770137 w 1097507"/>
                <a:gd name="connsiteY0-2228" fmla="*/ 0 h 9608431"/>
                <a:gd name="connsiteX1-2229" fmla="*/ 928999 w 1097507"/>
                <a:gd name="connsiteY1-2230" fmla="*/ 2529731 h 9608431"/>
                <a:gd name="connsiteX2-2231" fmla="*/ 624266 w 1097507"/>
                <a:gd name="connsiteY2-2232" fmla="*/ 4349207 h 9608431"/>
                <a:gd name="connsiteX3-2233" fmla="*/ 927092 w 1097507"/>
                <a:gd name="connsiteY3-2234" fmla="*/ 5976947 h 9608431"/>
                <a:gd name="connsiteX4-2235" fmla="*/ 746678 w 1097507"/>
                <a:gd name="connsiteY4-2236" fmla="*/ 9608431 h 9608431"/>
                <a:gd name="connsiteX5-2237" fmla="*/ 157398 w 1097507"/>
                <a:gd name="connsiteY5-2238" fmla="*/ 9120583 h 9608431"/>
                <a:gd name="connsiteX6-2239" fmla="*/ 420598 w 1097507"/>
                <a:gd name="connsiteY6-2240" fmla="*/ 6288965 h 9608431"/>
                <a:gd name="connsiteX7-2241" fmla="*/ 150154 w 1097507"/>
                <a:gd name="connsiteY7-2242" fmla="*/ 4302420 h 9608431"/>
                <a:gd name="connsiteX8-2243" fmla="*/ 540756 w 1097507"/>
                <a:gd name="connsiteY8-2244" fmla="*/ 2890812 h 9608431"/>
                <a:gd name="connsiteX9-2245" fmla="*/ 175003 w 1097507"/>
                <a:gd name="connsiteY9-2246" fmla="*/ 1710454 h 9608431"/>
                <a:gd name="connsiteX10-2247" fmla="*/ 185679 w 1097507"/>
                <a:gd name="connsiteY10-2248" fmla="*/ 343364 h 9608431"/>
                <a:gd name="connsiteX11-2249" fmla="*/ 770137 w 1097507"/>
                <a:gd name="connsiteY11-2250" fmla="*/ 0 h 9608431"/>
                <a:gd name="connsiteX0-2251" fmla="*/ 638342 w 965712"/>
                <a:gd name="connsiteY0-2252" fmla="*/ 0 h 9608431"/>
                <a:gd name="connsiteX1-2253" fmla="*/ 797204 w 965712"/>
                <a:gd name="connsiteY1-2254" fmla="*/ 2529731 h 9608431"/>
                <a:gd name="connsiteX2-2255" fmla="*/ 492471 w 965712"/>
                <a:gd name="connsiteY2-2256" fmla="*/ 4349207 h 9608431"/>
                <a:gd name="connsiteX3-2257" fmla="*/ 795297 w 965712"/>
                <a:gd name="connsiteY3-2258" fmla="*/ 5976947 h 9608431"/>
                <a:gd name="connsiteX4-2259" fmla="*/ 614883 w 965712"/>
                <a:gd name="connsiteY4-2260" fmla="*/ 9608431 h 9608431"/>
                <a:gd name="connsiteX5-2261" fmla="*/ 25603 w 965712"/>
                <a:gd name="connsiteY5-2262" fmla="*/ 9120583 h 9608431"/>
                <a:gd name="connsiteX6-2263" fmla="*/ 288803 w 965712"/>
                <a:gd name="connsiteY6-2264" fmla="*/ 6288965 h 9608431"/>
                <a:gd name="connsiteX7-2265" fmla="*/ 18359 w 965712"/>
                <a:gd name="connsiteY7-2266" fmla="*/ 4302420 h 9608431"/>
                <a:gd name="connsiteX8-2267" fmla="*/ 408961 w 965712"/>
                <a:gd name="connsiteY8-2268" fmla="*/ 2890812 h 9608431"/>
                <a:gd name="connsiteX9-2269" fmla="*/ 43208 w 965712"/>
                <a:gd name="connsiteY9-2270" fmla="*/ 1710454 h 9608431"/>
                <a:gd name="connsiteX10-2271" fmla="*/ 53884 w 965712"/>
                <a:gd name="connsiteY10-2272" fmla="*/ 343364 h 9608431"/>
                <a:gd name="connsiteX11-2273" fmla="*/ 638342 w 965712"/>
                <a:gd name="connsiteY11-2274" fmla="*/ 0 h 9608431"/>
                <a:gd name="connsiteX0-2275" fmla="*/ 619983 w 947353"/>
                <a:gd name="connsiteY0-2276" fmla="*/ 0 h 9608431"/>
                <a:gd name="connsiteX1-2277" fmla="*/ 778845 w 947353"/>
                <a:gd name="connsiteY1-2278" fmla="*/ 2529731 h 9608431"/>
                <a:gd name="connsiteX2-2279" fmla="*/ 474112 w 947353"/>
                <a:gd name="connsiteY2-2280" fmla="*/ 4349207 h 9608431"/>
                <a:gd name="connsiteX3-2281" fmla="*/ 776938 w 947353"/>
                <a:gd name="connsiteY3-2282" fmla="*/ 5976947 h 9608431"/>
                <a:gd name="connsiteX4-2283" fmla="*/ 596524 w 947353"/>
                <a:gd name="connsiteY4-2284" fmla="*/ 9608431 h 9608431"/>
                <a:gd name="connsiteX5-2285" fmla="*/ 7244 w 947353"/>
                <a:gd name="connsiteY5-2286" fmla="*/ 9120583 h 9608431"/>
                <a:gd name="connsiteX6-2287" fmla="*/ 475801 w 947353"/>
                <a:gd name="connsiteY6-2288" fmla="*/ 5933196 h 9608431"/>
                <a:gd name="connsiteX7-2289" fmla="*/ 0 w 947353"/>
                <a:gd name="connsiteY7-2290" fmla="*/ 4302420 h 9608431"/>
                <a:gd name="connsiteX8-2291" fmla="*/ 390602 w 947353"/>
                <a:gd name="connsiteY8-2292" fmla="*/ 2890812 h 9608431"/>
                <a:gd name="connsiteX9-2293" fmla="*/ 24849 w 947353"/>
                <a:gd name="connsiteY9-2294" fmla="*/ 1710454 h 9608431"/>
                <a:gd name="connsiteX10-2295" fmla="*/ 35525 w 947353"/>
                <a:gd name="connsiteY10-2296" fmla="*/ 343364 h 9608431"/>
                <a:gd name="connsiteX11-2297" fmla="*/ 619983 w 947353"/>
                <a:gd name="connsiteY11-2298" fmla="*/ 0 h 9608431"/>
                <a:gd name="connsiteX0-2299" fmla="*/ 619983 w 947353"/>
                <a:gd name="connsiteY0-2300" fmla="*/ 0 h 9608431"/>
                <a:gd name="connsiteX1-2301" fmla="*/ 778845 w 947353"/>
                <a:gd name="connsiteY1-2302" fmla="*/ 2529731 h 9608431"/>
                <a:gd name="connsiteX2-2303" fmla="*/ 474112 w 947353"/>
                <a:gd name="connsiteY2-2304" fmla="*/ 4349207 h 9608431"/>
                <a:gd name="connsiteX3-2305" fmla="*/ 776938 w 947353"/>
                <a:gd name="connsiteY3-2306" fmla="*/ 5976947 h 9608431"/>
                <a:gd name="connsiteX4-2307" fmla="*/ 596524 w 947353"/>
                <a:gd name="connsiteY4-2308" fmla="*/ 9608431 h 9608431"/>
                <a:gd name="connsiteX5-2309" fmla="*/ 7244 w 947353"/>
                <a:gd name="connsiteY5-2310" fmla="*/ 9120583 h 9608431"/>
                <a:gd name="connsiteX6-2311" fmla="*/ 475801 w 947353"/>
                <a:gd name="connsiteY6-2312" fmla="*/ 5933196 h 9608431"/>
                <a:gd name="connsiteX7-2313" fmla="*/ 0 w 947353"/>
                <a:gd name="connsiteY7-2314" fmla="*/ 4302420 h 9608431"/>
                <a:gd name="connsiteX8-2315" fmla="*/ 390602 w 947353"/>
                <a:gd name="connsiteY8-2316" fmla="*/ 2890812 h 9608431"/>
                <a:gd name="connsiteX9-2317" fmla="*/ 24849 w 947353"/>
                <a:gd name="connsiteY9-2318" fmla="*/ 1710454 h 9608431"/>
                <a:gd name="connsiteX10-2319" fmla="*/ 35525 w 947353"/>
                <a:gd name="connsiteY10-2320" fmla="*/ 343364 h 9608431"/>
                <a:gd name="connsiteX11-2321" fmla="*/ 619983 w 947353"/>
                <a:gd name="connsiteY11-2322" fmla="*/ 0 h 9608431"/>
                <a:gd name="connsiteX0-2323" fmla="*/ 619983 w 947353"/>
                <a:gd name="connsiteY0-2324" fmla="*/ 0 h 9608431"/>
                <a:gd name="connsiteX1-2325" fmla="*/ 778845 w 947353"/>
                <a:gd name="connsiteY1-2326" fmla="*/ 2529731 h 9608431"/>
                <a:gd name="connsiteX2-2327" fmla="*/ 474112 w 947353"/>
                <a:gd name="connsiteY2-2328" fmla="*/ 4349207 h 9608431"/>
                <a:gd name="connsiteX3-2329" fmla="*/ 776938 w 947353"/>
                <a:gd name="connsiteY3-2330" fmla="*/ 5976947 h 9608431"/>
                <a:gd name="connsiteX4-2331" fmla="*/ 596524 w 947353"/>
                <a:gd name="connsiteY4-2332" fmla="*/ 9608431 h 9608431"/>
                <a:gd name="connsiteX5-2333" fmla="*/ 7244 w 947353"/>
                <a:gd name="connsiteY5-2334" fmla="*/ 9120583 h 9608431"/>
                <a:gd name="connsiteX6-2335" fmla="*/ 475801 w 947353"/>
                <a:gd name="connsiteY6-2336" fmla="*/ 5933196 h 9608431"/>
                <a:gd name="connsiteX7-2337" fmla="*/ 0 w 947353"/>
                <a:gd name="connsiteY7-2338" fmla="*/ 4302420 h 9608431"/>
                <a:gd name="connsiteX8-2339" fmla="*/ 390602 w 947353"/>
                <a:gd name="connsiteY8-2340" fmla="*/ 2890812 h 9608431"/>
                <a:gd name="connsiteX9-2341" fmla="*/ 24849 w 947353"/>
                <a:gd name="connsiteY9-2342" fmla="*/ 1710454 h 9608431"/>
                <a:gd name="connsiteX10-2343" fmla="*/ 35525 w 947353"/>
                <a:gd name="connsiteY10-2344" fmla="*/ 343364 h 9608431"/>
                <a:gd name="connsiteX11-2345" fmla="*/ 619983 w 947353"/>
                <a:gd name="connsiteY11-2346" fmla="*/ 0 h 9608431"/>
                <a:gd name="connsiteX0-2347" fmla="*/ 619983 w 1010203"/>
                <a:gd name="connsiteY0-2348" fmla="*/ 0 h 9608431"/>
                <a:gd name="connsiteX1-2349" fmla="*/ 778845 w 1010203"/>
                <a:gd name="connsiteY1-2350" fmla="*/ 2529731 h 9608431"/>
                <a:gd name="connsiteX2-2351" fmla="*/ 474112 w 1010203"/>
                <a:gd name="connsiteY2-2352" fmla="*/ 4349207 h 9608431"/>
                <a:gd name="connsiteX3-2353" fmla="*/ 929097 w 1010203"/>
                <a:gd name="connsiteY3-2354" fmla="*/ 5830288 h 9608431"/>
                <a:gd name="connsiteX4-2355" fmla="*/ 596524 w 1010203"/>
                <a:gd name="connsiteY4-2356" fmla="*/ 9608431 h 9608431"/>
                <a:gd name="connsiteX5-2357" fmla="*/ 7244 w 1010203"/>
                <a:gd name="connsiteY5-2358" fmla="*/ 9120583 h 9608431"/>
                <a:gd name="connsiteX6-2359" fmla="*/ 475801 w 1010203"/>
                <a:gd name="connsiteY6-2360" fmla="*/ 5933196 h 9608431"/>
                <a:gd name="connsiteX7-2361" fmla="*/ 0 w 1010203"/>
                <a:gd name="connsiteY7-2362" fmla="*/ 4302420 h 9608431"/>
                <a:gd name="connsiteX8-2363" fmla="*/ 390602 w 1010203"/>
                <a:gd name="connsiteY8-2364" fmla="*/ 2890812 h 9608431"/>
                <a:gd name="connsiteX9-2365" fmla="*/ 24849 w 1010203"/>
                <a:gd name="connsiteY9-2366" fmla="*/ 1710454 h 9608431"/>
                <a:gd name="connsiteX10-2367" fmla="*/ 35525 w 1010203"/>
                <a:gd name="connsiteY10-2368" fmla="*/ 343364 h 9608431"/>
                <a:gd name="connsiteX11-2369" fmla="*/ 619983 w 1010203"/>
                <a:gd name="connsiteY11-2370" fmla="*/ 0 h 9608431"/>
                <a:gd name="connsiteX0-2371" fmla="*/ 619983 w 1010203"/>
                <a:gd name="connsiteY0-2372" fmla="*/ 0 h 9608431"/>
                <a:gd name="connsiteX1-2373" fmla="*/ 778845 w 1010203"/>
                <a:gd name="connsiteY1-2374" fmla="*/ 2529731 h 9608431"/>
                <a:gd name="connsiteX2-2375" fmla="*/ 474112 w 1010203"/>
                <a:gd name="connsiteY2-2376" fmla="*/ 4349207 h 9608431"/>
                <a:gd name="connsiteX3-2377" fmla="*/ 929097 w 1010203"/>
                <a:gd name="connsiteY3-2378" fmla="*/ 5830288 h 9608431"/>
                <a:gd name="connsiteX4-2379" fmla="*/ 596524 w 1010203"/>
                <a:gd name="connsiteY4-2380" fmla="*/ 9608431 h 9608431"/>
                <a:gd name="connsiteX5-2381" fmla="*/ 7244 w 1010203"/>
                <a:gd name="connsiteY5-2382" fmla="*/ 9120583 h 9608431"/>
                <a:gd name="connsiteX6-2383" fmla="*/ 629585 w 1010203"/>
                <a:gd name="connsiteY6-2384" fmla="*/ 5851428 h 9608431"/>
                <a:gd name="connsiteX7-2385" fmla="*/ 0 w 1010203"/>
                <a:gd name="connsiteY7-2386" fmla="*/ 4302420 h 9608431"/>
                <a:gd name="connsiteX8-2387" fmla="*/ 390602 w 1010203"/>
                <a:gd name="connsiteY8-2388" fmla="*/ 2890812 h 9608431"/>
                <a:gd name="connsiteX9-2389" fmla="*/ 24849 w 1010203"/>
                <a:gd name="connsiteY9-2390" fmla="*/ 1710454 h 9608431"/>
                <a:gd name="connsiteX10-2391" fmla="*/ 35525 w 1010203"/>
                <a:gd name="connsiteY10-2392" fmla="*/ 343364 h 9608431"/>
                <a:gd name="connsiteX11-2393" fmla="*/ 619983 w 1010203"/>
                <a:gd name="connsiteY11-2394" fmla="*/ 0 h 9608431"/>
                <a:gd name="connsiteX0-2395" fmla="*/ 619983 w 1010203"/>
                <a:gd name="connsiteY0-2396" fmla="*/ 0 h 9608431"/>
                <a:gd name="connsiteX1-2397" fmla="*/ 778845 w 1010203"/>
                <a:gd name="connsiteY1-2398" fmla="*/ 2529731 h 9608431"/>
                <a:gd name="connsiteX2-2399" fmla="*/ 474112 w 1010203"/>
                <a:gd name="connsiteY2-2400" fmla="*/ 4349207 h 9608431"/>
                <a:gd name="connsiteX3-2401" fmla="*/ 929097 w 1010203"/>
                <a:gd name="connsiteY3-2402" fmla="*/ 5830288 h 9608431"/>
                <a:gd name="connsiteX4-2403" fmla="*/ 596524 w 1010203"/>
                <a:gd name="connsiteY4-2404" fmla="*/ 9608431 h 9608431"/>
                <a:gd name="connsiteX5-2405" fmla="*/ 7244 w 1010203"/>
                <a:gd name="connsiteY5-2406" fmla="*/ 9120583 h 9608431"/>
                <a:gd name="connsiteX6-2407" fmla="*/ 629585 w 1010203"/>
                <a:gd name="connsiteY6-2408" fmla="*/ 5851428 h 9608431"/>
                <a:gd name="connsiteX7-2409" fmla="*/ 0 w 1010203"/>
                <a:gd name="connsiteY7-2410" fmla="*/ 4302420 h 9608431"/>
                <a:gd name="connsiteX8-2411" fmla="*/ 390602 w 1010203"/>
                <a:gd name="connsiteY8-2412" fmla="*/ 2890812 h 9608431"/>
                <a:gd name="connsiteX9-2413" fmla="*/ 24849 w 1010203"/>
                <a:gd name="connsiteY9-2414" fmla="*/ 1710454 h 9608431"/>
                <a:gd name="connsiteX10-2415" fmla="*/ 35525 w 1010203"/>
                <a:gd name="connsiteY10-2416" fmla="*/ 343364 h 9608431"/>
                <a:gd name="connsiteX11-2417" fmla="*/ 619983 w 1010203"/>
                <a:gd name="connsiteY11-2418" fmla="*/ 0 h 9608431"/>
                <a:gd name="connsiteX0-2419" fmla="*/ 653215 w 1043435"/>
                <a:gd name="connsiteY0-2420" fmla="*/ 0 h 9608431"/>
                <a:gd name="connsiteX1-2421" fmla="*/ 812077 w 1043435"/>
                <a:gd name="connsiteY1-2422" fmla="*/ 2529731 h 9608431"/>
                <a:gd name="connsiteX2-2423" fmla="*/ 507344 w 1043435"/>
                <a:gd name="connsiteY2-2424" fmla="*/ 4349207 h 9608431"/>
                <a:gd name="connsiteX3-2425" fmla="*/ 962329 w 1043435"/>
                <a:gd name="connsiteY3-2426" fmla="*/ 5830288 h 9608431"/>
                <a:gd name="connsiteX4-2427" fmla="*/ 629756 w 1043435"/>
                <a:gd name="connsiteY4-2428" fmla="*/ 9608431 h 9608431"/>
                <a:gd name="connsiteX5-2429" fmla="*/ 40476 w 1043435"/>
                <a:gd name="connsiteY5-2430" fmla="*/ 9120583 h 9608431"/>
                <a:gd name="connsiteX6-2431" fmla="*/ 487778 w 1043435"/>
                <a:gd name="connsiteY6-2432" fmla="*/ 5862305 h 9608431"/>
                <a:gd name="connsiteX7-2433" fmla="*/ 33232 w 1043435"/>
                <a:gd name="connsiteY7-2434" fmla="*/ 4302420 h 9608431"/>
                <a:gd name="connsiteX8-2435" fmla="*/ 423834 w 1043435"/>
                <a:gd name="connsiteY8-2436" fmla="*/ 2890812 h 9608431"/>
                <a:gd name="connsiteX9-2437" fmla="*/ 58081 w 1043435"/>
                <a:gd name="connsiteY9-2438" fmla="*/ 1710454 h 9608431"/>
                <a:gd name="connsiteX10-2439" fmla="*/ 68757 w 1043435"/>
                <a:gd name="connsiteY10-2440" fmla="*/ 343364 h 9608431"/>
                <a:gd name="connsiteX11-2441" fmla="*/ 653215 w 1043435"/>
                <a:gd name="connsiteY11-2442" fmla="*/ 0 h 9608431"/>
                <a:gd name="connsiteX0-2443" fmla="*/ 620036 w 1010256"/>
                <a:gd name="connsiteY0-2444" fmla="*/ 0 h 9608431"/>
                <a:gd name="connsiteX1-2445" fmla="*/ 778898 w 1010256"/>
                <a:gd name="connsiteY1-2446" fmla="*/ 2529731 h 9608431"/>
                <a:gd name="connsiteX2-2447" fmla="*/ 474165 w 1010256"/>
                <a:gd name="connsiteY2-2448" fmla="*/ 4349207 h 9608431"/>
                <a:gd name="connsiteX3-2449" fmla="*/ 929150 w 1010256"/>
                <a:gd name="connsiteY3-2450" fmla="*/ 5830288 h 9608431"/>
                <a:gd name="connsiteX4-2451" fmla="*/ 596577 w 1010256"/>
                <a:gd name="connsiteY4-2452" fmla="*/ 9608431 h 9608431"/>
                <a:gd name="connsiteX5-2453" fmla="*/ 294 w 1010256"/>
                <a:gd name="connsiteY5-2454" fmla="*/ 8581837 h 9608431"/>
                <a:gd name="connsiteX6-2455" fmla="*/ 454599 w 1010256"/>
                <a:gd name="connsiteY6-2456" fmla="*/ 5862305 h 9608431"/>
                <a:gd name="connsiteX7-2457" fmla="*/ 53 w 1010256"/>
                <a:gd name="connsiteY7-2458" fmla="*/ 4302420 h 9608431"/>
                <a:gd name="connsiteX8-2459" fmla="*/ 390655 w 1010256"/>
                <a:gd name="connsiteY8-2460" fmla="*/ 2890812 h 9608431"/>
                <a:gd name="connsiteX9-2461" fmla="*/ 24902 w 1010256"/>
                <a:gd name="connsiteY9-2462" fmla="*/ 1710454 h 9608431"/>
                <a:gd name="connsiteX10-2463" fmla="*/ 35578 w 1010256"/>
                <a:gd name="connsiteY10-2464" fmla="*/ 343364 h 9608431"/>
                <a:gd name="connsiteX11-2465" fmla="*/ 620036 w 1010256"/>
                <a:gd name="connsiteY11-2466" fmla="*/ 0 h 9608431"/>
                <a:gd name="connsiteX0-2467" fmla="*/ 619983 w 1010203"/>
                <a:gd name="connsiteY0-2468" fmla="*/ 0 h 9608431"/>
                <a:gd name="connsiteX1-2469" fmla="*/ 778845 w 1010203"/>
                <a:gd name="connsiteY1-2470" fmla="*/ 2529731 h 9608431"/>
                <a:gd name="connsiteX2-2471" fmla="*/ 474112 w 1010203"/>
                <a:gd name="connsiteY2-2472" fmla="*/ 4349207 h 9608431"/>
                <a:gd name="connsiteX3-2473" fmla="*/ 929097 w 1010203"/>
                <a:gd name="connsiteY3-2474" fmla="*/ 5830288 h 9608431"/>
                <a:gd name="connsiteX4-2475" fmla="*/ 596524 w 1010203"/>
                <a:gd name="connsiteY4-2476" fmla="*/ 9608431 h 9608431"/>
                <a:gd name="connsiteX5-2477" fmla="*/ 14682 w 1010203"/>
                <a:gd name="connsiteY5-2478" fmla="*/ 8639912 h 9608431"/>
                <a:gd name="connsiteX6-2479" fmla="*/ 454546 w 1010203"/>
                <a:gd name="connsiteY6-2480" fmla="*/ 5862305 h 9608431"/>
                <a:gd name="connsiteX7-2481" fmla="*/ 0 w 1010203"/>
                <a:gd name="connsiteY7-2482" fmla="*/ 4302420 h 9608431"/>
                <a:gd name="connsiteX8-2483" fmla="*/ 390602 w 1010203"/>
                <a:gd name="connsiteY8-2484" fmla="*/ 2890812 h 9608431"/>
                <a:gd name="connsiteX9-2485" fmla="*/ 24849 w 1010203"/>
                <a:gd name="connsiteY9-2486" fmla="*/ 1710454 h 9608431"/>
                <a:gd name="connsiteX10-2487" fmla="*/ 35525 w 1010203"/>
                <a:gd name="connsiteY10-2488" fmla="*/ 343364 h 9608431"/>
                <a:gd name="connsiteX11-2489" fmla="*/ 619983 w 1010203"/>
                <a:gd name="connsiteY11-2490" fmla="*/ 0 h 9608431"/>
                <a:gd name="connsiteX0-2491" fmla="*/ 619983 w 1010203"/>
                <a:gd name="connsiteY0-2492" fmla="*/ 0 h 9608431"/>
                <a:gd name="connsiteX1-2493" fmla="*/ 778845 w 1010203"/>
                <a:gd name="connsiteY1-2494" fmla="*/ 2529731 h 9608431"/>
                <a:gd name="connsiteX2-2495" fmla="*/ 474112 w 1010203"/>
                <a:gd name="connsiteY2-2496" fmla="*/ 4349207 h 9608431"/>
                <a:gd name="connsiteX3-2497" fmla="*/ 929097 w 1010203"/>
                <a:gd name="connsiteY3-2498" fmla="*/ 5830288 h 9608431"/>
                <a:gd name="connsiteX4-2499" fmla="*/ 596524 w 1010203"/>
                <a:gd name="connsiteY4-2500" fmla="*/ 9608431 h 9608431"/>
                <a:gd name="connsiteX5-2501" fmla="*/ 150462 w 1010203"/>
                <a:gd name="connsiteY5-2502" fmla="*/ 8617031 h 9608431"/>
                <a:gd name="connsiteX6-2503" fmla="*/ 454546 w 1010203"/>
                <a:gd name="connsiteY6-2504" fmla="*/ 5862305 h 9608431"/>
                <a:gd name="connsiteX7-2505" fmla="*/ 0 w 1010203"/>
                <a:gd name="connsiteY7-2506" fmla="*/ 4302420 h 9608431"/>
                <a:gd name="connsiteX8-2507" fmla="*/ 390602 w 1010203"/>
                <a:gd name="connsiteY8-2508" fmla="*/ 2890812 h 9608431"/>
                <a:gd name="connsiteX9-2509" fmla="*/ 24849 w 1010203"/>
                <a:gd name="connsiteY9-2510" fmla="*/ 1710454 h 9608431"/>
                <a:gd name="connsiteX10-2511" fmla="*/ 35525 w 1010203"/>
                <a:gd name="connsiteY10-2512" fmla="*/ 343364 h 9608431"/>
                <a:gd name="connsiteX11-2513" fmla="*/ 619983 w 1010203"/>
                <a:gd name="connsiteY11-2514" fmla="*/ 0 h 9608431"/>
                <a:gd name="connsiteX0-2515" fmla="*/ 622473 w 1012693"/>
                <a:gd name="connsiteY0-2516" fmla="*/ 0 h 9608431"/>
                <a:gd name="connsiteX1-2517" fmla="*/ 781335 w 1012693"/>
                <a:gd name="connsiteY1-2518" fmla="*/ 2529731 h 9608431"/>
                <a:gd name="connsiteX2-2519" fmla="*/ 476602 w 1012693"/>
                <a:gd name="connsiteY2-2520" fmla="*/ 4349207 h 9608431"/>
                <a:gd name="connsiteX3-2521" fmla="*/ 931587 w 1012693"/>
                <a:gd name="connsiteY3-2522" fmla="*/ 5830288 h 9608431"/>
                <a:gd name="connsiteX4-2523" fmla="*/ 599014 w 1012693"/>
                <a:gd name="connsiteY4-2524" fmla="*/ 9608431 h 9608431"/>
                <a:gd name="connsiteX5-2525" fmla="*/ 292 w 1012693"/>
                <a:gd name="connsiteY5-2526" fmla="*/ 8484502 h 9608431"/>
                <a:gd name="connsiteX6-2527" fmla="*/ 457036 w 1012693"/>
                <a:gd name="connsiteY6-2528" fmla="*/ 5862305 h 9608431"/>
                <a:gd name="connsiteX7-2529" fmla="*/ 2490 w 1012693"/>
                <a:gd name="connsiteY7-2530" fmla="*/ 4302420 h 9608431"/>
                <a:gd name="connsiteX8-2531" fmla="*/ 393092 w 1012693"/>
                <a:gd name="connsiteY8-2532" fmla="*/ 2890812 h 9608431"/>
                <a:gd name="connsiteX9-2533" fmla="*/ 27339 w 1012693"/>
                <a:gd name="connsiteY9-2534" fmla="*/ 1710454 h 9608431"/>
                <a:gd name="connsiteX10-2535" fmla="*/ 38015 w 1012693"/>
                <a:gd name="connsiteY10-2536" fmla="*/ 343364 h 9608431"/>
                <a:gd name="connsiteX11-2537" fmla="*/ 622473 w 1012693"/>
                <a:gd name="connsiteY11-2538" fmla="*/ 0 h 9608431"/>
                <a:gd name="connsiteX0-2539" fmla="*/ 622473 w 946599"/>
                <a:gd name="connsiteY0-2540" fmla="*/ 0 h 9300861"/>
                <a:gd name="connsiteX1-2541" fmla="*/ 781335 w 946599"/>
                <a:gd name="connsiteY1-2542" fmla="*/ 2529731 h 9300861"/>
                <a:gd name="connsiteX2-2543" fmla="*/ 476602 w 946599"/>
                <a:gd name="connsiteY2-2544" fmla="*/ 4349207 h 9300861"/>
                <a:gd name="connsiteX3-2545" fmla="*/ 931587 w 946599"/>
                <a:gd name="connsiteY3-2546" fmla="*/ 5830288 h 9300861"/>
                <a:gd name="connsiteX4-2547" fmla="*/ 435477 w 946599"/>
                <a:gd name="connsiteY4-2548" fmla="*/ 9300861 h 9300861"/>
                <a:gd name="connsiteX5-2549" fmla="*/ 292 w 946599"/>
                <a:gd name="connsiteY5-2550" fmla="*/ 8484502 h 9300861"/>
                <a:gd name="connsiteX6-2551" fmla="*/ 457036 w 946599"/>
                <a:gd name="connsiteY6-2552" fmla="*/ 5862305 h 9300861"/>
                <a:gd name="connsiteX7-2553" fmla="*/ 2490 w 946599"/>
                <a:gd name="connsiteY7-2554" fmla="*/ 4302420 h 9300861"/>
                <a:gd name="connsiteX8-2555" fmla="*/ 393092 w 946599"/>
                <a:gd name="connsiteY8-2556" fmla="*/ 2890812 h 9300861"/>
                <a:gd name="connsiteX9-2557" fmla="*/ 27339 w 946599"/>
                <a:gd name="connsiteY9-2558" fmla="*/ 1710454 h 9300861"/>
                <a:gd name="connsiteX10-2559" fmla="*/ 38015 w 946599"/>
                <a:gd name="connsiteY10-2560" fmla="*/ 343364 h 9300861"/>
                <a:gd name="connsiteX11-2561" fmla="*/ 622473 w 946599"/>
                <a:gd name="connsiteY11-2562" fmla="*/ 0 h 9300861"/>
                <a:gd name="connsiteX0-2563" fmla="*/ 622473 w 1036984"/>
                <a:gd name="connsiteY0-2564" fmla="*/ 0 h 9300861"/>
                <a:gd name="connsiteX1-2565" fmla="*/ 781335 w 1036984"/>
                <a:gd name="connsiteY1-2566" fmla="*/ 2529731 h 9300861"/>
                <a:gd name="connsiteX2-2567" fmla="*/ 476602 w 1036984"/>
                <a:gd name="connsiteY2-2568" fmla="*/ 4349207 h 9300861"/>
                <a:gd name="connsiteX3-2569" fmla="*/ 931587 w 1036984"/>
                <a:gd name="connsiteY3-2570" fmla="*/ 5830288 h 9300861"/>
                <a:gd name="connsiteX4-2571" fmla="*/ 435477 w 1036984"/>
                <a:gd name="connsiteY4-2572" fmla="*/ 9300861 h 9300861"/>
                <a:gd name="connsiteX5-2573" fmla="*/ 292 w 1036984"/>
                <a:gd name="connsiteY5-2574" fmla="*/ 8484502 h 9300861"/>
                <a:gd name="connsiteX6-2575" fmla="*/ 457036 w 1036984"/>
                <a:gd name="connsiteY6-2576" fmla="*/ 5862305 h 9300861"/>
                <a:gd name="connsiteX7-2577" fmla="*/ 2490 w 1036984"/>
                <a:gd name="connsiteY7-2578" fmla="*/ 4302420 h 9300861"/>
                <a:gd name="connsiteX8-2579" fmla="*/ 393092 w 1036984"/>
                <a:gd name="connsiteY8-2580" fmla="*/ 2890812 h 9300861"/>
                <a:gd name="connsiteX9-2581" fmla="*/ 27339 w 1036984"/>
                <a:gd name="connsiteY9-2582" fmla="*/ 1710454 h 9300861"/>
                <a:gd name="connsiteX10-2583" fmla="*/ 38015 w 1036984"/>
                <a:gd name="connsiteY10-2584" fmla="*/ 343364 h 9300861"/>
                <a:gd name="connsiteX11-2585" fmla="*/ 622473 w 1036984"/>
                <a:gd name="connsiteY11-2586" fmla="*/ 0 h 9300861"/>
                <a:gd name="connsiteX0-2587" fmla="*/ 622473 w 950400"/>
                <a:gd name="connsiteY0-2588" fmla="*/ 0 h 9300861"/>
                <a:gd name="connsiteX1-2589" fmla="*/ 781335 w 950400"/>
                <a:gd name="connsiteY1-2590" fmla="*/ 2529731 h 9300861"/>
                <a:gd name="connsiteX2-2591" fmla="*/ 476602 w 950400"/>
                <a:gd name="connsiteY2-2592" fmla="*/ 4349207 h 9300861"/>
                <a:gd name="connsiteX3-2593" fmla="*/ 753797 w 950400"/>
                <a:gd name="connsiteY3-2594" fmla="*/ 5990575 h 9300861"/>
                <a:gd name="connsiteX4-2595" fmla="*/ 435477 w 950400"/>
                <a:gd name="connsiteY4-2596" fmla="*/ 9300861 h 9300861"/>
                <a:gd name="connsiteX5-2597" fmla="*/ 292 w 950400"/>
                <a:gd name="connsiteY5-2598" fmla="*/ 8484502 h 9300861"/>
                <a:gd name="connsiteX6-2599" fmla="*/ 457036 w 950400"/>
                <a:gd name="connsiteY6-2600" fmla="*/ 5862305 h 9300861"/>
                <a:gd name="connsiteX7-2601" fmla="*/ 2490 w 950400"/>
                <a:gd name="connsiteY7-2602" fmla="*/ 4302420 h 9300861"/>
                <a:gd name="connsiteX8-2603" fmla="*/ 393092 w 950400"/>
                <a:gd name="connsiteY8-2604" fmla="*/ 2890812 h 9300861"/>
                <a:gd name="connsiteX9-2605" fmla="*/ 27339 w 950400"/>
                <a:gd name="connsiteY9-2606" fmla="*/ 1710454 h 9300861"/>
                <a:gd name="connsiteX10-2607" fmla="*/ 38015 w 950400"/>
                <a:gd name="connsiteY10-2608" fmla="*/ 343364 h 9300861"/>
                <a:gd name="connsiteX11-2609" fmla="*/ 622473 w 950400"/>
                <a:gd name="connsiteY11-2610" fmla="*/ 0 h 9300861"/>
                <a:gd name="connsiteX0-2611" fmla="*/ 622635 w 950562"/>
                <a:gd name="connsiteY0-2612" fmla="*/ 0 h 9300861"/>
                <a:gd name="connsiteX1-2613" fmla="*/ 781497 w 950562"/>
                <a:gd name="connsiteY1-2614" fmla="*/ 2529731 h 9300861"/>
                <a:gd name="connsiteX2-2615" fmla="*/ 476764 w 950562"/>
                <a:gd name="connsiteY2-2616" fmla="*/ 4349207 h 9300861"/>
                <a:gd name="connsiteX3-2617" fmla="*/ 753959 w 950562"/>
                <a:gd name="connsiteY3-2618" fmla="*/ 5990575 h 9300861"/>
                <a:gd name="connsiteX4-2619" fmla="*/ 435639 w 950562"/>
                <a:gd name="connsiteY4-2620" fmla="*/ 9300861 h 9300861"/>
                <a:gd name="connsiteX5-2621" fmla="*/ 454 w 950562"/>
                <a:gd name="connsiteY5-2622" fmla="*/ 8484502 h 9300861"/>
                <a:gd name="connsiteX6-2623" fmla="*/ 285723 w 950562"/>
                <a:gd name="connsiteY6-2624" fmla="*/ 5756220 h 9300861"/>
                <a:gd name="connsiteX7-2625" fmla="*/ 2652 w 950562"/>
                <a:gd name="connsiteY7-2626" fmla="*/ 4302420 h 9300861"/>
                <a:gd name="connsiteX8-2627" fmla="*/ 393254 w 950562"/>
                <a:gd name="connsiteY8-2628" fmla="*/ 2890812 h 9300861"/>
                <a:gd name="connsiteX9-2629" fmla="*/ 27501 w 950562"/>
                <a:gd name="connsiteY9-2630" fmla="*/ 1710454 h 9300861"/>
                <a:gd name="connsiteX10-2631" fmla="*/ 38177 w 950562"/>
                <a:gd name="connsiteY10-2632" fmla="*/ 343364 h 9300861"/>
                <a:gd name="connsiteX11-2633" fmla="*/ 622635 w 950562"/>
                <a:gd name="connsiteY11-2634" fmla="*/ 0 h 9300861"/>
                <a:gd name="connsiteX0-2635" fmla="*/ 639754 w 967681"/>
                <a:gd name="connsiteY0-2636" fmla="*/ 0 h 9300861"/>
                <a:gd name="connsiteX1-2637" fmla="*/ 798616 w 967681"/>
                <a:gd name="connsiteY1-2638" fmla="*/ 2529731 h 9300861"/>
                <a:gd name="connsiteX2-2639" fmla="*/ 493883 w 967681"/>
                <a:gd name="connsiteY2-2640" fmla="*/ 4349207 h 9300861"/>
                <a:gd name="connsiteX3-2641" fmla="*/ 771078 w 967681"/>
                <a:gd name="connsiteY3-2642" fmla="*/ 5990575 h 9300861"/>
                <a:gd name="connsiteX4-2643" fmla="*/ 452758 w 967681"/>
                <a:gd name="connsiteY4-2644" fmla="*/ 9300861 h 9300861"/>
                <a:gd name="connsiteX5-2645" fmla="*/ 17573 w 967681"/>
                <a:gd name="connsiteY5-2646" fmla="*/ 8484502 h 9300861"/>
                <a:gd name="connsiteX6-2647" fmla="*/ 302842 w 967681"/>
                <a:gd name="connsiteY6-2648" fmla="*/ 5756220 h 9300861"/>
                <a:gd name="connsiteX7-2649" fmla="*/ 19771 w 967681"/>
                <a:gd name="connsiteY7-2650" fmla="*/ 4302420 h 9300861"/>
                <a:gd name="connsiteX8-2651" fmla="*/ 410373 w 967681"/>
                <a:gd name="connsiteY8-2652" fmla="*/ 2890812 h 9300861"/>
                <a:gd name="connsiteX9-2653" fmla="*/ 44620 w 967681"/>
                <a:gd name="connsiteY9-2654" fmla="*/ 1710454 h 9300861"/>
                <a:gd name="connsiteX10-2655" fmla="*/ 55296 w 967681"/>
                <a:gd name="connsiteY10-2656" fmla="*/ 343364 h 9300861"/>
                <a:gd name="connsiteX11-2657" fmla="*/ 639754 w 967681"/>
                <a:gd name="connsiteY11-2658" fmla="*/ 0 h 9300861"/>
                <a:gd name="connsiteX0-2659" fmla="*/ 646146 w 974073"/>
                <a:gd name="connsiteY0-2660" fmla="*/ 0 h 9300861"/>
                <a:gd name="connsiteX1-2661" fmla="*/ 805008 w 974073"/>
                <a:gd name="connsiteY1-2662" fmla="*/ 2529731 h 9300861"/>
                <a:gd name="connsiteX2-2663" fmla="*/ 500275 w 974073"/>
                <a:gd name="connsiteY2-2664" fmla="*/ 4349207 h 9300861"/>
                <a:gd name="connsiteX3-2665" fmla="*/ 777470 w 974073"/>
                <a:gd name="connsiteY3-2666" fmla="*/ 5990575 h 9300861"/>
                <a:gd name="connsiteX4-2667" fmla="*/ 459150 w 974073"/>
                <a:gd name="connsiteY4-2668" fmla="*/ 9300861 h 9300861"/>
                <a:gd name="connsiteX5-2669" fmla="*/ 23965 w 974073"/>
                <a:gd name="connsiteY5-2670" fmla="*/ 8484502 h 9300861"/>
                <a:gd name="connsiteX6-2671" fmla="*/ 287667 w 974073"/>
                <a:gd name="connsiteY6-2672" fmla="*/ 5932072 h 9300861"/>
                <a:gd name="connsiteX7-2673" fmla="*/ 26163 w 974073"/>
                <a:gd name="connsiteY7-2674" fmla="*/ 4302420 h 9300861"/>
                <a:gd name="connsiteX8-2675" fmla="*/ 416765 w 974073"/>
                <a:gd name="connsiteY8-2676" fmla="*/ 2890812 h 9300861"/>
                <a:gd name="connsiteX9-2677" fmla="*/ 51012 w 974073"/>
                <a:gd name="connsiteY9-2678" fmla="*/ 1710454 h 9300861"/>
                <a:gd name="connsiteX10-2679" fmla="*/ 61688 w 974073"/>
                <a:gd name="connsiteY10-2680" fmla="*/ 343364 h 9300861"/>
                <a:gd name="connsiteX11-2681" fmla="*/ 646146 w 974073"/>
                <a:gd name="connsiteY11-2682" fmla="*/ 0 h 9300861"/>
                <a:gd name="connsiteX0-2683" fmla="*/ 680979 w 1008906"/>
                <a:gd name="connsiteY0-2684" fmla="*/ 0 h 9300861"/>
                <a:gd name="connsiteX1-2685" fmla="*/ 839841 w 1008906"/>
                <a:gd name="connsiteY1-2686" fmla="*/ 2529731 h 9300861"/>
                <a:gd name="connsiteX2-2687" fmla="*/ 535108 w 1008906"/>
                <a:gd name="connsiteY2-2688" fmla="*/ 4349207 h 9300861"/>
                <a:gd name="connsiteX3-2689" fmla="*/ 812303 w 1008906"/>
                <a:gd name="connsiteY3-2690" fmla="*/ 5990575 h 9300861"/>
                <a:gd name="connsiteX4-2691" fmla="*/ 493983 w 1008906"/>
                <a:gd name="connsiteY4-2692" fmla="*/ 9300861 h 9300861"/>
                <a:gd name="connsiteX5-2693" fmla="*/ 58798 w 1008906"/>
                <a:gd name="connsiteY5-2694" fmla="*/ 8484502 h 9300861"/>
                <a:gd name="connsiteX6-2695" fmla="*/ 322500 w 1008906"/>
                <a:gd name="connsiteY6-2696" fmla="*/ 5932072 h 9300861"/>
                <a:gd name="connsiteX7-2697" fmla="*/ 60996 w 1008906"/>
                <a:gd name="connsiteY7-2698" fmla="*/ 4302420 h 9300861"/>
                <a:gd name="connsiteX8-2699" fmla="*/ 451598 w 1008906"/>
                <a:gd name="connsiteY8-2700" fmla="*/ 2890812 h 9300861"/>
                <a:gd name="connsiteX9-2701" fmla="*/ 85845 w 1008906"/>
                <a:gd name="connsiteY9-2702" fmla="*/ 1710454 h 9300861"/>
                <a:gd name="connsiteX10-2703" fmla="*/ 0 w 1008906"/>
                <a:gd name="connsiteY10-2704" fmla="*/ 378248 h 9300861"/>
                <a:gd name="connsiteX11-2705" fmla="*/ 680979 w 1008906"/>
                <a:gd name="connsiteY11-2706" fmla="*/ 0 h 9300861"/>
                <a:gd name="connsiteX0-2707" fmla="*/ 680979 w 1008906"/>
                <a:gd name="connsiteY0-2708" fmla="*/ 0 h 9300861"/>
                <a:gd name="connsiteX1-2709" fmla="*/ 839841 w 1008906"/>
                <a:gd name="connsiteY1-2710" fmla="*/ 2529731 h 9300861"/>
                <a:gd name="connsiteX2-2711" fmla="*/ 535108 w 1008906"/>
                <a:gd name="connsiteY2-2712" fmla="*/ 4349207 h 9300861"/>
                <a:gd name="connsiteX3-2713" fmla="*/ 812303 w 1008906"/>
                <a:gd name="connsiteY3-2714" fmla="*/ 5990575 h 9300861"/>
                <a:gd name="connsiteX4-2715" fmla="*/ 493983 w 1008906"/>
                <a:gd name="connsiteY4-2716" fmla="*/ 9300861 h 9300861"/>
                <a:gd name="connsiteX5-2717" fmla="*/ 58798 w 1008906"/>
                <a:gd name="connsiteY5-2718" fmla="*/ 8484502 h 9300861"/>
                <a:gd name="connsiteX6-2719" fmla="*/ 322500 w 1008906"/>
                <a:gd name="connsiteY6-2720" fmla="*/ 5932072 h 9300861"/>
                <a:gd name="connsiteX7-2721" fmla="*/ 60996 w 1008906"/>
                <a:gd name="connsiteY7-2722" fmla="*/ 4302420 h 9300861"/>
                <a:gd name="connsiteX8-2723" fmla="*/ 451598 w 1008906"/>
                <a:gd name="connsiteY8-2724" fmla="*/ 2890812 h 9300861"/>
                <a:gd name="connsiteX9-2725" fmla="*/ 33771 w 1008906"/>
                <a:gd name="connsiteY9-2726" fmla="*/ 1705266 h 9300861"/>
                <a:gd name="connsiteX10-2727" fmla="*/ 0 w 1008906"/>
                <a:gd name="connsiteY10-2728" fmla="*/ 378248 h 9300861"/>
                <a:gd name="connsiteX11-2729" fmla="*/ 680979 w 1008906"/>
                <a:gd name="connsiteY11-2730" fmla="*/ 0 h 9300861"/>
                <a:gd name="connsiteX0-2731" fmla="*/ 680979 w 1008906"/>
                <a:gd name="connsiteY0-2732" fmla="*/ 0 h 9300861"/>
                <a:gd name="connsiteX1-2733" fmla="*/ 839841 w 1008906"/>
                <a:gd name="connsiteY1-2734" fmla="*/ 2529731 h 9300861"/>
                <a:gd name="connsiteX2-2735" fmla="*/ 535108 w 1008906"/>
                <a:gd name="connsiteY2-2736" fmla="*/ 4349207 h 9300861"/>
                <a:gd name="connsiteX3-2737" fmla="*/ 812303 w 1008906"/>
                <a:gd name="connsiteY3-2738" fmla="*/ 5990575 h 9300861"/>
                <a:gd name="connsiteX4-2739" fmla="*/ 493983 w 1008906"/>
                <a:gd name="connsiteY4-2740" fmla="*/ 9300861 h 9300861"/>
                <a:gd name="connsiteX5-2741" fmla="*/ 58798 w 1008906"/>
                <a:gd name="connsiteY5-2742" fmla="*/ 8484502 h 9300861"/>
                <a:gd name="connsiteX6-2743" fmla="*/ 322500 w 1008906"/>
                <a:gd name="connsiteY6-2744" fmla="*/ 5932072 h 9300861"/>
                <a:gd name="connsiteX7-2745" fmla="*/ 60996 w 1008906"/>
                <a:gd name="connsiteY7-2746" fmla="*/ 4302420 h 9300861"/>
                <a:gd name="connsiteX8-2747" fmla="*/ 451598 w 1008906"/>
                <a:gd name="connsiteY8-2748" fmla="*/ 2890812 h 9300861"/>
                <a:gd name="connsiteX9-2749" fmla="*/ 15139 w 1008906"/>
                <a:gd name="connsiteY9-2750" fmla="*/ 1715173 h 9300861"/>
                <a:gd name="connsiteX10-2751" fmla="*/ 0 w 1008906"/>
                <a:gd name="connsiteY10-2752" fmla="*/ 378248 h 9300861"/>
                <a:gd name="connsiteX11-2753" fmla="*/ 680979 w 1008906"/>
                <a:gd name="connsiteY11-2754" fmla="*/ 0 h 9300861"/>
                <a:gd name="connsiteX0-2755" fmla="*/ 680979 w 1008906"/>
                <a:gd name="connsiteY0-2756" fmla="*/ 0 h 9300861"/>
                <a:gd name="connsiteX1-2757" fmla="*/ 839841 w 1008906"/>
                <a:gd name="connsiteY1-2758" fmla="*/ 2529731 h 9300861"/>
                <a:gd name="connsiteX2-2759" fmla="*/ 535108 w 1008906"/>
                <a:gd name="connsiteY2-2760" fmla="*/ 4349207 h 9300861"/>
                <a:gd name="connsiteX3-2761" fmla="*/ 812303 w 1008906"/>
                <a:gd name="connsiteY3-2762" fmla="*/ 5990575 h 9300861"/>
                <a:gd name="connsiteX4-2763" fmla="*/ 493983 w 1008906"/>
                <a:gd name="connsiteY4-2764" fmla="*/ 9300861 h 9300861"/>
                <a:gd name="connsiteX5-2765" fmla="*/ 58798 w 1008906"/>
                <a:gd name="connsiteY5-2766" fmla="*/ 8484502 h 9300861"/>
                <a:gd name="connsiteX6-2767" fmla="*/ 322500 w 1008906"/>
                <a:gd name="connsiteY6-2768" fmla="*/ 5932072 h 9300861"/>
                <a:gd name="connsiteX7-2769" fmla="*/ 60996 w 1008906"/>
                <a:gd name="connsiteY7-2770" fmla="*/ 4302420 h 9300861"/>
                <a:gd name="connsiteX8-2771" fmla="*/ 451598 w 1008906"/>
                <a:gd name="connsiteY8-2772" fmla="*/ 2890812 h 9300861"/>
                <a:gd name="connsiteX9-2773" fmla="*/ 15139 w 1008906"/>
                <a:gd name="connsiteY9-2774" fmla="*/ 1715173 h 9300861"/>
                <a:gd name="connsiteX10-2775" fmla="*/ 0 w 1008906"/>
                <a:gd name="connsiteY10-2776" fmla="*/ 378248 h 9300861"/>
                <a:gd name="connsiteX11-2777" fmla="*/ 680979 w 1008906"/>
                <a:gd name="connsiteY11-2778" fmla="*/ 0 h 9300861"/>
                <a:gd name="connsiteX0-2779" fmla="*/ 680979 w 1008906"/>
                <a:gd name="connsiteY0-2780" fmla="*/ 0 h 9300861"/>
                <a:gd name="connsiteX1-2781" fmla="*/ 839841 w 1008906"/>
                <a:gd name="connsiteY1-2782" fmla="*/ 2529731 h 9300861"/>
                <a:gd name="connsiteX2-2783" fmla="*/ 535108 w 1008906"/>
                <a:gd name="connsiteY2-2784" fmla="*/ 4349207 h 9300861"/>
                <a:gd name="connsiteX3-2785" fmla="*/ 812303 w 1008906"/>
                <a:gd name="connsiteY3-2786" fmla="*/ 5990575 h 9300861"/>
                <a:gd name="connsiteX4-2787" fmla="*/ 493983 w 1008906"/>
                <a:gd name="connsiteY4-2788" fmla="*/ 9300861 h 9300861"/>
                <a:gd name="connsiteX5-2789" fmla="*/ 58798 w 1008906"/>
                <a:gd name="connsiteY5-2790" fmla="*/ 8484502 h 9300861"/>
                <a:gd name="connsiteX6-2791" fmla="*/ 322500 w 1008906"/>
                <a:gd name="connsiteY6-2792" fmla="*/ 5932072 h 9300861"/>
                <a:gd name="connsiteX7-2793" fmla="*/ 60996 w 1008906"/>
                <a:gd name="connsiteY7-2794" fmla="*/ 4302420 h 9300861"/>
                <a:gd name="connsiteX8-2795" fmla="*/ 451598 w 1008906"/>
                <a:gd name="connsiteY8-2796" fmla="*/ 2890812 h 9300861"/>
                <a:gd name="connsiteX9-2797" fmla="*/ 15139 w 1008906"/>
                <a:gd name="connsiteY9-2798" fmla="*/ 1715173 h 9300861"/>
                <a:gd name="connsiteX10-2799" fmla="*/ 0 w 1008906"/>
                <a:gd name="connsiteY10-2800" fmla="*/ 378248 h 9300861"/>
                <a:gd name="connsiteX11-2801" fmla="*/ 680979 w 1008906"/>
                <a:gd name="connsiteY11-2802" fmla="*/ 0 h 9300861"/>
                <a:gd name="connsiteX0-2803" fmla="*/ 680979 w 1008906"/>
                <a:gd name="connsiteY0-2804" fmla="*/ 0 h 9300861"/>
                <a:gd name="connsiteX1-2805" fmla="*/ 839841 w 1008906"/>
                <a:gd name="connsiteY1-2806" fmla="*/ 2529731 h 9300861"/>
                <a:gd name="connsiteX2-2807" fmla="*/ 535108 w 1008906"/>
                <a:gd name="connsiteY2-2808" fmla="*/ 4349207 h 9300861"/>
                <a:gd name="connsiteX3-2809" fmla="*/ 812303 w 1008906"/>
                <a:gd name="connsiteY3-2810" fmla="*/ 5990575 h 9300861"/>
                <a:gd name="connsiteX4-2811" fmla="*/ 493983 w 1008906"/>
                <a:gd name="connsiteY4-2812" fmla="*/ 9300861 h 9300861"/>
                <a:gd name="connsiteX5-2813" fmla="*/ 58798 w 1008906"/>
                <a:gd name="connsiteY5-2814" fmla="*/ 8484502 h 9300861"/>
                <a:gd name="connsiteX6-2815" fmla="*/ 322500 w 1008906"/>
                <a:gd name="connsiteY6-2816" fmla="*/ 5932072 h 9300861"/>
                <a:gd name="connsiteX7-2817" fmla="*/ 60996 w 1008906"/>
                <a:gd name="connsiteY7-2818" fmla="*/ 4302420 h 9300861"/>
                <a:gd name="connsiteX8-2819" fmla="*/ 451598 w 1008906"/>
                <a:gd name="connsiteY8-2820" fmla="*/ 2890812 h 9300861"/>
                <a:gd name="connsiteX9-2821" fmla="*/ 15139 w 1008906"/>
                <a:gd name="connsiteY9-2822" fmla="*/ 1715173 h 9300861"/>
                <a:gd name="connsiteX10-2823" fmla="*/ 0 w 1008906"/>
                <a:gd name="connsiteY10-2824" fmla="*/ 378248 h 9300861"/>
                <a:gd name="connsiteX11-2825" fmla="*/ 680979 w 1008906"/>
                <a:gd name="connsiteY11-2826" fmla="*/ 0 h 9300861"/>
                <a:gd name="connsiteX0-2827" fmla="*/ 680979 w 1010960"/>
                <a:gd name="connsiteY0-2828" fmla="*/ 0 h 9300861"/>
                <a:gd name="connsiteX1-2829" fmla="*/ 839841 w 1010960"/>
                <a:gd name="connsiteY1-2830" fmla="*/ 2529731 h 9300861"/>
                <a:gd name="connsiteX2-2831" fmla="*/ 535108 w 1010960"/>
                <a:gd name="connsiteY2-2832" fmla="*/ 4349207 h 9300861"/>
                <a:gd name="connsiteX3-2833" fmla="*/ 812303 w 1010960"/>
                <a:gd name="connsiteY3-2834" fmla="*/ 5990575 h 9300861"/>
                <a:gd name="connsiteX4-2835" fmla="*/ 493983 w 1010960"/>
                <a:gd name="connsiteY4-2836" fmla="*/ 9300861 h 9300861"/>
                <a:gd name="connsiteX5-2837" fmla="*/ 58798 w 1010960"/>
                <a:gd name="connsiteY5-2838" fmla="*/ 8484502 h 9300861"/>
                <a:gd name="connsiteX6-2839" fmla="*/ 322500 w 1010960"/>
                <a:gd name="connsiteY6-2840" fmla="*/ 5932072 h 9300861"/>
                <a:gd name="connsiteX7-2841" fmla="*/ 60996 w 1010960"/>
                <a:gd name="connsiteY7-2842" fmla="*/ 4302420 h 9300861"/>
                <a:gd name="connsiteX8-2843" fmla="*/ 451598 w 1010960"/>
                <a:gd name="connsiteY8-2844" fmla="*/ 2890812 h 9300861"/>
                <a:gd name="connsiteX9-2845" fmla="*/ 15139 w 1010960"/>
                <a:gd name="connsiteY9-2846" fmla="*/ 1715173 h 9300861"/>
                <a:gd name="connsiteX10-2847" fmla="*/ 0 w 1010960"/>
                <a:gd name="connsiteY10-2848" fmla="*/ 378248 h 9300861"/>
                <a:gd name="connsiteX11-2849" fmla="*/ 680979 w 1010960"/>
                <a:gd name="connsiteY11-2850" fmla="*/ 0 h 93008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010960" h="9300861">
                  <a:moveTo>
                    <a:pt x="680979" y="0"/>
                  </a:moveTo>
                  <a:cubicBezTo>
                    <a:pt x="776241" y="716797"/>
                    <a:pt x="179485" y="1878452"/>
                    <a:pt x="839841" y="2529731"/>
                  </a:cubicBezTo>
                  <a:cubicBezTo>
                    <a:pt x="1356225" y="3039017"/>
                    <a:pt x="539698" y="3772400"/>
                    <a:pt x="535108" y="4349207"/>
                  </a:cubicBezTo>
                  <a:cubicBezTo>
                    <a:pt x="530518" y="4926014"/>
                    <a:pt x="1203306" y="5207620"/>
                    <a:pt x="812303" y="5990575"/>
                  </a:cubicBezTo>
                  <a:cubicBezTo>
                    <a:pt x="421300" y="6773530"/>
                    <a:pt x="585549" y="8780006"/>
                    <a:pt x="493983" y="9300861"/>
                  </a:cubicBezTo>
                  <a:lnTo>
                    <a:pt x="58798" y="8484502"/>
                  </a:lnTo>
                  <a:cubicBezTo>
                    <a:pt x="45137" y="7827432"/>
                    <a:pt x="-62015" y="6586765"/>
                    <a:pt x="322500" y="5932072"/>
                  </a:cubicBezTo>
                  <a:cubicBezTo>
                    <a:pt x="707015" y="5277379"/>
                    <a:pt x="118144" y="5055144"/>
                    <a:pt x="60996" y="4302420"/>
                  </a:cubicBezTo>
                  <a:cubicBezTo>
                    <a:pt x="145065" y="3589070"/>
                    <a:pt x="493379" y="3523747"/>
                    <a:pt x="451598" y="2890812"/>
                  </a:cubicBezTo>
                  <a:cubicBezTo>
                    <a:pt x="326110" y="2285948"/>
                    <a:pt x="-4508" y="2586515"/>
                    <a:pt x="15139" y="1715173"/>
                  </a:cubicBezTo>
                  <a:cubicBezTo>
                    <a:pt x="33682" y="1189441"/>
                    <a:pt x="21227" y="863063"/>
                    <a:pt x="0" y="378248"/>
                  </a:cubicBezTo>
                  <a:lnTo>
                    <a:pt x="680979" y="0"/>
                  </a:lnTo>
                  <a:close/>
                </a:path>
              </a:pathLst>
            </a:custGeom>
            <a:solidFill>
              <a:srgbClr val="5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 rot="17880000">
              <a:off x="1074074" y="1462445"/>
              <a:ext cx="4330963" cy="9337941"/>
            </a:xfrm>
            <a:custGeom>
              <a:avLst/>
              <a:gdLst>
                <a:gd name="connsiteX0" fmla="*/ 3683040 w 4330963"/>
                <a:gd name="connsiteY0" fmla="*/ 2642872 h 9337941"/>
                <a:gd name="connsiteX1" fmla="*/ 3377403 w 4330963"/>
                <a:gd name="connsiteY1" fmla="*/ 2190102 h 9337941"/>
                <a:gd name="connsiteX2" fmla="*/ 3376760 w 4330963"/>
                <a:gd name="connsiteY2" fmla="*/ 2187328 h 9337941"/>
                <a:gd name="connsiteX3" fmla="*/ 3385171 w 4330963"/>
                <a:gd name="connsiteY3" fmla="*/ 6900016 h 9337941"/>
                <a:gd name="connsiteX4" fmla="*/ 3386488 w 4330963"/>
                <a:gd name="connsiteY4" fmla="*/ 6881458 h 9337941"/>
                <a:gd name="connsiteX5" fmla="*/ 3642503 w 4330963"/>
                <a:gd name="connsiteY5" fmla="*/ 5955722 h 9337941"/>
                <a:gd name="connsiteX6" fmla="*/ 3380999 w 4330963"/>
                <a:gd name="connsiteY6" fmla="*/ 4319573 h 9337941"/>
                <a:gd name="connsiteX7" fmla="*/ 3771601 w 4330963"/>
                <a:gd name="connsiteY7" fmla="*/ 2902337 h 9337941"/>
                <a:gd name="connsiteX8" fmla="*/ 3683040 w 4330963"/>
                <a:gd name="connsiteY8" fmla="*/ 2642872 h 9337941"/>
                <a:gd name="connsiteX9" fmla="*/ 4000982 w 4330963"/>
                <a:gd name="connsiteY9" fmla="*/ 0 h 9337941"/>
                <a:gd name="connsiteX10" fmla="*/ 4159844 w 4330963"/>
                <a:gd name="connsiteY10" fmla="*/ 2539816 h 9337941"/>
                <a:gd name="connsiteX11" fmla="*/ 3855111 w 4330963"/>
                <a:gd name="connsiteY11" fmla="*/ 4366546 h 9337941"/>
                <a:gd name="connsiteX12" fmla="*/ 4132306 w 4330963"/>
                <a:gd name="connsiteY12" fmla="*/ 6014458 h 9337941"/>
                <a:gd name="connsiteX13" fmla="*/ 3813986 w 4330963"/>
                <a:gd name="connsiteY13" fmla="*/ 9337941 h 9337941"/>
                <a:gd name="connsiteX14" fmla="*/ 3378801 w 4330963"/>
                <a:gd name="connsiteY14" fmla="*/ 8518327 h 9337941"/>
                <a:gd name="connsiteX15" fmla="*/ 3378422 w 4330963"/>
                <a:gd name="connsiteY15" fmla="*/ 8505961 h 9337941"/>
                <a:gd name="connsiteX16" fmla="*/ 0 w 4330963"/>
                <a:gd name="connsiteY16" fmla="*/ 2152073 h 9337941"/>
                <a:gd name="connsiteX17" fmla="*/ 3320179 w 4330963"/>
                <a:gd name="connsiteY17" fmla="*/ 383872 h 9337941"/>
                <a:gd name="connsiteX18" fmla="*/ 3320003 w 4330963"/>
                <a:gd name="connsiteY18" fmla="*/ 379756 h 933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30963" h="9337941">
                  <a:moveTo>
                    <a:pt x="3683040" y="2642872"/>
                  </a:moveTo>
                  <a:cubicBezTo>
                    <a:pt x="3580167" y="2451786"/>
                    <a:pt x="3445338" y="2424595"/>
                    <a:pt x="3377403" y="2190102"/>
                  </a:cubicBezTo>
                  <a:lnTo>
                    <a:pt x="3376760" y="2187328"/>
                  </a:lnTo>
                  <a:lnTo>
                    <a:pt x="3385171" y="6900016"/>
                  </a:lnTo>
                  <a:lnTo>
                    <a:pt x="3386488" y="6881458"/>
                  </a:lnTo>
                  <a:cubicBezTo>
                    <a:pt x="3423257" y="6531430"/>
                    <a:pt x="3498310" y="6202211"/>
                    <a:pt x="3642503" y="5955722"/>
                  </a:cubicBezTo>
                  <a:cubicBezTo>
                    <a:pt x="4027018" y="5298418"/>
                    <a:pt x="3438147" y="5075297"/>
                    <a:pt x="3380999" y="4319573"/>
                  </a:cubicBezTo>
                  <a:cubicBezTo>
                    <a:pt x="3465068" y="3603379"/>
                    <a:pt x="3813382" y="3537795"/>
                    <a:pt x="3771601" y="2902337"/>
                  </a:cubicBezTo>
                  <a:cubicBezTo>
                    <a:pt x="3748072" y="2788473"/>
                    <a:pt x="3717331" y="2706567"/>
                    <a:pt x="3683040" y="2642872"/>
                  </a:cubicBezTo>
                  <a:close/>
                  <a:moveTo>
                    <a:pt x="4000982" y="0"/>
                  </a:moveTo>
                  <a:cubicBezTo>
                    <a:pt x="4096244" y="719655"/>
                    <a:pt x="3499488" y="1885941"/>
                    <a:pt x="4159844" y="2539816"/>
                  </a:cubicBezTo>
                  <a:cubicBezTo>
                    <a:pt x="4676228" y="3051133"/>
                    <a:pt x="3859701" y="3787440"/>
                    <a:pt x="3855111" y="4366546"/>
                  </a:cubicBezTo>
                  <a:cubicBezTo>
                    <a:pt x="3850521" y="4945653"/>
                    <a:pt x="4523309" y="5228382"/>
                    <a:pt x="4132306" y="6014458"/>
                  </a:cubicBezTo>
                  <a:cubicBezTo>
                    <a:pt x="3741303" y="6800534"/>
                    <a:pt x="3905552" y="8815009"/>
                    <a:pt x="3813986" y="9337941"/>
                  </a:cubicBezTo>
                  <a:lnTo>
                    <a:pt x="3378801" y="8518327"/>
                  </a:lnTo>
                  <a:lnTo>
                    <a:pt x="3378422" y="8505961"/>
                  </a:lnTo>
                  <a:lnTo>
                    <a:pt x="0" y="2152073"/>
                  </a:lnTo>
                  <a:lnTo>
                    <a:pt x="3320179" y="383872"/>
                  </a:lnTo>
                  <a:lnTo>
                    <a:pt x="3320003" y="379756"/>
                  </a:lnTo>
                  <a:close/>
                </a:path>
              </a:pathLst>
            </a:custGeom>
            <a:gradFill>
              <a:gsLst>
                <a:gs pos="0">
                  <a:srgbClr val="5C56AC"/>
                </a:gs>
                <a:gs pos="63000">
                  <a:srgbClr val="3F35AC"/>
                </a:gs>
                <a:gs pos="48000">
                  <a:srgbClr val="4456C9"/>
                </a:gs>
                <a:gs pos="31000">
                  <a:srgbClr val="3F35AC"/>
                </a:gs>
                <a:gs pos="100000">
                  <a:srgbClr val="5D56AD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81451" y="4795506"/>
            <a:ext cx="570776" cy="1071734"/>
            <a:chOff x="3100546" y="-1830034"/>
            <a:chExt cx="1778000" cy="3338513"/>
          </a:xfrm>
        </p:grpSpPr>
        <p:sp>
          <p:nvSpPr>
            <p:cNvPr id="122" name="i$ḷîḍê"/>
            <p:cNvSpPr/>
            <p:nvPr/>
          </p:nvSpPr>
          <p:spPr bwMode="auto">
            <a:xfrm>
              <a:off x="3452971" y="138466"/>
              <a:ext cx="158750" cy="222250"/>
            </a:xfrm>
            <a:custGeom>
              <a:avLst/>
              <a:gdLst>
                <a:gd name="T0" fmla="*/ 33 w 99"/>
                <a:gd name="T1" fmla="*/ 0 h 139"/>
                <a:gd name="T2" fmla="*/ 35 w 99"/>
                <a:gd name="T3" fmla="*/ 2 h 139"/>
                <a:gd name="T4" fmla="*/ 33 w 99"/>
                <a:gd name="T5" fmla="*/ 0 h 139"/>
                <a:gd name="T6" fmla="*/ 33 w 99"/>
                <a:gd name="T7" fmla="*/ 0 h 139"/>
                <a:gd name="T8" fmla="*/ 33 w 99"/>
                <a:gd name="T9" fmla="*/ 0 h 139"/>
                <a:gd name="T10" fmla="*/ 61 w 99"/>
                <a:gd name="T11" fmla="*/ 92 h 139"/>
                <a:gd name="T12" fmla="*/ 0 w 99"/>
                <a:gd name="T13" fmla="*/ 139 h 139"/>
                <a:gd name="T14" fmla="*/ 0 w 99"/>
                <a:gd name="T15" fmla="*/ 139 h 139"/>
                <a:gd name="T16" fmla="*/ 61 w 99"/>
                <a:gd name="T17" fmla="*/ 92 h 139"/>
                <a:gd name="T18" fmla="*/ 33 w 99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9">
                  <a:moveTo>
                    <a:pt x="33" y="0"/>
                  </a:moveTo>
                  <a:cubicBezTo>
                    <a:pt x="34" y="1"/>
                    <a:pt x="34" y="2"/>
                    <a:pt x="35" y="2"/>
                  </a:cubicBezTo>
                  <a:cubicBezTo>
                    <a:pt x="34" y="1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74" y="46"/>
                    <a:pt x="99" y="91"/>
                    <a:pt x="61" y="92"/>
                  </a:cubicBezTo>
                  <a:cubicBezTo>
                    <a:pt x="40" y="93"/>
                    <a:pt x="16" y="118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6" y="118"/>
                    <a:pt x="40" y="93"/>
                    <a:pt x="61" y="92"/>
                  </a:cubicBezTo>
                  <a:cubicBezTo>
                    <a:pt x="99" y="91"/>
                    <a:pt x="74" y="46"/>
                    <a:pt x="3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í$lïḑe"/>
            <p:cNvSpPr/>
            <p:nvPr/>
          </p:nvSpPr>
          <p:spPr bwMode="auto">
            <a:xfrm>
              <a:off x="3229134" y="138466"/>
              <a:ext cx="171450" cy="242888"/>
            </a:xfrm>
            <a:custGeom>
              <a:avLst/>
              <a:gdLst>
                <a:gd name="T0" fmla="*/ 64 w 108"/>
                <a:gd name="T1" fmla="*/ 1 h 152"/>
                <a:gd name="T2" fmla="*/ 37 w 108"/>
                <a:gd name="T3" fmla="*/ 92 h 152"/>
                <a:gd name="T4" fmla="*/ 108 w 108"/>
                <a:gd name="T5" fmla="*/ 152 h 152"/>
                <a:gd name="T6" fmla="*/ 108 w 108"/>
                <a:gd name="T7" fmla="*/ 151 h 152"/>
                <a:gd name="T8" fmla="*/ 37 w 108"/>
                <a:gd name="T9" fmla="*/ 92 h 152"/>
                <a:gd name="T10" fmla="*/ 64 w 108"/>
                <a:gd name="T11" fmla="*/ 1 h 152"/>
                <a:gd name="T12" fmla="*/ 65 w 108"/>
                <a:gd name="T13" fmla="*/ 0 h 152"/>
                <a:gd name="T14" fmla="*/ 64 w 108"/>
                <a:gd name="T15" fmla="*/ 2 h 152"/>
                <a:gd name="T16" fmla="*/ 65 w 108"/>
                <a:gd name="T17" fmla="*/ 0 h 152"/>
                <a:gd name="T18" fmla="*/ 65 w 108"/>
                <a:gd name="T19" fmla="*/ 0 h 152"/>
                <a:gd name="T20" fmla="*/ 65 w 108"/>
                <a:gd name="T21" fmla="*/ 1 h 152"/>
                <a:gd name="T22" fmla="*/ 65 w 108"/>
                <a:gd name="T23" fmla="*/ 0 h 152"/>
                <a:gd name="T24" fmla="*/ 65 w 108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52">
                  <a:moveTo>
                    <a:pt x="64" y="1"/>
                  </a:moveTo>
                  <a:cubicBezTo>
                    <a:pt x="24" y="46"/>
                    <a:pt x="0" y="91"/>
                    <a:pt x="37" y="92"/>
                  </a:cubicBezTo>
                  <a:cubicBezTo>
                    <a:pt x="63" y="93"/>
                    <a:pt x="92" y="129"/>
                    <a:pt x="108" y="152"/>
                  </a:cubicBezTo>
                  <a:cubicBezTo>
                    <a:pt x="108" y="152"/>
                    <a:pt x="108" y="152"/>
                    <a:pt x="108" y="151"/>
                  </a:cubicBezTo>
                  <a:cubicBezTo>
                    <a:pt x="92" y="129"/>
                    <a:pt x="63" y="93"/>
                    <a:pt x="37" y="92"/>
                  </a:cubicBezTo>
                  <a:cubicBezTo>
                    <a:pt x="0" y="91"/>
                    <a:pt x="24" y="46"/>
                    <a:pt x="64" y="1"/>
                  </a:cubicBezTo>
                  <a:moveTo>
                    <a:pt x="65" y="0"/>
                  </a:moveTo>
                  <a:cubicBezTo>
                    <a:pt x="65" y="0"/>
                    <a:pt x="65" y="1"/>
                    <a:pt x="64" y="2"/>
                  </a:cubicBezTo>
                  <a:cubicBezTo>
                    <a:pt x="64" y="2"/>
                    <a:pt x="65" y="1"/>
                    <a:pt x="65" y="0"/>
                  </a:cubicBezTo>
                  <a:moveTo>
                    <a:pt x="65" y="0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íṥḻîḑê"/>
            <p:cNvSpPr/>
            <p:nvPr/>
          </p:nvSpPr>
          <p:spPr bwMode="auto">
            <a:xfrm>
              <a:off x="3481546" y="-831497"/>
              <a:ext cx="266700" cy="992188"/>
            </a:xfrm>
            <a:custGeom>
              <a:avLst/>
              <a:gdLst>
                <a:gd name="T0" fmla="*/ 118 w 167"/>
                <a:gd name="T1" fmla="*/ 0 h 623"/>
                <a:gd name="T2" fmla="*/ 95 w 167"/>
                <a:gd name="T3" fmla="*/ 143 h 623"/>
                <a:gd name="T4" fmla="*/ 69 w 167"/>
                <a:gd name="T5" fmla="*/ 284 h 623"/>
                <a:gd name="T6" fmla="*/ 69 w 167"/>
                <a:gd name="T7" fmla="*/ 393 h 623"/>
                <a:gd name="T8" fmla="*/ 58 w 167"/>
                <a:gd name="T9" fmla="*/ 572 h 623"/>
                <a:gd name="T10" fmla="*/ 133 w 167"/>
                <a:gd name="T11" fmla="*/ 408 h 623"/>
                <a:gd name="T12" fmla="*/ 144 w 167"/>
                <a:gd name="T13" fmla="*/ 267 h 623"/>
                <a:gd name="T14" fmla="*/ 167 w 167"/>
                <a:gd name="T15" fmla="*/ 112 h 623"/>
                <a:gd name="T16" fmla="*/ 118 w 167"/>
                <a:gd name="T1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23">
                  <a:moveTo>
                    <a:pt x="118" y="0"/>
                  </a:moveTo>
                  <a:cubicBezTo>
                    <a:pt x="95" y="143"/>
                    <a:pt x="95" y="143"/>
                    <a:pt x="95" y="143"/>
                  </a:cubicBezTo>
                  <a:cubicBezTo>
                    <a:pt x="95" y="143"/>
                    <a:pt x="66" y="238"/>
                    <a:pt x="69" y="284"/>
                  </a:cubicBezTo>
                  <a:cubicBezTo>
                    <a:pt x="72" y="330"/>
                    <a:pt x="69" y="393"/>
                    <a:pt x="69" y="393"/>
                  </a:cubicBezTo>
                  <a:cubicBezTo>
                    <a:pt x="69" y="393"/>
                    <a:pt x="0" y="520"/>
                    <a:pt x="58" y="572"/>
                  </a:cubicBezTo>
                  <a:cubicBezTo>
                    <a:pt x="115" y="623"/>
                    <a:pt x="133" y="408"/>
                    <a:pt x="133" y="408"/>
                  </a:cubicBezTo>
                  <a:cubicBezTo>
                    <a:pt x="133" y="408"/>
                    <a:pt x="124" y="316"/>
                    <a:pt x="144" y="267"/>
                  </a:cubicBezTo>
                  <a:cubicBezTo>
                    <a:pt x="165" y="218"/>
                    <a:pt x="167" y="112"/>
                    <a:pt x="167" y="112"/>
                  </a:cubicBezTo>
                  <a:cubicBezTo>
                    <a:pt x="118" y="0"/>
                    <a:pt x="118" y="0"/>
                    <a:pt x="118" y="0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ïṩḷïḋé"/>
            <p:cNvSpPr/>
            <p:nvPr/>
          </p:nvSpPr>
          <p:spPr bwMode="auto">
            <a:xfrm>
              <a:off x="3538696" y="-791809"/>
              <a:ext cx="207963" cy="884238"/>
            </a:xfrm>
            <a:custGeom>
              <a:avLst/>
              <a:gdLst>
                <a:gd name="T0" fmla="*/ 79 w 131"/>
                <a:gd name="T1" fmla="*/ 0 h 555"/>
                <a:gd name="T2" fmla="*/ 60 w 131"/>
                <a:gd name="T3" fmla="*/ 118 h 555"/>
                <a:gd name="T4" fmla="*/ 34 w 131"/>
                <a:gd name="T5" fmla="*/ 252 h 555"/>
                <a:gd name="T6" fmla="*/ 34 w 131"/>
                <a:gd name="T7" fmla="*/ 259 h 555"/>
                <a:gd name="T8" fmla="*/ 36 w 131"/>
                <a:gd name="T9" fmla="*/ 308 h 555"/>
                <a:gd name="T10" fmla="*/ 34 w 131"/>
                <a:gd name="T11" fmla="*/ 368 h 555"/>
                <a:gd name="T12" fmla="*/ 0 w 131"/>
                <a:gd name="T13" fmla="*/ 487 h 555"/>
                <a:gd name="T14" fmla="*/ 23 w 131"/>
                <a:gd name="T15" fmla="*/ 547 h 555"/>
                <a:gd name="T16" fmla="*/ 40 w 131"/>
                <a:gd name="T17" fmla="*/ 555 h 555"/>
                <a:gd name="T18" fmla="*/ 57 w 131"/>
                <a:gd name="T19" fmla="*/ 545 h 555"/>
                <a:gd name="T20" fmla="*/ 49 w 131"/>
                <a:gd name="T21" fmla="*/ 541 h 555"/>
                <a:gd name="T22" fmla="*/ 96 w 131"/>
                <a:gd name="T23" fmla="*/ 323 h 555"/>
                <a:gd name="T24" fmla="*/ 109 w 131"/>
                <a:gd name="T25" fmla="*/ 242 h 555"/>
                <a:gd name="T26" fmla="*/ 131 w 131"/>
                <a:gd name="T27" fmla="*/ 110 h 555"/>
                <a:gd name="T28" fmla="*/ 82 w 131"/>
                <a:gd name="T29" fmla="*/ 7 h 555"/>
                <a:gd name="T30" fmla="*/ 79 w 131"/>
                <a:gd name="T3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555">
                  <a:moveTo>
                    <a:pt x="79" y="0"/>
                  </a:moveTo>
                  <a:cubicBezTo>
                    <a:pt x="60" y="118"/>
                    <a:pt x="60" y="118"/>
                    <a:pt x="60" y="118"/>
                  </a:cubicBezTo>
                  <a:cubicBezTo>
                    <a:pt x="60" y="118"/>
                    <a:pt x="34" y="204"/>
                    <a:pt x="34" y="252"/>
                  </a:cubicBezTo>
                  <a:cubicBezTo>
                    <a:pt x="34" y="255"/>
                    <a:pt x="34" y="257"/>
                    <a:pt x="34" y="259"/>
                  </a:cubicBezTo>
                  <a:cubicBezTo>
                    <a:pt x="35" y="275"/>
                    <a:pt x="36" y="292"/>
                    <a:pt x="36" y="308"/>
                  </a:cubicBezTo>
                  <a:cubicBezTo>
                    <a:pt x="36" y="340"/>
                    <a:pt x="34" y="368"/>
                    <a:pt x="34" y="368"/>
                  </a:cubicBezTo>
                  <a:cubicBezTo>
                    <a:pt x="34" y="368"/>
                    <a:pt x="0" y="431"/>
                    <a:pt x="0" y="487"/>
                  </a:cubicBezTo>
                  <a:cubicBezTo>
                    <a:pt x="0" y="510"/>
                    <a:pt x="6" y="531"/>
                    <a:pt x="23" y="547"/>
                  </a:cubicBezTo>
                  <a:cubicBezTo>
                    <a:pt x="29" y="552"/>
                    <a:pt x="35" y="555"/>
                    <a:pt x="40" y="555"/>
                  </a:cubicBezTo>
                  <a:cubicBezTo>
                    <a:pt x="46" y="555"/>
                    <a:pt x="52" y="551"/>
                    <a:pt x="57" y="545"/>
                  </a:cubicBezTo>
                  <a:cubicBezTo>
                    <a:pt x="54" y="544"/>
                    <a:pt x="51" y="542"/>
                    <a:pt x="49" y="541"/>
                  </a:cubicBezTo>
                  <a:cubicBezTo>
                    <a:pt x="49" y="541"/>
                    <a:pt x="42" y="407"/>
                    <a:pt x="96" y="323"/>
                  </a:cubicBezTo>
                  <a:cubicBezTo>
                    <a:pt x="97" y="296"/>
                    <a:pt x="100" y="264"/>
                    <a:pt x="109" y="242"/>
                  </a:cubicBezTo>
                  <a:cubicBezTo>
                    <a:pt x="124" y="207"/>
                    <a:pt x="129" y="144"/>
                    <a:pt x="131" y="110"/>
                  </a:cubicBezTo>
                  <a:cubicBezTo>
                    <a:pt x="112" y="78"/>
                    <a:pt x="95" y="43"/>
                    <a:pt x="82" y="7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F2C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ṧlïḑe"/>
            <p:cNvSpPr/>
            <p:nvPr/>
          </p:nvSpPr>
          <p:spPr bwMode="auto">
            <a:xfrm>
              <a:off x="3789521" y="-44097"/>
              <a:ext cx="784225" cy="1443038"/>
            </a:xfrm>
            <a:custGeom>
              <a:avLst/>
              <a:gdLst>
                <a:gd name="T0" fmla="*/ 264 w 491"/>
                <a:gd name="T1" fmla="*/ 0 h 905"/>
                <a:gd name="T2" fmla="*/ 304 w 491"/>
                <a:gd name="T3" fmla="*/ 149 h 905"/>
                <a:gd name="T4" fmla="*/ 341 w 491"/>
                <a:gd name="T5" fmla="*/ 325 h 905"/>
                <a:gd name="T6" fmla="*/ 341 w 491"/>
                <a:gd name="T7" fmla="*/ 440 h 905"/>
                <a:gd name="T8" fmla="*/ 407 w 491"/>
                <a:gd name="T9" fmla="*/ 655 h 905"/>
                <a:gd name="T10" fmla="*/ 468 w 491"/>
                <a:gd name="T11" fmla="*/ 796 h 905"/>
                <a:gd name="T12" fmla="*/ 445 w 491"/>
                <a:gd name="T13" fmla="*/ 905 h 905"/>
                <a:gd name="T14" fmla="*/ 381 w 491"/>
                <a:gd name="T15" fmla="*/ 868 h 905"/>
                <a:gd name="T16" fmla="*/ 341 w 491"/>
                <a:gd name="T17" fmla="*/ 761 h 905"/>
                <a:gd name="T18" fmla="*/ 243 w 491"/>
                <a:gd name="T19" fmla="*/ 540 h 905"/>
                <a:gd name="T20" fmla="*/ 220 w 491"/>
                <a:gd name="T21" fmla="*/ 399 h 905"/>
                <a:gd name="T22" fmla="*/ 84 w 491"/>
                <a:gd name="T23" fmla="*/ 161 h 905"/>
                <a:gd name="T24" fmla="*/ 0 w 491"/>
                <a:gd name="T25" fmla="*/ 40 h 905"/>
                <a:gd name="T26" fmla="*/ 264 w 491"/>
                <a:gd name="T2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1" h="905">
                  <a:moveTo>
                    <a:pt x="264" y="0"/>
                  </a:moveTo>
                  <a:cubicBezTo>
                    <a:pt x="304" y="149"/>
                    <a:pt x="304" y="149"/>
                    <a:pt x="304" y="149"/>
                  </a:cubicBezTo>
                  <a:cubicBezTo>
                    <a:pt x="341" y="325"/>
                    <a:pt x="341" y="325"/>
                    <a:pt x="341" y="325"/>
                  </a:cubicBezTo>
                  <a:cubicBezTo>
                    <a:pt x="341" y="325"/>
                    <a:pt x="361" y="362"/>
                    <a:pt x="341" y="440"/>
                  </a:cubicBezTo>
                  <a:cubicBezTo>
                    <a:pt x="407" y="655"/>
                    <a:pt x="407" y="655"/>
                    <a:pt x="407" y="655"/>
                  </a:cubicBezTo>
                  <a:cubicBezTo>
                    <a:pt x="407" y="655"/>
                    <a:pt x="445" y="793"/>
                    <a:pt x="468" y="796"/>
                  </a:cubicBezTo>
                  <a:cubicBezTo>
                    <a:pt x="491" y="799"/>
                    <a:pt x="445" y="905"/>
                    <a:pt x="445" y="905"/>
                  </a:cubicBezTo>
                  <a:cubicBezTo>
                    <a:pt x="381" y="868"/>
                    <a:pt x="381" y="868"/>
                    <a:pt x="381" y="868"/>
                  </a:cubicBezTo>
                  <a:cubicBezTo>
                    <a:pt x="381" y="868"/>
                    <a:pt x="364" y="782"/>
                    <a:pt x="341" y="761"/>
                  </a:cubicBezTo>
                  <a:cubicBezTo>
                    <a:pt x="318" y="741"/>
                    <a:pt x="243" y="540"/>
                    <a:pt x="243" y="540"/>
                  </a:cubicBezTo>
                  <a:cubicBezTo>
                    <a:pt x="220" y="399"/>
                    <a:pt x="220" y="399"/>
                    <a:pt x="220" y="399"/>
                  </a:cubicBezTo>
                  <a:cubicBezTo>
                    <a:pt x="220" y="399"/>
                    <a:pt x="148" y="207"/>
                    <a:pt x="84" y="161"/>
                  </a:cubicBezTo>
                  <a:cubicBezTo>
                    <a:pt x="20" y="115"/>
                    <a:pt x="0" y="40"/>
                    <a:pt x="0" y="40"/>
                  </a:cubicBezTo>
                  <a:cubicBezTo>
                    <a:pt x="264" y="0"/>
                    <a:pt x="264" y="0"/>
                    <a:pt x="264" y="0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ḷíḋê"/>
            <p:cNvSpPr/>
            <p:nvPr/>
          </p:nvSpPr>
          <p:spPr bwMode="auto">
            <a:xfrm>
              <a:off x="3999071" y="298803"/>
              <a:ext cx="517525" cy="904875"/>
            </a:xfrm>
            <a:custGeom>
              <a:avLst/>
              <a:gdLst>
                <a:gd name="T0" fmla="*/ 210 w 324"/>
                <a:gd name="T1" fmla="*/ 225 h 568"/>
                <a:gd name="T2" fmla="*/ 210 w 324"/>
                <a:gd name="T3" fmla="*/ 225 h 568"/>
                <a:gd name="T4" fmla="*/ 276 w 324"/>
                <a:gd name="T5" fmla="*/ 440 h 568"/>
                <a:gd name="T6" fmla="*/ 324 w 324"/>
                <a:gd name="T7" fmla="*/ 568 h 568"/>
                <a:gd name="T8" fmla="*/ 324 w 324"/>
                <a:gd name="T9" fmla="*/ 568 h 568"/>
                <a:gd name="T10" fmla="*/ 276 w 324"/>
                <a:gd name="T11" fmla="*/ 440 h 568"/>
                <a:gd name="T12" fmla="*/ 210 w 324"/>
                <a:gd name="T13" fmla="*/ 225 h 568"/>
                <a:gd name="T14" fmla="*/ 0 w 324"/>
                <a:gd name="T15" fmla="*/ 0 h 568"/>
                <a:gd name="T16" fmla="*/ 45 w 324"/>
                <a:gd name="T17" fmla="*/ 83 h 568"/>
                <a:gd name="T18" fmla="*/ 0 w 324"/>
                <a:gd name="T1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568">
                  <a:moveTo>
                    <a:pt x="210" y="225"/>
                  </a:moveTo>
                  <a:cubicBezTo>
                    <a:pt x="210" y="225"/>
                    <a:pt x="210" y="225"/>
                    <a:pt x="210" y="225"/>
                  </a:cubicBezTo>
                  <a:cubicBezTo>
                    <a:pt x="276" y="440"/>
                    <a:pt x="276" y="440"/>
                    <a:pt x="276" y="440"/>
                  </a:cubicBezTo>
                  <a:cubicBezTo>
                    <a:pt x="276" y="440"/>
                    <a:pt x="302" y="534"/>
                    <a:pt x="324" y="568"/>
                  </a:cubicBezTo>
                  <a:cubicBezTo>
                    <a:pt x="324" y="568"/>
                    <a:pt x="324" y="568"/>
                    <a:pt x="324" y="568"/>
                  </a:cubicBezTo>
                  <a:cubicBezTo>
                    <a:pt x="302" y="534"/>
                    <a:pt x="276" y="440"/>
                    <a:pt x="276" y="440"/>
                  </a:cubicBezTo>
                  <a:cubicBezTo>
                    <a:pt x="210" y="225"/>
                    <a:pt x="210" y="225"/>
                    <a:pt x="210" y="225"/>
                  </a:cubicBezTo>
                  <a:moveTo>
                    <a:pt x="0" y="0"/>
                  </a:moveTo>
                  <a:cubicBezTo>
                    <a:pt x="16" y="25"/>
                    <a:pt x="31" y="55"/>
                    <a:pt x="45" y="83"/>
                  </a:cubicBezTo>
                  <a:cubicBezTo>
                    <a:pt x="31" y="55"/>
                    <a:pt x="16" y="25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iśľïde"/>
            <p:cNvSpPr/>
            <p:nvPr/>
          </p:nvSpPr>
          <p:spPr bwMode="auto">
            <a:xfrm>
              <a:off x="4516596" y="1203678"/>
              <a:ext cx="1588" cy="4763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F7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ṡḷîḍê"/>
            <p:cNvSpPr/>
            <p:nvPr/>
          </p:nvSpPr>
          <p:spPr bwMode="auto">
            <a:xfrm>
              <a:off x="4334034" y="473428"/>
              <a:ext cx="14288" cy="79375"/>
            </a:xfrm>
            <a:custGeom>
              <a:avLst/>
              <a:gdLst>
                <a:gd name="T0" fmla="*/ 0 w 9"/>
                <a:gd name="T1" fmla="*/ 0 h 50"/>
                <a:gd name="T2" fmla="*/ 0 w 9"/>
                <a:gd name="T3" fmla="*/ 0 h 50"/>
                <a:gd name="T4" fmla="*/ 9 w 9"/>
                <a:gd name="T5" fmla="*/ 50 h 50"/>
                <a:gd name="T6" fmla="*/ 0 w 9"/>
                <a:gd name="T7" fmla="*/ 0 h 50"/>
                <a:gd name="T8" fmla="*/ 0 w 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6"/>
                    <a:pt x="9" y="50"/>
                  </a:cubicBezTo>
                  <a:cubicBezTo>
                    <a:pt x="9" y="16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D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ṡḻíḓè"/>
            <p:cNvSpPr/>
            <p:nvPr/>
          </p:nvSpPr>
          <p:spPr bwMode="auto">
            <a:xfrm>
              <a:off x="3956209" y="67028"/>
              <a:ext cx="571500" cy="1271588"/>
            </a:xfrm>
            <a:custGeom>
              <a:avLst/>
              <a:gdLst>
                <a:gd name="T0" fmla="*/ 178 w 358"/>
                <a:gd name="T1" fmla="*/ 0 h 798"/>
                <a:gd name="T2" fmla="*/ 82 w 358"/>
                <a:gd name="T3" fmla="*/ 24 h 798"/>
                <a:gd name="T4" fmla="*/ 44 w 358"/>
                <a:gd name="T5" fmla="*/ 23 h 798"/>
                <a:gd name="T6" fmla="*/ 38 w 358"/>
                <a:gd name="T7" fmla="*/ 22 h 798"/>
                <a:gd name="T8" fmla="*/ 40 w 358"/>
                <a:gd name="T9" fmla="*/ 39 h 798"/>
                <a:gd name="T10" fmla="*/ 41 w 358"/>
                <a:gd name="T11" fmla="*/ 42 h 798"/>
                <a:gd name="T12" fmla="*/ 0 w 358"/>
                <a:gd name="T13" fmla="*/ 110 h 798"/>
                <a:gd name="T14" fmla="*/ 27 w 358"/>
                <a:gd name="T15" fmla="*/ 145 h 798"/>
                <a:gd name="T16" fmla="*/ 72 w 358"/>
                <a:gd name="T17" fmla="*/ 228 h 798"/>
                <a:gd name="T18" fmla="*/ 116 w 358"/>
                <a:gd name="T19" fmla="*/ 329 h 798"/>
                <a:gd name="T20" fmla="*/ 139 w 358"/>
                <a:gd name="T21" fmla="*/ 470 h 798"/>
                <a:gd name="T22" fmla="*/ 237 w 358"/>
                <a:gd name="T23" fmla="*/ 691 h 798"/>
                <a:gd name="T24" fmla="*/ 274 w 358"/>
                <a:gd name="T25" fmla="*/ 782 h 798"/>
                <a:gd name="T26" fmla="*/ 277 w 358"/>
                <a:gd name="T27" fmla="*/ 798 h 798"/>
                <a:gd name="T28" fmla="*/ 278 w 358"/>
                <a:gd name="T29" fmla="*/ 798 h 798"/>
                <a:gd name="T30" fmla="*/ 274 w 358"/>
                <a:gd name="T31" fmla="*/ 782 h 798"/>
                <a:gd name="T32" fmla="*/ 302 w 358"/>
                <a:gd name="T33" fmla="*/ 793 h 798"/>
                <a:gd name="T34" fmla="*/ 321 w 358"/>
                <a:gd name="T35" fmla="*/ 783 h 798"/>
                <a:gd name="T36" fmla="*/ 350 w 358"/>
                <a:gd name="T37" fmla="*/ 746 h 798"/>
                <a:gd name="T38" fmla="*/ 345 w 358"/>
                <a:gd name="T39" fmla="*/ 734 h 798"/>
                <a:gd name="T40" fmla="*/ 352 w 358"/>
                <a:gd name="T41" fmla="*/ 716 h 798"/>
                <a:gd name="T42" fmla="*/ 351 w 358"/>
                <a:gd name="T43" fmla="*/ 713 h 798"/>
                <a:gd name="T44" fmla="*/ 303 w 358"/>
                <a:gd name="T45" fmla="*/ 585 h 798"/>
                <a:gd name="T46" fmla="*/ 237 w 358"/>
                <a:gd name="T47" fmla="*/ 370 h 798"/>
                <a:gd name="T48" fmla="*/ 237 w 358"/>
                <a:gd name="T49" fmla="*/ 370 h 798"/>
                <a:gd name="T50" fmla="*/ 246 w 358"/>
                <a:gd name="T51" fmla="*/ 305 h 798"/>
                <a:gd name="T52" fmla="*/ 237 w 358"/>
                <a:gd name="T53" fmla="*/ 255 h 798"/>
                <a:gd name="T54" fmla="*/ 237 w 358"/>
                <a:gd name="T55" fmla="*/ 255 h 798"/>
                <a:gd name="T56" fmla="*/ 199 w 358"/>
                <a:gd name="T57" fmla="*/ 79 h 798"/>
                <a:gd name="T58" fmla="*/ 178 w 358"/>
                <a:gd name="T59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8" h="798">
                  <a:moveTo>
                    <a:pt x="178" y="0"/>
                  </a:moveTo>
                  <a:cubicBezTo>
                    <a:pt x="173" y="5"/>
                    <a:pt x="150" y="24"/>
                    <a:pt x="82" y="24"/>
                  </a:cubicBezTo>
                  <a:cubicBezTo>
                    <a:pt x="71" y="24"/>
                    <a:pt x="58" y="24"/>
                    <a:pt x="44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" y="120"/>
                    <a:pt x="18" y="132"/>
                    <a:pt x="27" y="145"/>
                  </a:cubicBezTo>
                  <a:cubicBezTo>
                    <a:pt x="43" y="170"/>
                    <a:pt x="58" y="200"/>
                    <a:pt x="72" y="228"/>
                  </a:cubicBezTo>
                  <a:cubicBezTo>
                    <a:pt x="98" y="281"/>
                    <a:pt x="116" y="329"/>
                    <a:pt x="116" y="329"/>
                  </a:cubicBezTo>
                  <a:cubicBezTo>
                    <a:pt x="139" y="470"/>
                    <a:pt x="139" y="470"/>
                    <a:pt x="139" y="470"/>
                  </a:cubicBezTo>
                  <a:cubicBezTo>
                    <a:pt x="139" y="470"/>
                    <a:pt x="214" y="671"/>
                    <a:pt x="237" y="691"/>
                  </a:cubicBezTo>
                  <a:cubicBezTo>
                    <a:pt x="254" y="706"/>
                    <a:pt x="268" y="757"/>
                    <a:pt x="274" y="782"/>
                  </a:cubicBezTo>
                  <a:cubicBezTo>
                    <a:pt x="276" y="792"/>
                    <a:pt x="277" y="798"/>
                    <a:pt x="277" y="798"/>
                  </a:cubicBezTo>
                  <a:cubicBezTo>
                    <a:pt x="278" y="798"/>
                    <a:pt x="278" y="798"/>
                    <a:pt x="278" y="798"/>
                  </a:cubicBezTo>
                  <a:cubicBezTo>
                    <a:pt x="277" y="797"/>
                    <a:pt x="276" y="791"/>
                    <a:pt x="274" y="782"/>
                  </a:cubicBezTo>
                  <a:cubicBezTo>
                    <a:pt x="282" y="787"/>
                    <a:pt x="292" y="793"/>
                    <a:pt x="302" y="793"/>
                  </a:cubicBezTo>
                  <a:cubicBezTo>
                    <a:pt x="309" y="793"/>
                    <a:pt x="316" y="790"/>
                    <a:pt x="321" y="783"/>
                  </a:cubicBezTo>
                  <a:cubicBezTo>
                    <a:pt x="321" y="783"/>
                    <a:pt x="358" y="760"/>
                    <a:pt x="350" y="746"/>
                  </a:cubicBezTo>
                  <a:cubicBezTo>
                    <a:pt x="348" y="742"/>
                    <a:pt x="346" y="738"/>
                    <a:pt x="345" y="734"/>
                  </a:cubicBezTo>
                  <a:cubicBezTo>
                    <a:pt x="343" y="727"/>
                    <a:pt x="346" y="720"/>
                    <a:pt x="352" y="716"/>
                  </a:cubicBezTo>
                  <a:cubicBezTo>
                    <a:pt x="352" y="715"/>
                    <a:pt x="351" y="714"/>
                    <a:pt x="351" y="713"/>
                  </a:cubicBezTo>
                  <a:cubicBezTo>
                    <a:pt x="329" y="679"/>
                    <a:pt x="303" y="585"/>
                    <a:pt x="303" y="585"/>
                  </a:cubicBezTo>
                  <a:cubicBezTo>
                    <a:pt x="237" y="370"/>
                    <a:pt x="237" y="370"/>
                    <a:pt x="237" y="370"/>
                  </a:cubicBezTo>
                  <a:cubicBezTo>
                    <a:pt x="237" y="370"/>
                    <a:pt x="237" y="370"/>
                    <a:pt x="237" y="370"/>
                  </a:cubicBezTo>
                  <a:cubicBezTo>
                    <a:pt x="244" y="344"/>
                    <a:pt x="246" y="322"/>
                    <a:pt x="246" y="305"/>
                  </a:cubicBezTo>
                  <a:cubicBezTo>
                    <a:pt x="246" y="271"/>
                    <a:pt x="237" y="255"/>
                    <a:pt x="237" y="255"/>
                  </a:cubicBezTo>
                  <a:cubicBezTo>
                    <a:pt x="237" y="255"/>
                    <a:pt x="237" y="255"/>
                    <a:pt x="237" y="255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78" y="0"/>
                    <a:pt x="178" y="0"/>
                    <a:pt x="178" y="0"/>
                  </a:cubicBezTo>
                </a:path>
              </a:pathLst>
            </a:custGeom>
            <a:solidFill>
              <a:srgbClr val="F2C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îšļïḑé"/>
            <p:cNvSpPr/>
            <p:nvPr/>
          </p:nvSpPr>
          <p:spPr bwMode="auto">
            <a:xfrm>
              <a:off x="3200559" y="41628"/>
              <a:ext cx="874713" cy="1255713"/>
            </a:xfrm>
            <a:custGeom>
              <a:avLst/>
              <a:gdLst>
                <a:gd name="T0" fmla="*/ 0 w 548"/>
                <a:gd name="T1" fmla="*/ 733 h 788"/>
                <a:gd name="T2" fmla="*/ 23 w 548"/>
                <a:gd name="T3" fmla="*/ 788 h 788"/>
                <a:gd name="T4" fmla="*/ 127 w 548"/>
                <a:gd name="T5" fmla="*/ 776 h 788"/>
                <a:gd name="T6" fmla="*/ 122 w 548"/>
                <a:gd name="T7" fmla="*/ 731 h 788"/>
                <a:gd name="T8" fmla="*/ 153 w 548"/>
                <a:gd name="T9" fmla="*/ 621 h 788"/>
                <a:gd name="T10" fmla="*/ 277 w 548"/>
                <a:gd name="T11" fmla="*/ 412 h 788"/>
                <a:gd name="T12" fmla="*/ 369 w 548"/>
                <a:gd name="T13" fmla="*/ 300 h 788"/>
                <a:gd name="T14" fmla="*/ 514 w 548"/>
                <a:gd name="T15" fmla="*/ 58 h 788"/>
                <a:gd name="T16" fmla="*/ 509 w 548"/>
                <a:gd name="T17" fmla="*/ 36 h 788"/>
                <a:gd name="T18" fmla="*/ 548 w 548"/>
                <a:gd name="T19" fmla="*/ 0 h 788"/>
                <a:gd name="T20" fmla="*/ 306 w 548"/>
                <a:gd name="T21" fmla="*/ 0 h 788"/>
                <a:gd name="T22" fmla="*/ 248 w 548"/>
                <a:gd name="T23" fmla="*/ 224 h 788"/>
                <a:gd name="T24" fmla="*/ 202 w 548"/>
                <a:gd name="T25" fmla="*/ 316 h 788"/>
                <a:gd name="T26" fmla="*/ 66 w 548"/>
                <a:gd name="T27" fmla="*/ 575 h 788"/>
                <a:gd name="T28" fmla="*/ 5 w 548"/>
                <a:gd name="T29" fmla="*/ 727 h 788"/>
                <a:gd name="T30" fmla="*/ 0 w 548"/>
                <a:gd name="T31" fmla="*/ 733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788">
                  <a:moveTo>
                    <a:pt x="0" y="733"/>
                  </a:moveTo>
                  <a:cubicBezTo>
                    <a:pt x="23" y="788"/>
                    <a:pt x="23" y="788"/>
                    <a:pt x="23" y="788"/>
                  </a:cubicBezTo>
                  <a:cubicBezTo>
                    <a:pt x="127" y="776"/>
                    <a:pt x="127" y="776"/>
                    <a:pt x="127" y="776"/>
                  </a:cubicBezTo>
                  <a:cubicBezTo>
                    <a:pt x="124" y="762"/>
                    <a:pt x="122" y="746"/>
                    <a:pt x="122" y="731"/>
                  </a:cubicBezTo>
                  <a:cubicBezTo>
                    <a:pt x="121" y="699"/>
                    <a:pt x="126" y="655"/>
                    <a:pt x="153" y="621"/>
                  </a:cubicBezTo>
                  <a:cubicBezTo>
                    <a:pt x="202" y="561"/>
                    <a:pt x="277" y="412"/>
                    <a:pt x="277" y="412"/>
                  </a:cubicBezTo>
                  <a:cubicBezTo>
                    <a:pt x="277" y="412"/>
                    <a:pt x="352" y="331"/>
                    <a:pt x="369" y="300"/>
                  </a:cubicBezTo>
                  <a:cubicBezTo>
                    <a:pt x="514" y="58"/>
                    <a:pt x="514" y="58"/>
                    <a:pt x="514" y="58"/>
                  </a:cubicBezTo>
                  <a:cubicBezTo>
                    <a:pt x="509" y="36"/>
                    <a:pt x="509" y="36"/>
                    <a:pt x="509" y="36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48" y="224"/>
                    <a:pt x="248" y="224"/>
                    <a:pt x="248" y="224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2" y="316"/>
                    <a:pt x="104" y="400"/>
                    <a:pt x="66" y="575"/>
                  </a:cubicBezTo>
                  <a:cubicBezTo>
                    <a:pt x="66" y="575"/>
                    <a:pt x="29" y="692"/>
                    <a:pt x="5" y="727"/>
                  </a:cubicBezTo>
                  <a:cubicBezTo>
                    <a:pt x="4" y="729"/>
                    <a:pt x="2" y="731"/>
                    <a:pt x="0" y="733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íŝlîḑê"/>
            <p:cNvSpPr/>
            <p:nvPr/>
          </p:nvSpPr>
          <p:spPr bwMode="auto">
            <a:xfrm>
              <a:off x="4400709" y="1338616"/>
              <a:ext cx="100013" cy="60325"/>
            </a:xfrm>
            <a:custGeom>
              <a:avLst/>
              <a:gdLst>
                <a:gd name="T0" fmla="*/ 0 w 63"/>
                <a:gd name="T1" fmla="*/ 0 h 37"/>
                <a:gd name="T2" fmla="*/ 0 w 63"/>
                <a:gd name="T3" fmla="*/ 0 h 37"/>
                <a:gd name="T4" fmla="*/ 63 w 63"/>
                <a:gd name="T5" fmla="*/ 37 h 37"/>
                <a:gd name="T6" fmla="*/ 63 w 63"/>
                <a:gd name="T7" fmla="*/ 37 h 37"/>
                <a:gd name="T8" fmla="*/ 0 w 6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îSliḑe"/>
            <p:cNvSpPr/>
            <p:nvPr/>
          </p:nvSpPr>
          <p:spPr bwMode="auto">
            <a:xfrm>
              <a:off x="4500721" y="1208441"/>
              <a:ext cx="73025" cy="190500"/>
            </a:xfrm>
            <a:custGeom>
              <a:avLst/>
              <a:gdLst>
                <a:gd name="T0" fmla="*/ 21 w 46"/>
                <a:gd name="T1" fmla="*/ 9 h 119"/>
                <a:gd name="T2" fmla="*/ 23 w 46"/>
                <a:gd name="T3" fmla="*/ 10 h 119"/>
                <a:gd name="T4" fmla="*/ 0 w 46"/>
                <a:gd name="T5" fmla="*/ 119 h 119"/>
                <a:gd name="T6" fmla="*/ 0 w 46"/>
                <a:gd name="T7" fmla="*/ 119 h 119"/>
                <a:gd name="T8" fmla="*/ 30 w 46"/>
                <a:gd name="T9" fmla="*/ 22 h 119"/>
                <a:gd name="T10" fmla="*/ 23 w 46"/>
                <a:gd name="T11" fmla="*/ 10 h 119"/>
                <a:gd name="T12" fmla="*/ 21 w 46"/>
                <a:gd name="T13" fmla="*/ 9 h 119"/>
                <a:gd name="T14" fmla="*/ 11 w 46"/>
                <a:gd name="T15" fmla="*/ 0 h 119"/>
                <a:gd name="T16" fmla="*/ 11 w 46"/>
                <a:gd name="T17" fmla="*/ 0 h 119"/>
                <a:gd name="T18" fmla="*/ 13 w 46"/>
                <a:gd name="T19" fmla="*/ 2 h 119"/>
                <a:gd name="T20" fmla="*/ 11 w 46"/>
                <a:gd name="T21" fmla="*/ 0 h 119"/>
                <a:gd name="T22" fmla="*/ 11 w 46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19">
                  <a:moveTo>
                    <a:pt x="21" y="9"/>
                  </a:moveTo>
                  <a:cubicBezTo>
                    <a:pt x="22" y="10"/>
                    <a:pt x="22" y="10"/>
                    <a:pt x="23" y="10"/>
                  </a:cubicBezTo>
                  <a:cubicBezTo>
                    <a:pt x="46" y="13"/>
                    <a:pt x="1" y="118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30" y="51"/>
                    <a:pt x="30" y="22"/>
                  </a:cubicBezTo>
                  <a:cubicBezTo>
                    <a:pt x="30" y="15"/>
                    <a:pt x="28" y="11"/>
                    <a:pt x="23" y="10"/>
                  </a:cubicBezTo>
                  <a:cubicBezTo>
                    <a:pt x="22" y="10"/>
                    <a:pt x="22" y="10"/>
                    <a:pt x="21" y="9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2" y="1"/>
                    <a:pt x="12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397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í$lîḑê"/>
            <p:cNvSpPr/>
            <p:nvPr/>
          </p:nvSpPr>
          <p:spPr bwMode="auto">
            <a:xfrm>
              <a:off x="4394359" y="1208441"/>
              <a:ext cx="179388" cy="190500"/>
            </a:xfrm>
            <a:custGeom>
              <a:avLst/>
              <a:gdLst>
                <a:gd name="T0" fmla="*/ 78 w 113"/>
                <a:gd name="T1" fmla="*/ 0 h 119"/>
                <a:gd name="T2" fmla="*/ 71 w 113"/>
                <a:gd name="T3" fmla="*/ 18 h 119"/>
                <a:gd name="T4" fmla="*/ 76 w 113"/>
                <a:gd name="T5" fmla="*/ 30 h 119"/>
                <a:gd name="T6" fmla="*/ 47 w 113"/>
                <a:gd name="T7" fmla="*/ 67 h 119"/>
                <a:gd name="T8" fmla="*/ 28 w 113"/>
                <a:gd name="T9" fmla="*/ 77 h 119"/>
                <a:gd name="T10" fmla="*/ 0 w 113"/>
                <a:gd name="T11" fmla="*/ 66 h 119"/>
                <a:gd name="T12" fmla="*/ 4 w 113"/>
                <a:gd name="T13" fmla="*/ 82 h 119"/>
                <a:gd name="T14" fmla="*/ 67 w 113"/>
                <a:gd name="T15" fmla="*/ 119 h 119"/>
                <a:gd name="T16" fmla="*/ 90 w 113"/>
                <a:gd name="T17" fmla="*/ 10 h 119"/>
                <a:gd name="T18" fmla="*/ 88 w 113"/>
                <a:gd name="T19" fmla="*/ 9 h 119"/>
                <a:gd name="T20" fmla="*/ 80 w 113"/>
                <a:gd name="T21" fmla="*/ 2 h 119"/>
                <a:gd name="T22" fmla="*/ 78 w 113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9">
                  <a:moveTo>
                    <a:pt x="78" y="0"/>
                  </a:moveTo>
                  <a:cubicBezTo>
                    <a:pt x="72" y="4"/>
                    <a:pt x="69" y="11"/>
                    <a:pt x="71" y="18"/>
                  </a:cubicBezTo>
                  <a:cubicBezTo>
                    <a:pt x="72" y="22"/>
                    <a:pt x="74" y="26"/>
                    <a:pt x="76" y="30"/>
                  </a:cubicBezTo>
                  <a:cubicBezTo>
                    <a:pt x="84" y="44"/>
                    <a:pt x="47" y="67"/>
                    <a:pt x="47" y="67"/>
                  </a:cubicBezTo>
                  <a:cubicBezTo>
                    <a:pt x="42" y="74"/>
                    <a:pt x="35" y="77"/>
                    <a:pt x="28" y="77"/>
                  </a:cubicBezTo>
                  <a:cubicBezTo>
                    <a:pt x="18" y="77"/>
                    <a:pt x="8" y="71"/>
                    <a:pt x="0" y="66"/>
                  </a:cubicBezTo>
                  <a:cubicBezTo>
                    <a:pt x="2" y="75"/>
                    <a:pt x="3" y="81"/>
                    <a:pt x="4" y="82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18"/>
                    <a:pt x="113" y="13"/>
                    <a:pt x="90" y="10"/>
                  </a:cubicBezTo>
                  <a:cubicBezTo>
                    <a:pt x="89" y="10"/>
                    <a:pt x="89" y="10"/>
                    <a:pt x="88" y="9"/>
                  </a:cubicBezTo>
                  <a:cubicBezTo>
                    <a:pt x="85" y="8"/>
                    <a:pt x="83" y="6"/>
                    <a:pt x="80" y="2"/>
                  </a:cubicBezTo>
                  <a:cubicBezTo>
                    <a:pt x="79" y="1"/>
                    <a:pt x="79" y="1"/>
                    <a:pt x="78" y="0"/>
                  </a:cubicBezTo>
                </a:path>
              </a:pathLst>
            </a:custGeom>
            <a:solidFill>
              <a:srgbClr val="D9A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şľíďè"/>
            <p:cNvSpPr/>
            <p:nvPr/>
          </p:nvSpPr>
          <p:spPr bwMode="auto">
            <a:xfrm>
              <a:off x="4370546" y="1211616"/>
              <a:ext cx="508000" cy="296863"/>
            </a:xfrm>
            <a:custGeom>
              <a:avLst/>
              <a:gdLst>
                <a:gd name="T0" fmla="*/ 88 w 318"/>
                <a:gd name="T1" fmla="*/ 22 h 186"/>
                <a:gd name="T2" fmla="*/ 101 w 318"/>
                <a:gd name="T3" fmla="*/ 2 h 186"/>
                <a:gd name="T4" fmla="*/ 117 w 318"/>
                <a:gd name="T5" fmla="*/ 6 h 186"/>
                <a:gd name="T6" fmla="*/ 124 w 318"/>
                <a:gd name="T7" fmla="*/ 17 h 186"/>
                <a:gd name="T8" fmla="*/ 240 w 318"/>
                <a:gd name="T9" fmla="*/ 48 h 186"/>
                <a:gd name="T10" fmla="*/ 303 w 318"/>
                <a:gd name="T11" fmla="*/ 80 h 186"/>
                <a:gd name="T12" fmla="*/ 29 w 318"/>
                <a:gd name="T13" fmla="*/ 186 h 186"/>
                <a:gd name="T14" fmla="*/ 3 w 318"/>
                <a:gd name="T15" fmla="*/ 117 h 186"/>
                <a:gd name="T16" fmla="*/ 3 w 318"/>
                <a:gd name="T17" fmla="*/ 60 h 186"/>
                <a:gd name="T18" fmla="*/ 64 w 318"/>
                <a:gd name="T19" fmla="*/ 71 h 186"/>
                <a:gd name="T20" fmla="*/ 93 w 318"/>
                <a:gd name="T21" fmla="*/ 34 h 186"/>
                <a:gd name="T22" fmla="*/ 88 w 318"/>
                <a:gd name="T2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186">
                  <a:moveTo>
                    <a:pt x="88" y="22"/>
                  </a:moveTo>
                  <a:cubicBezTo>
                    <a:pt x="86" y="12"/>
                    <a:pt x="92" y="4"/>
                    <a:pt x="101" y="2"/>
                  </a:cubicBezTo>
                  <a:cubicBezTo>
                    <a:pt x="107" y="0"/>
                    <a:pt x="113" y="2"/>
                    <a:pt x="117" y="6"/>
                  </a:cubicBezTo>
                  <a:cubicBezTo>
                    <a:pt x="120" y="10"/>
                    <a:pt x="122" y="13"/>
                    <a:pt x="124" y="17"/>
                  </a:cubicBezTo>
                  <a:cubicBezTo>
                    <a:pt x="136" y="37"/>
                    <a:pt x="223" y="54"/>
                    <a:pt x="240" y="48"/>
                  </a:cubicBezTo>
                  <a:cubicBezTo>
                    <a:pt x="257" y="43"/>
                    <a:pt x="318" y="37"/>
                    <a:pt x="303" y="80"/>
                  </a:cubicBezTo>
                  <a:cubicBezTo>
                    <a:pt x="289" y="123"/>
                    <a:pt x="29" y="186"/>
                    <a:pt x="29" y="186"/>
                  </a:cubicBezTo>
                  <a:cubicBezTo>
                    <a:pt x="29" y="186"/>
                    <a:pt x="0" y="146"/>
                    <a:pt x="3" y="117"/>
                  </a:cubicBezTo>
                  <a:cubicBezTo>
                    <a:pt x="5" y="98"/>
                    <a:pt x="5" y="79"/>
                    <a:pt x="3" y="60"/>
                  </a:cubicBezTo>
                  <a:cubicBezTo>
                    <a:pt x="3" y="60"/>
                    <a:pt x="43" y="97"/>
                    <a:pt x="64" y="71"/>
                  </a:cubicBezTo>
                  <a:cubicBezTo>
                    <a:pt x="64" y="71"/>
                    <a:pt x="101" y="48"/>
                    <a:pt x="93" y="34"/>
                  </a:cubicBezTo>
                  <a:cubicBezTo>
                    <a:pt x="90" y="30"/>
                    <a:pt x="89" y="26"/>
                    <a:pt x="88" y="22"/>
                  </a:cubicBezTo>
                  <a:close/>
                </a:path>
              </a:pathLst>
            </a:cu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ślíḑè"/>
            <p:cNvSpPr/>
            <p:nvPr/>
          </p:nvSpPr>
          <p:spPr bwMode="auto">
            <a:xfrm>
              <a:off x="3200559" y="1194153"/>
              <a:ext cx="203200" cy="103188"/>
            </a:xfrm>
            <a:custGeom>
              <a:avLst/>
              <a:gdLst>
                <a:gd name="T0" fmla="*/ 109 w 127"/>
                <a:gd name="T1" fmla="*/ 0 h 65"/>
                <a:gd name="T2" fmla="*/ 103 w 127"/>
                <a:gd name="T3" fmla="*/ 2 h 65"/>
                <a:gd name="T4" fmla="*/ 98 w 127"/>
                <a:gd name="T5" fmla="*/ 5 h 65"/>
                <a:gd name="T6" fmla="*/ 84 w 127"/>
                <a:gd name="T7" fmla="*/ 22 h 65"/>
                <a:gd name="T8" fmla="*/ 58 w 127"/>
                <a:gd name="T9" fmla="*/ 30 h 65"/>
                <a:gd name="T10" fmla="*/ 35 w 127"/>
                <a:gd name="T11" fmla="*/ 28 h 65"/>
                <a:gd name="T12" fmla="*/ 32 w 127"/>
                <a:gd name="T13" fmla="*/ 28 h 65"/>
                <a:gd name="T14" fmla="*/ 5 w 127"/>
                <a:gd name="T15" fmla="*/ 4 h 65"/>
                <a:gd name="T16" fmla="*/ 0 w 127"/>
                <a:gd name="T17" fmla="*/ 10 h 65"/>
                <a:gd name="T18" fmla="*/ 0 w 127"/>
                <a:gd name="T19" fmla="*/ 10 h 65"/>
                <a:gd name="T20" fmla="*/ 23 w 127"/>
                <a:gd name="T21" fmla="*/ 65 h 65"/>
                <a:gd name="T22" fmla="*/ 127 w 127"/>
                <a:gd name="T23" fmla="*/ 53 h 65"/>
                <a:gd name="T24" fmla="*/ 122 w 127"/>
                <a:gd name="T25" fmla="*/ 21 h 65"/>
                <a:gd name="T26" fmla="*/ 122 w 127"/>
                <a:gd name="T27" fmla="*/ 8 h 65"/>
                <a:gd name="T28" fmla="*/ 122 w 127"/>
                <a:gd name="T29" fmla="*/ 8 h 65"/>
                <a:gd name="T30" fmla="*/ 109 w 127"/>
                <a:gd name="T3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65">
                  <a:moveTo>
                    <a:pt x="109" y="0"/>
                  </a:moveTo>
                  <a:cubicBezTo>
                    <a:pt x="107" y="0"/>
                    <a:pt x="105" y="1"/>
                    <a:pt x="103" y="2"/>
                  </a:cubicBezTo>
                  <a:cubicBezTo>
                    <a:pt x="101" y="3"/>
                    <a:pt x="100" y="4"/>
                    <a:pt x="98" y="5"/>
                  </a:cubicBezTo>
                  <a:cubicBezTo>
                    <a:pt x="93" y="11"/>
                    <a:pt x="88" y="17"/>
                    <a:pt x="84" y="22"/>
                  </a:cubicBezTo>
                  <a:cubicBezTo>
                    <a:pt x="78" y="28"/>
                    <a:pt x="68" y="30"/>
                    <a:pt x="58" y="30"/>
                  </a:cubicBezTo>
                  <a:cubicBezTo>
                    <a:pt x="46" y="30"/>
                    <a:pt x="35" y="28"/>
                    <a:pt x="35" y="28"/>
                  </a:cubicBezTo>
                  <a:cubicBezTo>
                    <a:pt x="34" y="28"/>
                    <a:pt x="33" y="28"/>
                    <a:pt x="32" y="28"/>
                  </a:cubicBezTo>
                  <a:cubicBezTo>
                    <a:pt x="23" y="28"/>
                    <a:pt x="12" y="16"/>
                    <a:pt x="5" y="4"/>
                  </a:cubicBezTo>
                  <a:cubicBezTo>
                    <a:pt x="3" y="6"/>
                    <a:pt x="2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5" y="43"/>
                    <a:pt x="123" y="32"/>
                    <a:pt x="122" y="21"/>
                  </a:cubicBezTo>
                  <a:cubicBezTo>
                    <a:pt x="122" y="17"/>
                    <a:pt x="122" y="13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19" y="3"/>
                    <a:pt x="114" y="0"/>
                    <a:pt x="109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Sḷïḋè"/>
            <p:cNvSpPr/>
            <p:nvPr/>
          </p:nvSpPr>
          <p:spPr bwMode="auto">
            <a:xfrm>
              <a:off x="3118009" y="1178278"/>
              <a:ext cx="506413" cy="325438"/>
            </a:xfrm>
            <a:custGeom>
              <a:avLst/>
              <a:gdLst>
                <a:gd name="T0" fmla="*/ 148 w 317"/>
                <a:gd name="T1" fmla="*/ 21 h 204"/>
                <a:gd name="T2" fmla="*/ 168 w 317"/>
                <a:gd name="T3" fmla="*/ 20 h 204"/>
                <a:gd name="T4" fmla="*/ 172 w 317"/>
                <a:gd name="T5" fmla="*/ 27 h 204"/>
                <a:gd name="T6" fmla="*/ 213 w 317"/>
                <a:gd name="T7" fmla="*/ 84 h 204"/>
                <a:gd name="T8" fmla="*/ 297 w 317"/>
                <a:gd name="T9" fmla="*/ 156 h 204"/>
                <a:gd name="T10" fmla="*/ 147 w 317"/>
                <a:gd name="T11" fmla="*/ 184 h 204"/>
                <a:gd name="T12" fmla="*/ 0 w 317"/>
                <a:gd name="T13" fmla="*/ 115 h 204"/>
                <a:gd name="T14" fmla="*/ 43 w 317"/>
                <a:gd name="T15" fmla="*/ 0 h 204"/>
                <a:gd name="T16" fmla="*/ 84 w 317"/>
                <a:gd name="T17" fmla="*/ 43 h 204"/>
                <a:gd name="T18" fmla="*/ 133 w 317"/>
                <a:gd name="T19" fmla="*/ 38 h 204"/>
                <a:gd name="T20" fmla="*/ 148 w 317"/>
                <a:gd name="T21" fmla="*/ 2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" h="204">
                  <a:moveTo>
                    <a:pt x="148" y="21"/>
                  </a:moveTo>
                  <a:cubicBezTo>
                    <a:pt x="153" y="15"/>
                    <a:pt x="162" y="15"/>
                    <a:pt x="168" y="20"/>
                  </a:cubicBezTo>
                  <a:cubicBezTo>
                    <a:pt x="169" y="22"/>
                    <a:pt x="171" y="24"/>
                    <a:pt x="172" y="27"/>
                  </a:cubicBezTo>
                  <a:cubicBezTo>
                    <a:pt x="177" y="47"/>
                    <a:pt x="188" y="74"/>
                    <a:pt x="213" y="84"/>
                  </a:cubicBezTo>
                  <a:cubicBezTo>
                    <a:pt x="257" y="101"/>
                    <a:pt x="317" y="130"/>
                    <a:pt x="297" y="156"/>
                  </a:cubicBezTo>
                  <a:cubicBezTo>
                    <a:pt x="277" y="182"/>
                    <a:pt x="208" y="204"/>
                    <a:pt x="147" y="184"/>
                  </a:cubicBezTo>
                  <a:cubicBezTo>
                    <a:pt x="86" y="164"/>
                    <a:pt x="0" y="115"/>
                    <a:pt x="0" y="11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66" y="49"/>
                    <a:pt x="84" y="43"/>
                  </a:cubicBezTo>
                  <a:cubicBezTo>
                    <a:pt x="84" y="43"/>
                    <a:pt x="121" y="52"/>
                    <a:pt x="133" y="38"/>
                  </a:cubicBezTo>
                  <a:cubicBezTo>
                    <a:pt x="137" y="33"/>
                    <a:pt x="142" y="27"/>
                    <a:pt x="148" y="21"/>
                  </a:cubicBezTo>
                  <a:close/>
                </a:path>
              </a:pathLst>
            </a:cu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ŝḷïdè"/>
            <p:cNvSpPr/>
            <p:nvPr/>
          </p:nvSpPr>
          <p:spPr bwMode="auto">
            <a:xfrm>
              <a:off x="3675221" y="-1477609"/>
              <a:ext cx="304800" cy="474663"/>
            </a:xfrm>
            <a:custGeom>
              <a:avLst/>
              <a:gdLst>
                <a:gd name="T0" fmla="*/ 191 w 191"/>
                <a:gd name="T1" fmla="*/ 71 h 298"/>
                <a:gd name="T2" fmla="*/ 139 w 191"/>
                <a:gd name="T3" fmla="*/ 232 h 298"/>
                <a:gd name="T4" fmla="*/ 0 w 191"/>
                <a:gd name="T5" fmla="*/ 189 h 298"/>
                <a:gd name="T6" fmla="*/ 67 w 191"/>
                <a:gd name="T7" fmla="*/ 0 h 298"/>
                <a:gd name="T8" fmla="*/ 191 w 191"/>
                <a:gd name="T9" fmla="*/ 7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98">
                  <a:moveTo>
                    <a:pt x="191" y="71"/>
                  </a:moveTo>
                  <a:cubicBezTo>
                    <a:pt x="191" y="71"/>
                    <a:pt x="122" y="166"/>
                    <a:pt x="139" y="232"/>
                  </a:cubicBezTo>
                  <a:cubicBezTo>
                    <a:pt x="156" y="298"/>
                    <a:pt x="0" y="189"/>
                    <a:pt x="0" y="189"/>
                  </a:cubicBezTo>
                  <a:cubicBezTo>
                    <a:pt x="0" y="189"/>
                    <a:pt x="81" y="117"/>
                    <a:pt x="67" y="0"/>
                  </a:cubicBezTo>
                  <a:cubicBezTo>
                    <a:pt x="191" y="71"/>
                    <a:pt x="191" y="71"/>
                    <a:pt x="191" y="71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îṧḷîďé"/>
            <p:cNvSpPr/>
            <p:nvPr/>
          </p:nvSpPr>
          <p:spPr bwMode="auto">
            <a:xfrm>
              <a:off x="3570446" y="-1222022"/>
              <a:ext cx="671513" cy="1401763"/>
            </a:xfrm>
            <a:custGeom>
              <a:avLst/>
              <a:gdLst>
                <a:gd name="T0" fmla="*/ 29 w 421"/>
                <a:gd name="T1" fmla="*/ 811 h 880"/>
                <a:gd name="T2" fmla="*/ 283 w 421"/>
                <a:gd name="T3" fmla="*/ 851 h 880"/>
                <a:gd name="T4" fmla="*/ 280 w 421"/>
                <a:gd name="T5" fmla="*/ 831 h 880"/>
                <a:gd name="T6" fmla="*/ 286 w 421"/>
                <a:gd name="T7" fmla="*/ 832 h 880"/>
                <a:gd name="T8" fmla="*/ 421 w 421"/>
                <a:gd name="T9" fmla="*/ 808 h 880"/>
                <a:gd name="T10" fmla="*/ 382 w 421"/>
                <a:gd name="T11" fmla="*/ 578 h 880"/>
                <a:gd name="T12" fmla="*/ 379 w 421"/>
                <a:gd name="T13" fmla="*/ 546 h 880"/>
                <a:gd name="T14" fmla="*/ 374 w 421"/>
                <a:gd name="T15" fmla="*/ 490 h 880"/>
                <a:gd name="T16" fmla="*/ 372 w 421"/>
                <a:gd name="T17" fmla="*/ 472 h 880"/>
                <a:gd name="T18" fmla="*/ 361 w 421"/>
                <a:gd name="T19" fmla="*/ 385 h 880"/>
                <a:gd name="T20" fmla="*/ 343 w 421"/>
                <a:gd name="T21" fmla="*/ 213 h 880"/>
                <a:gd name="T22" fmla="*/ 303 w 421"/>
                <a:gd name="T23" fmla="*/ 128 h 880"/>
                <a:gd name="T24" fmla="*/ 298 w 421"/>
                <a:gd name="T25" fmla="*/ 126 h 880"/>
                <a:gd name="T26" fmla="*/ 249 w 421"/>
                <a:gd name="T27" fmla="*/ 89 h 880"/>
                <a:gd name="T28" fmla="*/ 168 w 421"/>
                <a:gd name="T29" fmla="*/ 34 h 880"/>
                <a:gd name="T30" fmla="*/ 141 w 421"/>
                <a:gd name="T31" fmla="*/ 23 h 880"/>
                <a:gd name="T32" fmla="*/ 66 w 421"/>
                <a:gd name="T33" fmla="*/ 15 h 880"/>
                <a:gd name="T34" fmla="*/ 34 w 421"/>
                <a:gd name="T35" fmla="*/ 199 h 880"/>
                <a:gd name="T36" fmla="*/ 62 w 421"/>
                <a:gd name="T37" fmla="*/ 277 h 880"/>
                <a:gd name="T38" fmla="*/ 125 w 421"/>
                <a:gd name="T39" fmla="*/ 401 h 880"/>
                <a:gd name="T40" fmla="*/ 109 w 421"/>
                <a:gd name="T41" fmla="*/ 555 h 880"/>
                <a:gd name="T42" fmla="*/ 29 w 421"/>
                <a:gd name="T43" fmla="*/ 81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880">
                  <a:moveTo>
                    <a:pt x="29" y="811"/>
                  </a:moveTo>
                  <a:cubicBezTo>
                    <a:pt x="144" y="880"/>
                    <a:pt x="283" y="851"/>
                    <a:pt x="283" y="851"/>
                  </a:cubicBezTo>
                  <a:cubicBezTo>
                    <a:pt x="280" y="831"/>
                    <a:pt x="280" y="831"/>
                    <a:pt x="280" y="831"/>
                  </a:cubicBezTo>
                  <a:cubicBezTo>
                    <a:pt x="286" y="832"/>
                    <a:pt x="286" y="832"/>
                    <a:pt x="286" y="832"/>
                  </a:cubicBezTo>
                  <a:cubicBezTo>
                    <a:pt x="396" y="841"/>
                    <a:pt x="421" y="808"/>
                    <a:pt x="421" y="808"/>
                  </a:cubicBezTo>
                  <a:cubicBezTo>
                    <a:pt x="404" y="760"/>
                    <a:pt x="391" y="657"/>
                    <a:pt x="382" y="578"/>
                  </a:cubicBezTo>
                  <a:cubicBezTo>
                    <a:pt x="381" y="567"/>
                    <a:pt x="380" y="556"/>
                    <a:pt x="379" y="546"/>
                  </a:cubicBezTo>
                  <a:cubicBezTo>
                    <a:pt x="377" y="523"/>
                    <a:pt x="375" y="503"/>
                    <a:pt x="374" y="490"/>
                  </a:cubicBezTo>
                  <a:cubicBezTo>
                    <a:pt x="373" y="479"/>
                    <a:pt x="372" y="472"/>
                    <a:pt x="372" y="472"/>
                  </a:cubicBezTo>
                  <a:cubicBezTo>
                    <a:pt x="361" y="385"/>
                    <a:pt x="361" y="385"/>
                    <a:pt x="361" y="385"/>
                  </a:cubicBezTo>
                  <a:cubicBezTo>
                    <a:pt x="361" y="385"/>
                    <a:pt x="329" y="282"/>
                    <a:pt x="343" y="213"/>
                  </a:cubicBezTo>
                  <a:cubicBezTo>
                    <a:pt x="356" y="154"/>
                    <a:pt x="316" y="133"/>
                    <a:pt x="303" y="128"/>
                  </a:cubicBezTo>
                  <a:cubicBezTo>
                    <a:pt x="301" y="127"/>
                    <a:pt x="300" y="127"/>
                    <a:pt x="298" y="126"/>
                  </a:cubicBezTo>
                  <a:cubicBezTo>
                    <a:pt x="282" y="123"/>
                    <a:pt x="264" y="106"/>
                    <a:pt x="249" y="89"/>
                  </a:cubicBezTo>
                  <a:cubicBezTo>
                    <a:pt x="227" y="64"/>
                    <a:pt x="199" y="45"/>
                    <a:pt x="168" y="34"/>
                  </a:cubicBezTo>
                  <a:cubicBezTo>
                    <a:pt x="154" y="29"/>
                    <a:pt x="141" y="23"/>
                    <a:pt x="141" y="23"/>
                  </a:cubicBezTo>
                  <a:cubicBezTo>
                    <a:pt x="121" y="0"/>
                    <a:pt x="66" y="15"/>
                    <a:pt x="66" y="15"/>
                  </a:cubicBezTo>
                  <a:cubicBezTo>
                    <a:pt x="0" y="58"/>
                    <a:pt x="34" y="199"/>
                    <a:pt x="34" y="199"/>
                  </a:cubicBezTo>
                  <a:cubicBezTo>
                    <a:pt x="62" y="277"/>
                    <a:pt x="62" y="277"/>
                    <a:pt x="62" y="277"/>
                  </a:cubicBezTo>
                  <a:cubicBezTo>
                    <a:pt x="78" y="321"/>
                    <a:pt x="99" y="362"/>
                    <a:pt x="125" y="401"/>
                  </a:cubicBezTo>
                  <a:cubicBezTo>
                    <a:pt x="167" y="466"/>
                    <a:pt x="109" y="555"/>
                    <a:pt x="109" y="555"/>
                  </a:cubicBezTo>
                  <a:cubicBezTo>
                    <a:pt x="20" y="627"/>
                    <a:pt x="29" y="811"/>
                    <a:pt x="29" y="811"/>
                  </a:cubicBezTo>
                </a:path>
              </a:pathLst>
            </a:custGeom>
            <a:solidFill>
              <a:srgbClr val="FF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slîḋé"/>
            <p:cNvSpPr/>
            <p:nvPr/>
          </p:nvSpPr>
          <p:spPr bwMode="auto">
            <a:xfrm>
              <a:off x="4010184" y="-325084"/>
              <a:ext cx="231775" cy="430213"/>
            </a:xfrm>
            <a:custGeom>
              <a:avLst/>
              <a:gdLst>
                <a:gd name="T0" fmla="*/ 85 w 145"/>
                <a:gd name="T1" fmla="*/ 5 h 270"/>
                <a:gd name="T2" fmla="*/ 0 w 145"/>
                <a:gd name="T3" fmla="*/ 114 h 270"/>
                <a:gd name="T4" fmla="*/ 10 w 145"/>
                <a:gd name="T5" fmla="*/ 269 h 270"/>
                <a:gd name="T6" fmla="*/ 48 w 145"/>
                <a:gd name="T7" fmla="*/ 270 h 270"/>
                <a:gd name="T8" fmla="*/ 145 w 145"/>
                <a:gd name="T9" fmla="*/ 245 h 270"/>
                <a:gd name="T10" fmla="*/ 106 w 145"/>
                <a:gd name="T11" fmla="*/ 15 h 270"/>
                <a:gd name="T12" fmla="*/ 106 w 145"/>
                <a:gd name="T13" fmla="*/ 15 h 270"/>
                <a:gd name="T14" fmla="*/ 85 w 145"/>
                <a:gd name="T15" fmla="*/ 5 h 270"/>
                <a:gd name="T16" fmla="*/ 105 w 145"/>
                <a:gd name="T17" fmla="*/ 0 h 270"/>
                <a:gd name="T18" fmla="*/ 106 w 145"/>
                <a:gd name="T19" fmla="*/ 14 h 270"/>
                <a:gd name="T20" fmla="*/ 105 w 145"/>
                <a:gd name="T21" fmla="*/ 0 h 270"/>
                <a:gd name="T22" fmla="*/ 105 w 145"/>
                <a:gd name="T2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270">
                  <a:moveTo>
                    <a:pt x="85" y="5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24" y="270"/>
                    <a:pt x="37" y="270"/>
                    <a:pt x="48" y="270"/>
                  </a:cubicBezTo>
                  <a:cubicBezTo>
                    <a:pt x="126" y="270"/>
                    <a:pt x="145" y="245"/>
                    <a:pt x="145" y="245"/>
                  </a:cubicBezTo>
                  <a:cubicBezTo>
                    <a:pt x="128" y="197"/>
                    <a:pt x="115" y="94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85" y="5"/>
                    <a:pt x="85" y="5"/>
                    <a:pt x="85" y="5"/>
                  </a:cubicBezTo>
                  <a:moveTo>
                    <a:pt x="105" y="0"/>
                  </a:moveTo>
                  <a:cubicBezTo>
                    <a:pt x="105" y="5"/>
                    <a:pt x="105" y="9"/>
                    <a:pt x="106" y="14"/>
                  </a:cubicBezTo>
                  <a:cubicBezTo>
                    <a:pt x="106" y="9"/>
                    <a:pt x="105" y="5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F26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sḷïḑè"/>
            <p:cNvSpPr/>
            <p:nvPr/>
          </p:nvSpPr>
          <p:spPr bwMode="auto">
            <a:xfrm>
              <a:off x="3667284" y="-918809"/>
              <a:ext cx="512763" cy="617538"/>
            </a:xfrm>
            <a:custGeom>
              <a:avLst/>
              <a:gdLst>
                <a:gd name="T0" fmla="*/ 321 w 321"/>
                <a:gd name="T1" fmla="*/ 387 h 388"/>
                <a:gd name="T2" fmla="*/ 321 w 321"/>
                <a:gd name="T3" fmla="*/ 388 h 388"/>
                <a:gd name="T4" fmla="*/ 321 w 321"/>
                <a:gd name="T5" fmla="*/ 388 h 388"/>
                <a:gd name="T6" fmla="*/ 321 w 321"/>
                <a:gd name="T7" fmla="*/ 387 h 388"/>
                <a:gd name="T8" fmla="*/ 4 w 321"/>
                <a:gd name="T9" fmla="*/ 0 h 388"/>
                <a:gd name="T10" fmla="*/ 31 w 321"/>
                <a:gd name="T11" fmla="*/ 83 h 388"/>
                <a:gd name="T12" fmla="*/ 101 w 321"/>
                <a:gd name="T13" fmla="*/ 224 h 388"/>
                <a:gd name="T14" fmla="*/ 127 w 321"/>
                <a:gd name="T15" fmla="*/ 267 h 388"/>
                <a:gd name="T16" fmla="*/ 228 w 321"/>
                <a:gd name="T17" fmla="*/ 345 h 388"/>
                <a:gd name="T18" fmla="*/ 300 w 321"/>
                <a:gd name="T19" fmla="*/ 378 h 388"/>
                <a:gd name="T20" fmla="*/ 308 w 321"/>
                <a:gd name="T21" fmla="*/ 368 h 388"/>
                <a:gd name="T22" fmla="*/ 227 w 321"/>
                <a:gd name="T23" fmla="*/ 330 h 388"/>
                <a:gd name="T24" fmla="*/ 126 w 321"/>
                <a:gd name="T25" fmla="*/ 253 h 388"/>
                <a:gd name="T26" fmla="*/ 100 w 321"/>
                <a:gd name="T27" fmla="*/ 210 h 388"/>
                <a:gd name="T28" fmla="*/ 31 w 321"/>
                <a:gd name="T29" fmla="*/ 69 h 388"/>
                <a:gd name="T30" fmla="*/ 4 w 321"/>
                <a:gd name="T3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1" h="388">
                  <a:moveTo>
                    <a:pt x="321" y="387"/>
                  </a:moveTo>
                  <a:cubicBezTo>
                    <a:pt x="321" y="387"/>
                    <a:pt x="321" y="388"/>
                    <a:pt x="321" y="388"/>
                  </a:cubicBezTo>
                  <a:cubicBezTo>
                    <a:pt x="321" y="388"/>
                    <a:pt x="321" y="388"/>
                    <a:pt x="321" y="388"/>
                  </a:cubicBezTo>
                  <a:cubicBezTo>
                    <a:pt x="321" y="388"/>
                    <a:pt x="321" y="387"/>
                    <a:pt x="321" y="387"/>
                  </a:cubicBezTo>
                  <a:moveTo>
                    <a:pt x="4" y="0"/>
                  </a:moveTo>
                  <a:cubicBezTo>
                    <a:pt x="0" y="38"/>
                    <a:pt x="31" y="83"/>
                    <a:pt x="31" y="83"/>
                  </a:cubicBezTo>
                  <a:cubicBezTo>
                    <a:pt x="31" y="83"/>
                    <a:pt x="83" y="181"/>
                    <a:pt x="101" y="224"/>
                  </a:cubicBezTo>
                  <a:cubicBezTo>
                    <a:pt x="118" y="267"/>
                    <a:pt x="118" y="253"/>
                    <a:pt x="127" y="267"/>
                  </a:cubicBezTo>
                  <a:cubicBezTo>
                    <a:pt x="135" y="282"/>
                    <a:pt x="228" y="345"/>
                    <a:pt x="228" y="345"/>
                  </a:cubicBezTo>
                  <a:cubicBezTo>
                    <a:pt x="300" y="378"/>
                    <a:pt x="300" y="378"/>
                    <a:pt x="300" y="378"/>
                  </a:cubicBezTo>
                  <a:cubicBezTo>
                    <a:pt x="308" y="368"/>
                    <a:pt x="308" y="368"/>
                    <a:pt x="308" y="368"/>
                  </a:cubicBezTo>
                  <a:cubicBezTo>
                    <a:pt x="227" y="330"/>
                    <a:pt x="227" y="330"/>
                    <a:pt x="227" y="330"/>
                  </a:cubicBezTo>
                  <a:cubicBezTo>
                    <a:pt x="227" y="330"/>
                    <a:pt x="135" y="267"/>
                    <a:pt x="126" y="253"/>
                  </a:cubicBezTo>
                  <a:cubicBezTo>
                    <a:pt x="118" y="238"/>
                    <a:pt x="118" y="253"/>
                    <a:pt x="100" y="210"/>
                  </a:cubicBezTo>
                  <a:cubicBezTo>
                    <a:pt x="83" y="167"/>
                    <a:pt x="31" y="69"/>
                    <a:pt x="31" y="69"/>
                  </a:cubicBezTo>
                  <a:cubicBezTo>
                    <a:pt x="31" y="69"/>
                    <a:pt x="7" y="34"/>
                    <a:pt x="4" y="0"/>
                  </a:cubicBezTo>
                </a:path>
              </a:pathLst>
            </a:custGeom>
            <a:solidFill>
              <a:srgbClr val="E5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í$ľïďé"/>
            <p:cNvSpPr/>
            <p:nvPr/>
          </p:nvSpPr>
          <p:spPr bwMode="auto">
            <a:xfrm>
              <a:off x="4146709" y="-333022"/>
              <a:ext cx="33338" cy="31750"/>
            </a:xfrm>
            <a:custGeom>
              <a:avLst/>
              <a:gdLst>
                <a:gd name="T0" fmla="*/ 8 w 21"/>
                <a:gd name="T1" fmla="*/ 0 h 20"/>
                <a:gd name="T2" fmla="*/ 0 w 21"/>
                <a:gd name="T3" fmla="*/ 10 h 20"/>
                <a:gd name="T4" fmla="*/ 21 w 21"/>
                <a:gd name="T5" fmla="*/ 20 h 20"/>
                <a:gd name="T6" fmla="*/ 21 w 21"/>
                <a:gd name="T7" fmla="*/ 19 h 20"/>
                <a:gd name="T8" fmla="*/ 20 w 21"/>
                <a:gd name="T9" fmla="*/ 5 h 20"/>
                <a:gd name="T10" fmla="*/ 8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8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19"/>
                    <a:pt x="21" y="19"/>
                  </a:cubicBezTo>
                  <a:cubicBezTo>
                    <a:pt x="20" y="14"/>
                    <a:pt x="20" y="10"/>
                    <a:pt x="20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96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ṣḻïḑê"/>
            <p:cNvSpPr/>
            <p:nvPr/>
          </p:nvSpPr>
          <p:spPr bwMode="auto">
            <a:xfrm>
              <a:off x="3638709" y="-1042634"/>
              <a:ext cx="954088" cy="976313"/>
            </a:xfrm>
            <a:custGeom>
              <a:avLst/>
              <a:gdLst>
                <a:gd name="T0" fmla="*/ 139 w 598"/>
                <a:gd name="T1" fmla="*/ 80 h 612"/>
                <a:gd name="T2" fmla="*/ 179 w 598"/>
                <a:gd name="T3" fmla="*/ 218 h 612"/>
                <a:gd name="T4" fmla="*/ 243 w 598"/>
                <a:gd name="T5" fmla="*/ 304 h 612"/>
                <a:gd name="T6" fmla="*/ 433 w 598"/>
                <a:gd name="T7" fmla="*/ 431 h 612"/>
                <a:gd name="T8" fmla="*/ 543 w 598"/>
                <a:gd name="T9" fmla="*/ 548 h 612"/>
                <a:gd name="T10" fmla="*/ 401 w 598"/>
                <a:gd name="T11" fmla="*/ 479 h 612"/>
                <a:gd name="T12" fmla="*/ 245 w 598"/>
                <a:gd name="T13" fmla="*/ 407 h 612"/>
                <a:gd name="T14" fmla="*/ 144 w 598"/>
                <a:gd name="T15" fmla="*/ 330 h 612"/>
                <a:gd name="T16" fmla="*/ 118 w 598"/>
                <a:gd name="T17" fmla="*/ 287 h 612"/>
                <a:gd name="T18" fmla="*/ 49 w 598"/>
                <a:gd name="T19" fmla="*/ 146 h 612"/>
                <a:gd name="T20" fmla="*/ 32 w 598"/>
                <a:gd name="T21" fmla="*/ 37 h 612"/>
                <a:gd name="T22" fmla="*/ 139 w 598"/>
                <a:gd name="T23" fmla="*/ 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8" h="612">
                  <a:moveTo>
                    <a:pt x="139" y="80"/>
                  </a:moveTo>
                  <a:cubicBezTo>
                    <a:pt x="139" y="80"/>
                    <a:pt x="176" y="169"/>
                    <a:pt x="179" y="218"/>
                  </a:cubicBezTo>
                  <a:cubicBezTo>
                    <a:pt x="182" y="267"/>
                    <a:pt x="243" y="304"/>
                    <a:pt x="243" y="304"/>
                  </a:cubicBezTo>
                  <a:cubicBezTo>
                    <a:pt x="433" y="431"/>
                    <a:pt x="433" y="431"/>
                    <a:pt x="433" y="431"/>
                  </a:cubicBezTo>
                  <a:cubicBezTo>
                    <a:pt x="433" y="431"/>
                    <a:pt x="598" y="485"/>
                    <a:pt x="543" y="548"/>
                  </a:cubicBezTo>
                  <a:cubicBezTo>
                    <a:pt x="488" y="612"/>
                    <a:pt x="401" y="479"/>
                    <a:pt x="401" y="479"/>
                  </a:cubicBezTo>
                  <a:cubicBezTo>
                    <a:pt x="245" y="407"/>
                    <a:pt x="245" y="407"/>
                    <a:pt x="245" y="407"/>
                  </a:cubicBezTo>
                  <a:cubicBezTo>
                    <a:pt x="245" y="407"/>
                    <a:pt x="153" y="344"/>
                    <a:pt x="144" y="330"/>
                  </a:cubicBezTo>
                  <a:cubicBezTo>
                    <a:pt x="136" y="315"/>
                    <a:pt x="136" y="330"/>
                    <a:pt x="118" y="287"/>
                  </a:cubicBezTo>
                  <a:cubicBezTo>
                    <a:pt x="101" y="244"/>
                    <a:pt x="49" y="146"/>
                    <a:pt x="49" y="146"/>
                  </a:cubicBezTo>
                  <a:cubicBezTo>
                    <a:pt x="49" y="146"/>
                    <a:pt x="0" y="74"/>
                    <a:pt x="32" y="37"/>
                  </a:cubicBezTo>
                  <a:cubicBezTo>
                    <a:pt x="64" y="0"/>
                    <a:pt x="139" y="80"/>
                    <a:pt x="139" y="80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iṧḻïḓe"/>
            <p:cNvSpPr/>
            <p:nvPr/>
          </p:nvSpPr>
          <p:spPr bwMode="auto">
            <a:xfrm>
              <a:off x="3633946" y="-1048984"/>
              <a:ext cx="263525" cy="193675"/>
            </a:xfrm>
            <a:custGeom>
              <a:avLst/>
              <a:gdLst>
                <a:gd name="T0" fmla="*/ 150 w 165"/>
                <a:gd name="T1" fmla="*/ 104 h 121"/>
                <a:gd name="T2" fmla="*/ 153 w 165"/>
                <a:gd name="T3" fmla="*/ 112 h 121"/>
                <a:gd name="T4" fmla="*/ 165 w 165"/>
                <a:gd name="T5" fmla="*/ 121 h 121"/>
                <a:gd name="T6" fmla="*/ 160 w 165"/>
                <a:gd name="T7" fmla="*/ 112 h 121"/>
                <a:gd name="T8" fmla="*/ 150 w 165"/>
                <a:gd name="T9" fmla="*/ 104 h 121"/>
                <a:gd name="T10" fmla="*/ 9 w 165"/>
                <a:gd name="T11" fmla="*/ 73 h 121"/>
                <a:gd name="T12" fmla="*/ 9 w 165"/>
                <a:gd name="T13" fmla="*/ 75 h 121"/>
                <a:gd name="T14" fmla="*/ 9 w 165"/>
                <a:gd name="T15" fmla="*/ 77 h 121"/>
                <a:gd name="T16" fmla="*/ 9 w 165"/>
                <a:gd name="T17" fmla="*/ 73 h 121"/>
                <a:gd name="T18" fmla="*/ 1 w 165"/>
                <a:gd name="T19" fmla="*/ 0 h 121"/>
                <a:gd name="T20" fmla="*/ 0 w 165"/>
                <a:gd name="T21" fmla="*/ 1 h 121"/>
                <a:gd name="T22" fmla="*/ 9 w 165"/>
                <a:gd name="T23" fmla="*/ 73 h 121"/>
                <a:gd name="T24" fmla="*/ 24 w 165"/>
                <a:gd name="T25" fmla="*/ 68 h 121"/>
                <a:gd name="T26" fmla="*/ 24 w 165"/>
                <a:gd name="T27" fmla="*/ 68 h 121"/>
                <a:gd name="T28" fmla="*/ 25 w 165"/>
                <a:gd name="T29" fmla="*/ 62 h 121"/>
                <a:gd name="T30" fmla="*/ 24 w 165"/>
                <a:gd name="T31" fmla="*/ 62 h 121"/>
                <a:gd name="T32" fmla="*/ 9 w 165"/>
                <a:gd name="T33" fmla="*/ 67 h 121"/>
                <a:gd name="T34" fmla="*/ 9 w 165"/>
                <a:gd name="T35" fmla="*/ 71 h 121"/>
                <a:gd name="T36" fmla="*/ 9 w 165"/>
                <a:gd name="T37" fmla="*/ 70 h 121"/>
                <a:gd name="T38" fmla="*/ 9 w 165"/>
                <a:gd name="T39" fmla="*/ 67 h 121"/>
                <a:gd name="T40" fmla="*/ 1 w 165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5" h="121">
                  <a:moveTo>
                    <a:pt x="150" y="104"/>
                  </a:moveTo>
                  <a:cubicBezTo>
                    <a:pt x="151" y="107"/>
                    <a:pt x="152" y="109"/>
                    <a:pt x="153" y="112"/>
                  </a:cubicBezTo>
                  <a:cubicBezTo>
                    <a:pt x="160" y="118"/>
                    <a:pt x="165" y="121"/>
                    <a:pt x="165" y="121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58" y="110"/>
                    <a:pt x="154" y="107"/>
                    <a:pt x="150" y="104"/>
                  </a:cubicBezTo>
                  <a:moveTo>
                    <a:pt x="9" y="73"/>
                  </a:moveTo>
                  <a:cubicBezTo>
                    <a:pt x="9" y="73"/>
                    <a:pt x="9" y="74"/>
                    <a:pt x="9" y="75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7"/>
                    <a:pt x="9" y="75"/>
                    <a:pt x="9" y="7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" y="57"/>
                    <a:pt x="9" y="73"/>
                  </a:cubicBezTo>
                  <a:cubicBezTo>
                    <a:pt x="10" y="69"/>
                    <a:pt x="16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6"/>
                    <a:pt x="25" y="64"/>
                    <a:pt x="25" y="62"/>
                  </a:cubicBezTo>
                  <a:cubicBezTo>
                    <a:pt x="25" y="62"/>
                    <a:pt x="24" y="62"/>
                    <a:pt x="24" y="62"/>
                  </a:cubicBezTo>
                  <a:cubicBezTo>
                    <a:pt x="16" y="62"/>
                    <a:pt x="10" y="64"/>
                    <a:pt x="9" y="67"/>
                  </a:cubicBezTo>
                  <a:cubicBezTo>
                    <a:pt x="9" y="70"/>
                    <a:pt x="9" y="71"/>
                    <a:pt x="9" y="71"/>
                  </a:cubicBezTo>
                  <a:cubicBezTo>
                    <a:pt x="9" y="71"/>
                    <a:pt x="9" y="71"/>
                    <a:pt x="9" y="70"/>
                  </a:cubicBezTo>
                  <a:cubicBezTo>
                    <a:pt x="9" y="69"/>
                    <a:pt x="9" y="68"/>
                    <a:pt x="9" y="67"/>
                  </a:cubicBezTo>
                  <a:cubicBezTo>
                    <a:pt x="8" y="54"/>
                    <a:pt x="3" y="15"/>
                    <a:pt x="1" y="0"/>
                  </a:cubicBezTo>
                </a:path>
              </a:pathLst>
            </a:custGeom>
            <a:solidFill>
              <a:srgbClr val="E5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îṡľîḋè"/>
            <p:cNvSpPr/>
            <p:nvPr/>
          </p:nvSpPr>
          <p:spPr bwMode="auto">
            <a:xfrm>
              <a:off x="3672046" y="-963259"/>
              <a:ext cx="206375" cy="93663"/>
            </a:xfrm>
            <a:custGeom>
              <a:avLst/>
              <a:gdLst>
                <a:gd name="T0" fmla="*/ 61 w 129"/>
                <a:gd name="T1" fmla="*/ 0 h 59"/>
                <a:gd name="T2" fmla="*/ 51 w 129"/>
                <a:gd name="T3" fmla="*/ 3 h 59"/>
                <a:gd name="T4" fmla="*/ 15 w 129"/>
                <a:gd name="T5" fmla="*/ 10 h 59"/>
                <a:gd name="T6" fmla="*/ 8 w 129"/>
                <a:gd name="T7" fmla="*/ 10 h 59"/>
                <a:gd name="T8" fmla="*/ 1 w 129"/>
                <a:gd name="T9" fmla="*/ 9 h 59"/>
                <a:gd name="T10" fmla="*/ 0 w 129"/>
                <a:gd name="T11" fmla="*/ 15 h 59"/>
                <a:gd name="T12" fmla="*/ 8 w 129"/>
                <a:gd name="T13" fmla="*/ 15 h 59"/>
                <a:gd name="T14" fmla="*/ 16 w 129"/>
                <a:gd name="T15" fmla="*/ 16 h 59"/>
                <a:gd name="T16" fmla="*/ 51 w 129"/>
                <a:gd name="T17" fmla="*/ 9 h 59"/>
                <a:gd name="T18" fmla="*/ 61 w 129"/>
                <a:gd name="T19" fmla="*/ 6 h 59"/>
                <a:gd name="T20" fmla="*/ 72 w 129"/>
                <a:gd name="T21" fmla="*/ 11 h 59"/>
                <a:gd name="T22" fmla="*/ 129 w 129"/>
                <a:gd name="T23" fmla="*/ 59 h 59"/>
                <a:gd name="T24" fmla="*/ 126 w 129"/>
                <a:gd name="T25" fmla="*/ 51 h 59"/>
                <a:gd name="T26" fmla="*/ 72 w 129"/>
                <a:gd name="T27" fmla="*/ 5 h 59"/>
                <a:gd name="T28" fmla="*/ 61 w 129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59">
                  <a:moveTo>
                    <a:pt x="61" y="0"/>
                  </a:moveTo>
                  <a:cubicBezTo>
                    <a:pt x="58" y="0"/>
                    <a:pt x="55" y="1"/>
                    <a:pt x="51" y="3"/>
                  </a:cubicBezTo>
                  <a:cubicBezTo>
                    <a:pt x="40" y="8"/>
                    <a:pt x="28" y="10"/>
                    <a:pt x="15" y="10"/>
                  </a:cubicBezTo>
                  <a:cubicBezTo>
                    <a:pt x="13" y="10"/>
                    <a:pt x="11" y="10"/>
                    <a:pt x="8" y="10"/>
                  </a:cubicBezTo>
                  <a:cubicBezTo>
                    <a:pt x="6" y="10"/>
                    <a:pt x="3" y="10"/>
                    <a:pt x="1" y="9"/>
                  </a:cubicBezTo>
                  <a:cubicBezTo>
                    <a:pt x="1" y="11"/>
                    <a:pt x="0" y="13"/>
                    <a:pt x="0" y="15"/>
                  </a:cubicBezTo>
                  <a:cubicBezTo>
                    <a:pt x="3" y="15"/>
                    <a:pt x="6" y="15"/>
                    <a:pt x="8" y="15"/>
                  </a:cubicBezTo>
                  <a:cubicBezTo>
                    <a:pt x="11" y="16"/>
                    <a:pt x="13" y="16"/>
                    <a:pt x="16" y="16"/>
                  </a:cubicBezTo>
                  <a:cubicBezTo>
                    <a:pt x="28" y="16"/>
                    <a:pt x="40" y="13"/>
                    <a:pt x="51" y="9"/>
                  </a:cubicBezTo>
                  <a:cubicBezTo>
                    <a:pt x="55" y="7"/>
                    <a:pt x="58" y="6"/>
                    <a:pt x="61" y="6"/>
                  </a:cubicBezTo>
                  <a:cubicBezTo>
                    <a:pt x="65" y="6"/>
                    <a:pt x="69" y="7"/>
                    <a:pt x="72" y="11"/>
                  </a:cubicBezTo>
                  <a:cubicBezTo>
                    <a:pt x="80" y="21"/>
                    <a:pt x="111" y="46"/>
                    <a:pt x="129" y="59"/>
                  </a:cubicBezTo>
                  <a:cubicBezTo>
                    <a:pt x="128" y="56"/>
                    <a:pt x="127" y="54"/>
                    <a:pt x="126" y="51"/>
                  </a:cubicBezTo>
                  <a:cubicBezTo>
                    <a:pt x="108" y="37"/>
                    <a:pt x="79" y="15"/>
                    <a:pt x="72" y="5"/>
                  </a:cubicBezTo>
                  <a:cubicBezTo>
                    <a:pt x="69" y="2"/>
                    <a:pt x="65" y="0"/>
                    <a:pt x="61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iṩḻíḑe"/>
            <p:cNvSpPr/>
            <p:nvPr/>
          </p:nvSpPr>
          <p:spPr bwMode="auto">
            <a:xfrm>
              <a:off x="3633946" y="-1083909"/>
              <a:ext cx="263525" cy="220663"/>
            </a:xfrm>
            <a:custGeom>
              <a:avLst/>
              <a:gdLst>
                <a:gd name="T0" fmla="*/ 165 w 165"/>
                <a:gd name="T1" fmla="*/ 138 h 138"/>
                <a:gd name="T2" fmla="*/ 96 w 165"/>
                <a:gd name="T3" fmla="*/ 80 h 138"/>
                <a:gd name="T4" fmla="*/ 75 w 165"/>
                <a:gd name="T5" fmla="*/ 78 h 138"/>
                <a:gd name="T6" fmla="*/ 32 w 165"/>
                <a:gd name="T7" fmla="*/ 85 h 138"/>
                <a:gd name="T8" fmla="*/ 9 w 165"/>
                <a:gd name="T9" fmla="*/ 92 h 138"/>
                <a:gd name="T10" fmla="*/ 0 w 165"/>
                <a:gd name="T11" fmla="*/ 17 h 138"/>
                <a:gd name="T12" fmla="*/ 49 w 165"/>
                <a:gd name="T13" fmla="*/ 0 h 138"/>
                <a:gd name="T14" fmla="*/ 113 w 165"/>
                <a:gd name="T15" fmla="*/ 34 h 138"/>
                <a:gd name="T16" fmla="*/ 165 w 165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38">
                  <a:moveTo>
                    <a:pt x="165" y="138"/>
                  </a:moveTo>
                  <a:cubicBezTo>
                    <a:pt x="165" y="138"/>
                    <a:pt x="107" y="94"/>
                    <a:pt x="96" y="80"/>
                  </a:cubicBezTo>
                  <a:cubicBezTo>
                    <a:pt x="90" y="74"/>
                    <a:pt x="83" y="75"/>
                    <a:pt x="75" y="78"/>
                  </a:cubicBezTo>
                  <a:cubicBezTo>
                    <a:pt x="62" y="84"/>
                    <a:pt x="47" y="86"/>
                    <a:pt x="32" y="85"/>
                  </a:cubicBezTo>
                  <a:cubicBezTo>
                    <a:pt x="20" y="84"/>
                    <a:pt x="7" y="85"/>
                    <a:pt x="9" y="92"/>
                  </a:cubicBezTo>
                  <a:cubicBezTo>
                    <a:pt x="12" y="106"/>
                    <a:pt x="0" y="17"/>
                    <a:pt x="0" y="17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65" y="138"/>
                    <a:pt x="165" y="138"/>
                    <a:pt x="165" y="138"/>
                  </a:cubicBezTo>
                </a:path>
              </a:pathLst>
            </a:custGeom>
            <a:solidFill>
              <a:srgbClr val="FF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îş1íḍê"/>
            <p:cNvSpPr/>
            <p:nvPr/>
          </p:nvSpPr>
          <p:spPr bwMode="auto">
            <a:xfrm>
              <a:off x="4114959" y="-8553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ṣḻiḋè"/>
            <p:cNvSpPr/>
            <p:nvPr/>
          </p:nvSpPr>
          <p:spPr bwMode="auto">
            <a:xfrm>
              <a:off x="4010184" y="-861659"/>
              <a:ext cx="104775" cy="15875"/>
            </a:xfrm>
            <a:custGeom>
              <a:avLst/>
              <a:gdLst>
                <a:gd name="T0" fmla="*/ 0 w 65"/>
                <a:gd name="T1" fmla="*/ 0 h 10"/>
                <a:gd name="T2" fmla="*/ 36 w 65"/>
                <a:gd name="T3" fmla="*/ 10 h 10"/>
                <a:gd name="T4" fmla="*/ 65 w 65"/>
                <a:gd name="T5" fmla="*/ 4 h 10"/>
                <a:gd name="T6" fmla="*/ 65 w 65"/>
                <a:gd name="T7" fmla="*/ 4 h 10"/>
                <a:gd name="T8" fmla="*/ 0 w 6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">
                  <a:moveTo>
                    <a:pt x="0" y="0"/>
                  </a:moveTo>
                  <a:cubicBezTo>
                    <a:pt x="11" y="7"/>
                    <a:pt x="24" y="10"/>
                    <a:pt x="36" y="10"/>
                  </a:cubicBezTo>
                  <a:cubicBezTo>
                    <a:pt x="46" y="10"/>
                    <a:pt x="56" y="8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îśļíḑè"/>
            <p:cNvSpPr/>
            <p:nvPr/>
          </p:nvSpPr>
          <p:spPr bwMode="auto">
            <a:xfrm>
              <a:off x="3948271" y="-1323622"/>
              <a:ext cx="6350" cy="9525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1 h 6"/>
                <a:gd name="T4" fmla="*/ 0 w 4"/>
                <a:gd name="T5" fmla="*/ 6 h 6"/>
                <a:gd name="T6" fmla="*/ 1 w 4"/>
                <a:gd name="T7" fmla="*/ 6 h 6"/>
                <a:gd name="T8" fmla="*/ 4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4"/>
                    <a:pt x="3" y="2"/>
                    <a:pt x="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îślîḍe"/>
            <p:cNvSpPr/>
            <p:nvPr/>
          </p:nvSpPr>
          <p:spPr bwMode="auto">
            <a:xfrm>
              <a:off x="3905409" y="-1323622"/>
              <a:ext cx="49213" cy="11113"/>
            </a:xfrm>
            <a:custGeom>
              <a:avLst/>
              <a:gdLst>
                <a:gd name="T0" fmla="*/ 0 w 31"/>
                <a:gd name="T1" fmla="*/ 0 h 7"/>
                <a:gd name="T2" fmla="*/ 0 w 31"/>
                <a:gd name="T3" fmla="*/ 4 h 7"/>
                <a:gd name="T4" fmla="*/ 14 w 31"/>
                <a:gd name="T5" fmla="*/ 7 h 7"/>
                <a:gd name="T6" fmla="*/ 27 w 31"/>
                <a:gd name="T7" fmla="*/ 6 h 7"/>
                <a:gd name="T8" fmla="*/ 31 w 31"/>
                <a:gd name="T9" fmla="*/ 1 h 7"/>
                <a:gd name="T10" fmla="*/ 16 w 31"/>
                <a:gd name="T11" fmla="*/ 1 h 7"/>
                <a:gd name="T12" fmla="*/ 0 w 3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7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4" y="6"/>
                    <a:pt x="9" y="7"/>
                    <a:pt x="14" y="7"/>
                  </a:cubicBezTo>
                  <a:cubicBezTo>
                    <a:pt x="18" y="7"/>
                    <a:pt x="23" y="7"/>
                    <a:pt x="27" y="6"/>
                  </a:cubicBezTo>
                  <a:cubicBezTo>
                    <a:pt x="28" y="4"/>
                    <a:pt x="30" y="2"/>
                    <a:pt x="31" y="1"/>
                  </a:cubicBezTo>
                  <a:cubicBezTo>
                    <a:pt x="26" y="1"/>
                    <a:pt x="21" y="1"/>
                    <a:pt x="16" y="1"/>
                  </a:cubicBezTo>
                  <a:cubicBezTo>
                    <a:pt x="11" y="1"/>
                    <a:pt x="6" y="1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ïṧḻïďè"/>
            <p:cNvSpPr/>
            <p:nvPr/>
          </p:nvSpPr>
          <p:spPr bwMode="auto">
            <a:xfrm>
              <a:off x="3730784" y="-1720497"/>
              <a:ext cx="401638" cy="398463"/>
            </a:xfrm>
            <a:prstGeom prst="ellipse">
              <a:avLst/>
            </a:pr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îsḻïdé"/>
            <p:cNvSpPr/>
            <p:nvPr/>
          </p:nvSpPr>
          <p:spPr bwMode="auto">
            <a:xfrm>
              <a:off x="3110071" y="-1820509"/>
              <a:ext cx="1038225" cy="927100"/>
            </a:xfrm>
            <a:custGeom>
              <a:avLst/>
              <a:gdLst>
                <a:gd name="T0" fmla="*/ 505 w 650"/>
                <a:gd name="T1" fmla="*/ 359 h 581"/>
                <a:gd name="T2" fmla="*/ 490 w 650"/>
                <a:gd name="T3" fmla="*/ 425 h 581"/>
                <a:gd name="T4" fmla="*/ 492 w 650"/>
                <a:gd name="T5" fmla="*/ 427 h 581"/>
                <a:gd name="T6" fmla="*/ 511 w 650"/>
                <a:gd name="T7" fmla="*/ 399 h 581"/>
                <a:gd name="T8" fmla="*/ 505 w 650"/>
                <a:gd name="T9" fmla="*/ 359 h 581"/>
                <a:gd name="T10" fmla="*/ 532 w 650"/>
                <a:gd name="T11" fmla="*/ 0 h 581"/>
                <a:gd name="T12" fmla="*/ 511 w 650"/>
                <a:gd name="T13" fmla="*/ 2 h 581"/>
                <a:gd name="T14" fmla="*/ 434 w 650"/>
                <a:gd name="T15" fmla="*/ 26 h 581"/>
                <a:gd name="T16" fmla="*/ 365 w 650"/>
                <a:gd name="T17" fmla="*/ 45 h 581"/>
                <a:gd name="T18" fmla="*/ 283 w 650"/>
                <a:gd name="T19" fmla="*/ 130 h 581"/>
                <a:gd name="T20" fmla="*/ 244 w 650"/>
                <a:gd name="T21" fmla="*/ 229 h 581"/>
                <a:gd name="T22" fmla="*/ 163 w 650"/>
                <a:gd name="T23" fmla="*/ 287 h 581"/>
                <a:gd name="T24" fmla="*/ 161 w 650"/>
                <a:gd name="T25" fmla="*/ 287 h 581"/>
                <a:gd name="T26" fmla="*/ 145 w 650"/>
                <a:gd name="T27" fmla="*/ 286 h 581"/>
                <a:gd name="T28" fmla="*/ 134 w 650"/>
                <a:gd name="T29" fmla="*/ 288 h 581"/>
                <a:gd name="T30" fmla="*/ 118 w 650"/>
                <a:gd name="T31" fmla="*/ 303 h 581"/>
                <a:gd name="T32" fmla="*/ 95 w 650"/>
                <a:gd name="T33" fmla="*/ 411 h 581"/>
                <a:gd name="T34" fmla="*/ 38 w 650"/>
                <a:gd name="T35" fmla="*/ 471 h 581"/>
                <a:gd name="T36" fmla="*/ 10 w 650"/>
                <a:gd name="T37" fmla="*/ 545 h 581"/>
                <a:gd name="T38" fmla="*/ 55 w 650"/>
                <a:gd name="T39" fmla="*/ 579 h 581"/>
                <a:gd name="T40" fmla="*/ 79 w 650"/>
                <a:gd name="T41" fmla="*/ 581 h 581"/>
                <a:gd name="T42" fmla="*/ 114 w 650"/>
                <a:gd name="T43" fmla="*/ 579 h 581"/>
                <a:gd name="T44" fmla="*/ 269 w 650"/>
                <a:gd name="T45" fmla="*/ 544 h 581"/>
                <a:gd name="T46" fmla="*/ 313 w 650"/>
                <a:gd name="T47" fmla="*/ 495 h 581"/>
                <a:gd name="T48" fmla="*/ 354 w 650"/>
                <a:gd name="T49" fmla="*/ 390 h 581"/>
                <a:gd name="T50" fmla="*/ 370 w 650"/>
                <a:gd name="T51" fmla="*/ 387 h 581"/>
                <a:gd name="T52" fmla="*/ 421 w 650"/>
                <a:gd name="T53" fmla="*/ 270 h 581"/>
                <a:gd name="T54" fmla="*/ 389 w 650"/>
                <a:gd name="T55" fmla="*/ 187 h 581"/>
                <a:gd name="T56" fmla="*/ 514 w 650"/>
                <a:gd name="T57" fmla="*/ 62 h 581"/>
                <a:gd name="T58" fmla="*/ 625 w 650"/>
                <a:gd name="T59" fmla="*/ 128 h 581"/>
                <a:gd name="T60" fmla="*/ 645 w 650"/>
                <a:gd name="T61" fmla="*/ 104 h 581"/>
                <a:gd name="T62" fmla="*/ 627 w 650"/>
                <a:gd name="T63" fmla="*/ 82 h 581"/>
                <a:gd name="T64" fmla="*/ 586 w 650"/>
                <a:gd name="T65" fmla="*/ 19 h 581"/>
                <a:gd name="T66" fmla="*/ 532 w 650"/>
                <a:gd name="T67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0" h="581">
                  <a:moveTo>
                    <a:pt x="505" y="359"/>
                  </a:moveTo>
                  <a:cubicBezTo>
                    <a:pt x="496" y="380"/>
                    <a:pt x="490" y="403"/>
                    <a:pt x="490" y="425"/>
                  </a:cubicBezTo>
                  <a:cubicBezTo>
                    <a:pt x="491" y="426"/>
                    <a:pt x="492" y="426"/>
                    <a:pt x="492" y="427"/>
                  </a:cubicBezTo>
                  <a:cubicBezTo>
                    <a:pt x="502" y="420"/>
                    <a:pt x="509" y="410"/>
                    <a:pt x="511" y="399"/>
                  </a:cubicBezTo>
                  <a:cubicBezTo>
                    <a:pt x="514" y="385"/>
                    <a:pt x="509" y="372"/>
                    <a:pt x="505" y="359"/>
                  </a:cubicBezTo>
                  <a:moveTo>
                    <a:pt x="532" y="0"/>
                  </a:moveTo>
                  <a:cubicBezTo>
                    <a:pt x="525" y="0"/>
                    <a:pt x="518" y="1"/>
                    <a:pt x="511" y="2"/>
                  </a:cubicBezTo>
                  <a:cubicBezTo>
                    <a:pt x="484" y="7"/>
                    <a:pt x="459" y="19"/>
                    <a:pt x="434" y="26"/>
                  </a:cubicBezTo>
                  <a:cubicBezTo>
                    <a:pt x="411" y="33"/>
                    <a:pt x="387" y="36"/>
                    <a:pt x="365" y="45"/>
                  </a:cubicBezTo>
                  <a:cubicBezTo>
                    <a:pt x="328" y="61"/>
                    <a:pt x="300" y="93"/>
                    <a:pt x="283" y="130"/>
                  </a:cubicBezTo>
                  <a:cubicBezTo>
                    <a:pt x="267" y="162"/>
                    <a:pt x="260" y="197"/>
                    <a:pt x="244" y="229"/>
                  </a:cubicBezTo>
                  <a:cubicBezTo>
                    <a:pt x="228" y="260"/>
                    <a:pt x="198" y="287"/>
                    <a:pt x="163" y="287"/>
                  </a:cubicBezTo>
                  <a:cubicBezTo>
                    <a:pt x="163" y="287"/>
                    <a:pt x="162" y="287"/>
                    <a:pt x="161" y="287"/>
                  </a:cubicBezTo>
                  <a:cubicBezTo>
                    <a:pt x="156" y="287"/>
                    <a:pt x="150" y="286"/>
                    <a:pt x="145" y="286"/>
                  </a:cubicBezTo>
                  <a:cubicBezTo>
                    <a:pt x="141" y="286"/>
                    <a:pt x="137" y="287"/>
                    <a:pt x="134" y="288"/>
                  </a:cubicBezTo>
                  <a:cubicBezTo>
                    <a:pt x="127" y="291"/>
                    <a:pt x="121" y="296"/>
                    <a:pt x="118" y="303"/>
                  </a:cubicBezTo>
                  <a:cubicBezTo>
                    <a:pt x="98" y="335"/>
                    <a:pt x="111" y="377"/>
                    <a:pt x="95" y="411"/>
                  </a:cubicBezTo>
                  <a:cubicBezTo>
                    <a:pt x="84" y="437"/>
                    <a:pt x="59" y="453"/>
                    <a:pt x="38" y="471"/>
                  </a:cubicBezTo>
                  <a:cubicBezTo>
                    <a:pt x="18" y="490"/>
                    <a:pt x="0" y="519"/>
                    <a:pt x="10" y="545"/>
                  </a:cubicBezTo>
                  <a:cubicBezTo>
                    <a:pt x="17" y="563"/>
                    <a:pt x="36" y="575"/>
                    <a:pt x="55" y="579"/>
                  </a:cubicBezTo>
                  <a:cubicBezTo>
                    <a:pt x="63" y="580"/>
                    <a:pt x="71" y="581"/>
                    <a:pt x="79" y="581"/>
                  </a:cubicBezTo>
                  <a:cubicBezTo>
                    <a:pt x="91" y="581"/>
                    <a:pt x="103" y="580"/>
                    <a:pt x="114" y="579"/>
                  </a:cubicBezTo>
                  <a:cubicBezTo>
                    <a:pt x="168" y="575"/>
                    <a:pt x="226" y="577"/>
                    <a:pt x="269" y="544"/>
                  </a:cubicBezTo>
                  <a:cubicBezTo>
                    <a:pt x="286" y="531"/>
                    <a:pt x="299" y="513"/>
                    <a:pt x="313" y="495"/>
                  </a:cubicBezTo>
                  <a:cubicBezTo>
                    <a:pt x="313" y="455"/>
                    <a:pt x="322" y="411"/>
                    <a:pt x="354" y="390"/>
                  </a:cubicBezTo>
                  <a:cubicBezTo>
                    <a:pt x="354" y="390"/>
                    <a:pt x="361" y="388"/>
                    <a:pt x="370" y="387"/>
                  </a:cubicBezTo>
                  <a:cubicBezTo>
                    <a:pt x="388" y="365"/>
                    <a:pt x="414" y="325"/>
                    <a:pt x="421" y="270"/>
                  </a:cubicBezTo>
                  <a:cubicBezTo>
                    <a:pt x="401" y="248"/>
                    <a:pt x="389" y="219"/>
                    <a:pt x="389" y="187"/>
                  </a:cubicBezTo>
                  <a:cubicBezTo>
                    <a:pt x="389" y="118"/>
                    <a:pt x="445" y="62"/>
                    <a:pt x="514" y="62"/>
                  </a:cubicBezTo>
                  <a:cubicBezTo>
                    <a:pt x="562" y="62"/>
                    <a:pt x="604" y="89"/>
                    <a:pt x="625" y="128"/>
                  </a:cubicBezTo>
                  <a:cubicBezTo>
                    <a:pt x="638" y="123"/>
                    <a:pt x="650" y="117"/>
                    <a:pt x="645" y="104"/>
                  </a:cubicBezTo>
                  <a:cubicBezTo>
                    <a:pt x="642" y="95"/>
                    <a:pt x="634" y="89"/>
                    <a:pt x="627" y="82"/>
                  </a:cubicBezTo>
                  <a:cubicBezTo>
                    <a:pt x="610" y="64"/>
                    <a:pt x="604" y="37"/>
                    <a:pt x="586" y="19"/>
                  </a:cubicBezTo>
                  <a:cubicBezTo>
                    <a:pt x="572" y="6"/>
                    <a:pt x="552" y="0"/>
                    <a:pt x="53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ïŝliďe"/>
            <p:cNvSpPr/>
            <p:nvPr/>
          </p:nvSpPr>
          <p:spPr bwMode="auto">
            <a:xfrm>
              <a:off x="3700621" y="-1390297"/>
              <a:ext cx="215900" cy="247650"/>
            </a:xfrm>
            <a:custGeom>
              <a:avLst/>
              <a:gdLst>
                <a:gd name="T0" fmla="*/ 51 w 135"/>
                <a:gd name="T1" fmla="*/ 0 h 155"/>
                <a:gd name="T2" fmla="*/ 0 w 135"/>
                <a:gd name="T3" fmla="*/ 117 h 155"/>
                <a:gd name="T4" fmla="*/ 20 w 135"/>
                <a:gd name="T5" fmla="*/ 115 h 155"/>
                <a:gd name="T6" fmla="*/ 59 w 135"/>
                <a:gd name="T7" fmla="*/ 128 h 155"/>
                <a:gd name="T8" fmla="*/ 86 w 135"/>
                <a:gd name="T9" fmla="*/ 139 h 155"/>
                <a:gd name="T10" fmla="*/ 120 w 135"/>
                <a:gd name="T11" fmla="*/ 155 h 155"/>
                <a:gd name="T12" fmla="*/ 135 w 135"/>
                <a:gd name="T13" fmla="*/ 89 h 155"/>
                <a:gd name="T14" fmla="*/ 133 w 135"/>
                <a:gd name="T15" fmla="*/ 82 h 155"/>
                <a:gd name="T16" fmla="*/ 128 w 135"/>
                <a:gd name="T17" fmla="*/ 45 h 155"/>
                <a:gd name="T18" fmla="*/ 122 w 135"/>
                <a:gd name="T19" fmla="*/ 40 h 155"/>
                <a:gd name="T20" fmla="*/ 51 w 13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55">
                  <a:moveTo>
                    <a:pt x="51" y="0"/>
                  </a:moveTo>
                  <a:cubicBezTo>
                    <a:pt x="44" y="55"/>
                    <a:pt x="18" y="95"/>
                    <a:pt x="0" y="117"/>
                  </a:cubicBezTo>
                  <a:cubicBezTo>
                    <a:pt x="6" y="116"/>
                    <a:pt x="13" y="115"/>
                    <a:pt x="20" y="115"/>
                  </a:cubicBezTo>
                  <a:cubicBezTo>
                    <a:pt x="34" y="115"/>
                    <a:pt x="50" y="118"/>
                    <a:pt x="59" y="128"/>
                  </a:cubicBezTo>
                  <a:cubicBezTo>
                    <a:pt x="59" y="128"/>
                    <a:pt x="72" y="134"/>
                    <a:pt x="86" y="139"/>
                  </a:cubicBezTo>
                  <a:cubicBezTo>
                    <a:pt x="98" y="144"/>
                    <a:pt x="109" y="149"/>
                    <a:pt x="120" y="155"/>
                  </a:cubicBezTo>
                  <a:cubicBezTo>
                    <a:pt x="120" y="133"/>
                    <a:pt x="126" y="110"/>
                    <a:pt x="135" y="89"/>
                  </a:cubicBezTo>
                  <a:cubicBezTo>
                    <a:pt x="134" y="87"/>
                    <a:pt x="134" y="84"/>
                    <a:pt x="133" y="82"/>
                  </a:cubicBezTo>
                  <a:cubicBezTo>
                    <a:pt x="130" y="70"/>
                    <a:pt x="128" y="57"/>
                    <a:pt x="128" y="45"/>
                  </a:cubicBezTo>
                  <a:cubicBezTo>
                    <a:pt x="126" y="44"/>
                    <a:pt x="124" y="42"/>
                    <a:pt x="122" y="40"/>
                  </a:cubicBezTo>
                  <a:cubicBezTo>
                    <a:pt x="94" y="35"/>
                    <a:pt x="69" y="21"/>
                    <a:pt x="51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1idê"/>
            <p:cNvSpPr/>
            <p:nvPr/>
          </p:nvSpPr>
          <p:spPr bwMode="auto">
            <a:xfrm>
              <a:off x="3610134" y="-1206147"/>
              <a:ext cx="285750" cy="174625"/>
            </a:xfrm>
            <a:custGeom>
              <a:avLst/>
              <a:gdLst>
                <a:gd name="T0" fmla="*/ 77 w 179"/>
                <a:gd name="T1" fmla="*/ 0 h 110"/>
                <a:gd name="T2" fmla="*/ 57 w 179"/>
                <a:gd name="T3" fmla="*/ 2 h 110"/>
                <a:gd name="T4" fmla="*/ 41 w 179"/>
                <a:gd name="T5" fmla="*/ 5 h 110"/>
                <a:gd name="T6" fmla="*/ 0 w 179"/>
                <a:gd name="T7" fmla="*/ 110 h 110"/>
                <a:gd name="T8" fmla="*/ 54 w 179"/>
                <a:gd name="T9" fmla="*/ 65 h 110"/>
                <a:gd name="T10" fmla="*/ 135 w 179"/>
                <a:gd name="T11" fmla="*/ 57 h 110"/>
                <a:gd name="T12" fmla="*/ 179 w 179"/>
                <a:gd name="T13" fmla="*/ 42 h 110"/>
                <a:gd name="T14" fmla="*/ 177 w 179"/>
                <a:gd name="T15" fmla="*/ 40 h 110"/>
                <a:gd name="T16" fmla="*/ 143 w 179"/>
                <a:gd name="T17" fmla="*/ 24 h 110"/>
                <a:gd name="T18" fmla="*/ 116 w 179"/>
                <a:gd name="T19" fmla="*/ 13 h 110"/>
                <a:gd name="T20" fmla="*/ 77 w 179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0">
                  <a:moveTo>
                    <a:pt x="77" y="0"/>
                  </a:moveTo>
                  <a:cubicBezTo>
                    <a:pt x="70" y="0"/>
                    <a:pt x="63" y="1"/>
                    <a:pt x="57" y="2"/>
                  </a:cubicBezTo>
                  <a:cubicBezTo>
                    <a:pt x="48" y="3"/>
                    <a:pt x="41" y="5"/>
                    <a:pt x="41" y="5"/>
                  </a:cubicBezTo>
                  <a:cubicBezTo>
                    <a:pt x="9" y="26"/>
                    <a:pt x="0" y="70"/>
                    <a:pt x="0" y="110"/>
                  </a:cubicBezTo>
                  <a:cubicBezTo>
                    <a:pt x="16" y="91"/>
                    <a:pt x="31" y="73"/>
                    <a:pt x="54" y="65"/>
                  </a:cubicBezTo>
                  <a:cubicBezTo>
                    <a:pt x="79" y="55"/>
                    <a:pt x="108" y="59"/>
                    <a:pt x="135" y="57"/>
                  </a:cubicBezTo>
                  <a:cubicBezTo>
                    <a:pt x="151" y="55"/>
                    <a:pt x="167" y="50"/>
                    <a:pt x="179" y="42"/>
                  </a:cubicBezTo>
                  <a:cubicBezTo>
                    <a:pt x="179" y="41"/>
                    <a:pt x="178" y="41"/>
                    <a:pt x="177" y="40"/>
                  </a:cubicBezTo>
                  <a:cubicBezTo>
                    <a:pt x="166" y="34"/>
                    <a:pt x="155" y="29"/>
                    <a:pt x="143" y="24"/>
                  </a:cubicBezTo>
                  <a:cubicBezTo>
                    <a:pt x="129" y="19"/>
                    <a:pt x="116" y="13"/>
                    <a:pt x="116" y="13"/>
                  </a:cubicBezTo>
                  <a:cubicBezTo>
                    <a:pt x="107" y="3"/>
                    <a:pt x="91" y="0"/>
                    <a:pt x="77" y="0"/>
                  </a:cubicBezTo>
                </a:path>
              </a:pathLst>
            </a:custGeom>
            <a:solidFill>
              <a:srgbClr val="E5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ŝḻîḑè"/>
            <p:cNvSpPr/>
            <p:nvPr/>
          </p:nvSpPr>
          <p:spPr bwMode="auto">
            <a:xfrm>
              <a:off x="3895884" y="-1325209"/>
              <a:ext cx="9525" cy="7938"/>
            </a:xfrm>
            <a:custGeom>
              <a:avLst/>
              <a:gdLst>
                <a:gd name="T0" fmla="*/ 0 w 6"/>
                <a:gd name="T1" fmla="*/ 0 h 5"/>
                <a:gd name="T2" fmla="*/ 6 w 6"/>
                <a:gd name="T3" fmla="*/ 5 h 5"/>
                <a:gd name="T4" fmla="*/ 6 w 6"/>
                <a:gd name="T5" fmla="*/ 1 h 5"/>
                <a:gd name="T6" fmla="*/ 0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2" y="2"/>
                    <a:pt x="4" y="4"/>
                    <a:pt x="6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CEA5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ïsļïḍé"/>
            <p:cNvSpPr/>
            <p:nvPr/>
          </p:nvSpPr>
          <p:spPr bwMode="auto">
            <a:xfrm>
              <a:off x="3730784" y="-1720497"/>
              <a:ext cx="377825" cy="396875"/>
            </a:xfrm>
            <a:custGeom>
              <a:avLst/>
              <a:gdLst>
                <a:gd name="T0" fmla="*/ 125 w 236"/>
                <a:gd name="T1" fmla="*/ 0 h 249"/>
                <a:gd name="T2" fmla="*/ 0 w 236"/>
                <a:gd name="T3" fmla="*/ 125 h 249"/>
                <a:gd name="T4" fmla="*/ 32 w 236"/>
                <a:gd name="T5" fmla="*/ 208 h 249"/>
                <a:gd name="T6" fmla="*/ 103 w 236"/>
                <a:gd name="T7" fmla="*/ 248 h 249"/>
                <a:gd name="T8" fmla="*/ 109 w 236"/>
                <a:gd name="T9" fmla="*/ 249 h 249"/>
                <a:gd name="T10" fmla="*/ 151 w 236"/>
                <a:gd name="T11" fmla="*/ 171 h 249"/>
                <a:gd name="T12" fmla="*/ 177 w 236"/>
                <a:gd name="T13" fmla="*/ 151 h 249"/>
                <a:gd name="T14" fmla="*/ 182 w 236"/>
                <a:gd name="T15" fmla="*/ 127 h 249"/>
                <a:gd name="T16" fmla="*/ 215 w 236"/>
                <a:gd name="T17" fmla="*/ 74 h 249"/>
                <a:gd name="T18" fmla="*/ 236 w 236"/>
                <a:gd name="T19" fmla="*/ 66 h 249"/>
                <a:gd name="T20" fmla="*/ 125 w 236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49">
                  <a:moveTo>
                    <a:pt x="125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57"/>
                    <a:pt x="12" y="186"/>
                    <a:pt x="32" y="208"/>
                  </a:cubicBezTo>
                  <a:cubicBezTo>
                    <a:pt x="50" y="229"/>
                    <a:pt x="75" y="243"/>
                    <a:pt x="103" y="248"/>
                  </a:cubicBezTo>
                  <a:cubicBezTo>
                    <a:pt x="105" y="249"/>
                    <a:pt x="107" y="249"/>
                    <a:pt x="109" y="249"/>
                  </a:cubicBezTo>
                  <a:cubicBezTo>
                    <a:pt x="111" y="218"/>
                    <a:pt x="125" y="187"/>
                    <a:pt x="151" y="171"/>
                  </a:cubicBezTo>
                  <a:cubicBezTo>
                    <a:pt x="161" y="165"/>
                    <a:pt x="172" y="160"/>
                    <a:pt x="177" y="151"/>
                  </a:cubicBezTo>
                  <a:cubicBezTo>
                    <a:pt x="181" y="143"/>
                    <a:pt x="181" y="135"/>
                    <a:pt x="182" y="127"/>
                  </a:cubicBezTo>
                  <a:cubicBezTo>
                    <a:pt x="185" y="106"/>
                    <a:pt x="197" y="86"/>
                    <a:pt x="215" y="74"/>
                  </a:cubicBezTo>
                  <a:cubicBezTo>
                    <a:pt x="220" y="71"/>
                    <a:pt x="228" y="68"/>
                    <a:pt x="236" y="66"/>
                  </a:cubicBezTo>
                  <a:cubicBezTo>
                    <a:pt x="215" y="27"/>
                    <a:pt x="173" y="0"/>
                    <a:pt x="125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ïsḷîḑe"/>
            <p:cNvSpPr/>
            <p:nvPr/>
          </p:nvSpPr>
          <p:spPr bwMode="auto">
            <a:xfrm>
              <a:off x="3100546" y="-1830034"/>
              <a:ext cx="1042988" cy="935038"/>
            </a:xfrm>
            <a:custGeom>
              <a:avLst/>
              <a:gdLst>
                <a:gd name="T0" fmla="*/ 571 w 653"/>
                <a:gd name="T1" fmla="*/ 193 h 586"/>
                <a:gd name="T2" fmla="*/ 567 w 653"/>
                <a:gd name="T3" fmla="*/ 216 h 586"/>
                <a:gd name="T4" fmla="*/ 540 w 653"/>
                <a:gd name="T5" fmla="*/ 236 h 586"/>
                <a:gd name="T6" fmla="*/ 503 w 653"/>
                <a:gd name="T7" fmla="*/ 355 h 586"/>
                <a:gd name="T8" fmla="*/ 511 w 653"/>
                <a:gd name="T9" fmla="*/ 402 h 586"/>
                <a:gd name="T10" fmla="*/ 448 w 653"/>
                <a:gd name="T11" fmla="*/ 445 h 586"/>
                <a:gd name="T12" fmla="*/ 367 w 653"/>
                <a:gd name="T13" fmla="*/ 453 h 586"/>
                <a:gd name="T14" fmla="*/ 269 w 653"/>
                <a:gd name="T15" fmla="*/ 548 h 586"/>
                <a:gd name="T16" fmla="*/ 115 w 653"/>
                <a:gd name="T17" fmla="*/ 582 h 586"/>
                <a:gd name="T18" fmla="*/ 55 w 653"/>
                <a:gd name="T19" fmla="*/ 582 h 586"/>
                <a:gd name="T20" fmla="*/ 10 w 653"/>
                <a:gd name="T21" fmla="*/ 548 h 586"/>
                <a:gd name="T22" fmla="*/ 38 w 653"/>
                <a:gd name="T23" fmla="*/ 475 h 586"/>
                <a:gd name="T24" fmla="*/ 95 w 653"/>
                <a:gd name="T25" fmla="*/ 415 h 586"/>
                <a:gd name="T26" fmla="*/ 118 w 653"/>
                <a:gd name="T27" fmla="*/ 306 h 586"/>
                <a:gd name="T28" fmla="*/ 134 w 653"/>
                <a:gd name="T29" fmla="*/ 291 h 586"/>
                <a:gd name="T30" fmla="*/ 161 w 653"/>
                <a:gd name="T31" fmla="*/ 291 h 586"/>
                <a:gd name="T32" fmla="*/ 244 w 653"/>
                <a:gd name="T33" fmla="*/ 232 h 586"/>
                <a:gd name="T34" fmla="*/ 283 w 653"/>
                <a:gd name="T35" fmla="*/ 133 h 586"/>
                <a:gd name="T36" fmla="*/ 366 w 653"/>
                <a:gd name="T37" fmla="*/ 49 h 586"/>
                <a:gd name="T38" fmla="*/ 434 w 653"/>
                <a:gd name="T39" fmla="*/ 29 h 586"/>
                <a:gd name="T40" fmla="*/ 511 w 653"/>
                <a:gd name="T41" fmla="*/ 5 h 586"/>
                <a:gd name="T42" fmla="*/ 586 w 653"/>
                <a:gd name="T43" fmla="*/ 22 h 586"/>
                <a:gd name="T44" fmla="*/ 627 w 653"/>
                <a:gd name="T45" fmla="*/ 86 h 586"/>
                <a:gd name="T46" fmla="*/ 646 w 653"/>
                <a:gd name="T47" fmla="*/ 107 h 586"/>
                <a:gd name="T48" fmla="*/ 605 w 653"/>
                <a:gd name="T49" fmla="*/ 139 h 586"/>
                <a:gd name="T50" fmla="*/ 571 w 653"/>
                <a:gd name="T51" fmla="*/ 19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3" h="586">
                  <a:moveTo>
                    <a:pt x="571" y="193"/>
                  </a:moveTo>
                  <a:cubicBezTo>
                    <a:pt x="570" y="201"/>
                    <a:pt x="570" y="209"/>
                    <a:pt x="567" y="216"/>
                  </a:cubicBezTo>
                  <a:cubicBezTo>
                    <a:pt x="561" y="226"/>
                    <a:pt x="550" y="230"/>
                    <a:pt x="540" y="236"/>
                  </a:cubicBezTo>
                  <a:cubicBezTo>
                    <a:pt x="502" y="259"/>
                    <a:pt x="491" y="312"/>
                    <a:pt x="503" y="355"/>
                  </a:cubicBezTo>
                  <a:cubicBezTo>
                    <a:pt x="507" y="371"/>
                    <a:pt x="514" y="386"/>
                    <a:pt x="511" y="402"/>
                  </a:cubicBezTo>
                  <a:cubicBezTo>
                    <a:pt x="506" y="429"/>
                    <a:pt x="476" y="443"/>
                    <a:pt x="448" y="445"/>
                  </a:cubicBezTo>
                  <a:cubicBezTo>
                    <a:pt x="421" y="447"/>
                    <a:pt x="392" y="443"/>
                    <a:pt x="367" y="453"/>
                  </a:cubicBezTo>
                  <a:cubicBezTo>
                    <a:pt x="324" y="470"/>
                    <a:pt x="305" y="520"/>
                    <a:pt x="269" y="548"/>
                  </a:cubicBezTo>
                  <a:cubicBezTo>
                    <a:pt x="226" y="580"/>
                    <a:pt x="168" y="578"/>
                    <a:pt x="115" y="582"/>
                  </a:cubicBezTo>
                  <a:cubicBezTo>
                    <a:pt x="95" y="583"/>
                    <a:pt x="75" y="586"/>
                    <a:pt x="55" y="582"/>
                  </a:cubicBezTo>
                  <a:cubicBezTo>
                    <a:pt x="36" y="578"/>
                    <a:pt x="17" y="566"/>
                    <a:pt x="10" y="548"/>
                  </a:cubicBezTo>
                  <a:cubicBezTo>
                    <a:pt x="0" y="522"/>
                    <a:pt x="18" y="493"/>
                    <a:pt x="38" y="475"/>
                  </a:cubicBezTo>
                  <a:cubicBezTo>
                    <a:pt x="59" y="456"/>
                    <a:pt x="84" y="440"/>
                    <a:pt x="95" y="415"/>
                  </a:cubicBezTo>
                  <a:cubicBezTo>
                    <a:pt x="111" y="381"/>
                    <a:pt x="98" y="338"/>
                    <a:pt x="118" y="306"/>
                  </a:cubicBezTo>
                  <a:cubicBezTo>
                    <a:pt x="122" y="299"/>
                    <a:pt x="127" y="294"/>
                    <a:pt x="134" y="291"/>
                  </a:cubicBezTo>
                  <a:cubicBezTo>
                    <a:pt x="143" y="288"/>
                    <a:pt x="152" y="290"/>
                    <a:pt x="161" y="291"/>
                  </a:cubicBezTo>
                  <a:cubicBezTo>
                    <a:pt x="197" y="292"/>
                    <a:pt x="228" y="263"/>
                    <a:pt x="244" y="232"/>
                  </a:cubicBezTo>
                  <a:cubicBezTo>
                    <a:pt x="261" y="201"/>
                    <a:pt x="268" y="165"/>
                    <a:pt x="283" y="133"/>
                  </a:cubicBezTo>
                  <a:cubicBezTo>
                    <a:pt x="300" y="96"/>
                    <a:pt x="329" y="64"/>
                    <a:pt x="366" y="49"/>
                  </a:cubicBezTo>
                  <a:cubicBezTo>
                    <a:pt x="387" y="39"/>
                    <a:pt x="411" y="36"/>
                    <a:pt x="434" y="29"/>
                  </a:cubicBezTo>
                  <a:cubicBezTo>
                    <a:pt x="460" y="22"/>
                    <a:pt x="484" y="10"/>
                    <a:pt x="511" y="5"/>
                  </a:cubicBezTo>
                  <a:cubicBezTo>
                    <a:pt x="537" y="0"/>
                    <a:pt x="567" y="4"/>
                    <a:pt x="586" y="22"/>
                  </a:cubicBezTo>
                  <a:cubicBezTo>
                    <a:pt x="605" y="40"/>
                    <a:pt x="610" y="67"/>
                    <a:pt x="627" y="86"/>
                  </a:cubicBezTo>
                  <a:cubicBezTo>
                    <a:pt x="634" y="92"/>
                    <a:pt x="642" y="98"/>
                    <a:pt x="646" y="107"/>
                  </a:cubicBezTo>
                  <a:cubicBezTo>
                    <a:pt x="653" y="129"/>
                    <a:pt x="617" y="130"/>
                    <a:pt x="605" y="139"/>
                  </a:cubicBezTo>
                  <a:cubicBezTo>
                    <a:pt x="586" y="151"/>
                    <a:pt x="574" y="171"/>
                    <a:pt x="571" y="193"/>
                  </a:cubicBezTo>
                  <a:close/>
                </a:path>
              </a:pathLst>
            </a:custGeom>
            <a:solidFill>
              <a:srgbClr val="2D2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11193" y="2771091"/>
            <a:ext cx="427444" cy="955175"/>
            <a:chOff x="5416191" y="669928"/>
            <a:chExt cx="1522413" cy="3402013"/>
          </a:xfrm>
        </p:grpSpPr>
        <p:sp>
          <p:nvSpPr>
            <p:cNvPr id="247" name="íš1ïḑê"/>
            <p:cNvSpPr/>
            <p:nvPr/>
          </p:nvSpPr>
          <p:spPr bwMode="auto">
            <a:xfrm>
              <a:off x="6689366" y="1919290"/>
              <a:ext cx="249238" cy="222250"/>
            </a:xfrm>
            <a:custGeom>
              <a:avLst/>
              <a:gdLst>
                <a:gd name="T0" fmla="*/ 30 w 163"/>
                <a:gd name="T1" fmla="*/ 0 h 145"/>
                <a:gd name="T2" fmla="*/ 112 w 163"/>
                <a:gd name="T3" fmla="*/ 84 h 145"/>
                <a:gd name="T4" fmla="*/ 0 w 163"/>
                <a:gd name="T5" fmla="*/ 36 h 145"/>
                <a:gd name="T6" fmla="*/ 30 w 163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145">
                  <a:moveTo>
                    <a:pt x="30" y="0"/>
                  </a:moveTo>
                  <a:cubicBezTo>
                    <a:pt x="30" y="0"/>
                    <a:pt x="163" y="23"/>
                    <a:pt x="112" y="84"/>
                  </a:cubicBezTo>
                  <a:cubicBezTo>
                    <a:pt x="61" y="145"/>
                    <a:pt x="0" y="36"/>
                    <a:pt x="0" y="3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ṣliḋe"/>
            <p:cNvSpPr/>
            <p:nvPr/>
          </p:nvSpPr>
          <p:spPr bwMode="auto">
            <a:xfrm>
              <a:off x="6059129" y="1312865"/>
              <a:ext cx="703263" cy="755650"/>
            </a:xfrm>
            <a:custGeom>
              <a:avLst/>
              <a:gdLst>
                <a:gd name="T0" fmla="*/ 0 w 458"/>
                <a:gd name="T1" fmla="*/ 0 h 492"/>
                <a:gd name="T2" fmla="*/ 89 w 458"/>
                <a:gd name="T3" fmla="*/ 95 h 492"/>
                <a:gd name="T4" fmla="*/ 260 w 458"/>
                <a:gd name="T5" fmla="*/ 278 h 492"/>
                <a:gd name="T6" fmla="*/ 458 w 458"/>
                <a:gd name="T7" fmla="*/ 395 h 492"/>
                <a:gd name="T8" fmla="*/ 425 w 458"/>
                <a:gd name="T9" fmla="*/ 492 h 492"/>
                <a:gd name="T10" fmla="*/ 183 w 458"/>
                <a:gd name="T11" fmla="*/ 370 h 492"/>
                <a:gd name="T12" fmla="*/ 74 w 458"/>
                <a:gd name="T13" fmla="*/ 288 h 492"/>
                <a:gd name="T14" fmla="*/ 0 w 458"/>
                <a:gd name="T1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492">
                  <a:moveTo>
                    <a:pt x="0" y="0"/>
                  </a:moveTo>
                  <a:cubicBezTo>
                    <a:pt x="0" y="0"/>
                    <a:pt x="66" y="31"/>
                    <a:pt x="89" y="95"/>
                  </a:cubicBezTo>
                  <a:cubicBezTo>
                    <a:pt x="112" y="158"/>
                    <a:pt x="216" y="252"/>
                    <a:pt x="260" y="278"/>
                  </a:cubicBezTo>
                  <a:cubicBezTo>
                    <a:pt x="303" y="303"/>
                    <a:pt x="458" y="395"/>
                    <a:pt x="458" y="395"/>
                  </a:cubicBezTo>
                  <a:cubicBezTo>
                    <a:pt x="458" y="395"/>
                    <a:pt x="392" y="420"/>
                    <a:pt x="425" y="492"/>
                  </a:cubicBezTo>
                  <a:cubicBezTo>
                    <a:pt x="183" y="370"/>
                    <a:pt x="183" y="370"/>
                    <a:pt x="183" y="370"/>
                  </a:cubicBezTo>
                  <a:cubicBezTo>
                    <a:pt x="74" y="288"/>
                    <a:pt x="74" y="288"/>
                    <a:pt x="74" y="28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şļïďe"/>
            <p:cNvSpPr/>
            <p:nvPr/>
          </p:nvSpPr>
          <p:spPr bwMode="auto">
            <a:xfrm>
              <a:off x="6109929" y="1354140"/>
              <a:ext cx="652463" cy="714375"/>
            </a:xfrm>
            <a:custGeom>
              <a:avLst/>
              <a:gdLst>
                <a:gd name="T0" fmla="*/ 182 w 425"/>
                <a:gd name="T1" fmla="*/ 219 h 466"/>
                <a:gd name="T2" fmla="*/ 120 w 425"/>
                <a:gd name="T3" fmla="*/ 239 h 466"/>
                <a:gd name="T4" fmla="*/ 90 w 425"/>
                <a:gd name="T5" fmla="*/ 242 h 466"/>
                <a:gd name="T6" fmla="*/ 90 w 425"/>
                <a:gd name="T7" fmla="*/ 242 h 466"/>
                <a:gd name="T8" fmla="*/ 94 w 425"/>
                <a:gd name="T9" fmla="*/ 260 h 466"/>
                <a:gd name="T10" fmla="*/ 102 w 425"/>
                <a:gd name="T11" fmla="*/ 308 h 466"/>
                <a:gd name="T12" fmla="*/ 150 w 425"/>
                <a:gd name="T13" fmla="*/ 344 h 466"/>
                <a:gd name="T14" fmla="*/ 392 w 425"/>
                <a:gd name="T15" fmla="*/ 466 h 466"/>
                <a:gd name="T16" fmla="*/ 383 w 425"/>
                <a:gd name="T17" fmla="*/ 428 h 466"/>
                <a:gd name="T18" fmla="*/ 425 w 425"/>
                <a:gd name="T19" fmla="*/ 369 h 466"/>
                <a:gd name="T20" fmla="*/ 227 w 425"/>
                <a:gd name="T21" fmla="*/ 252 h 466"/>
                <a:gd name="T22" fmla="*/ 182 w 425"/>
                <a:gd name="T23" fmla="*/ 219 h 466"/>
                <a:gd name="T24" fmla="*/ 1 w 425"/>
                <a:gd name="T25" fmla="*/ 0 h 466"/>
                <a:gd name="T26" fmla="*/ 0 w 425"/>
                <a:gd name="T27" fmla="*/ 15 h 466"/>
                <a:gd name="T28" fmla="*/ 10 w 425"/>
                <a:gd name="T29" fmla="*/ 28 h 466"/>
                <a:gd name="T30" fmla="*/ 33 w 425"/>
                <a:gd name="T31" fmla="*/ 77 h 466"/>
                <a:gd name="T32" fmla="*/ 71 w 425"/>
                <a:gd name="T33" fmla="*/ 102 h 466"/>
                <a:gd name="T34" fmla="*/ 74 w 425"/>
                <a:gd name="T35" fmla="*/ 104 h 466"/>
                <a:gd name="T36" fmla="*/ 56 w 425"/>
                <a:gd name="T37" fmla="*/ 69 h 466"/>
                <a:gd name="T38" fmla="*/ 15 w 425"/>
                <a:gd name="T39" fmla="*/ 8 h 466"/>
                <a:gd name="T40" fmla="*/ 15 w 425"/>
                <a:gd name="T41" fmla="*/ 9 h 466"/>
                <a:gd name="T42" fmla="*/ 1 w 425"/>
                <a:gd name="T4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5" h="466">
                  <a:moveTo>
                    <a:pt x="182" y="219"/>
                  </a:moveTo>
                  <a:cubicBezTo>
                    <a:pt x="146" y="233"/>
                    <a:pt x="120" y="239"/>
                    <a:pt x="120" y="239"/>
                  </a:cubicBezTo>
                  <a:cubicBezTo>
                    <a:pt x="110" y="241"/>
                    <a:pt x="100" y="242"/>
                    <a:pt x="90" y="242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91" y="248"/>
                    <a:pt x="92" y="254"/>
                    <a:pt x="94" y="260"/>
                  </a:cubicBezTo>
                  <a:cubicBezTo>
                    <a:pt x="97" y="276"/>
                    <a:pt x="100" y="292"/>
                    <a:pt x="102" y="308"/>
                  </a:cubicBezTo>
                  <a:cubicBezTo>
                    <a:pt x="150" y="344"/>
                    <a:pt x="150" y="344"/>
                    <a:pt x="150" y="344"/>
                  </a:cubicBezTo>
                  <a:cubicBezTo>
                    <a:pt x="392" y="466"/>
                    <a:pt x="392" y="466"/>
                    <a:pt x="392" y="466"/>
                  </a:cubicBezTo>
                  <a:cubicBezTo>
                    <a:pt x="386" y="451"/>
                    <a:pt x="383" y="439"/>
                    <a:pt x="383" y="428"/>
                  </a:cubicBezTo>
                  <a:cubicBezTo>
                    <a:pt x="383" y="385"/>
                    <a:pt x="425" y="369"/>
                    <a:pt x="425" y="369"/>
                  </a:cubicBezTo>
                  <a:cubicBezTo>
                    <a:pt x="425" y="369"/>
                    <a:pt x="270" y="277"/>
                    <a:pt x="227" y="252"/>
                  </a:cubicBezTo>
                  <a:cubicBezTo>
                    <a:pt x="215" y="245"/>
                    <a:pt x="200" y="234"/>
                    <a:pt x="182" y="219"/>
                  </a:cubicBezTo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" y="20"/>
                    <a:pt x="8" y="24"/>
                    <a:pt x="10" y="28"/>
                  </a:cubicBezTo>
                  <a:cubicBezTo>
                    <a:pt x="16" y="36"/>
                    <a:pt x="24" y="54"/>
                    <a:pt x="33" y="77"/>
                  </a:cubicBezTo>
                  <a:cubicBezTo>
                    <a:pt x="45" y="85"/>
                    <a:pt x="57" y="93"/>
                    <a:pt x="71" y="102"/>
                  </a:cubicBezTo>
                  <a:cubicBezTo>
                    <a:pt x="72" y="102"/>
                    <a:pt x="73" y="103"/>
                    <a:pt x="74" y="104"/>
                  </a:cubicBezTo>
                  <a:cubicBezTo>
                    <a:pt x="66" y="91"/>
                    <a:pt x="60" y="80"/>
                    <a:pt x="56" y="69"/>
                  </a:cubicBezTo>
                  <a:cubicBezTo>
                    <a:pt x="47" y="43"/>
                    <a:pt x="31" y="23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E5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îṣḻîḓé"/>
            <p:cNvSpPr/>
            <p:nvPr/>
          </p:nvSpPr>
          <p:spPr bwMode="auto">
            <a:xfrm>
              <a:off x="6540141" y="1236665"/>
              <a:ext cx="219075" cy="257175"/>
            </a:xfrm>
            <a:custGeom>
              <a:avLst/>
              <a:gdLst>
                <a:gd name="T0" fmla="*/ 0 w 143"/>
                <a:gd name="T1" fmla="*/ 124 h 168"/>
                <a:gd name="T2" fmla="*/ 87 w 143"/>
                <a:gd name="T3" fmla="*/ 35 h 168"/>
                <a:gd name="T4" fmla="*/ 61 w 143"/>
                <a:gd name="T5" fmla="*/ 140 h 168"/>
                <a:gd name="T6" fmla="*/ 38 w 143"/>
                <a:gd name="T7" fmla="*/ 168 h 168"/>
                <a:gd name="T8" fmla="*/ 0 w 143"/>
                <a:gd name="T9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68">
                  <a:moveTo>
                    <a:pt x="0" y="124"/>
                  </a:moveTo>
                  <a:cubicBezTo>
                    <a:pt x="0" y="124"/>
                    <a:pt x="31" y="0"/>
                    <a:pt x="87" y="35"/>
                  </a:cubicBezTo>
                  <a:cubicBezTo>
                    <a:pt x="143" y="71"/>
                    <a:pt x="61" y="140"/>
                    <a:pt x="61" y="140"/>
                  </a:cubicBezTo>
                  <a:cubicBezTo>
                    <a:pt x="38" y="168"/>
                    <a:pt x="38" y="168"/>
                    <a:pt x="38" y="168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ïśḻîḋè"/>
            <p:cNvSpPr/>
            <p:nvPr/>
          </p:nvSpPr>
          <p:spPr bwMode="auto">
            <a:xfrm>
              <a:off x="6070241" y="1252540"/>
              <a:ext cx="61913" cy="114300"/>
            </a:xfrm>
            <a:custGeom>
              <a:avLst/>
              <a:gdLst>
                <a:gd name="T0" fmla="*/ 0 w 39"/>
                <a:gd name="T1" fmla="*/ 0 h 72"/>
                <a:gd name="T2" fmla="*/ 28 w 39"/>
                <a:gd name="T3" fmla="*/ 24 h 72"/>
                <a:gd name="T4" fmla="*/ 39 w 39"/>
                <a:gd name="T5" fmla="*/ 72 h 72"/>
                <a:gd name="T6" fmla="*/ 20 w 39"/>
                <a:gd name="T7" fmla="*/ 61 h 72"/>
                <a:gd name="T8" fmla="*/ 20 w 39"/>
                <a:gd name="T9" fmla="*/ 24 h 72"/>
                <a:gd name="T10" fmla="*/ 0 w 39"/>
                <a:gd name="T11" fmla="*/ 22 h 72"/>
                <a:gd name="T12" fmla="*/ 0 w 3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2">
                  <a:moveTo>
                    <a:pt x="0" y="0"/>
                  </a:moveTo>
                  <a:lnTo>
                    <a:pt x="28" y="24"/>
                  </a:lnTo>
                  <a:lnTo>
                    <a:pt x="39" y="72"/>
                  </a:lnTo>
                  <a:lnTo>
                    <a:pt x="20" y="61"/>
                  </a:lnTo>
                  <a:lnTo>
                    <a:pt x="20" y="24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iṥḷîḋê"/>
            <p:cNvSpPr/>
            <p:nvPr/>
          </p:nvSpPr>
          <p:spPr bwMode="auto">
            <a:xfrm>
              <a:off x="6070241" y="1252540"/>
              <a:ext cx="61913" cy="114300"/>
            </a:xfrm>
            <a:custGeom>
              <a:avLst/>
              <a:gdLst>
                <a:gd name="T0" fmla="*/ 0 w 39"/>
                <a:gd name="T1" fmla="*/ 0 h 72"/>
                <a:gd name="T2" fmla="*/ 28 w 39"/>
                <a:gd name="T3" fmla="*/ 24 h 72"/>
                <a:gd name="T4" fmla="*/ 39 w 39"/>
                <a:gd name="T5" fmla="*/ 72 h 72"/>
                <a:gd name="T6" fmla="*/ 20 w 39"/>
                <a:gd name="T7" fmla="*/ 61 h 72"/>
                <a:gd name="T8" fmla="*/ 20 w 39"/>
                <a:gd name="T9" fmla="*/ 24 h 72"/>
                <a:gd name="T10" fmla="*/ 0 w 39"/>
                <a:gd name="T11" fmla="*/ 22 h 72"/>
                <a:gd name="T12" fmla="*/ 0 w 3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2">
                  <a:moveTo>
                    <a:pt x="0" y="0"/>
                  </a:moveTo>
                  <a:lnTo>
                    <a:pt x="28" y="24"/>
                  </a:lnTo>
                  <a:lnTo>
                    <a:pt x="39" y="72"/>
                  </a:lnTo>
                  <a:lnTo>
                    <a:pt x="20" y="61"/>
                  </a:lnTo>
                  <a:lnTo>
                    <a:pt x="20" y="24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ïšḻîḓê"/>
            <p:cNvSpPr/>
            <p:nvPr/>
          </p:nvSpPr>
          <p:spPr bwMode="auto">
            <a:xfrm>
              <a:off x="6081354" y="1263653"/>
              <a:ext cx="50800" cy="103188"/>
            </a:xfrm>
            <a:custGeom>
              <a:avLst/>
              <a:gdLst>
                <a:gd name="T0" fmla="*/ 0 w 34"/>
                <a:gd name="T1" fmla="*/ 0 h 68"/>
                <a:gd name="T2" fmla="*/ 0 w 34"/>
                <a:gd name="T3" fmla="*/ 11 h 68"/>
                <a:gd name="T4" fmla="*/ 22 w 34"/>
                <a:gd name="T5" fmla="*/ 21 h 68"/>
                <a:gd name="T6" fmla="*/ 20 w 34"/>
                <a:gd name="T7" fmla="*/ 59 h 68"/>
                <a:gd name="T8" fmla="*/ 34 w 34"/>
                <a:gd name="T9" fmla="*/ 68 h 68"/>
                <a:gd name="T10" fmla="*/ 22 w 34"/>
                <a:gd name="T11" fmla="*/ 18 h 68"/>
                <a:gd name="T12" fmla="*/ 0 w 34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cubicBezTo>
                    <a:pt x="0" y="3"/>
                    <a:pt x="0" y="7"/>
                    <a:pt x="0" y="11"/>
                  </a:cubicBezTo>
                  <a:cubicBezTo>
                    <a:pt x="13" y="17"/>
                    <a:pt x="22" y="21"/>
                    <a:pt x="22" y="2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7C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ï$ľiḋe"/>
            <p:cNvSpPr/>
            <p:nvPr/>
          </p:nvSpPr>
          <p:spPr bwMode="auto">
            <a:xfrm>
              <a:off x="6202004" y="1978028"/>
              <a:ext cx="104775" cy="382588"/>
            </a:xfrm>
            <a:custGeom>
              <a:avLst/>
              <a:gdLst>
                <a:gd name="T0" fmla="*/ 0 w 68"/>
                <a:gd name="T1" fmla="*/ 31 h 250"/>
                <a:gd name="T2" fmla="*/ 17 w 68"/>
                <a:gd name="T3" fmla="*/ 250 h 250"/>
                <a:gd name="T4" fmla="*/ 68 w 68"/>
                <a:gd name="T5" fmla="*/ 239 h 250"/>
                <a:gd name="T6" fmla="*/ 34 w 68"/>
                <a:gd name="T7" fmla="*/ 31 h 250"/>
                <a:gd name="T8" fmla="*/ 0 w 68"/>
                <a:gd name="T9" fmla="*/ 3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50">
                  <a:moveTo>
                    <a:pt x="0" y="31"/>
                  </a:moveTo>
                  <a:cubicBezTo>
                    <a:pt x="17" y="250"/>
                    <a:pt x="17" y="250"/>
                    <a:pt x="17" y="250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6" y="61"/>
                    <a:pt x="34" y="31"/>
                  </a:cubicBezTo>
                  <a:cubicBezTo>
                    <a:pt x="11" y="0"/>
                    <a:pt x="0" y="31"/>
                    <a:pt x="0" y="31"/>
                  </a:cubicBezTo>
                </a:path>
              </a:pathLst>
            </a:cu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íṡḷïďê"/>
            <p:cNvSpPr/>
            <p:nvPr/>
          </p:nvSpPr>
          <p:spPr bwMode="auto">
            <a:xfrm>
              <a:off x="6235341" y="2109790"/>
              <a:ext cx="71438" cy="246063"/>
            </a:xfrm>
            <a:custGeom>
              <a:avLst/>
              <a:gdLst>
                <a:gd name="T0" fmla="*/ 28 w 46"/>
                <a:gd name="T1" fmla="*/ 0 h 161"/>
                <a:gd name="T2" fmla="*/ 0 w 46"/>
                <a:gd name="T3" fmla="*/ 87 h 161"/>
                <a:gd name="T4" fmla="*/ 1 w 46"/>
                <a:gd name="T5" fmla="*/ 95 h 161"/>
                <a:gd name="T6" fmla="*/ 1 w 46"/>
                <a:gd name="T7" fmla="*/ 95 h 161"/>
                <a:gd name="T8" fmla="*/ 1 w 46"/>
                <a:gd name="T9" fmla="*/ 95 h 161"/>
                <a:gd name="T10" fmla="*/ 8 w 46"/>
                <a:gd name="T11" fmla="*/ 161 h 161"/>
                <a:gd name="T12" fmla="*/ 46 w 46"/>
                <a:gd name="T13" fmla="*/ 153 h 161"/>
                <a:gd name="T14" fmla="*/ 28 w 46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61">
                  <a:moveTo>
                    <a:pt x="28" y="0"/>
                  </a:moveTo>
                  <a:cubicBezTo>
                    <a:pt x="21" y="28"/>
                    <a:pt x="10" y="59"/>
                    <a:pt x="0" y="87"/>
                  </a:cubicBezTo>
                  <a:cubicBezTo>
                    <a:pt x="0" y="89"/>
                    <a:pt x="1" y="92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2" y="114"/>
                    <a:pt x="5" y="137"/>
                    <a:pt x="8" y="161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53"/>
                    <a:pt x="40" y="63"/>
                    <a:pt x="28" y="0"/>
                  </a:cubicBezTo>
                </a:path>
              </a:pathLst>
            </a:custGeom>
            <a:solidFill>
              <a:srgbClr val="4E5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iṣḷîḑé"/>
            <p:cNvSpPr/>
            <p:nvPr/>
          </p:nvSpPr>
          <p:spPr bwMode="auto">
            <a:xfrm>
              <a:off x="5662254" y="3081340"/>
              <a:ext cx="350838" cy="949325"/>
            </a:xfrm>
            <a:custGeom>
              <a:avLst/>
              <a:gdLst>
                <a:gd name="T0" fmla="*/ 229 w 229"/>
                <a:gd name="T1" fmla="*/ 606 h 619"/>
                <a:gd name="T2" fmla="*/ 147 w 229"/>
                <a:gd name="T3" fmla="*/ 619 h 619"/>
                <a:gd name="T4" fmla="*/ 101 w 229"/>
                <a:gd name="T5" fmla="*/ 583 h 619"/>
                <a:gd name="T6" fmla="*/ 68 w 229"/>
                <a:gd name="T7" fmla="*/ 479 h 619"/>
                <a:gd name="T8" fmla="*/ 68 w 229"/>
                <a:gd name="T9" fmla="*/ 441 h 619"/>
                <a:gd name="T10" fmla="*/ 67 w 229"/>
                <a:gd name="T11" fmla="*/ 427 h 619"/>
                <a:gd name="T12" fmla="*/ 27 w 229"/>
                <a:gd name="T13" fmla="*/ 252 h 619"/>
                <a:gd name="T14" fmla="*/ 28 w 229"/>
                <a:gd name="T15" fmla="*/ 40 h 619"/>
                <a:gd name="T16" fmla="*/ 45 w 229"/>
                <a:gd name="T17" fmla="*/ 0 h 619"/>
                <a:gd name="T18" fmla="*/ 155 w 229"/>
                <a:gd name="T19" fmla="*/ 0 h 619"/>
                <a:gd name="T20" fmla="*/ 152 w 229"/>
                <a:gd name="T21" fmla="*/ 66 h 619"/>
                <a:gd name="T22" fmla="*/ 139 w 229"/>
                <a:gd name="T23" fmla="*/ 163 h 619"/>
                <a:gd name="T24" fmla="*/ 140 w 229"/>
                <a:gd name="T25" fmla="*/ 356 h 619"/>
                <a:gd name="T26" fmla="*/ 150 w 229"/>
                <a:gd name="T27" fmla="*/ 406 h 619"/>
                <a:gd name="T28" fmla="*/ 164 w 229"/>
                <a:gd name="T29" fmla="*/ 473 h 619"/>
                <a:gd name="T30" fmla="*/ 213 w 229"/>
                <a:gd name="T31" fmla="*/ 584 h 619"/>
                <a:gd name="T32" fmla="*/ 229 w 229"/>
                <a:gd name="T33" fmla="*/ 60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619">
                  <a:moveTo>
                    <a:pt x="229" y="606"/>
                  </a:moveTo>
                  <a:cubicBezTo>
                    <a:pt x="147" y="619"/>
                    <a:pt x="147" y="619"/>
                    <a:pt x="147" y="619"/>
                  </a:cubicBezTo>
                  <a:cubicBezTo>
                    <a:pt x="101" y="583"/>
                    <a:pt x="101" y="583"/>
                    <a:pt x="101" y="583"/>
                  </a:cubicBezTo>
                  <a:cubicBezTo>
                    <a:pt x="68" y="479"/>
                    <a:pt x="68" y="479"/>
                    <a:pt x="68" y="479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8" y="436"/>
                    <a:pt x="68" y="432"/>
                    <a:pt x="67" y="427"/>
                  </a:cubicBezTo>
                  <a:cubicBezTo>
                    <a:pt x="65" y="406"/>
                    <a:pt x="56" y="358"/>
                    <a:pt x="27" y="252"/>
                  </a:cubicBezTo>
                  <a:cubicBezTo>
                    <a:pt x="0" y="155"/>
                    <a:pt x="14" y="81"/>
                    <a:pt x="28" y="40"/>
                  </a:cubicBezTo>
                  <a:cubicBezTo>
                    <a:pt x="32" y="26"/>
                    <a:pt x="38" y="13"/>
                    <a:pt x="4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4" y="31"/>
                    <a:pt x="152" y="66"/>
                  </a:cubicBezTo>
                  <a:cubicBezTo>
                    <a:pt x="150" y="103"/>
                    <a:pt x="146" y="146"/>
                    <a:pt x="139" y="163"/>
                  </a:cubicBezTo>
                  <a:cubicBezTo>
                    <a:pt x="130" y="189"/>
                    <a:pt x="136" y="304"/>
                    <a:pt x="140" y="356"/>
                  </a:cubicBezTo>
                  <a:cubicBezTo>
                    <a:pt x="141" y="373"/>
                    <a:pt x="144" y="390"/>
                    <a:pt x="150" y="406"/>
                  </a:cubicBezTo>
                  <a:cubicBezTo>
                    <a:pt x="157" y="428"/>
                    <a:pt x="162" y="450"/>
                    <a:pt x="164" y="473"/>
                  </a:cubicBezTo>
                  <a:cubicBezTo>
                    <a:pt x="168" y="510"/>
                    <a:pt x="195" y="557"/>
                    <a:pt x="213" y="584"/>
                  </a:cubicBezTo>
                  <a:cubicBezTo>
                    <a:pt x="222" y="598"/>
                    <a:pt x="229" y="606"/>
                    <a:pt x="229" y="606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îṣľîḋê"/>
            <p:cNvSpPr/>
            <p:nvPr/>
          </p:nvSpPr>
          <p:spPr bwMode="auto">
            <a:xfrm>
              <a:off x="6122629" y="3030540"/>
              <a:ext cx="482600" cy="1000125"/>
            </a:xfrm>
            <a:custGeom>
              <a:avLst/>
              <a:gdLst>
                <a:gd name="T0" fmla="*/ 315 w 315"/>
                <a:gd name="T1" fmla="*/ 642 h 652"/>
                <a:gd name="T2" fmla="*/ 280 w 315"/>
                <a:gd name="T3" fmla="*/ 652 h 652"/>
                <a:gd name="T4" fmla="*/ 211 w 315"/>
                <a:gd name="T5" fmla="*/ 624 h 652"/>
                <a:gd name="T6" fmla="*/ 125 w 315"/>
                <a:gd name="T7" fmla="*/ 532 h 652"/>
                <a:gd name="T8" fmla="*/ 125 w 315"/>
                <a:gd name="T9" fmla="*/ 481 h 652"/>
                <a:gd name="T10" fmla="*/ 122 w 315"/>
                <a:gd name="T11" fmla="*/ 464 h 652"/>
                <a:gd name="T12" fmla="*/ 46 w 315"/>
                <a:gd name="T13" fmla="*/ 306 h 652"/>
                <a:gd name="T14" fmla="*/ 23 w 315"/>
                <a:gd name="T15" fmla="*/ 120 h 652"/>
                <a:gd name="T16" fmla="*/ 23 w 315"/>
                <a:gd name="T17" fmla="*/ 41 h 652"/>
                <a:gd name="T18" fmla="*/ 148 w 315"/>
                <a:gd name="T19" fmla="*/ 16 h 652"/>
                <a:gd name="T20" fmla="*/ 143 w 315"/>
                <a:gd name="T21" fmla="*/ 70 h 652"/>
                <a:gd name="T22" fmla="*/ 137 w 315"/>
                <a:gd name="T23" fmla="*/ 100 h 652"/>
                <a:gd name="T24" fmla="*/ 193 w 315"/>
                <a:gd name="T25" fmla="*/ 400 h 652"/>
                <a:gd name="T26" fmla="*/ 217 w 315"/>
                <a:gd name="T27" fmla="*/ 456 h 652"/>
                <a:gd name="T28" fmla="*/ 231 w 315"/>
                <a:gd name="T29" fmla="*/ 501 h 652"/>
                <a:gd name="T30" fmla="*/ 294 w 315"/>
                <a:gd name="T31" fmla="*/ 618 h 652"/>
                <a:gd name="T32" fmla="*/ 315 w 315"/>
                <a:gd name="T33" fmla="*/ 64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652">
                  <a:moveTo>
                    <a:pt x="315" y="642"/>
                  </a:moveTo>
                  <a:cubicBezTo>
                    <a:pt x="280" y="652"/>
                    <a:pt x="280" y="652"/>
                    <a:pt x="280" y="652"/>
                  </a:cubicBezTo>
                  <a:cubicBezTo>
                    <a:pt x="211" y="624"/>
                    <a:pt x="211" y="624"/>
                    <a:pt x="211" y="624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481"/>
                    <a:pt x="125" y="481"/>
                    <a:pt x="125" y="481"/>
                  </a:cubicBezTo>
                  <a:cubicBezTo>
                    <a:pt x="124" y="476"/>
                    <a:pt x="123" y="470"/>
                    <a:pt x="122" y="464"/>
                  </a:cubicBezTo>
                  <a:cubicBezTo>
                    <a:pt x="108" y="405"/>
                    <a:pt x="46" y="306"/>
                    <a:pt x="46" y="306"/>
                  </a:cubicBezTo>
                  <a:cubicBezTo>
                    <a:pt x="0" y="196"/>
                    <a:pt x="23" y="120"/>
                    <a:pt x="23" y="12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143" y="0"/>
                    <a:pt x="148" y="16"/>
                  </a:cubicBezTo>
                  <a:cubicBezTo>
                    <a:pt x="150" y="24"/>
                    <a:pt x="147" y="50"/>
                    <a:pt x="143" y="70"/>
                  </a:cubicBezTo>
                  <a:cubicBezTo>
                    <a:pt x="140" y="86"/>
                    <a:pt x="137" y="100"/>
                    <a:pt x="137" y="100"/>
                  </a:cubicBezTo>
                  <a:cubicBezTo>
                    <a:pt x="193" y="400"/>
                    <a:pt x="193" y="400"/>
                    <a:pt x="193" y="400"/>
                  </a:cubicBezTo>
                  <a:cubicBezTo>
                    <a:pt x="217" y="456"/>
                    <a:pt x="217" y="456"/>
                    <a:pt x="217" y="456"/>
                  </a:cubicBezTo>
                  <a:cubicBezTo>
                    <a:pt x="223" y="471"/>
                    <a:pt x="228" y="486"/>
                    <a:pt x="231" y="501"/>
                  </a:cubicBezTo>
                  <a:cubicBezTo>
                    <a:pt x="239" y="547"/>
                    <a:pt x="272" y="591"/>
                    <a:pt x="294" y="618"/>
                  </a:cubicBezTo>
                  <a:cubicBezTo>
                    <a:pt x="306" y="633"/>
                    <a:pt x="315" y="642"/>
                    <a:pt x="315" y="642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ïśḻíďe"/>
            <p:cNvSpPr/>
            <p:nvPr/>
          </p:nvSpPr>
          <p:spPr bwMode="auto">
            <a:xfrm>
              <a:off x="5989279" y="3976690"/>
              <a:ext cx="23813" cy="33338"/>
            </a:xfrm>
            <a:custGeom>
              <a:avLst/>
              <a:gdLst>
                <a:gd name="T0" fmla="*/ 0 w 16"/>
                <a:gd name="T1" fmla="*/ 0 h 22"/>
                <a:gd name="T2" fmla="*/ 0 w 16"/>
                <a:gd name="T3" fmla="*/ 0 h 22"/>
                <a:gd name="T4" fmla="*/ 16 w 16"/>
                <a:gd name="T5" fmla="*/ 22 h 22"/>
                <a:gd name="T6" fmla="*/ 16 w 16"/>
                <a:gd name="T7" fmla="*/ 22 h 22"/>
                <a:gd name="T8" fmla="*/ 0 w 1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14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9" y="1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ïSḻïḓé"/>
            <p:cNvSpPr/>
            <p:nvPr/>
          </p:nvSpPr>
          <p:spPr bwMode="auto">
            <a:xfrm>
              <a:off x="5763854" y="3732215"/>
              <a:ext cx="249238" cy="298450"/>
            </a:xfrm>
            <a:custGeom>
              <a:avLst/>
              <a:gdLst>
                <a:gd name="T0" fmla="*/ 4 w 162"/>
                <a:gd name="T1" fmla="*/ 0 h 194"/>
                <a:gd name="T2" fmla="*/ 0 w 162"/>
                <a:gd name="T3" fmla="*/ 2 h 194"/>
                <a:gd name="T4" fmla="*/ 1 w 162"/>
                <a:gd name="T5" fmla="*/ 14 h 194"/>
                <a:gd name="T6" fmla="*/ 1 w 162"/>
                <a:gd name="T7" fmla="*/ 16 h 194"/>
                <a:gd name="T8" fmla="*/ 1 w 162"/>
                <a:gd name="T9" fmla="*/ 54 h 194"/>
                <a:gd name="T10" fmla="*/ 34 w 162"/>
                <a:gd name="T11" fmla="*/ 158 h 194"/>
                <a:gd name="T12" fmla="*/ 80 w 162"/>
                <a:gd name="T13" fmla="*/ 194 h 194"/>
                <a:gd name="T14" fmla="*/ 162 w 162"/>
                <a:gd name="T15" fmla="*/ 181 h 194"/>
                <a:gd name="T16" fmla="*/ 146 w 162"/>
                <a:gd name="T17" fmla="*/ 159 h 194"/>
                <a:gd name="T18" fmla="*/ 104 w 162"/>
                <a:gd name="T19" fmla="*/ 171 h 194"/>
                <a:gd name="T20" fmla="*/ 83 w 162"/>
                <a:gd name="T21" fmla="*/ 168 h 194"/>
                <a:gd name="T22" fmla="*/ 54 w 162"/>
                <a:gd name="T23" fmla="*/ 144 h 194"/>
                <a:gd name="T24" fmla="*/ 9 w 162"/>
                <a:gd name="T25" fmla="*/ 56 h 194"/>
                <a:gd name="T26" fmla="*/ 4 w 162"/>
                <a:gd name="T2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94">
                  <a:moveTo>
                    <a:pt x="4" y="0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" y="6"/>
                    <a:pt x="1" y="10"/>
                    <a:pt x="1" y="14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80" y="194"/>
                    <a:pt x="80" y="194"/>
                    <a:pt x="80" y="194"/>
                  </a:cubicBezTo>
                  <a:cubicBezTo>
                    <a:pt x="162" y="181"/>
                    <a:pt x="162" y="181"/>
                    <a:pt x="162" y="181"/>
                  </a:cubicBezTo>
                  <a:cubicBezTo>
                    <a:pt x="162" y="181"/>
                    <a:pt x="155" y="173"/>
                    <a:pt x="146" y="159"/>
                  </a:cubicBezTo>
                  <a:cubicBezTo>
                    <a:pt x="140" y="163"/>
                    <a:pt x="123" y="171"/>
                    <a:pt x="104" y="171"/>
                  </a:cubicBezTo>
                  <a:cubicBezTo>
                    <a:pt x="97" y="171"/>
                    <a:pt x="90" y="170"/>
                    <a:pt x="83" y="168"/>
                  </a:cubicBezTo>
                  <a:cubicBezTo>
                    <a:pt x="71" y="163"/>
                    <a:pt x="61" y="155"/>
                    <a:pt x="54" y="144"/>
                  </a:cubicBezTo>
                  <a:cubicBezTo>
                    <a:pt x="40" y="124"/>
                    <a:pt x="5" y="71"/>
                    <a:pt x="9" y="56"/>
                  </a:cubicBezTo>
                  <a:cubicBezTo>
                    <a:pt x="14" y="39"/>
                    <a:pt x="4" y="0"/>
                    <a:pt x="4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ṣḻïdê"/>
            <p:cNvSpPr/>
            <p:nvPr/>
          </p:nvSpPr>
          <p:spPr bwMode="auto">
            <a:xfrm>
              <a:off x="5714641" y="3736978"/>
              <a:ext cx="358775" cy="334963"/>
            </a:xfrm>
            <a:custGeom>
              <a:avLst/>
              <a:gdLst>
                <a:gd name="T0" fmla="*/ 179 w 233"/>
                <a:gd name="T1" fmla="*/ 157 h 218"/>
                <a:gd name="T2" fmla="*/ 113 w 233"/>
                <a:gd name="T3" fmla="*/ 167 h 218"/>
                <a:gd name="T4" fmla="*/ 83 w 233"/>
                <a:gd name="T5" fmla="*/ 144 h 218"/>
                <a:gd name="T6" fmla="*/ 38 w 233"/>
                <a:gd name="T7" fmla="*/ 56 h 218"/>
                <a:gd name="T8" fmla="*/ 33 w 233"/>
                <a:gd name="T9" fmla="*/ 0 h 218"/>
                <a:gd name="T10" fmla="*/ 11 w 233"/>
                <a:gd name="T11" fmla="*/ 23 h 218"/>
                <a:gd name="T12" fmla="*/ 21 w 233"/>
                <a:gd name="T13" fmla="*/ 94 h 218"/>
                <a:gd name="T14" fmla="*/ 21 w 233"/>
                <a:gd name="T15" fmla="*/ 191 h 218"/>
                <a:gd name="T16" fmla="*/ 33 w 233"/>
                <a:gd name="T17" fmla="*/ 191 h 218"/>
                <a:gd name="T18" fmla="*/ 33 w 233"/>
                <a:gd name="T19" fmla="*/ 110 h 218"/>
                <a:gd name="T20" fmla="*/ 62 w 233"/>
                <a:gd name="T21" fmla="*/ 155 h 218"/>
                <a:gd name="T22" fmla="*/ 138 w 233"/>
                <a:gd name="T23" fmla="*/ 211 h 218"/>
                <a:gd name="T24" fmla="*/ 222 w 233"/>
                <a:gd name="T25" fmla="*/ 206 h 218"/>
                <a:gd name="T26" fmla="*/ 179 w 233"/>
                <a:gd name="T27" fmla="*/ 15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218">
                  <a:moveTo>
                    <a:pt x="179" y="157"/>
                  </a:moveTo>
                  <a:cubicBezTo>
                    <a:pt x="179" y="157"/>
                    <a:pt x="147" y="179"/>
                    <a:pt x="113" y="167"/>
                  </a:cubicBezTo>
                  <a:cubicBezTo>
                    <a:pt x="101" y="163"/>
                    <a:pt x="90" y="155"/>
                    <a:pt x="83" y="144"/>
                  </a:cubicBezTo>
                  <a:cubicBezTo>
                    <a:pt x="69" y="123"/>
                    <a:pt x="34" y="70"/>
                    <a:pt x="38" y="56"/>
                  </a:cubicBezTo>
                  <a:cubicBezTo>
                    <a:pt x="43" y="38"/>
                    <a:pt x="33" y="0"/>
                    <a:pt x="33" y="0"/>
                  </a:cubicBezTo>
                  <a:cubicBezTo>
                    <a:pt x="33" y="0"/>
                    <a:pt x="20" y="4"/>
                    <a:pt x="11" y="23"/>
                  </a:cubicBezTo>
                  <a:cubicBezTo>
                    <a:pt x="0" y="47"/>
                    <a:pt x="4" y="74"/>
                    <a:pt x="21" y="94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44" y="124"/>
                    <a:pt x="54" y="139"/>
                    <a:pt x="62" y="155"/>
                  </a:cubicBezTo>
                  <a:cubicBezTo>
                    <a:pt x="76" y="185"/>
                    <a:pt x="105" y="207"/>
                    <a:pt x="138" y="211"/>
                  </a:cubicBezTo>
                  <a:cubicBezTo>
                    <a:pt x="171" y="216"/>
                    <a:pt x="207" y="218"/>
                    <a:pt x="222" y="206"/>
                  </a:cubicBezTo>
                  <a:cubicBezTo>
                    <a:pt x="222" y="206"/>
                    <a:pt x="233" y="184"/>
                    <a:pt x="179" y="157"/>
                  </a:cubicBezTo>
                  <a:close/>
                </a:path>
              </a:pathLst>
            </a:cu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îṡļïḍé"/>
            <p:cNvSpPr/>
            <p:nvPr/>
          </p:nvSpPr>
          <p:spPr bwMode="auto">
            <a:xfrm>
              <a:off x="6309954" y="3741740"/>
              <a:ext cx="295275" cy="288925"/>
            </a:xfrm>
            <a:custGeom>
              <a:avLst/>
              <a:gdLst>
                <a:gd name="T0" fmla="*/ 3 w 193"/>
                <a:gd name="T1" fmla="*/ 0 h 188"/>
                <a:gd name="T2" fmla="*/ 0 w 193"/>
                <a:gd name="T3" fmla="*/ 0 h 188"/>
                <a:gd name="T4" fmla="*/ 3 w 193"/>
                <a:gd name="T5" fmla="*/ 17 h 188"/>
                <a:gd name="T6" fmla="*/ 3 w 193"/>
                <a:gd name="T7" fmla="*/ 68 h 188"/>
                <a:gd name="T8" fmla="*/ 89 w 193"/>
                <a:gd name="T9" fmla="*/ 160 h 188"/>
                <a:gd name="T10" fmla="*/ 158 w 193"/>
                <a:gd name="T11" fmla="*/ 188 h 188"/>
                <a:gd name="T12" fmla="*/ 193 w 193"/>
                <a:gd name="T13" fmla="*/ 178 h 188"/>
                <a:gd name="T14" fmla="*/ 193 w 193"/>
                <a:gd name="T15" fmla="*/ 178 h 188"/>
                <a:gd name="T16" fmla="*/ 172 w 193"/>
                <a:gd name="T17" fmla="*/ 154 h 188"/>
                <a:gd name="T18" fmla="*/ 169 w 193"/>
                <a:gd name="T19" fmla="*/ 154 h 188"/>
                <a:gd name="T20" fmla="*/ 64 w 193"/>
                <a:gd name="T21" fmla="*/ 98 h 188"/>
                <a:gd name="T22" fmla="*/ 41 w 193"/>
                <a:gd name="T23" fmla="*/ 65 h 188"/>
                <a:gd name="T24" fmla="*/ 3 w 193"/>
                <a:gd name="T2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88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6"/>
                    <a:pt x="2" y="12"/>
                    <a:pt x="3" y="17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158" y="188"/>
                    <a:pt x="158" y="188"/>
                    <a:pt x="158" y="188"/>
                  </a:cubicBezTo>
                  <a:cubicBezTo>
                    <a:pt x="193" y="178"/>
                    <a:pt x="193" y="178"/>
                    <a:pt x="193" y="178"/>
                  </a:cubicBezTo>
                  <a:cubicBezTo>
                    <a:pt x="193" y="178"/>
                    <a:pt x="193" y="178"/>
                    <a:pt x="193" y="178"/>
                  </a:cubicBezTo>
                  <a:cubicBezTo>
                    <a:pt x="193" y="177"/>
                    <a:pt x="184" y="169"/>
                    <a:pt x="172" y="154"/>
                  </a:cubicBezTo>
                  <a:cubicBezTo>
                    <a:pt x="171" y="154"/>
                    <a:pt x="170" y="154"/>
                    <a:pt x="169" y="154"/>
                  </a:cubicBezTo>
                  <a:cubicBezTo>
                    <a:pt x="150" y="154"/>
                    <a:pt x="96" y="149"/>
                    <a:pt x="64" y="98"/>
                  </a:cubicBezTo>
                  <a:cubicBezTo>
                    <a:pt x="57" y="87"/>
                    <a:pt x="49" y="76"/>
                    <a:pt x="41" y="65"/>
                  </a:cubicBezTo>
                  <a:cubicBezTo>
                    <a:pt x="25" y="44"/>
                    <a:pt x="3" y="13"/>
                    <a:pt x="3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ľíďe"/>
            <p:cNvSpPr/>
            <p:nvPr/>
          </p:nvSpPr>
          <p:spPr bwMode="auto">
            <a:xfrm>
              <a:off x="6238516" y="3749678"/>
              <a:ext cx="485775" cy="315913"/>
            </a:xfrm>
            <a:custGeom>
              <a:avLst/>
              <a:gdLst>
                <a:gd name="T0" fmla="*/ 49 w 316"/>
                <a:gd name="T1" fmla="*/ 0 h 206"/>
                <a:gd name="T2" fmla="*/ 15 w 316"/>
                <a:gd name="T3" fmla="*/ 91 h 206"/>
                <a:gd name="T4" fmla="*/ 13 w 316"/>
                <a:gd name="T5" fmla="*/ 198 h 206"/>
                <a:gd name="T6" fmla="*/ 26 w 316"/>
                <a:gd name="T7" fmla="*/ 198 h 206"/>
                <a:gd name="T8" fmla="*/ 28 w 316"/>
                <a:gd name="T9" fmla="*/ 104 h 206"/>
                <a:gd name="T10" fmla="*/ 84 w 316"/>
                <a:gd name="T11" fmla="*/ 130 h 206"/>
                <a:gd name="T12" fmla="*/ 102 w 316"/>
                <a:gd name="T13" fmla="*/ 150 h 206"/>
                <a:gd name="T14" fmla="*/ 226 w 316"/>
                <a:gd name="T15" fmla="*/ 205 h 206"/>
                <a:gd name="T16" fmla="*/ 290 w 316"/>
                <a:gd name="T17" fmla="*/ 193 h 206"/>
                <a:gd name="T18" fmla="*/ 252 w 316"/>
                <a:gd name="T19" fmla="*/ 163 h 206"/>
                <a:gd name="T20" fmla="*/ 223 w 316"/>
                <a:gd name="T21" fmla="*/ 154 h 206"/>
                <a:gd name="T22" fmla="*/ 110 w 316"/>
                <a:gd name="T23" fmla="*/ 98 h 206"/>
                <a:gd name="T24" fmla="*/ 87 w 316"/>
                <a:gd name="T25" fmla="*/ 65 h 206"/>
                <a:gd name="T26" fmla="*/ 49 w 316"/>
                <a:gd name="T2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6" h="206">
                  <a:moveTo>
                    <a:pt x="49" y="0"/>
                  </a:moveTo>
                  <a:cubicBezTo>
                    <a:pt x="49" y="0"/>
                    <a:pt x="0" y="0"/>
                    <a:pt x="15" y="91"/>
                  </a:cubicBezTo>
                  <a:cubicBezTo>
                    <a:pt x="13" y="198"/>
                    <a:pt x="13" y="198"/>
                    <a:pt x="13" y="198"/>
                  </a:cubicBezTo>
                  <a:cubicBezTo>
                    <a:pt x="26" y="198"/>
                    <a:pt x="26" y="198"/>
                    <a:pt x="26" y="198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41" y="81"/>
                    <a:pt x="84" y="130"/>
                  </a:cubicBezTo>
                  <a:cubicBezTo>
                    <a:pt x="91" y="137"/>
                    <a:pt x="97" y="144"/>
                    <a:pt x="102" y="150"/>
                  </a:cubicBezTo>
                  <a:cubicBezTo>
                    <a:pt x="133" y="186"/>
                    <a:pt x="178" y="206"/>
                    <a:pt x="226" y="205"/>
                  </a:cubicBezTo>
                  <a:cubicBezTo>
                    <a:pt x="253" y="204"/>
                    <a:pt x="280" y="201"/>
                    <a:pt x="290" y="193"/>
                  </a:cubicBezTo>
                  <a:cubicBezTo>
                    <a:pt x="290" y="193"/>
                    <a:pt x="316" y="173"/>
                    <a:pt x="252" y="163"/>
                  </a:cubicBezTo>
                  <a:cubicBezTo>
                    <a:pt x="223" y="154"/>
                    <a:pt x="223" y="154"/>
                    <a:pt x="223" y="154"/>
                  </a:cubicBezTo>
                  <a:cubicBezTo>
                    <a:pt x="223" y="154"/>
                    <a:pt x="149" y="162"/>
                    <a:pt x="110" y="98"/>
                  </a:cubicBezTo>
                  <a:cubicBezTo>
                    <a:pt x="103" y="87"/>
                    <a:pt x="95" y="76"/>
                    <a:pt x="87" y="65"/>
                  </a:cubicBezTo>
                  <a:cubicBezTo>
                    <a:pt x="71" y="44"/>
                    <a:pt x="49" y="13"/>
                    <a:pt x="49" y="0"/>
                  </a:cubicBezTo>
                  <a:close/>
                </a:path>
              </a:pathLst>
            </a:cu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íṡḻîḋê"/>
            <p:cNvSpPr/>
            <p:nvPr/>
          </p:nvSpPr>
          <p:spPr bwMode="auto">
            <a:xfrm>
              <a:off x="5676541" y="2181228"/>
              <a:ext cx="757238" cy="1076325"/>
            </a:xfrm>
            <a:custGeom>
              <a:avLst/>
              <a:gdLst>
                <a:gd name="T0" fmla="*/ 443 w 493"/>
                <a:gd name="T1" fmla="*/ 615 h 702"/>
                <a:gd name="T2" fmla="*/ 0 w 493"/>
                <a:gd name="T3" fmla="*/ 615 h 702"/>
                <a:gd name="T4" fmla="*/ 35 w 493"/>
                <a:gd name="T5" fmla="*/ 290 h 702"/>
                <a:gd name="T6" fmla="*/ 33 w 493"/>
                <a:gd name="T7" fmla="*/ 93 h 702"/>
                <a:gd name="T8" fmla="*/ 66 w 493"/>
                <a:gd name="T9" fmla="*/ 35 h 702"/>
                <a:gd name="T10" fmla="*/ 366 w 493"/>
                <a:gd name="T11" fmla="*/ 0 h 702"/>
                <a:gd name="T12" fmla="*/ 365 w 493"/>
                <a:gd name="T13" fmla="*/ 48 h 702"/>
                <a:gd name="T14" fmla="*/ 417 w 493"/>
                <a:gd name="T15" fmla="*/ 346 h 702"/>
                <a:gd name="T16" fmla="*/ 443 w 493"/>
                <a:gd name="T17" fmla="*/ 615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702">
                  <a:moveTo>
                    <a:pt x="443" y="615"/>
                  </a:moveTo>
                  <a:cubicBezTo>
                    <a:pt x="234" y="702"/>
                    <a:pt x="0" y="615"/>
                    <a:pt x="0" y="615"/>
                  </a:cubicBezTo>
                  <a:cubicBezTo>
                    <a:pt x="0" y="615"/>
                    <a:pt x="66" y="539"/>
                    <a:pt x="35" y="290"/>
                  </a:cubicBezTo>
                  <a:cubicBezTo>
                    <a:pt x="23" y="191"/>
                    <a:pt x="25" y="130"/>
                    <a:pt x="33" y="93"/>
                  </a:cubicBezTo>
                  <a:cubicBezTo>
                    <a:pt x="44" y="37"/>
                    <a:pt x="66" y="35"/>
                    <a:pt x="66" y="3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4" y="10"/>
                    <a:pt x="363" y="27"/>
                    <a:pt x="365" y="48"/>
                  </a:cubicBezTo>
                  <a:cubicBezTo>
                    <a:pt x="372" y="150"/>
                    <a:pt x="417" y="346"/>
                    <a:pt x="417" y="346"/>
                  </a:cubicBezTo>
                  <a:cubicBezTo>
                    <a:pt x="493" y="577"/>
                    <a:pt x="443" y="615"/>
                    <a:pt x="443" y="615"/>
                  </a:cubicBezTo>
                </a:path>
              </a:pathLst>
            </a:cu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iSľîďê"/>
            <p:cNvSpPr/>
            <p:nvPr/>
          </p:nvSpPr>
          <p:spPr bwMode="auto">
            <a:xfrm>
              <a:off x="5844816" y="974728"/>
              <a:ext cx="304800" cy="503238"/>
            </a:xfrm>
            <a:custGeom>
              <a:avLst/>
              <a:gdLst>
                <a:gd name="T0" fmla="*/ 173 w 199"/>
                <a:gd name="T1" fmla="*/ 38 h 328"/>
                <a:gd name="T2" fmla="*/ 158 w 199"/>
                <a:gd name="T3" fmla="*/ 101 h 328"/>
                <a:gd name="T4" fmla="*/ 155 w 199"/>
                <a:gd name="T5" fmla="*/ 244 h 328"/>
                <a:gd name="T6" fmla="*/ 36 w 199"/>
                <a:gd name="T7" fmla="*/ 219 h 328"/>
                <a:gd name="T8" fmla="*/ 18 w 199"/>
                <a:gd name="T9" fmla="*/ 15 h 328"/>
                <a:gd name="T10" fmla="*/ 173 w 199"/>
                <a:gd name="T11" fmla="*/ 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328">
                  <a:moveTo>
                    <a:pt x="173" y="38"/>
                  </a:moveTo>
                  <a:cubicBezTo>
                    <a:pt x="165" y="50"/>
                    <a:pt x="161" y="74"/>
                    <a:pt x="158" y="101"/>
                  </a:cubicBezTo>
                  <a:cubicBezTo>
                    <a:pt x="152" y="163"/>
                    <a:pt x="155" y="244"/>
                    <a:pt x="155" y="244"/>
                  </a:cubicBezTo>
                  <a:cubicBezTo>
                    <a:pt x="155" y="244"/>
                    <a:pt x="0" y="328"/>
                    <a:pt x="36" y="219"/>
                  </a:cubicBezTo>
                  <a:cubicBezTo>
                    <a:pt x="56" y="151"/>
                    <a:pt x="50" y="78"/>
                    <a:pt x="18" y="15"/>
                  </a:cubicBezTo>
                  <a:cubicBezTo>
                    <a:pt x="18" y="15"/>
                    <a:pt x="199" y="0"/>
                    <a:pt x="173" y="38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i$ḻiḍê"/>
            <p:cNvSpPr/>
            <p:nvPr/>
          </p:nvSpPr>
          <p:spPr bwMode="auto">
            <a:xfrm>
              <a:off x="6011504" y="1122365"/>
              <a:ext cx="76200" cy="19050"/>
            </a:xfrm>
            <a:custGeom>
              <a:avLst/>
              <a:gdLst>
                <a:gd name="T0" fmla="*/ 50 w 50"/>
                <a:gd name="T1" fmla="*/ 0 h 13"/>
                <a:gd name="T2" fmla="*/ 6 w 50"/>
                <a:gd name="T3" fmla="*/ 8 h 13"/>
                <a:gd name="T4" fmla="*/ 1 w 50"/>
                <a:gd name="T5" fmla="*/ 8 h 13"/>
                <a:gd name="T6" fmla="*/ 0 w 50"/>
                <a:gd name="T7" fmla="*/ 13 h 13"/>
                <a:gd name="T8" fmla="*/ 6 w 50"/>
                <a:gd name="T9" fmla="*/ 13 h 13"/>
                <a:gd name="T10" fmla="*/ 49 w 50"/>
                <a:gd name="T11" fmla="*/ 5 h 13"/>
                <a:gd name="T12" fmla="*/ 50 w 5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3">
                  <a:moveTo>
                    <a:pt x="50" y="0"/>
                  </a:moveTo>
                  <a:cubicBezTo>
                    <a:pt x="36" y="5"/>
                    <a:pt x="21" y="8"/>
                    <a:pt x="6" y="8"/>
                  </a:cubicBezTo>
                  <a:cubicBezTo>
                    <a:pt x="4" y="8"/>
                    <a:pt x="2" y="8"/>
                    <a:pt x="1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2" y="13"/>
                    <a:pt x="4" y="13"/>
                    <a:pt x="6" y="13"/>
                  </a:cubicBezTo>
                  <a:cubicBezTo>
                    <a:pt x="20" y="13"/>
                    <a:pt x="35" y="11"/>
                    <a:pt x="49" y="5"/>
                  </a:cubicBezTo>
                  <a:cubicBezTo>
                    <a:pt x="49" y="3"/>
                    <a:pt x="49" y="1"/>
                    <a:pt x="50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îŝļîďê"/>
            <p:cNvSpPr/>
            <p:nvPr/>
          </p:nvSpPr>
          <p:spPr bwMode="auto">
            <a:xfrm>
              <a:off x="5844816" y="782640"/>
              <a:ext cx="350838" cy="350838"/>
            </a:xfrm>
            <a:prstGeom prst="ellipse">
              <a:avLst/>
            </a:pr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şḻíḋé"/>
            <p:cNvSpPr/>
            <p:nvPr/>
          </p:nvSpPr>
          <p:spPr bwMode="auto">
            <a:xfrm>
              <a:off x="6235341" y="2243140"/>
              <a:ext cx="1588" cy="11113"/>
            </a:xfrm>
            <a:custGeom>
              <a:avLst/>
              <a:gdLst>
                <a:gd name="T0" fmla="*/ 0 w 1"/>
                <a:gd name="T1" fmla="*/ 0 h 8"/>
                <a:gd name="T2" fmla="*/ 0 w 1"/>
                <a:gd name="T3" fmla="*/ 0 h 8"/>
                <a:gd name="T4" fmla="*/ 1 w 1"/>
                <a:gd name="T5" fmla="*/ 8 h 8"/>
                <a:gd name="T6" fmla="*/ 1 w 1"/>
                <a:gd name="T7" fmla="*/ 8 h 8"/>
                <a:gd name="T8" fmla="*/ 0 w 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5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0" y="2"/>
                    <a:pt x="0" y="0"/>
                  </a:cubicBezTo>
                </a:path>
              </a:pathLst>
            </a:custGeom>
            <a:solidFill>
              <a:srgbClr val="464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îṣ1ïḍè"/>
            <p:cNvSpPr/>
            <p:nvPr/>
          </p:nvSpPr>
          <p:spPr bwMode="auto">
            <a:xfrm>
              <a:off x="5727341" y="2243140"/>
              <a:ext cx="509588" cy="117475"/>
            </a:xfrm>
            <a:custGeom>
              <a:avLst/>
              <a:gdLst>
                <a:gd name="T0" fmla="*/ 331 w 332"/>
                <a:gd name="T1" fmla="*/ 0 h 77"/>
                <a:gd name="T2" fmla="*/ 305 w 332"/>
                <a:gd name="T3" fmla="*/ 66 h 77"/>
                <a:gd name="T4" fmla="*/ 149 w 332"/>
                <a:gd name="T5" fmla="*/ 0 h 77"/>
                <a:gd name="T6" fmla="*/ 94 w 332"/>
                <a:gd name="T7" fmla="*/ 13 h 77"/>
                <a:gd name="T8" fmla="*/ 6 w 332"/>
                <a:gd name="T9" fmla="*/ 43 h 77"/>
                <a:gd name="T10" fmla="*/ 2 w 332"/>
                <a:gd name="T11" fmla="*/ 43 h 77"/>
                <a:gd name="T12" fmla="*/ 0 w 332"/>
                <a:gd name="T13" fmla="*/ 53 h 77"/>
                <a:gd name="T14" fmla="*/ 6 w 332"/>
                <a:gd name="T15" fmla="*/ 54 h 77"/>
                <a:gd name="T16" fmla="*/ 94 w 332"/>
                <a:gd name="T17" fmla="*/ 23 h 77"/>
                <a:gd name="T18" fmla="*/ 149 w 332"/>
                <a:gd name="T19" fmla="*/ 10 h 77"/>
                <a:gd name="T20" fmla="*/ 305 w 332"/>
                <a:gd name="T21" fmla="*/ 77 h 77"/>
                <a:gd name="T22" fmla="*/ 332 w 332"/>
                <a:gd name="T23" fmla="*/ 8 h 77"/>
                <a:gd name="T24" fmla="*/ 331 w 332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2" h="77">
                  <a:moveTo>
                    <a:pt x="331" y="0"/>
                  </a:moveTo>
                  <a:cubicBezTo>
                    <a:pt x="318" y="37"/>
                    <a:pt x="305" y="66"/>
                    <a:pt x="305" y="66"/>
                  </a:cubicBezTo>
                  <a:cubicBezTo>
                    <a:pt x="305" y="66"/>
                    <a:pt x="227" y="0"/>
                    <a:pt x="149" y="0"/>
                  </a:cubicBezTo>
                  <a:cubicBezTo>
                    <a:pt x="130" y="0"/>
                    <a:pt x="112" y="4"/>
                    <a:pt x="94" y="13"/>
                  </a:cubicBezTo>
                  <a:cubicBezTo>
                    <a:pt x="55" y="34"/>
                    <a:pt x="24" y="43"/>
                    <a:pt x="6" y="43"/>
                  </a:cubicBezTo>
                  <a:cubicBezTo>
                    <a:pt x="4" y="43"/>
                    <a:pt x="3" y="43"/>
                    <a:pt x="2" y="43"/>
                  </a:cubicBezTo>
                  <a:cubicBezTo>
                    <a:pt x="1" y="46"/>
                    <a:pt x="0" y="50"/>
                    <a:pt x="0" y="53"/>
                  </a:cubicBezTo>
                  <a:cubicBezTo>
                    <a:pt x="2" y="54"/>
                    <a:pt x="3" y="54"/>
                    <a:pt x="6" y="54"/>
                  </a:cubicBezTo>
                  <a:cubicBezTo>
                    <a:pt x="24" y="54"/>
                    <a:pt x="55" y="44"/>
                    <a:pt x="94" y="23"/>
                  </a:cubicBezTo>
                  <a:cubicBezTo>
                    <a:pt x="112" y="14"/>
                    <a:pt x="130" y="10"/>
                    <a:pt x="149" y="10"/>
                  </a:cubicBezTo>
                  <a:cubicBezTo>
                    <a:pt x="227" y="10"/>
                    <a:pt x="305" y="77"/>
                    <a:pt x="305" y="77"/>
                  </a:cubicBezTo>
                  <a:cubicBezTo>
                    <a:pt x="305" y="77"/>
                    <a:pt x="318" y="47"/>
                    <a:pt x="332" y="8"/>
                  </a:cubicBezTo>
                  <a:cubicBezTo>
                    <a:pt x="332" y="5"/>
                    <a:pt x="331" y="2"/>
                    <a:pt x="331" y="0"/>
                  </a:cubicBezTo>
                </a:path>
              </a:pathLst>
            </a:custGeom>
            <a:solidFill>
              <a:srgbClr val="4E5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ṣľiḑe"/>
            <p:cNvSpPr/>
            <p:nvPr/>
          </p:nvSpPr>
          <p:spPr bwMode="auto">
            <a:xfrm>
              <a:off x="5662254" y="1193803"/>
              <a:ext cx="652463" cy="1149350"/>
            </a:xfrm>
            <a:custGeom>
              <a:avLst/>
              <a:gdLst>
                <a:gd name="T0" fmla="*/ 348 w 425"/>
                <a:gd name="T1" fmla="*/ 750 h 750"/>
                <a:gd name="T2" fmla="*/ 137 w 425"/>
                <a:gd name="T3" fmla="*/ 697 h 750"/>
                <a:gd name="T4" fmla="*/ 45 w 425"/>
                <a:gd name="T5" fmla="*/ 674 h 750"/>
                <a:gd name="T6" fmla="*/ 106 w 425"/>
                <a:gd name="T7" fmla="*/ 386 h 750"/>
                <a:gd name="T8" fmla="*/ 78 w 425"/>
                <a:gd name="T9" fmla="*/ 96 h 750"/>
                <a:gd name="T10" fmla="*/ 147 w 425"/>
                <a:gd name="T11" fmla="*/ 0 h 750"/>
                <a:gd name="T12" fmla="*/ 302 w 425"/>
                <a:gd name="T13" fmla="*/ 132 h 750"/>
                <a:gd name="T14" fmla="*/ 335 w 425"/>
                <a:gd name="T15" fmla="*/ 205 h 750"/>
                <a:gd name="T16" fmla="*/ 357 w 425"/>
                <a:gd name="T17" fmla="*/ 265 h 750"/>
                <a:gd name="T18" fmla="*/ 386 w 425"/>
                <a:gd name="T19" fmla="*/ 364 h 750"/>
                <a:gd name="T20" fmla="*/ 403 w 425"/>
                <a:gd name="T21" fmla="*/ 494 h 750"/>
                <a:gd name="T22" fmla="*/ 409 w 425"/>
                <a:gd name="T23" fmla="*/ 529 h 750"/>
                <a:gd name="T24" fmla="*/ 348 w 425"/>
                <a:gd name="T25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750">
                  <a:moveTo>
                    <a:pt x="348" y="750"/>
                  </a:moveTo>
                  <a:cubicBezTo>
                    <a:pt x="348" y="750"/>
                    <a:pt x="229" y="649"/>
                    <a:pt x="137" y="697"/>
                  </a:cubicBezTo>
                  <a:cubicBezTo>
                    <a:pt x="45" y="745"/>
                    <a:pt x="0" y="735"/>
                    <a:pt x="45" y="674"/>
                  </a:cubicBezTo>
                  <a:cubicBezTo>
                    <a:pt x="91" y="613"/>
                    <a:pt x="152" y="483"/>
                    <a:pt x="106" y="386"/>
                  </a:cubicBezTo>
                  <a:cubicBezTo>
                    <a:pt x="61" y="290"/>
                    <a:pt x="43" y="137"/>
                    <a:pt x="78" y="96"/>
                  </a:cubicBezTo>
                  <a:cubicBezTo>
                    <a:pt x="114" y="56"/>
                    <a:pt x="147" y="10"/>
                    <a:pt x="147" y="0"/>
                  </a:cubicBezTo>
                  <a:cubicBezTo>
                    <a:pt x="147" y="0"/>
                    <a:pt x="277" y="94"/>
                    <a:pt x="302" y="132"/>
                  </a:cubicBezTo>
                  <a:cubicBezTo>
                    <a:pt x="310" y="143"/>
                    <a:pt x="322" y="171"/>
                    <a:pt x="335" y="205"/>
                  </a:cubicBezTo>
                  <a:cubicBezTo>
                    <a:pt x="342" y="224"/>
                    <a:pt x="350" y="244"/>
                    <a:pt x="357" y="265"/>
                  </a:cubicBezTo>
                  <a:cubicBezTo>
                    <a:pt x="369" y="297"/>
                    <a:pt x="378" y="330"/>
                    <a:pt x="386" y="364"/>
                  </a:cubicBezTo>
                  <a:cubicBezTo>
                    <a:pt x="395" y="406"/>
                    <a:pt x="401" y="450"/>
                    <a:pt x="403" y="494"/>
                  </a:cubicBezTo>
                  <a:cubicBezTo>
                    <a:pt x="403" y="506"/>
                    <a:pt x="405" y="518"/>
                    <a:pt x="409" y="529"/>
                  </a:cubicBezTo>
                  <a:cubicBezTo>
                    <a:pt x="425" y="570"/>
                    <a:pt x="348" y="750"/>
                    <a:pt x="348" y="750"/>
                  </a:cubicBezTo>
                </a:path>
              </a:pathLst>
            </a:cu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íşļîďe"/>
            <p:cNvSpPr/>
            <p:nvPr/>
          </p:nvSpPr>
          <p:spPr bwMode="auto">
            <a:xfrm>
              <a:off x="5879741" y="1169990"/>
              <a:ext cx="234950" cy="206375"/>
            </a:xfrm>
            <a:custGeom>
              <a:avLst/>
              <a:gdLst>
                <a:gd name="T0" fmla="*/ 153 w 153"/>
                <a:gd name="T1" fmla="*/ 82 h 135"/>
                <a:gd name="T2" fmla="*/ 150 w 153"/>
                <a:gd name="T3" fmla="*/ 135 h 135"/>
                <a:gd name="T4" fmla="*/ 3 w 153"/>
                <a:gd name="T5" fmla="*/ 23 h 135"/>
                <a:gd name="T6" fmla="*/ 38 w 153"/>
                <a:gd name="T7" fmla="*/ 23 h 135"/>
                <a:gd name="T8" fmla="*/ 153 w 153"/>
                <a:gd name="T9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5">
                  <a:moveTo>
                    <a:pt x="153" y="82"/>
                  </a:moveTo>
                  <a:cubicBezTo>
                    <a:pt x="150" y="135"/>
                    <a:pt x="150" y="135"/>
                    <a:pt x="150" y="13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0" y="0"/>
                    <a:pt x="38" y="23"/>
                  </a:cubicBezTo>
                  <a:cubicBezTo>
                    <a:pt x="76" y="46"/>
                    <a:pt x="153" y="82"/>
                    <a:pt x="153" y="82"/>
                  </a:cubicBezTo>
                </a:path>
              </a:pathLst>
            </a:custGeom>
            <a:solidFill>
              <a:srgbClr val="DED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îS1íḑe"/>
            <p:cNvSpPr/>
            <p:nvPr/>
          </p:nvSpPr>
          <p:spPr bwMode="auto">
            <a:xfrm>
              <a:off x="5797191" y="1439865"/>
              <a:ext cx="457200" cy="312738"/>
            </a:xfrm>
            <a:custGeom>
              <a:avLst/>
              <a:gdLst>
                <a:gd name="T0" fmla="*/ 1 w 298"/>
                <a:gd name="T1" fmla="*/ 0 h 204"/>
                <a:gd name="T2" fmla="*/ 11 w 298"/>
                <a:gd name="T3" fmla="*/ 56 h 204"/>
                <a:gd name="T4" fmla="*/ 294 w 298"/>
                <a:gd name="T5" fmla="*/ 204 h 204"/>
                <a:gd name="T6" fmla="*/ 298 w 298"/>
                <a:gd name="T7" fmla="*/ 204 h 204"/>
                <a:gd name="T8" fmla="*/ 294 w 298"/>
                <a:gd name="T9" fmla="*/ 186 h 204"/>
                <a:gd name="T10" fmla="*/ 11 w 298"/>
                <a:gd name="T11" fmla="*/ 38 h 204"/>
                <a:gd name="T12" fmla="*/ 1 w 298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204">
                  <a:moveTo>
                    <a:pt x="1" y="0"/>
                  </a:moveTo>
                  <a:cubicBezTo>
                    <a:pt x="0" y="15"/>
                    <a:pt x="2" y="33"/>
                    <a:pt x="11" y="56"/>
                  </a:cubicBezTo>
                  <a:cubicBezTo>
                    <a:pt x="11" y="56"/>
                    <a:pt x="161" y="204"/>
                    <a:pt x="294" y="204"/>
                  </a:cubicBezTo>
                  <a:cubicBezTo>
                    <a:pt x="295" y="204"/>
                    <a:pt x="296" y="204"/>
                    <a:pt x="298" y="204"/>
                  </a:cubicBezTo>
                  <a:cubicBezTo>
                    <a:pt x="296" y="198"/>
                    <a:pt x="295" y="192"/>
                    <a:pt x="294" y="186"/>
                  </a:cubicBezTo>
                  <a:cubicBezTo>
                    <a:pt x="160" y="185"/>
                    <a:pt x="11" y="38"/>
                    <a:pt x="11" y="38"/>
                  </a:cubicBezTo>
                  <a:cubicBezTo>
                    <a:pt x="5" y="24"/>
                    <a:pt x="2" y="11"/>
                    <a:pt x="1" y="0"/>
                  </a:cubicBezTo>
                </a:path>
              </a:pathLst>
            </a:custGeom>
            <a:solidFill>
              <a:srgbClr val="4E5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îṧľïḋè"/>
            <p:cNvSpPr/>
            <p:nvPr/>
          </p:nvSpPr>
          <p:spPr bwMode="auto">
            <a:xfrm>
              <a:off x="5730516" y="1279528"/>
              <a:ext cx="917575" cy="481013"/>
            </a:xfrm>
            <a:custGeom>
              <a:avLst/>
              <a:gdLst>
                <a:gd name="T0" fmla="*/ 54 w 598"/>
                <a:gd name="T1" fmla="*/ 142 h 313"/>
                <a:gd name="T2" fmla="*/ 367 w 598"/>
                <a:gd name="T3" fmla="*/ 287 h 313"/>
                <a:gd name="T4" fmla="*/ 598 w 598"/>
                <a:gd name="T5" fmla="*/ 155 h 313"/>
                <a:gd name="T6" fmla="*/ 527 w 598"/>
                <a:gd name="T7" fmla="*/ 81 h 313"/>
                <a:gd name="T8" fmla="*/ 318 w 598"/>
                <a:gd name="T9" fmla="*/ 150 h 313"/>
                <a:gd name="T10" fmla="*/ 181 w 598"/>
                <a:gd name="T11" fmla="*/ 30 h 313"/>
                <a:gd name="T12" fmla="*/ 54 w 598"/>
                <a:gd name="T13" fmla="*/ 14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313">
                  <a:moveTo>
                    <a:pt x="54" y="142"/>
                  </a:moveTo>
                  <a:cubicBezTo>
                    <a:pt x="54" y="142"/>
                    <a:pt x="227" y="313"/>
                    <a:pt x="367" y="287"/>
                  </a:cubicBezTo>
                  <a:cubicBezTo>
                    <a:pt x="367" y="287"/>
                    <a:pt x="532" y="246"/>
                    <a:pt x="598" y="155"/>
                  </a:cubicBezTo>
                  <a:cubicBezTo>
                    <a:pt x="598" y="155"/>
                    <a:pt x="555" y="117"/>
                    <a:pt x="527" y="81"/>
                  </a:cubicBezTo>
                  <a:cubicBezTo>
                    <a:pt x="527" y="81"/>
                    <a:pt x="438" y="224"/>
                    <a:pt x="318" y="150"/>
                  </a:cubicBezTo>
                  <a:cubicBezTo>
                    <a:pt x="199" y="76"/>
                    <a:pt x="181" y="30"/>
                    <a:pt x="181" y="30"/>
                  </a:cubicBezTo>
                  <a:cubicBezTo>
                    <a:pt x="181" y="30"/>
                    <a:pt x="0" y="0"/>
                    <a:pt x="54" y="142"/>
                  </a:cubicBezTo>
                </a:path>
              </a:pathLst>
            </a:cu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dè"/>
            <p:cNvSpPr/>
            <p:nvPr/>
          </p:nvSpPr>
          <p:spPr bwMode="auto">
            <a:xfrm>
              <a:off x="5424129" y="679453"/>
              <a:ext cx="800100" cy="1387475"/>
            </a:xfrm>
            <a:custGeom>
              <a:avLst/>
              <a:gdLst>
                <a:gd name="T0" fmla="*/ 382 w 521"/>
                <a:gd name="T1" fmla="*/ 0 h 905"/>
                <a:gd name="T2" fmla="*/ 344 w 521"/>
                <a:gd name="T3" fmla="*/ 7 h 905"/>
                <a:gd name="T4" fmla="*/ 232 w 521"/>
                <a:gd name="T5" fmla="*/ 79 h 905"/>
                <a:gd name="T6" fmla="*/ 138 w 521"/>
                <a:gd name="T7" fmla="*/ 174 h 905"/>
                <a:gd name="T8" fmla="*/ 58 w 521"/>
                <a:gd name="T9" fmla="*/ 258 h 905"/>
                <a:gd name="T10" fmla="*/ 76 w 521"/>
                <a:gd name="T11" fmla="*/ 421 h 905"/>
                <a:gd name="T12" fmla="*/ 62 w 521"/>
                <a:gd name="T13" fmla="*/ 604 h 905"/>
                <a:gd name="T14" fmla="*/ 10 w 521"/>
                <a:gd name="T15" fmla="*/ 780 h 905"/>
                <a:gd name="T16" fmla="*/ 152 w 521"/>
                <a:gd name="T17" fmla="*/ 902 h 905"/>
                <a:gd name="T18" fmla="*/ 191 w 521"/>
                <a:gd name="T19" fmla="*/ 905 h 905"/>
                <a:gd name="T20" fmla="*/ 261 w 521"/>
                <a:gd name="T21" fmla="*/ 892 h 905"/>
                <a:gd name="T22" fmla="*/ 261 w 521"/>
                <a:gd name="T23" fmla="*/ 722 h 905"/>
                <a:gd name="T24" fmla="*/ 233 w 521"/>
                <a:gd name="T25" fmla="*/ 432 h 905"/>
                <a:gd name="T26" fmla="*/ 300 w 521"/>
                <a:gd name="T27" fmla="*/ 343 h 905"/>
                <a:gd name="T28" fmla="*/ 309 w 521"/>
                <a:gd name="T29" fmla="*/ 333 h 905"/>
                <a:gd name="T30" fmla="*/ 322 w 521"/>
                <a:gd name="T31" fmla="*/ 336 h 905"/>
                <a:gd name="T32" fmla="*/ 314 w 521"/>
                <a:gd name="T33" fmla="*/ 270 h 905"/>
                <a:gd name="T34" fmla="*/ 274 w 521"/>
                <a:gd name="T35" fmla="*/ 183 h 905"/>
                <a:gd name="T36" fmla="*/ 389 w 521"/>
                <a:gd name="T37" fmla="*/ 68 h 905"/>
                <a:gd name="T38" fmla="*/ 493 w 521"/>
                <a:gd name="T39" fmla="*/ 134 h 905"/>
                <a:gd name="T40" fmla="*/ 518 w 521"/>
                <a:gd name="T41" fmla="*/ 63 h 905"/>
                <a:gd name="T42" fmla="*/ 433 w 521"/>
                <a:gd name="T43" fmla="*/ 8 h 905"/>
                <a:gd name="T44" fmla="*/ 382 w 521"/>
                <a:gd name="T45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1" h="905">
                  <a:moveTo>
                    <a:pt x="382" y="0"/>
                  </a:moveTo>
                  <a:cubicBezTo>
                    <a:pt x="369" y="0"/>
                    <a:pt x="356" y="2"/>
                    <a:pt x="344" y="7"/>
                  </a:cubicBezTo>
                  <a:cubicBezTo>
                    <a:pt x="297" y="24"/>
                    <a:pt x="269" y="45"/>
                    <a:pt x="232" y="79"/>
                  </a:cubicBezTo>
                  <a:cubicBezTo>
                    <a:pt x="203" y="106"/>
                    <a:pt x="172" y="153"/>
                    <a:pt x="138" y="174"/>
                  </a:cubicBezTo>
                  <a:cubicBezTo>
                    <a:pt x="104" y="194"/>
                    <a:pt x="71" y="220"/>
                    <a:pt x="58" y="258"/>
                  </a:cubicBezTo>
                  <a:cubicBezTo>
                    <a:pt x="39" y="310"/>
                    <a:pt x="65" y="366"/>
                    <a:pt x="76" y="421"/>
                  </a:cubicBezTo>
                  <a:cubicBezTo>
                    <a:pt x="89" y="482"/>
                    <a:pt x="84" y="545"/>
                    <a:pt x="62" y="604"/>
                  </a:cubicBezTo>
                  <a:cubicBezTo>
                    <a:pt x="40" y="662"/>
                    <a:pt x="0" y="719"/>
                    <a:pt x="10" y="780"/>
                  </a:cubicBezTo>
                  <a:cubicBezTo>
                    <a:pt x="20" y="846"/>
                    <a:pt x="86" y="891"/>
                    <a:pt x="152" y="902"/>
                  </a:cubicBezTo>
                  <a:cubicBezTo>
                    <a:pt x="165" y="904"/>
                    <a:pt x="178" y="905"/>
                    <a:pt x="191" y="905"/>
                  </a:cubicBezTo>
                  <a:cubicBezTo>
                    <a:pt x="215" y="905"/>
                    <a:pt x="239" y="901"/>
                    <a:pt x="261" y="892"/>
                  </a:cubicBezTo>
                  <a:cubicBezTo>
                    <a:pt x="280" y="836"/>
                    <a:pt x="286" y="775"/>
                    <a:pt x="261" y="722"/>
                  </a:cubicBezTo>
                  <a:cubicBezTo>
                    <a:pt x="216" y="626"/>
                    <a:pt x="198" y="473"/>
                    <a:pt x="233" y="432"/>
                  </a:cubicBezTo>
                  <a:cubicBezTo>
                    <a:pt x="263" y="398"/>
                    <a:pt x="292" y="360"/>
                    <a:pt x="300" y="343"/>
                  </a:cubicBezTo>
                  <a:cubicBezTo>
                    <a:pt x="300" y="342"/>
                    <a:pt x="299" y="333"/>
                    <a:pt x="309" y="333"/>
                  </a:cubicBezTo>
                  <a:cubicBezTo>
                    <a:pt x="312" y="333"/>
                    <a:pt x="316" y="334"/>
                    <a:pt x="322" y="336"/>
                  </a:cubicBezTo>
                  <a:cubicBezTo>
                    <a:pt x="322" y="314"/>
                    <a:pt x="320" y="292"/>
                    <a:pt x="314" y="270"/>
                  </a:cubicBezTo>
                  <a:cubicBezTo>
                    <a:pt x="290" y="249"/>
                    <a:pt x="274" y="218"/>
                    <a:pt x="274" y="183"/>
                  </a:cubicBezTo>
                  <a:cubicBezTo>
                    <a:pt x="274" y="120"/>
                    <a:pt x="325" y="68"/>
                    <a:pt x="389" y="68"/>
                  </a:cubicBezTo>
                  <a:cubicBezTo>
                    <a:pt x="435" y="68"/>
                    <a:pt x="474" y="95"/>
                    <a:pt x="493" y="134"/>
                  </a:cubicBezTo>
                  <a:cubicBezTo>
                    <a:pt x="509" y="114"/>
                    <a:pt x="521" y="87"/>
                    <a:pt x="518" y="63"/>
                  </a:cubicBezTo>
                  <a:cubicBezTo>
                    <a:pt x="512" y="29"/>
                    <a:pt x="463" y="17"/>
                    <a:pt x="433" y="8"/>
                  </a:cubicBezTo>
                  <a:cubicBezTo>
                    <a:pt x="417" y="4"/>
                    <a:pt x="399" y="0"/>
                    <a:pt x="38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ï$ḷíḍé"/>
            <p:cNvSpPr/>
            <p:nvPr/>
          </p:nvSpPr>
          <p:spPr bwMode="auto">
            <a:xfrm>
              <a:off x="5905141" y="1092203"/>
              <a:ext cx="106363" cy="133350"/>
            </a:xfrm>
            <a:custGeom>
              <a:avLst/>
              <a:gdLst>
                <a:gd name="T0" fmla="*/ 0 w 69"/>
                <a:gd name="T1" fmla="*/ 0 h 87"/>
                <a:gd name="T2" fmla="*/ 8 w 69"/>
                <a:gd name="T3" fmla="*/ 66 h 87"/>
                <a:gd name="T4" fmla="*/ 21 w 69"/>
                <a:gd name="T5" fmla="*/ 73 h 87"/>
                <a:gd name="T6" fmla="*/ 47 w 69"/>
                <a:gd name="T7" fmla="*/ 87 h 87"/>
                <a:gd name="T8" fmla="*/ 50 w 69"/>
                <a:gd name="T9" fmla="*/ 84 h 87"/>
                <a:gd name="T10" fmla="*/ 62 w 69"/>
                <a:gd name="T11" fmla="*/ 63 h 87"/>
                <a:gd name="T12" fmla="*/ 69 w 69"/>
                <a:gd name="T13" fmla="*/ 32 h 87"/>
                <a:gd name="T14" fmla="*/ 2 w 69"/>
                <a:gd name="T15" fmla="*/ 6 h 87"/>
                <a:gd name="T16" fmla="*/ 1 w 69"/>
                <a:gd name="T17" fmla="*/ 0 h 87"/>
                <a:gd name="T18" fmla="*/ 0 w 69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87">
                  <a:moveTo>
                    <a:pt x="0" y="0"/>
                  </a:moveTo>
                  <a:cubicBezTo>
                    <a:pt x="6" y="22"/>
                    <a:pt x="8" y="44"/>
                    <a:pt x="8" y="66"/>
                  </a:cubicBezTo>
                  <a:cubicBezTo>
                    <a:pt x="11" y="68"/>
                    <a:pt x="16" y="70"/>
                    <a:pt x="21" y="73"/>
                  </a:cubicBezTo>
                  <a:cubicBezTo>
                    <a:pt x="29" y="78"/>
                    <a:pt x="37" y="82"/>
                    <a:pt x="47" y="87"/>
                  </a:cubicBezTo>
                  <a:cubicBezTo>
                    <a:pt x="48" y="86"/>
                    <a:pt x="49" y="85"/>
                    <a:pt x="50" y="84"/>
                  </a:cubicBezTo>
                  <a:cubicBezTo>
                    <a:pt x="55" y="78"/>
                    <a:pt x="60" y="71"/>
                    <a:pt x="62" y="63"/>
                  </a:cubicBezTo>
                  <a:cubicBezTo>
                    <a:pt x="66" y="53"/>
                    <a:pt x="68" y="43"/>
                    <a:pt x="69" y="32"/>
                  </a:cubicBezTo>
                  <a:cubicBezTo>
                    <a:pt x="45" y="31"/>
                    <a:pt x="21" y="22"/>
                    <a:pt x="2" y="6"/>
                  </a:cubicBezTo>
                  <a:cubicBezTo>
                    <a:pt x="2" y="4"/>
                    <a:pt x="1" y="2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íṣ1íḋe"/>
            <p:cNvSpPr/>
            <p:nvPr/>
          </p:nvSpPr>
          <p:spPr bwMode="auto">
            <a:xfrm>
              <a:off x="5906729" y="1092203"/>
              <a:ext cx="106363" cy="49213"/>
            </a:xfrm>
            <a:custGeom>
              <a:avLst/>
              <a:gdLst>
                <a:gd name="T0" fmla="*/ 0 w 69"/>
                <a:gd name="T1" fmla="*/ 0 h 32"/>
                <a:gd name="T2" fmla="*/ 1 w 69"/>
                <a:gd name="T3" fmla="*/ 6 h 32"/>
                <a:gd name="T4" fmla="*/ 68 w 69"/>
                <a:gd name="T5" fmla="*/ 32 h 32"/>
                <a:gd name="T6" fmla="*/ 69 w 69"/>
                <a:gd name="T7" fmla="*/ 27 h 32"/>
                <a:gd name="T8" fmla="*/ 0 w 6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2">
                  <a:moveTo>
                    <a:pt x="0" y="0"/>
                  </a:moveTo>
                  <a:cubicBezTo>
                    <a:pt x="0" y="2"/>
                    <a:pt x="1" y="4"/>
                    <a:pt x="1" y="6"/>
                  </a:cubicBezTo>
                  <a:cubicBezTo>
                    <a:pt x="20" y="22"/>
                    <a:pt x="44" y="31"/>
                    <a:pt x="68" y="32"/>
                  </a:cubicBezTo>
                  <a:cubicBezTo>
                    <a:pt x="68" y="31"/>
                    <a:pt x="69" y="29"/>
                    <a:pt x="69" y="27"/>
                  </a:cubicBezTo>
                  <a:cubicBezTo>
                    <a:pt x="42" y="26"/>
                    <a:pt x="18" y="16"/>
                    <a:pt x="0" y="0"/>
                  </a:cubicBezTo>
                </a:path>
              </a:pathLst>
            </a:custGeom>
            <a:solidFill>
              <a:srgbClr val="C89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íŝ1îḑe"/>
            <p:cNvSpPr/>
            <p:nvPr/>
          </p:nvSpPr>
          <p:spPr bwMode="auto">
            <a:xfrm>
              <a:off x="5844816" y="782640"/>
              <a:ext cx="334963" cy="350838"/>
            </a:xfrm>
            <a:custGeom>
              <a:avLst/>
              <a:gdLst>
                <a:gd name="T0" fmla="*/ 115 w 219"/>
                <a:gd name="T1" fmla="*/ 0 h 229"/>
                <a:gd name="T2" fmla="*/ 0 w 219"/>
                <a:gd name="T3" fmla="*/ 115 h 229"/>
                <a:gd name="T4" fmla="*/ 40 w 219"/>
                <a:gd name="T5" fmla="*/ 202 h 229"/>
                <a:gd name="T6" fmla="*/ 41 w 219"/>
                <a:gd name="T7" fmla="*/ 202 h 229"/>
                <a:gd name="T8" fmla="*/ 110 w 219"/>
                <a:gd name="T9" fmla="*/ 229 h 229"/>
                <a:gd name="T10" fmla="*/ 133 w 219"/>
                <a:gd name="T11" fmla="*/ 125 h 229"/>
                <a:gd name="T12" fmla="*/ 197 w 219"/>
                <a:gd name="T13" fmla="*/ 86 h 229"/>
                <a:gd name="T14" fmla="*/ 219 w 219"/>
                <a:gd name="T15" fmla="*/ 66 h 229"/>
                <a:gd name="T16" fmla="*/ 115 w 219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229">
                  <a:moveTo>
                    <a:pt x="115" y="0"/>
                  </a:moveTo>
                  <a:cubicBezTo>
                    <a:pt x="51" y="0"/>
                    <a:pt x="0" y="52"/>
                    <a:pt x="0" y="115"/>
                  </a:cubicBezTo>
                  <a:cubicBezTo>
                    <a:pt x="0" y="150"/>
                    <a:pt x="16" y="181"/>
                    <a:pt x="40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59" y="218"/>
                    <a:pt x="83" y="228"/>
                    <a:pt x="110" y="229"/>
                  </a:cubicBezTo>
                  <a:cubicBezTo>
                    <a:pt x="113" y="192"/>
                    <a:pt x="108" y="152"/>
                    <a:pt x="133" y="125"/>
                  </a:cubicBezTo>
                  <a:cubicBezTo>
                    <a:pt x="150" y="106"/>
                    <a:pt x="176" y="100"/>
                    <a:pt x="197" y="86"/>
                  </a:cubicBezTo>
                  <a:cubicBezTo>
                    <a:pt x="204" y="81"/>
                    <a:pt x="212" y="75"/>
                    <a:pt x="219" y="66"/>
                  </a:cubicBezTo>
                  <a:cubicBezTo>
                    <a:pt x="200" y="27"/>
                    <a:pt x="161" y="0"/>
                    <a:pt x="115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$1ïḋé"/>
            <p:cNvSpPr/>
            <p:nvPr/>
          </p:nvSpPr>
          <p:spPr bwMode="auto">
            <a:xfrm>
              <a:off x="5727341" y="1204915"/>
              <a:ext cx="215900" cy="841375"/>
            </a:xfrm>
            <a:custGeom>
              <a:avLst/>
              <a:gdLst>
                <a:gd name="T0" fmla="*/ 102 w 140"/>
                <a:gd name="T1" fmla="*/ 0 h 549"/>
                <a:gd name="T2" fmla="*/ 35 w 140"/>
                <a:gd name="T3" fmla="*/ 89 h 549"/>
                <a:gd name="T4" fmla="*/ 63 w 140"/>
                <a:gd name="T5" fmla="*/ 379 h 549"/>
                <a:gd name="T6" fmla="*/ 63 w 140"/>
                <a:gd name="T7" fmla="*/ 549 h 549"/>
                <a:gd name="T8" fmla="*/ 85 w 140"/>
                <a:gd name="T9" fmla="*/ 537 h 549"/>
                <a:gd name="T10" fmla="*/ 112 w 140"/>
                <a:gd name="T11" fmla="*/ 511 h 549"/>
                <a:gd name="T12" fmla="*/ 107 w 140"/>
                <a:gd name="T13" fmla="*/ 417 h 549"/>
                <a:gd name="T14" fmla="*/ 54 w 140"/>
                <a:gd name="T15" fmla="*/ 225 h 549"/>
                <a:gd name="T16" fmla="*/ 49 w 140"/>
                <a:gd name="T17" fmla="*/ 111 h 549"/>
                <a:gd name="T18" fmla="*/ 128 w 140"/>
                <a:gd name="T19" fmla="*/ 34 h 549"/>
                <a:gd name="T20" fmla="*/ 140 w 140"/>
                <a:gd name="T21" fmla="*/ 29 h 549"/>
                <a:gd name="T22" fmla="*/ 102 w 140"/>
                <a:gd name="T23" fmla="*/ 0 h 549"/>
                <a:gd name="T24" fmla="*/ 102 w 140"/>
                <a:gd name="T25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549">
                  <a:moveTo>
                    <a:pt x="102" y="0"/>
                  </a:moveTo>
                  <a:cubicBezTo>
                    <a:pt x="94" y="17"/>
                    <a:pt x="65" y="55"/>
                    <a:pt x="35" y="89"/>
                  </a:cubicBezTo>
                  <a:cubicBezTo>
                    <a:pt x="0" y="130"/>
                    <a:pt x="18" y="283"/>
                    <a:pt x="63" y="379"/>
                  </a:cubicBezTo>
                  <a:cubicBezTo>
                    <a:pt x="88" y="432"/>
                    <a:pt x="82" y="493"/>
                    <a:pt x="63" y="549"/>
                  </a:cubicBezTo>
                  <a:cubicBezTo>
                    <a:pt x="71" y="546"/>
                    <a:pt x="78" y="542"/>
                    <a:pt x="85" y="537"/>
                  </a:cubicBezTo>
                  <a:cubicBezTo>
                    <a:pt x="96" y="531"/>
                    <a:pt x="105" y="522"/>
                    <a:pt x="112" y="511"/>
                  </a:cubicBezTo>
                  <a:cubicBezTo>
                    <a:pt x="128" y="483"/>
                    <a:pt x="117" y="448"/>
                    <a:pt x="107" y="417"/>
                  </a:cubicBezTo>
                  <a:cubicBezTo>
                    <a:pt x="87" y="354"/>
                    <a:pt x="70" y="290"/>
                    <a:pt x="54" y="225"/>
                  </a:cubicBezTo>
                  <a:cubicBezTo>
                    <a:pt x="45" y="188"/>
                    <a:pt x="35" y="148"/>
                    <a:pt x="49" y="111"/>
                  </a:cubicBezTo>
                  <a:cubicBezTo>
                    <a:pt x="62" y="76"/>
                    <a:pt x="94" y="51"/>
                    <a:pt x="128" y="34"/>
                  </a:cubicBezTo>
                  <a:cubicBezTo>
                    <a:pt x="132" y="33"/>
                    <a:pt x="136" y="31"/>
                    <a:pt x="140" y="29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4E5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ṧľiďé"/>
            <p:cNvSpPr/>
            <p:nvPr/>
          </p:nvSpPr>
          <p:spPr bwMode="auto">
            <a:xfrm>
              <a:off x="5882916" y="1189040"/>
              <a:ext cx="95250" cy="60325"/>
            </a:xfrm>
            <a:custGeom>
              <a:avLst/>
              <a:gdLst>
                <a:gd name="T0" fmla="*/ 10 w 62"/>
                <a:gd name="T1" fmla="*/ 0 h 39"/>
                <a:gd name="T2" fmla="*/ 1 w 62"/>
                <a:gd name="T3" fmla="*/ 10 h 39"/>
                <a:gd name="T4" fmla="*/ 1 w 62"/>
                <a:gd name="T5" fmla="*/ 10 h 39"/>
                <a:gd name="T6" fmla="*/ 39 w 62"/>
                <a:gd name="T7" fmla="*/ 39 h 39"/>
                <a:gd name="T8" fmla="*/ 62 w 62"/>
                <a:gd name="T9" fmla="*/ 24 h 39"/>
                <a:gd name="T10" fmla="*/ 36 w 62"/>
                <a:gd name="T11" fmla="*/ 10 h 39"/>
                <a:gd name="T12" fmla="*/ 23 w 62"/>
                <a:gd name="T13" fmla="*/ 3 h 39"/>
                <a:gd name="T14" fmla="*/ 10 w 6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39">
                  <a:moveTo>
                    <a:pt x="10" y="0"/>
                  </a:moveTo>
                  <a:cubicBezTo>
                    <a:pt x="0" y="0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7" y="35"/>
                    <a:pt x="55" y="30"/>
                    <a:pt x="62" y="24"/>
                  </a:cubicBezTo>
                  <a:cubicBezTo>
                    <a:pt x="52" y="19"/>
                    <a:pt x="44" y="15"/>
                    <a:pt x="36" y="10"/>
                  </a:cubicBezTo>
                  <a:cubicBezTo>
                    <a:pt x="31" y="7"/>
                    <a:pt x="26" y="5"/>
                    <a:pt x="23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solidFill>
              <a:srgbClr val="C7C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íṣḻiḓé"/>
            <p:cNvSpPr/>
            <p:nvPr/>
          </p:nvSpPr>
          <p:spPr bwMode="auto">
            <a:xfrm>
              <a:off x="5416191" y="669928"/>
              <a:ext cx="803275" cy="1400175"/>
            </a:xfrm>
            <a:custGeom>
              <a:avLst/>
              <a:gdLst>
                <a:gd name="T0" fmla="*/ 433 w 523"/>
                <a:gd name="T1" fmla="*/ 12 h 913"/>
                <a:gd name="T2" fmla="*/ 344 w 523"/>
                <a:gd name="T3" fmla="*/ 10 h 913"/>
                <a:gd name="T4" fmla="*/ 232 w 523"/>
                <a:gd name="T5" fmla="*/ 82 h 913"/>
                <a:gd name="T6" fmla="*/ 138 w 523"/>
                <a:gd name="T7" fmla="*/ 177 h 913"/>
                <a:gd name="T8" fmla="*/ 58 w 523"/>
                <a:gd name="T9" fmla="*/ 261 h 913"/>
                <a:gd name="T10" fmla="*/ 76 w 523"/>
                <a:gd name="T11" fmla="*/ 424 h 913"/>
                <a:gd name="T12" fmla="*/ 62 w 523"/>
                <a:gd name="T13" fmla="*/ 607 h 913"/>
                <a:gd name="T14" fmla="*/ 10 w 523"/>
                <a:gd name="T15" fmla="*/ 784 h 913"/>
                <a:gd name="T16" fmla="*/ 152 w 523"/>
                <a:gd name="T17" fmla="*/ 906 h 913"/>
                <a:gd name="T18" fmla="*/ 283 w 523"/>
                <a:gd name="T19" fmla="*/ 884 h 913"/>
                <a:gd name="T20" fmla="*/ 309 w 523"/>
                <a:gd name="T21" fmla="*/ 858 h 913"/>
                <a:gd name="T22" fmla="*/ 305 w 523"/>
                <a:gd name="T23" fmla="*/ 764 h 913"/>
                <a:gd name="T24" fmla="*/ 252 w 523"/>
                <a:gd name="T25" fmla="*/ 572 h 913"/>
                <a:gd name="T26" fmla="*/ 247 w 523"/>
                <a:gd name="T27" fmla="*/ 458 h 913"/>
                <a:gd name="T28" fmla="*/ 326 w 523"/>
                <a:gd name="T29" fmla="*/ 381 h 913"/>
                <a:gd name="T30" fmla="*/ 364 w 523"/>
                <a:gd name="T31" fmla="*/ 358 h 913"/>
                <a:gd name="T32" fmla="*/ 376 w 523"/>
                <a:gd name="T33" fmla="*/ 336 h 913"/>
                <a:gd name="T34" fmla="*/ 407 w 523"/>
                <a:gd name="T35" fmla="*/ 196 h 913"/>
                <a:gd name="T36" fmla="*/ 471 w 523"/>
                <a:gd name="T37" fmla="*/ 158 h 913"/>
                <a:gd name="T38" fmla="*/ 518 w 523"/>
                <a:gd name="T39" fmla="*/ 67 h 913"/>
                <a:gd name="T40" fmla="*/ 433 w 523"/>
                <a:gd name="T41" fmla="*/ 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3" h="913">
                  <a:moveTo>
                    <a:pt x="433" y="12"/>
                  </a:moveTo>
                  <a:cubicBezTo>
                    <a:pt x="404" y="3"/>
                    <a:pt x="372" y="0"/>
                    <a:pt x="344" y="10"/>
                  </a:cubicBezTo>
                  <a:cubicBezTo>
                    <a:pt x="297" y="28"/>
                    <a:pt x="268" y="48"/>
                    <a:pt x="232" y="82"/>
                  </a:cubicBezTo>
                  <a:cubicBezTo>
                    <a:pt x="203" y="110"/>
                    <a:pt x="172" y="157"/>
                    <a:pt x="138" y="177"/>
                  </a:cubicBezTo>
                  <a:cubicBezTo>
                    <a:pt x="104" y="197"/>
                    <a:pt x="71" y="224"/>
                    <a:pt x="58" y="261"/>
                  </a:cubicBezTo>
                  <a:cubicBezTo>
                    <a:pt x="39" y="313"/>
                    <a:pt x="65" y="370"/>
                    <a:pt x="76" y="424"/>
                  </a:cubicBezTo>
                  <a:cubicBezTo>
                    <a:pt x="89" y="485"/>
                    <a:pt x="84" y="549"/>
                    <a:pt x="62" y="607"/>
                  </a:cubicBezTo>
                  <a:cubicBezTo>
                    <a:pt x="40" y="665"/>
                    <a:pt x="0" y="722"/>
                    <a:pt x="10" y="784"/>
                  </a:cubicBezTo>
                  <a:cubicBezTo>
                    <a:pt x="20" y="850"/>
                    <a:pt x="86" y="894"/>
                    <a:pt x="152" y="906"/>
                  </a:cubicBezTo>
                  <a:cubicBezTo>
                    <a:pt x="197" y="913"/>
                    <a:pt x="245" y="908"/>
                    <a:pt x="283" y="884"/>
                  </a:cubicBezTo>
                  <a:cubicBezTo>
                    <a:pt x="294" y="877"/>
                    <a:pt x="303" y="868"/>
                    <a:pt x="309" y="858"/>
                  </a:cubicBezTo>
                  <a:cubicBezTo>
                    <a:pt x="326" y="830"/>
                    <a:pt x="315" y="795"/>
                    <a:pt x="305" y="764"/>
                  </a:cubicBezTo>
                  <a:cubicBezTo>
                    <a:pt x="284" y="701"/>
                    <a:pt x="268" y="636"/>
                    <a:pt x="252" y="572"/>
                  </a:cubicBezTo>
                  <a:cubicBezTo>
                    <a:pt x="243" y="534"/>
                    <a:pt x="233" y="494"/>
                    <a:pt x="247" y="458"/>
                  </a:cubicBezTo>
                  <a:cubicBezTo>
                    <a:pt x="260" y="422"/>
                    <a:pt x="292" y="397"/>
                    <a:pt x="326" y="381"/>
                  </a:cubicBezTo>
                  <a:cubicBezTo>
                    <a:pt x="340" y="374"/>
                    <a:pt x="354" y="369"/>
                    <a:pt x="364" y="358"/>
                  </a:cubicBezTo>
                  <a:cubicBezTo>
                    <a:pt x="369" y="351"/>
                    <a:pt x="374" y="344"/>
                    <a:pt x="376" y="336"/>
                  </a:cubicBezTo>
                  <a:cubicBezTo>
                    <a:pt x="393" y="291"/>
                    <a:pt x="374" y="232"/>
                    <a:pt x="407" y="196"/>
                  </a:cubicBezTo>
                  <a:cubicBezTo>
                    <a:pt x="424" y="178"/>
                    <a:pt x="450" y="171"/>
                    <a:pt x="471" y="158"/>
                  </a:cubicBezTo>
                  <a:cubicBezTo>
                    <a:pt x="497" y="141"/>
                    <a:pt x="523" y="100"/>
                    <a:pt x="518" y="67"/>
                  </a:cubicBezTo>
                  <a:cubicBezTo>
                    <a:pt x="512" y="32"/>
                    <a:pt x="463" y="20"/>
                    <a:pt x="433" y="12"/>
                  </a:cubicBezTo>
                  <a:close/>
                </a:path>
              </a:pathLst>
            </a:custGeom>
            <a:solidFill>
              <a:srgbClr val="EB6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12" name="iSļïḍè"/>
          <p:cNvSpPr/>
          <p:nvPr/>
        </p:nvSpPr>
        <p:spPr bwMode="auto">
          <a:xfrm>
            <a:off x="7513279" y="3338515"/>
            <a:ext cx="847725" cy="131763"/>
          </a:xfrm>
          <a:custGeom>
            <a:avLst/>
            <a:gdLst>
              <a:gd name="T0" fmla="*/ 5 w 552"/>
              <a:gd name="T1" fmla="*/ 0 h 86"/>
              <a:gd name="T2" fmla="*/ 63 w 552"/>
              <a:gd name="T3" fmla="*/ 55 h 86"/>
              <a:gd name="T4" fmla="*/ 404 w 552"/>
              <a:gd name="T5" fmla="*/ 86 h 86"/>
              <a:gd name="T6" fmla="*/ 514 w 552"/>
              <a:gd name="T7" fmla="*/ 75 h 86"/>
              <a:gd name="T8" fmla="*/ 552 w 552"/>
              <a:gd name="T9" fmla="*/ 38 h 86"/>
              <a:gd name="T10" fmla="*/ 552 w 552"/>
              <a:gd name="T11" fmla="*/ 38 h 86"/>
              <a:gd name="T12" fmla="*/ 514 w 552"/>
              <a:gd name="T13" fmla="*/ 75 h 86"/>
              <a:gd name="T14" fmla="*/ 403 w 552"/>
              <a:gd name="T15" fmla="*/ 86 h 86"/>
              <a:gd name="T16" fmla="*/ 63 w 552"/>
              <a:gd name="T17" fmla="*/ 55 h 86"/>
              <a:gd name="T18" fmla="*/ 5 w 552"/>
              <a:gd name="T19" fmla="*/ 1 h 86"/>
              <a:gd name="T20" fmla="*/ 5 w 552"/>
              <a:gd name="T21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2" h="86">
                <a:moveTo>
                  <a:pt x="5" y="0"/>
                </a:moveTo>
                <a:cubicBezTo>
                  <a:pt x="0" y="26"/>
                  <a:pt x="14" y="47"/>
                  <a:pt x="63" y="55"/>
                </a:cubicBezTo>
                <a:cubicBezTo>
                  <a:pt x="173" y="75"/>
                  <a:pt x="308" y="86"/>
                  <a:pt x="404" y="86"/>
                </a:cubicBezTo>
                <a:cubicBezTo>
                  <a:pt x="456" y="86"/>
                  <a:pt x="496" y="82"/>
                  <a:pt x="514" y="75"/>
                </a:cubicBezTo>
                <a:cubicBezTo>
                  <a:pt x="529" y="70"/>
                  <a:pt x="541" y="56"/>
                  <a:pt x="552" y="38"/>
                </a:cubicBezTo>
                <a:cubicBezTo>
                  <a:pt x="552" y="38"/>
                  <a:pt x="552" y="38"/>
                  <a:pt x="552" y="38"/>
                </a:cubicBezTo>
                <a:cubicBezTo>
                  <a:pt x="541" y="55"/>
                  <a:pt x="529" y="69"/>
                  <a:pt x="514" y="75"/>
                </a:cubicBezTo>
                <a:cubicBezTo>
                  <a:pt x="496" y="82"/>
                  <a:pt x="456" y="86"/>
                  <a:pt x="403" y="86"/>
                </a:cubicBezTo>
                <a:cubicBezTo>
                  <a:pt x="308" y="86"/>
                  <a:pt x="173" y="75"/>
                  <a:pt x="63" y="55"/>
                </a:cubicBezTo>
                <a:cubicBezTo>
                  <a:pt x="14" y="47"/>
                  <a:pt x="0" y="26"/>
                  <a:pt x="5" y="1"/>
                </a:cubicBezTo>
                <a:cubicBezTo>
                  <a:pt x="5" y="1"/>
                  <a:pt x="5" y="0"/>
                  <a:pt x="5" y="0"/>
                </a:cubicBezTo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13" name="íṣḷíḑê"/>
          <p:cNvSpPr/>
          <p:nvPr/>
        </p:nvSpPr>
        <p:spPr bwMode="auto">
          <a:xfrm>
            <a:off x="8361004" y="3376615"/>
            <a:ext cx="12700" cy="20638"/>
          </a:xfrm>
          <a:custGeom>
            <a:avLst/>
            <a:gdLst>
              <a:gd name="T0" fmla="*/ 8 w 8"/>
              <a:gd name="T1" fmla="*/ 0 h 13"/>
              <a:gd name="T2" fmla="*/ 0 w 8"/>
              <a:gd name="T3" fmla="*/ 13 h 13"/>
              <a:gd name="T4" fmla="*/ 0 w 8"/>
              <a:gd name="T5" fmla="*/ 13 h 13"/>
              <a:gd name="T6" fmla="*/ 8 w 8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13">
                <a:moveTo>
                  <a:pt x="8" y="0"/>
                </a:moveTo>
                <a:cubicBezTo>
                  <a:pt x="6" y="4"/>
                  <a:pt x="3" y="9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9"/>
                  <a:pt x="6" y="4"/>
                  <a:pt x="8" y="0"/>
                </a:cubicBezTo>
              </a:path>
            </a:pathLst>
          </a:custGeom>
          <a:solidFill>
            <a:srgbClr val="564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483" name="组合 4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1602531" y="941391"/>
            <a:ext cx="1343235" cy="1260732"/>
            <a:chOff x="3708400" y="1203325"/>
            <a:chExt cx="4781551" cy="4487863"/>
          </a:xfrm>
        </p:grpSpPr>
        <p:sp>
          <p:nvSpPr>
            <p:cNvPr id="484" name="íṣḷíďé"/>
            <p:cNvSpPr/>
            <p:nvPr/>
          </p:nvSpPr>
          <p:spPr bwMode="auto">
            <a:xfrm>
              <a:off x="5754688" y="4968875"/>
              <a:ext cx="1254125" cy="722313"/>
            </a:xfrm>
            <a:custGeom>
              <a:avLst/>
              <a:gdLst>
                <a:gd name="T0" fmla="*/ 312 w 380"/>
                <a:gd name="T1" fmla="*/ 180 h 219"/>
                <a:gd name="T2" fmla="*/ 312 w 380"/>
                <a:gd name="T3" fmla="*/ 39 h 219"/>
                <a:gd name="T4" fmla="*/ 68 w 380"/>
                <a:gd name="T5" fmla="*/ 39 h 219"/>
                <a:gd name="T6" fmla="*/ 68 w 380"/>
                <a:gd name="T7" fmla="*/ 180 h 219"/>
                <a:gd name="T8" fmla="*/ 312 w 380"/>
                <a:gd name="T9" fmla="*/ 18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219">
                  <a:moveTo>
                    <a:pt x="312" y="180"/>
                  </a:moveTo>
                  <a:cubicBezTo>
                    <a:pt x="380" y="141"/>
                    <a:pt x="380" y="78"/>
                    <a:pt x="312" y="39"/>
                  </a:cubicBezTo>
                  <a:cubicBezTo>
                    <a:pt x="245" y="0"/>
                    <a:pt x="135" y="0"/>
                    <a:pt x="68" y="39"/>
                  </a:cubicBezTo>
                  <a:cubicBezTo>
                    <a:pt x="0" y="78"/>
                    <a:pt x="0" y="141"/>
                    <a:pt x="68" y="180"/>
                  </a:cubicBezTo>
                  <a:cubicBezTo>
                    <a:pt x="135" y="219"/>
                    <a:pt x="245" y="219"/>
                    <a:pt x="312" y="180"/>
                  </a:cubicBezTo>
                </a:path>
              </a:pathLst>
            </a:custGeom>
            <a:solidFill>
              <a:srgbClr val="E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5" name="îşḻíḋè"/>
            <p:cNvSpPr/>
            <p:nvPr/>
          </p:nvSpPr>
          <p:spPr bwMode="auto">
            <a:xfrm>
              <a:off x="6210300" y="5232400"/>
              <a:ext cx="508000" cy="369888"/>
            </a:xfrm>
            <a:custGeom>
              <a:avLst/>
              <a:gdLst>
                <a:gd name="T0" fmla="*/ 154 w 154"/>
                <a:gd name="T1" fmla="*/ 40 h 112"/>
                <a:gd name="T2" fmla="*/ 73 w 154"/>
                <a:gd name="T3" fmla="*/ 87 h 112"/>
                <a:gd name="T4" fmla="*/ 16 w 154"/>
                <a:gd name="T5" fmla="*/ 100 h 112"/>
                <a:gd name="T6" fmla="*/ 33 w 154"/>
                <a:gd name="T7" fmla="*/ 63 h 112"/>
                <a:gd name="T8" fmla="*/ 83 w 154"/>
                <a:gd name="T9" fmla="*/ 8 h 112"/>
                <a:gd name="T10" fmla="*/ 142 w 154"/>
                <a:gd name="T11" fmla="*/ 0 h 112"/>
                <a:gd name="T12" fmla="*/ 154 w 154"/>
                <a:gd name="T13" fmla="*/ 4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12">
                  <a:moveTo>
                    <a:pt x="154" y="40"/>
                  </a:moveTo>
                  <a:cubicBezTo>
                    <a:pt x="73" y="87"/>
                    <a:pt x="73" y="87"/>
                    <a:pt x="73" y="87"/>
                  </a:cubicBezTo>
                  <a:cubicBezTo>
                    <a:pt x="73" y="87"/>
                    <a:pt x="32" y="112"/>
                    <a:pt x="16" y="100"/>
                  </a:cubicBezTo>
                  <a:cubicBezTo>
                    <a:pt x="0" y="89"/>
                    <a:pt x="33" y="63"/>
                    <a:pt x="33" y="63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4" y="40"/>
                    <a:pt x="154" y="40"/>
                    <a:pt x="154" y="40"/>
                  </a:cubicBezTo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6" name="îşḷíďé"/>
            <p:cNvSpPr/>
            <p:nvPr/>
          </p:nvSpPr>
          <p:spPr bwMode="auto">
            <a:xfrm>
              <a:off x="6249988" y="5232400"/>
              <a:ext cx="468313" cy="369888"/>
            </a:xfrm>
            <a:custGeom>
              <a:avLst/>
              <a:gdLst>
                <a:gd name="T0" fmla="*/ 130 w 142"/>
                <a:gd name="T1" fmla="*/ 0 h 112"/>
                <a:gd name="T2" fmla="*/ 106 w 142"/>
                <a:gd name="T3" fmla="*/ 3 h 112"/>
                <a:gd name="T4" fmla="*/ 107 w 142"/>
                <a:gd name="T5" fmla="*/ 4 h 112"/>
                <a:gd name="T6" fmla="*/ 88 w 142"/>
                <a:gd name="T7" fmla="*/ 50 h 112"/>
                <a:gd name="T8" fmla="*/ 35 w 142"/>
                <a:gd name="T9" fmla="*/ 81 h 112"/>
                <a:gd name="T10" fmla="*/ 0 w 142"/>
                <a:gd name="T11" fmla="*/ 96 h 112"/>
                <a:gd name="T12" fmla="*/ 4 w 142"/>
                <a:gd name="T13" fmla="*/ 100 h 112"/>
                <a:gd name="T14" fmla="*/ 61 w 142"/>
                <a:gd name="T15" fmla="*/ 87 h 112"/>
                <a:gd name="T16" fmla="*/ 142 w 142"/>
                <a:gd name="T17" fmla="*/ 40 h 112"/>
                <a:gd name="T18" fmla="*/ 130 w 14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12">
                  <a:moveTo>
                    <a:pt x="130" y="0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12" y="22"/>
                    <a:pt x="104" y="40"/>
                    <a:pt x="88" y="5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17" y="91"/>
                    <a:pt x="0" y="96"/>
                  </a:cubicBezTo>
                  <a:cubicBezTo>
                    <a:pt x="1" y="97"/>
                    <a:pt x="2" y="99"/>
                    <a:pt x="4" y="100"/>
                  </a:cubicBezTo>
                  <a:cubicBezTo>
                    <a:pt x="20" y="112"/>
                    <a:pt x="61" y="87"/>
                    <a:pt x="61" y="87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664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7" name="ïś1ïḍe"/>
            <p:cNvSpPr/>
            <p:nvPr/>
          </p:nvSpPr>
          <p:spPr bwMode="auto">
            <a:xfrm>
              <a:off x="5938838" y="5087938"/>
              <a:ext cx="508000" cy="365125"/>
            </a:xfrm>
            <a:custGeom>
              <a:avLst/>
              <a:gdLst>
                <a:gd name="T0" fmla="*/ 154 w 154"/>
                <a:gd name="T1" fmla="*/ 40 h 111"/>
                <a:gd name="T2" fmla="*/ 73 w 154"/>
                <a:gd name="T3" fmla="*/ 86 h 111"/>
                <a:gd name="T4" fmla="*/ 16 w 154"/>
                <a:gd name="T5" fmla="*/ 100 h 111"/>
                <a:gd name="T6" fmla="*/ 33 w 154"/>
                <a:gd name="T7" fmla="*/ 63 h 111"/>
                <a:gd name="T8" fmla="*/ 83 w 154"/>
                <a:gd name="T9" fmla="*/ 7 h 111"/>
                <a:gd name="T10" fmla="*/ 142 w 154"/>
                <a:gd name="T11" fmla="*/ 0 h 111"/>
                <a:gd name="T12" fmla="*/ 154 w 154"/>
                <a:gd name="T13" fmla="*/ 4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11">
                  <a:moveTo>
                    <a:pt x="154" y="40"/>
                  </a:move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32" y="111"/>
                    <a:pt x="16" y="100"/>
                  </a:cubicBezTo>
                  <a:cubicBezTo>
                    <a:pt x="0" y="88"/>
                    <a:pt x="33" y="63"/>
                    <a:pt x="33" y="63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4" y="40"/>
                    <a:pt x="154" y="40"/>
                    <a:pt x="154" y="40"/>
                  </a:cubicBezTo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8" name="íslîdê"/>
            <p:cNvSpPr/>
            <p:nvPr/>
          </p:nvSpPr>
          <p:spPr bwMode="auto">
            <a:xfrm>
              <a:off x="5978525" y="5087938"/>
              <a:ext cx="468313" cy="365125"/>
            </a:xfrm>
            <a:custGeom>
              <a:avLst/>
              <a:gdLst>
                <a:gd name="T0" fmla="*/ 130 w 142"/>
                <a:gd name="T1" fmla="*/ 0 h 111"/>
                <a:gd name="T2" fmla="*/ 106 w 142"/>
                <a:gd name="T3" fmla="*/ 3 h 111"/>
                <a:gd name="T4" fmla="*/ 107 w 142"/>
                <a:gd name="T5" fmla="*/ 4 h 111"/>
                <a:gd name="T6" fmla="*/ 88 w 142"/>
                <a:gd name="T7" fmla="*/ 49 h 111"/>
                <a:gd name="T8" fmla="*/ 34 w 142"/>
                <a:gd name="T9" fmla="*/ 80 h 111"/>
                <a:gd name="T10" fmla="*/ 0 w 142"/>
                <a:gd name="T11" fmla="*/ 95 h 111"/>
                <a:gd name="T12" fmla="*/ 4 w 142"/>
                <a:gd name="T13" fmla="*/ 100 h 111"/>
                <a:gd name="T14" fmla="*/ 61 w 142"/>
                <a:gd name="T15" fmla="*/ 86 h 111"/>
                <a:gd name="T16" fmla="*/ 142 w 142"/>
                <a:gd name="T17" fmla="*/ 40 h 111"/>
                <a:gd name="T18" fmla="*/ 130 w 142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11">
                  <a:moveTo>
                    <a:pt x="130" y="0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12" y="21"/>
                    <a:pt x="104" y="40"/>
                    <a:pt x="88" y="4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17" y="91"/>
                    <a:pt x="0" y="95"/>
                  </a:cubicBezTo>
                  <a:cubicBezTo>
                    <a:pt x="1" y="97"/>
                    <a:pt x="2" y="98"/>
                    <a:pt x="4" y="100"/>
                  </a:cubicBezTo>
                  <a:cubicBezTo>
                    <a:pt x="20" y="111"/>
                    <a:pt x="61" y="86"/>
                    <a:pt x="61" y="86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664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9" name="iSḻîḋè"/>
            <p:cNvSpPr/>
            <p:nvPr/>
          </p:nvSpPr>
          <p:spPr bwMode="auto">
            <a:xfrm>
              <a:off x="6400800" y="4029075"/>
              <a:ext cx="280988" cy="1282700"/>
            </a:xfrm>
            <a:custGeom>
              <a:avLst/>
              <a:gdLst>
                <a:gd name="T0" fmla="*/ 24 w 85"/>
                <a:gd name="T1" fmla="*/ 373 h 389"/>
                <a:gd name="T2" fmla="*/ 1 w 85"/>
                <a:gd name="T3" fmla="*/ 34 h 389"/>
                <a:gd name="T4" fmla="*/ 29 w 85"/>
                <a:gd name="T5" fmla="*/ 2 h 389"/>
                <a:gd name="T6" fmla="*/ 61 w 85"/>
                <a:gd name="T7" fmla="*/ 29 h 389"/>
                <a:gd name="T8" fmla="*/ 84 w 85"/>
                <a:gd name="T9" fmla="*/ 369 h 389"/>
                <a:gd name="T10" fmla="*/ 24 w 85"/>
                <a:gd name="T11" fmla="*/ 37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389">
                  <a:moveTo>
                    <a:pt x="24" y="373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0" y="17"/>
                    <a:pt x="12" y="3"/>
                    <a:pt x="29" y="2"/>
                  </a:cubicBezTo>
                  <a:cubicBezTo>
                    <a:pt x="45" y="0"/>
                    <a:pt x="60" y="13"/>
                    <a:pt x="61" y="29"/>
                  </a:cubicBezTo>
                  <a:cubicBezTo>
                    <a:pt x="84" y="369"/>
                    <a:pt x="84" y="369"/>
                    <a:pt x="84" y="369"/>
                  </a:cubicBezTo>
                  <a:cubicBezTo>
                    <a:pt x="85" y="386"/>
                    <a:pt x="26" y="389"/>
                    <a:pt x="24" y="373"/>
                  </a:cubicBezTo>
                </a:path>
              </a:pathLst>
            </a:custGeom>
            <a:solidFill>
              <a:srgbClr val="FE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0" name="iSļïdè"/>
            <p:cNvSpPr/>
            <p:nvPr/>
          </p:nvSpPr>
          <p:spPr bwMode="auto">
            <a:xfrm>
              <a:off x="6134100" y="3876675"/>
              <a:ext cx="284163" cy="1282700"/>
            </a:xfrm>
            <a:custGeom>
              <a:avLst/>
              <a:gdLst>
                <a:gd name="T0" fmla="*/ 25 w 86"/>
                <a:gd name="T1" fmla="*/ 373 h 389"/>
                <a:gd name="T2" fmla="*/ 1 w 86"/>
                <a:gd name="T3" fmla="*/ 33 h 389"/>
                <a:gd name="T4" fmla="*/ 29 w 86"/>
                <a:gd name="T5" fmla="*/ 1 h 389"/>
                <a:gd name="T6" fmla="*/ 61 w 86"/>
                <a:gd name="T7" fmla="*/ 29 h 389"/>
                <a:gd name="T8" fmla="*/ 84 w 86"/>
                <a:gd name="T9" fmla="*/ 369 h 389"/>
                <a:gd name="T10" fmla="*/ 25 w 86"/>
                <a:gd name="T11" fmla="*/ 37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389">
                  <a:moveTo>
                    <a:pt x="25" y="37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0" y="16"/>
                    <a:pt x="13" y="2"/>
                    <a:pt x="29" y="1"/>
                  </a:cubicBezTo>
                  <a:cubicBezTo>
                    <a:pt x="46" y="0"/>
                    <a:pt x="60" y="12"/>
                    <a:pt x="61" y="29"/>
                  </a:cubicBezTo>
                  <a:cubicBezTo>
                    <a:pt x="84" y="369"/>
                    <a:pt x="84" y="369"/>
                    <a:pt x="84" y="369"/>
                  </a:cubicBezTo>
                  <a:cubicBezTo>
                    <a:pt x="86" y="385"/>
                    <a:pt x="26" y="389"/>
                    <a:pt x="25" y="373"/>
                  </a:cubicBezTo>
                </a:path>
              </a:pathLst>
            </a:custGeom>
            <a:solidFill>
              <a:srgbClr val="FE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1" name="îṣlíḓè"/>
            <p:cNvSpPr/>
            <p:nvPr/>
          </p:nvSpPr>
          <p:spPr bwMode="auto">
            <a:xfrm>
              <a:off x="6503988" y="4035425"/>
              <a:ext cx="161925" cy="1009650"/>
            </a:xfrm>
            <a:custGeom>
              <a:avLst/>
              <a:gdLst>
                <a:gd name="T0" fmla="*/ 0 w 49"/>
                <a:gd name="T1" fmla="*/ 0 h 306"/>
                <a:gd name="T2" fmla="*/ 0 w 49"/>
                <a:gd name="T3" fmla="*/ 0 h 306"/>
                <a:gd name="T4" fmla="*/ 30 w 49"/>
                <a:gd name="T5" fmla="*/ 27 h 306"/>
                <a:gd name="T6" fmla="*/ 49 w 49"/>
                <a:gd name="T7" fmla="*/ 306 h 306"/>
                <a:gd name="T8" fmla="*/ 49 w 49"/>
                <a:gd name="T9" fmla="*/ 306 h 306"/>
                <a:gd name="T10" fmla="*/ 30 w 49"/>
                <a:gd name="T11" fmla="*/ 27 h 306"/>
                <a:gd name="T12" fmla="*/ 0 w 49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30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29" y="12"/>
                    <a:pt x="30" y="27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12"/>
                    <a:pt x="15" y="0"/>
                    <a:pt x="0" y="0"/>
                  </a:cubicBezTo>
                </a:path>
              </a:pathLst>
            </a:custGeom>
            <a:solidFill>
              <a:srgbClr val="FE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2" name="íşľíḍè"/>
            <p:cNvSpPr/>
            <p:nvPr/>
          </p:nvSpPr>
          <p:spPr bwMode="auto">
            <a:xfrm>
              <a:off x="6403975" y="4035425"/>
              <a:ext cx="100013" cy="774700"/>
            </a:xfrm>
            <a:custGeom>
              <a:avLst/>
              <a:gdLst>
                <a:gd name="T0" fmla="*/ 0 w 30"/>
                <a:gd name="T1" fmla="*/ 32 h 235"/>
                <a:gd name="T2" fmla="*/ 14 w 30"/>
                <a:gd name="T3" fmla="*/ 235 h 235"/>
                <a:gd name="T4" fmla="*/ 14 w 30"/>
                <a:gd name="T5" fmla="*/ 235 h 235"/>
                <a:gd name="T6" fmla="*/ 0 w 30"/>
                <a:gd name="T7" fmla="*/ 32 h 235"/>
                <a:gd name="T8" fmla="*/ 0 w 30"/>
                <a:gd name="T9" fmla="*/ 31 h 235"/>
                <a:gd name="T10" fmla="*/ 0 w 30"/>
                <a:gd name="T11" fmla="*/ 32 h 235"/>
                <a:gd name="T12" fmla="*/ 0 w 30"/>
                <a:gd name="T13" fmla="*/ 31 h 235"/>
                <a:gd name="T14" fmla="*/ 0 w 30"/>
                <a:gd name="T15" fmla="*/ 31 h 235"/>
                <a:gd name="T16" fmla="*/ 0 w 30"/>
                <a:gd name="T17" fmla="*/ 31 h 235"/>
                <a:gd name="T18" fmla="*/ 0 w 30"/>
                <a:gd name="T19" fmla="*/ 31 h 235"/>
                <a:gd name="T20" fmla="*/ 30 w 30"/>
                <a:gd name="T21" fmla="*/ 0 h 235"/>
                <a:gd name="T22" fmla="*/ 28 w 30"/>
                <a:gd name="T23" fmla="*/ 0 h 235"/>
                <a:gd name="T24" fmla="*/ 30 w 30"/>
                <a:gd name="T2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35">
                  <a:moveTo>
                    <a:pt x="0" y="32"/>
                  </a:moveTo>
                  <a:cubicBezTo>
                    <a:pt x="14" y="235"/>
                    <a:pt x="14" y="235"/>
                    <a:pt x="14" y="235"/>
                  </a:cubicBezTo>
                  <a:cubicBezTo>
                    <a:pt x="14" y="235"/>
                    <a:pt x="14" y="235"/>
                    <a:pt x="14" y="235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0" y="3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1"/>
                  </a:cubicBezTo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FE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3" name="ïṣlîdê"/>
            <p:cNvSpPr/>
            <p:nvPr/>
          </p:nvSpPr>
          <p:spPr bwMode="auto">
            <a:xfrm>
              <a:off x="6678613" y="5245100"/>
              <a:ext cx="0" cy="4763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1 h 1"/>
                <a:gd name="T14" fmla="*/ 1 h 1"/>
                <a:gd name="T15" fmla="*/ 1 h 1"/>
                <a:gd name="T16" fmla="*/ 1 h 1"/>
                <a:gd name="T17" fmla="*/ 1 h 1"/>
                <a:gd name="T18" fmla="*/ 1 h 1"/>
                <a:gd name="T19" fmla="*/ 1 h 1"/>
                <a:gd name="T20" fmla="*/ 1 h 1"/>
                <a:gd name="T21" fmla="*/ 1 h 1"/>
                <a:gd name="T22" fmla="*/ 1 h 1"/>
                <a:gd name="T23" fmla="*/ 1 h 1"/>
                <a:gd name="T24" fmla="*/ 1 h 1"/>
                <a:gd name="T25" fmla="*/ 1 h 1"/>
                <a:gd name="T26" fmla="*/ 1 h 1"/>
                <a:gd name="T27" fmla="*/ 0 h 1"/>
                <a:gd name="T28" fmla="*/ 1 h 1"/>
                <a:gd name="T29" fmla="*/ 0 h 1"/>
                <a:gd name="T30" fmla="*/ 0 h 1"/>
                <a:gd name="T31" fmla="*/ 0 h 1"/>
                <a:gd name="T32" fmla="*/ 0 h 1"/>
                <a:gd name="T33" fmla="*/ 0 h 1"/>
                <a:gd name="T34" fmla="*/ 0 h 1"/>
                <a:gd name="T3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44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4" name="ísḻiḍe"/>
            <p:cNvSpPr/>
            <p:nvPr/>
          </p:nvSpPr>
          <p:spPr bwMode="auto">
            <a:xfrm>
              <a:off x="6403975" y="4035425"/>
              <a:ext cx="274638" cy="1257300"/>
            </a:xfrm>
            <a:custGeom>
              <a:avLst/>
              <a:gdLst>
                <a:gd name="T0" fmla="*/ 30 w 83"/>
                <a:gd name="T1" fmla="*/ 0 h 381"/>
                <a:gd name="T2" fmla="*/ 30 w 83"/>
                <a:gd name="T3" fmla="*/ 0 h 381"/>
                <a:gd name="T4" fmla="*/ 28 w 83"/>
                <a:gd name="T5" fmla="*/ 0 h 381"/>
                <a:gd name="T6" fmla="*/ 28 w 83"/>
                <a:gd name="T7" fmla="*/ 0 h 381"/>
                <a:gd name="T8" fmla="*/ 28 w 83"/>
                <a:gd name="T9" fmla="*/ 0 h 381"/>
                <a:gd name="T10" fmla="*/ 28 w 83"/>
                <a:gd name="T11" fmla="*/ 0 h 381"/>
                <a:gd name="T12" fmla="*/ 24 w 83"/>
                <a:gd name="T13" fmla="*/ 0 h 381"/>
                <a:gd name="T14" fmla="*/ 23 w 83"/>
                <a:gd name="T15" fmla="*/ 0 h 381"/>
                <a:gd name="T16" fmla="*/ 19 w 83"/>
                <a:gd name="T17" fmla="*/ 2 h 381"/>
                <a:gd name="T18" fmla="*/ 19 w 83"/>
                <a:gd name="T19" fmla="*/ 2 h 381"/>
                <a:gd name="T20" fmla="*/ 16 w 83"/>
                <a:gd name="T21" fmla="*/ 3 h 381"/>
                <a:gd name="T22" fmla="*/ 15 w 83"/>
                <a:gd name="T23" fmla="*/ 4 h 381"/>
                <a:gd name="T24" fmla="*/ 12 w 83"/>
                <a:gd name="T25" fmla="*/ 6 h 381"/>
                <a:gd name="T26" fmla="*/ 12 w 83"/>
                <a:gd name="T27" fmla="*/ 6 h 381"/>
                <a:gd name="T28" fmla="*/ 9 w 83"/>
                <a:gd name="T29" fmla="*/ 8 h 381"/>
                <a:gd name="T30" fmla="*/ 8 w 83"/>
                <a:gd name="T31" fmla="*/ 9 h 381"/>
                <a:gd name="T32" fmla="*/ 3 w 83"/>
                <a:gd name="T33" fmla="*/ 15 h 381"/>
                <a:gd name="T34" fmla="*/ 3 w 83"/>
                <a:gd name="T35" fmla="*/ 16 h 381"/>
                <a:gd name="T36" fmla="*/ 0 w 83"/>
                <a:gd name="T37" fmla="*/ 31 h 381"/>
                <a:gd name="T38" fmla="*/ 0 w 83"/>
                <a:gd name="T39" fmla="*/ 31 h 381"/>
                <a:gd name="T40" fmla="*/ 0 w 83"/>
                <a:gd name="T41" fmla="*/ 31 h 381"/>
                <a:gd name="T42" fmla="*/ 0 w 83"/>
                <a:gd name="T43" fmla="*/ 32 h 381"/>
                <a:gd name="T44" fmla="*/ 0 w 83"/>
                <a:gd name="T45" fmla="*/ 32 h 381"/>
                <a:gd name="T46" fmla="*/ 14 w 83"/>
                <a:gd name="T47" fmla="*/ 235 h 381"/>
                <a:gd name="T48" fmla="*/ 39 w 83"/>
                <a:gd name="T49" fmla="*/ 238 h 381"/>
                <a:gd name="T50" fmla="*/ 51 w 83"/>
                <a:gd name="T51" fmla="*/ 237 h 381"/>
                <a:gd name="T52" fmla="*/ 61 w 83"/>
                <a:gd name="T53" fmla="*/ 381 h 381"/>
                <a:gd name="T54" fmla="*/ 83 w 83"/>
                <a:gd name="T55" fmla="*/ 368 h 381"/>
                <a:gd name="T56" fmla="*/ 83 w 83"/>
                <a:gd name="T57" fmla="*/ 368 h 381"/>
                <a:gd name="T58" fmla="*/ 83 w 83"/>
                <a:gd name="T59" fmla="*/ 368 h 381"/>
                <a:gd name="T60" fmla="*/ 83 w 83"/>
                <a:gd name="T61" fmla="*/ 368 h 381"/>
                <a:gd name="T62" fmla="*/ 83 w 83"/>
                <a:gd name="T63" fmla="*/ 368 h 381"/>
                <a:gd name="T64" fmla="*/ 83 w 83"/>
                <a:gd name="T65" fmla="*/ 368 h 381"/>
                <a:gd name="T66" fmla="*/ 83 w 83"/>
                <a:gd name="T67" fmla="*/ 368 h 381"/>
                <a:gd name="T68" fmla="*/ 83 w 83"/>
                <a:gd name="T69" fmla="*/ 368 h 381"/>
                <a:gd name="T70" fmla="*/ 83 w 83"/>
                <a:gd name="T71" fmla="*/ 368 h 381"/>
                <a:gd name="T72" fmla="*/ 83 w 83"/>
                <a:gd name="T73" fmla="*/ 368 h 381"/>
                <a:gd name="T74" fmla="*/ 83 w 83"/>
                <a:gd name="T75" fmla="*/ 368 h 381"/>
                <a:gd name="T76" fmla="*/ 83 w 83"/>
                <a:gd name="T77" fmla="*/ 368 h 381"/>
                <a:gd name="T78" fmla="*/ 83 w 83"/>
                <a:gd name="T79" fmla="*/ 368 h 381"/>
                <a:gd name="T80" fmla="*/ 83 w 83"/>
                <a:gd name="T81" fmla="*/ 368 h 381"/>
                <a:gd name="T82" fmla="*/ 83 w 83"/>
                <a:gd name="T83" fmla="*/ 368 h 381"/>
                <a:gd name="T84" fmla="*/ 83 w 83"/>
                <a:gd name="T85" fmla="*/ 368 h 381"/>
                <a:gd name="T86" fmla="*/ 83 w 83"/>
                <a:gd name="T87" fmla="*/ 368 h 381"/>
                <a:gd name="T88" fmla="*/ 83 w 83"/>
                <a:gd name="T89" fmla="*/ 368 h 381"/>
                <a:gd name="T90" fmla="*/ 83 w 83"/>
                <a:gd name="T91" fmla="*/ 368 h 381"/>
                <a:gd name="T92" fmla="*/ 83 w 83"/>
                <a:gd name="T93" fmla="*/ 367 h 381"/>
                <a:gd name="T94" fmla="*/ 83 w 83"/>
                <a:gd name="T95" fmla="*/ 367 h 381"/>
                <a:gd name="T96" fmla="*/ 83 w 83"/>
                <a:gd name="T97" fmla="*/ 367 h 381"/>
                <a:gd name="T98" fmla="*/ 83 w 83"/>
                <a:gd name="T99" fmla="*/ 367 h 381"/>
                <a:gd name="T100" fmla="*/ 83 w 83"/>
                <a:gd name="T101" fmla="*/ 367 h 381"/>
                <a:gd name="T102" fmla="*/ 83 w 83"/>
                <a:gd name="T103" fmla="*/ 367 h 381"/>
                <a:gd name="T104" fmla="*/ 83 w 83"/>
                <a:gd name="T105" fmla="*/ 367 h 381"/>
                <a:gd name="T106" fmla="*/ 83 w 83"/>
                <a:gd name="T107" fmla="*/ 363 h 381"/>
                <a:gd name="T108" fmla="*/ 79 w 83"/>
                <a:gd name="T109" fmla="*/ 306 h 381"/>
                <a:gd name="T110" fmla="*/ 60 w 83"/>
                <a:gd name="T111" fmla="*/ 27 h 381"/>
                <a:gd name="T112" fmla="*/ 30 w 83"/>
                <a:gd name="T11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38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1"/>
                    <a:pt x="20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5" y="13"/>
                    <a:pt x="3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20"/>
                    <a:pt x="0" y="2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4" y="235"/>
                    <a:pt x="14" y="235"/>
                    <a:pt x="14" y="235"/>
                  </a:cubicBezTo>
                  <a:cubicBezTo>
                    <a:pt x="22" y="237"/>
                    <a:pt x="30" y="238"/>
                    <a:pt x="39" y="238"/>
                  </a:cubicBezTo>
                  <a:cubicBezTo>
                    <a:pt x="43" y="238"/>
                    <a:pt x="47" y="237"/>
                    <a:pt x="51" y="237"/>
                  </a:cubicBezTo>
                  <a:cubicBezTo>
                    <a:pt x="61" y="381"/>
                    <a:pt x="61" y="381"/>
                    <a:pt x="61" y="381"/>
                  </a:cubicBezTo>
                  <a:cubicBezTo>
                    <a:pt x="73" y="379"/>
                    <a:pt x="83" y="375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7"/>
                    <a:pt x="83" y="367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3"/>
                    <a:pt x="83" y="363"/>
                    <a:pt x="83" y="363"/>
                  </a:cubicBezTo>
                  <a:cubicBezTo>
                    <a:pt x="79" y="306"/>
                    <a:pt x="79" y="306"/>
                    <a:pt x="79" y="30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59" y="12"/>
                    <a:pt x="45" y="0"/>
                    <a:pt x="30" y="0"/>
                  </a:cubicBezTo>
                </a:path>
              </a:pathLst>
            </a:custGeom>
            <a:solidFill>
              <a:srgbClr val="FE9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5" name="îšḷíḋê"/>
            <p:cNvSpPr/>
            <p:nvPr/>
          </p:nvSpPr>
          <p:spPr bwMode="auto">
            <a:xfrm>
              <a:off x="6229350" y="3881438"/>
              <a:ext cx="177800" cy="1120775"/>
            </a:xfrm>
            <a:custGeom>
              <a:avLst/>
              <a:gdLst>
                <a:gd name="T0" fmla="*/ 32 w 54"/>
                <a:gd name="T1" fmla="*/ 28 h 340"/>
                <a:gd name="T2" fmla="*/ 32 w 54"/>
                <a:gd name="T3" fmla="*/ 28 h 340"/>
                <a:gd name="T4" fmla="*/ 54 w 54"/>
                <a:gd name="T5" fmla="*/ 340 h 340"/>
                <a:gd name="T6" fmla="*/ 54 w 54"/>
                <a:gd name="T7" fmla="*/ 340 h 340"/>
                <a:gd name="T8" fmla="*/ 49 w 54"/>
                <a:gd name="T9" fmla="*/ 277 h 340"/>
                <a:gd name="T10" fmla="*/ 32 w 54"/>
                <a:gd name="T11" fmla="*/ 28 h 340"/>
                <a:gd name="T12" fmla="*/ 32 w 54"/>
                <a:gd name="T13" fmla="*/ 28 h 340"/>
                <a:gd name="T14" fmla="*/ 2 w 54"/>
                <a:gd name="T15" fmla="*/ 0 h 340"/>
                <a:gd name="T16" fmla="*/ 0 w 54"/>
                <a:gd name="T17" fmla="*/ 0 h 340"/>
                <a:gd name="T18" fmla="*/ 0 w 54"/>
                <a:gd name="T19" fmla="*/ 0 h 340"/>
                <a:gd name="T20" fmla="*/ 0 w 54"/>
                <a:gd name="T21" fmla="*/ 0 h 340"/>
                <a:gd name="T22" fmla="*/ 2 w 54"/>
                <a:gd name="T23" fmla="*/ 0 h 340"/>
                <a:gd name="T24" fmla="*/ 2 w 54"/>
                <a:gd name="T25" fmla="*/ 0 h 340"/>
                <a:gd name="T26" fmla="*/ 2 w 54"/>
                <a:gd name="T27" fmla="*/ 0 h 340"/>
                <a:gd name="T28" fmla="*/ 2 w 54"/>
                <a:gd name="T29" fmla="*/ 0 h 340"/>
                <a:gd name="T30" fmla="*/ 2 w 54"/>
                <a:gd name="T3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340">
                  <a:moveTo>
                    <a:pt x="32" y="28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54" y="340"/>
                    <a:pt x="54" y="340"/>
                    <a:pt x="54" y="340"/>
                  </a:cubicBezTo>
                  <a:cubicBezTo>
                    <a:pt x="54" y="340"/>
                    <a:pt x="54" y="340"/>
                    <a:pt x="54" y="340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E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6" name="işlïdê"/>
            <p:cNvSpPr/>
            <p:nvPr/>
          </p:nvSpPr>
          <p:spPr bwMode="auto">
            <a:xfrm>
              <a:off x="6407150" y="5002213"/>
              <a:ext cx="3175" cy="92075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28 h 28"/>
                <a:gd name="T4" fmla="*/ 1 w 1"/>
                <a:gd name="T5" fmla="*/ 28 h 28"/>
                <a:gd name="T6" fmla="*/ 1 w 1"/>
                <a:gd name="T7" fmla="*/ 28 h 28"/>
                <a:gd name="T8" fmla="*/ 0 w 1"/>
                <a:gd name="T9" fmla="*/ 0 h 28"/>
                <a:gd name="T10" fmla="*/ 0 w 1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A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7" name="ïSľîḋe"/>
            <p:cNvSpPr/>
            <p:nvPr/>
          </p:nvSpPr>
          <p:spPr bwMode="auto">
            <a:xfrm>
              <a:off x="6137275" y="3983038"/>
              <a:ext cx="49213" cy="704850"/>
            </a:xfrm>
            <a:custGeom>
              <a:avLst/>
              <a:gdLst>
                <a:gd name="T0" fmla="*/ 0 w 15"/>
                <a:gd name="T1" fmla="*/ 1 h 214"/>
                <a:gd name="T2" fmla="*/ 15 w 15"/>
                <a:gd name="T3" fmla="*/ 214 h 214"/>
                <a:gd name="T4" fmla="*/ 15 w 15"/>
                <a:gd name="T5" fmla="*/ 214 h 214"/>
                <a:gd name="T6" fmla="*/ 0 w 15"/>
                <a:gd name="T7" fmla="*/ 1 h 214"/>
                <a:gd name="T8" fmla="*/ 0 w 15"/>
                <a:gd name="T9" fmla="*/ 1 h 214"/>
                <a:gd name="T10" fmla="*/ 0 w 15"/>
                <a:gd name="T11" fmla="*/ 1 h 214"/>
                <a:gd name="T12" fmla="*/ 0 w 15"/>
                <a:gd name="T13" fmla="*/ 1 h 214"/>
                <a:gd name="T14" fmla="*/ 0 w 15"/>
                <a:gd name="T15" fmla="*/ 1 h 214"/>
                <a:gd name="T16" fmla="*/ 0 w 15"/>
                <a:gd name="T17" fmla="*/ 1 h 214"/>
                <a:gd name="T18" fmla="*/ 0 w 15"/>
                <a:gd name="T19" fmla="*/ 1 h 214"/>
                <a:gd name="T20" fmla="*/ 0 w 15"/>
                <a:gd name="T21" fmla="*/ 1 h 214"/>
                <a:gd name="T22" fmla="*/ 0 w 15"/>
                <a:gd name="T23" fmla="*/ 1 h 214"/>
                <a:gd name="T24" fmla="*/ 0 w 15"/>
                <a:gd name="T25" fmla="*/ 1 h 214"/>
                <a:gd name="T26" fmla="*/ 0 w 15"/>
                <a:gd name="T27" fmla="*/ 1 h 214"/>
                <a:gd name="T28" fmla="*/ 0 w 15"/>
                <a:gd name="T29" fmla="*/ 1 h 214"/>
                <a:gd name="T30" fmla="*/ 0 w 15"/>
                <a:gd name="T31" fmla="*/ 1 h 214"/>
                <a:gd name="T32" fmla="*/ 0 w 15"/>
                <a:gd name="T33" fmla="*/ 0 h 214"/>
                <a:gd name="T34" fmla="*/ 0 w 15"/>
                <a:gd name="T35" fmla="*/ 0 h 214"/>
                <a:gd name="T36" fmla="*/ 0 w 15"/>
                <a:gd name="T37" fmla="*/ 0 h 214"/>
                <a:gd name="T38" fmla="*/ 0 w 15"/>
                <a:gd name="T39" fmla="*/ 0 h 214"/>
                <a:gd name="T40" fmla="*/ 0 w 15"/>
                <a:gd name="T41" fmla="*/ 0 h 214"/>
                <a:gd name="T42" fmla="*/ 0 w 15"/>
                <a:gd name="T4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14">
                  <a:moveTo>
                    <a:pt x="0" y="1"/>
                  </a:moveTo>
                  <a:cubicBezTo>
                    <a:pt x="15" y="214"/>
                    <a:pt x="15" y="214"/>
                    <a:pt x="15" y="214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E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8" name="íŝļîďé"/>
            <p:cNvSpPr/>
            <p:nvPr/>
          </p:nvSpPr>
          <p:spPr bwMode="auto">
            <a:xfrm>
              <a:off x="6410325" y="50942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A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9" name="iṥḻïḑê"/>
            <p:cNvSpPr/>
            <p:nvPr/>
          </p:nvSpPr>
          <p:spPr bwMode="auto">
            <a:xfrm>
              <a:off x="6137275" y="3881438"/>
              <a:ext cx="277813" cy="1255713"/>
            </a:xfrm>
            <a:custGeom>
              <a:avLst/>
              <a:gdLst>
                <a:gd name="T0" fmla="*/ 30 w 84"/>
                <a:gd name="T1" fmla="*/ 0 h 381"/>
                <a:gd name="T2" fmla="*/ 30 w 84"/>
                <a:gd name="T3" fmla="*/ 0 h 381"/>
                <a:gd name="T4" fmla="*/ 28 w 84"/>
                <a:gd name="T5" fmla="*/ 0 h 381"/>
                <a:gd name="T6" fmla="*/ 28 w 84"/>
                <a:gd name="T7" fmla="*/ 0 h 381"/>
                <a:gd name="T8" fmla="*/ 24 w 84"/>
                <a:gd name="T9" fmla="*/ 1 h 381"/>
                <a:gd name="T10" fmla="*/ 23 w 84"/>
                <a:gd name="T11" fmla="*/ 1 h 381"/>
                <a:gd name="T12" fmla="*/ 20 w 84"/>
                <a:gd name="T13" fmla="*/ 2 h 381"/>
                <a:gd name="T14" fmla="*/ 19 w 84"/>
                <a:gd name="T15" fmla="*/ 2 h 381"/>
                <a:gd name="T16" fmla="*/ 16 w 84"/>
                <a:gd name="T17" fmla="*/ 4 h 381"/>
                <a:gd name="T18" fmla="*/ 15 w 84"/>
                <a:gd name="T19" fmla="*/ 4 h 381"/>
                <a:gd name="T20" fmla="*/ 12 w 84"/>
                <a:gd name="T21" fmla="*/ 6 h 381"/>
                <a:gd name="T22" fmla="*/ 12 w 84"/>
                <a:gd name="T23" fmla="*/ 6 h 381"/>
                <a:gd name="T24" fmla="*/ 9 w 84"/>
                <a:gd name="T25" fmla="*/ 9 h 381"/>
                <a:gd name="T26" fmla="*/ 9 w 84"/>
                <a:gd name="T27" fmla="*/ 9 h 381"/>
                <a:gd name="T28" fmla="*/ 4 w 84"/>
                <a:gd name="T29" fmla="*/ 16 h 381"/>
                <a:gd name="T30" fmla="*/ 4 w 84"/>
                <a:gd name="T31" fmla="*/ 16 h 381"/>
                <a:gd name="T32" fmla="*/ 0 w 84"/>
                <a:gd name="T33" fmla="*/ 31 h 381"/>
                <a:gd name="T34" fmla="*/ 0 w 84"/>
                <a:gd name="T35" fmla="*/ 31 h 381"/>
                <a:gd name="T36" fmla="*/ 0 w 84"/>
                <a:gd name="T37" fmla="*/ 31 h 381"/>
                <a:gd name="T38" fmla="*/ 0 w 84"/>
                <a:gd name="T39" fmla="*/ 31 h 381"/>
                <a:gd name="T40" fmla="*/ 0 w 84"/>
                <a:gd name="T41" fmla="*/ 32 h 381"/>
                <a:gd name="T42" fmla="*/ 0 w 84"/>
                <a:gd name="T43" fmla="*/ 32 h 381"/>
                <a:gd name="T44" fmla="*/ 0 w 84"/>
                <a:gd name="T45" fmla="*/ 32 h 381"/>
                <a:gd name="T46" fmla="*/ 0 w 84"/>
                <a:gd name="T47" fmla="*/ 32 h 381"/>
                <a:gd name="T48" fmla="*/ 0 w 84"/>
                <a:gd name="T49" fmla="*/ 32 h 381"/>
                <a:gd name="T50" fmla="*/ 0 w 84"/>
                <a:gd name="T51" fmla="*/ 32 h 381"/>
                <a:gd name="T52" fmla="*/ 0 w 84"/>
                <a:gd name="T53" fmla="*/ 32 h 381"/>
                <a:gd name="T54" fmla="*/ 0 w 84"/>
                <a:gd name="T55" fmla="*/ 32 h 381"/>
                <a:gd name="T56" fmla="*/ 0 w 84"/>
                <a:gd name="T57" fmla="*/ 32 h 381"/>
                <a:gd name="T58" fmla="*/ 15 w 84"/>
                <a:gd name="T59" fmla="*/ 245 h 381"/>
                <a:gd name="T60" fmla="*/ 54 w 84"/>
                <a:gd name="T61" fmla="*/ 267 h 381"/>
                <a:gd name="T62" fmla="*/ 62 w 84"/>
                <a:gd name="T63" fmla="*/ 381 h 381"/>
                <a:gd name="T64" fmla="*/ 83 w 84"/>
                <a:gd name="T65" fmla="*/ 368 h 381"/>
                <a:gd name="T66" fmla="*/ 83 w 84"/>
                <a:gd name="T67" fmla="*/ 368 h 381"/>
                <a:gd name="T68" fmla="*/ 83 w 84"/>
                <a:gd name="T69" fmla="*/ 368 h 381"/>
                <a:gd name="T70" fmla="*/ 83 w 84"/>
                <a:gd name="T71" fmla="*/ 368 h 381"/>
                <a:gd name="T72" fmla="*/ 83 w 84"/>
                <a:gd name="T73" fmla="*/ 368 h 381"/>
                <a:gd name="T74" fmla="*/ 83 w 84"/>
                <a:gd name="T75" fmla="*/ 368 h 381"/>
                <a:gd name="T76" fmla="*/ 82 w 84"/>
                <a:gd name="T77" fmla="*/ 340 h 381"/>
                <a:gd name="T78" fmla="*/ 60 w 84"/>
                <a:gd name="T79" fmla="*/ 28 h 381"/>
                <a:gd name="T80" fmla="*/ 60 w 84"/>
                <a:gd name="T81" fmla="*/ 28 h 381"/>
                <a:gd name="T82" fmla="*/ 30 w 84"/>
                <a:gd name="T83" fmla="*/ 0 h 381"/>
                <a:gd name="T84" fmla="*/ 30 w 84"/>
                <a:gd name="T8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38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5"/>
                    <a:pt x="13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1"/>
                    <a:pt x="5" y="13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21"/>
                    <a:pt x="0" y="2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245"/>
                    <a:pt x="15" y="245"/>
                    <a:pt x="15" y="245"/>
                  </a:cubicBezTo>
                  <a:cubicBezTo>
                    <a:pt x="27" y="253"/>
                    <a:pt x="40" y="261"/>
                    <a:pt x="54" y="267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74" y="379"/>
                    <a:pt x="84" y="375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3" y="368"/>
                    <a:pt x="83" y="368"/>
                    <a:pt x="83" y="368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12"/>
                    <a:pt x="46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E9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0" name="íṥliḓê"/>
            <p:cNvSpPr/>
            <p:nvPr/>
          </p:nvSpPr>
          <p:spPr bwMode="auto">
            <a:xfrm>
              <a:off x="5886450" y="3065463"/>
              <a:ext cx="1177925" cy="1712913"/>
            </a:xfrm>
            <a:custGeom>
              <a:avLst/>
              <a:gdLst>
                <a:gd name="T0" fmla="*/ 55 w 357"/>
                <a:gd name="T1" fmla="*/ 15 h 519"/>
                <a:gd name="T2" fmla="*/ 29 w 357"/>
                <a:gd name="T3" fmla="*/ 394 h 519"/>
                <a:gd name="T4" fmla="*/ 257 w 357"/>
                <a:gd name="T5" fmla="*/ 462 h 519"/>
                <a:gd name="T6" fmla="*/ 271 w 357"/>
                <a:gd name="T7" fmla="*/ 173 h 519"/>
                <a:gd name="T8" fmla="*/ 55 w 357"/>
                <a:gd name="T9" fmla="*/ 1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19">
                  <a:moveTo>
                    <a:pt x="55" y="15"/>
                  </a:moveTo>
                  <a:cubicBezTo>
                    <a:pt x="55" y="15"/>
                    <a:pt x="0" y="296"/>
                    <a:pt x="29" y="394"/>
                  </a:cubicBezTo>
                  <a:cubicBezTo>
                    <a:pt x="37" y="399"/>
                    <a:pt x="156" y="519"/>
                    <a:pt x="257" y="462"/>
                  </a:cubicBezTo>
                  <a:cubicBezTo>
                    <a:pt x="357" y="405"/>
                    <a:pt x="291" y="395"/>
                    <a:pt x="271" y="173"/>
                  </a:cubicBezTo>
                  <a:cubicBezTo>
                    <a:pt x="257" y="0"/>
                    <a:pt x="55" y="15"/>
                    <a:pt x="55" y="15"/>
                  </a:cubicBezTo>
                  <a:close/>
                </a:path>
              </a:pathLst>
            </a:custGeom>
            <a:solidFill>
              <a:srgbClr val="BF3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1" name="ïşḷíḍè"/>
            <p:cNvSpPr/>
            <p:nvPr/>
          </p:nvSpPr>
          <p:spPr bwMode="auto">
            <a:xfrm>
              <a:off x="5910263" y="3270250"/>
              <a:ext cx="844550" cy="1450975"/>
            </a:xfrm>
            <a:custGeom>
              <a:avLst/>
              <a:gdLst>
                <a:gd name="T0" fmla="*/ 39 w 256"/>
                <a:gd name="T1" fmla="*/ 0 h 440"/>
                <a:gd name="T2" fmla="*/ 22 w 256"/>
                <a:gd name="T3" fmla="*/ 332 h 440"/>
                <a:gd name="T4" fmla="*/ 227 w 256"/>
                <a:gd name="T5" fmla="*/ 410 h 440"/>
                <a:gd name="T6" fmla="*/ 198 w 256"/>
                <a:gd name="T7" fmla="*/ 154 h 440"/>
                <a:gd name="T8" fmla="*/ 39 w 256"/>
                <a:gd name="T9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440">
                  <a:moveTo>
                    <a:pt x="39" y="0"/>
                  </a:moveTo>
                  <a:cubicBezTo>
                    <a:pt x="25" y="84"/>
                    <a:pt x="0" y="259"/>
                    <a:pt x="22" y="332"/>
                  </a:cubicBezTo>
                  <a:cubicBezTo>
                    <a:pt x="30" y="336"/>
                    <a:pt x="132" y="440"/>
                    <a:pt x="227" y="410"/>
                  </a:cubicBezTo>
                  <a:cubicBezTo>
                    <a:pt x="256" y="372"/>
                    <a:pt x="213" y="327"/>
                    <a:pt x="198" y="154"/>
                  </a:cubicBezTo>
                  <a:cubicBezTo>
                    <a:pt x="188" y="43"/>
                    <a:pt x="100" y="9"/>
                    <a:pt x="39" y="0"/>
                  </a:cubicBez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iSļíḓe"/>
            <p:cNvSpPr/>
            <p:nvPr/>
          </p:nvSpPr>
          <p:spPr bwMode="auto">
            <a:xfrm>
              <a:off x="7404100" y="2755900"/>
              <a:ext cx="360363" cy="438150"/>
            </a:xfrm>
            <a:custGeom>
              <a:avLst/>
              <a:gdLst>
                <a:gd name="T0" fmla="*/ 21 w 109"/>
                <a:gd name="T1" fmla="*/ 45 h 133"/>
                <a:gd name="T2" fmla="*/ 91 w 109"/>
                <a:gd name="T3" fmla="*/ 12 h 133"/>
                <a:gd name="T4" fmla="*/ 88 w 109"/>
                <a:gd name="T5" fmla="*/ 89 h 133"/>
                <a:gd name="T6" fmla="*/ 19 w 109"/>
                <a:gd name="T7" fmla="*/ 121 h 133"/>
                <a:gd name="T8" fmla="*/ 21 w 109"/>
                <a:gd name="T9" fmla="*/ 4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3">
                  <a:moveTo>
                    <a:pt x="21" y="45"/>
                  </a:moveTo>
                  <a:cubicBezTo>
                    <a:pt x="41" y="15"/>
                    <a:pt x="72" y="0"/>
                    <a:pt x="91" y="12"/>
                  </a:cubicBezTo>
                  <a:cubicBezTo>
                    <a:pt x="109" y="25"/>
                    <a:pt x="108" y="59"/>
                    <a:pt x="88" y="89"/>
                  </a:cubicBezTo>
                  <a:cubicBezTo>
                    <a:pt x="68" y="119"/>
                    <a:pt x="37" y="133"/>
                    <a:pt x="19" y="121"/>
                  </a:cubicBezTo>
                  <a:cubicBezTo>
                    <a:pt x="0" y="109"/>
                    <a:pt x="1" y="75"/>
                    <a:pt x="21" y="45"/>
                  </a:cubicBezTo>
                </a:path>
              </a:pathLst>
            </a:custGeom>
            <a:solidFill>
              <a:srgbClr val="FE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íṣḷïḓé"/>
            <p:cNvSpPr/>
            <p:nvPr/>
          </p:nvSpPr>
          <p:spPr bwMode="auto">
            <a:xfrm>
              <a:off x="5827713" y="1387475"/>
              <a:ext cx="1514475" cy="1536700"/>
            </a:xfrm>
            <a:custGeom>
              <a:avLst/>
              <a:gdLst>
                <a:gd name="T0" fmla="*/ 132 w 459"/>
                <a:gd name="T1" fmla="*/ 13 h 466"/>
                <a:gd name="T2" fmla="*/ 240 w 459"/>
                <a:gd name="T3" fmla="*/ 29 h 466"/>
                <a:gd name="T4" fmla="*/ 369 w 459"/>
                <a:gd name="T5" fmla="*/ 254 h 466"/>
                <a:gd name="T6" fmla="*/ 146 w 459"/>
                <a:gd name="T7" fmla="*/ 317 h 466"/>
                <a:gd name="T8" fmla="*/ 132 w 459"/>
                <a:gd name="T9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466">
                  <a:moveTo>
                    <a:pt x="132" y="13"/>
                  </a:moveTo>
                  <a:cubicBezTo>
                    <a:pt x="168" y="0"/>
                    <a:pt x="209" y="7"/>
                    <a:pt x="240" y="29"/>
                  </a:cubicBezTo>
                  <a:cubicBezTo>
                    <a:pt x="284" y="60"/>
                    <a:pt x="319" y="161"/>
                    <a:pt x="369" y="254"/>
                  </a:cubicBezTo>
                  <a:cubicBezTo>
                    <a:pt x="459" y="418"/>
                    <a:pt x="147" y="466"/>
                    <a:pt x="146" y="317"/>
                  </a:cubicBezTo>
                  <a:cubicBezTo>
                    <a:pt x="145" y="260"/>
                    <a:pt x="0" y="59"/>
                    <a:pt x="132" y="13"/>
                  </a:cubicBezTo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îş1idé"/>
            <p:cNvSpPr/>
            <p:nvPr/>
          </p:nvSpPr>
          <p:spPr bwMode="auto">
            <a:xfrm>
              <a:off x="5913438" y="1658938"/>
              <a:ext cx="722313" cy="982663"/>
            </a:xfrm>
            <a:custGeom>
              <a:avLst/>
              <a:gdLst>
                <a:gd name="T0" fmla="*/ 210 w 219"/>
                <a:gd name="T1" fmla="*/ 234 h 298"/>
                <a:gd name="T2" fmla="*/ 62 w 219"/>
                <a:gd name="T3" fmla="*/ 21 h 298"/>
                <a:gd name="T4" fmla="*/ 16 w 219"/>
                <a:gd name="T5" fmla="*/ 0 h 298"/>
                <a:gd name="T6" fmla="*/ 79 w 219"/>
                <a:gd name="T7" fmla="*/ 242 h 298"/>
                <a:gd name="T8" fmla="*/ 216 w 219"/>
                <a:gd name="T9" fmla="*/ 298 h 298"/>
                <a:gd name="T10" fmla="*/ 210 w 219"/>
                <a:gd name="T11" fmla="*/ 23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98">
                  <a:moveTo>
                    <a:pt x="210" y="234"/>
                  </a:moveTo>
                  <a:cubicBezTo>
                    <a:pt x="173" y="116"/>
                    <a:pt x="106" y="52"/>
                    <a:pt x="62" y="21"/>
                  </a:cubicBezTo>
                  <a:cubicBezTo>
                    <a:pt x="47" y="10"/>
                    <a:pt x="35" y="2"/>
                    <a:pt x="16" y="0"/>
                  </a:cubicBezTo>
                  <a:cubicBezTo>
                    <a:pt x="0" y="79"/>
                    <a:pt x="69" y="201"/>
                    <a:pt x="79" y="242"/>
                  </a:cubicBezTo>
                  <a:cubicBezTo>
                    <a:pt x="86" y="271"/>
                    <a:pt x="153" y="297"/>
                    <a:pt x="216" y="298"/>
                  </a:cubicBezTo>
                  <a:cubicBezTo>
                    <a:pt x="219" y="280"/>
                    <a:pt x="218" y="259"/>
                    <a:pt x="210" y="234"/>
                  </a:cubicBezTo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ï$ľíḍè"/>
            <p:cNvSpPr/>
            <p:nvPr/>
          </p:nvSpPr>
          <p:spPr bwMode="auto">
            <a:xfrm>
              <a:off x="5938838" y="1635125"/>
              <a:ext cx="831850" cy="982663"/>
            </a:xfrm>
            <a:custGeom>
              <a:avLst/>
              <a:gdLst>
                <a:gd name="T0" fmla="*/ 249 w 252"/>
                <a:gd name="T1" fmla="*/ 298 h 298"/>
                <a:gd name="T2" fmla="*/ 223 w 252"/>
                <a:gd name="T3" fmla="*/ 296 h 298"/>
                <a:gd name="T4" fmla="*/ 222 w 252"/>
                <a:gd name="T5" fmla="*/ 297 h 298"/>
                <a:gd name="T6" fmla="*/ 85 w 252"/>
                <a:gd name="T7" fmla="*/ 241 h 298"/>
                <a:gd name="T8" fmla="*/ 15 w 252"/>
                <a:gd name="T9" fmla="*/ 0 h 298"/>
                <a:gd name="T10" fmla="*/ 41 w 252"/>
                <a:gd name="T11" fmla="*/ 6 h 298"/>
                <a:gd name="T12" fmla="*/ 42 w 252"/>
                <a:gd name="T13" fmla="*/ 0 h 298"/>
                <a:gd name="T14" fmla="*/ 95 w 252"/>
                <a:gd name="T15" fmla="*/ 21 h 298"/>
                <a:gd name="T16" fmla="*/ 243 w 252"/>
                <a:gd name="T17" fmla="*/ 234 h 298"/>
                <a:gd name="T18" fmla="*/ 249 w 252"/>
                <a:gd name="T19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98">
                  <a:moveTo>
                    <a:pt x="249" y="298"/>
                  </a:moveTo>
                  <a:cubicBezTo>
                    <a:pt x="240" y="298"/>
                    <a:pt x="231" y="297"/>
                    <a:pt x="223" y="296"/>
                  </a:cubicBezTo>
                  <a:cubicBezTo>
                    <a:pt x="223" y="297"/>
                    <a:pt x="223" y="297"/>
                    <a:pt x="222" y="297"/>
                  </a:cubicBezTo>
                  <a:cubicBezTo>
                    <a:pt x="160" y="297"/>
                    <a:pt x="93" y="270"/>
                    <a:pt x="85" y="241"/>
                  </a:cubicBezTo>
                  <a:cubicBezTo>
                    <a:pt x="75" y="201"/>
                    <a:pt x="0" y="79"/>
                    <a:pt x="15" y="0"/>
                  </a:cubicBezTo>
                  <a:cubicBezTo>
                    <a:pt x="24" y="1"/>
                    <a:pt x="32" y="3"/>
                    <a:pt x="41" y="6"/>
                  </a:cubicBezTo>
                  <a:cubicBezTo>
                    <a:pt x="41" y="4"/>
                    <a:pt x="41" y="2"/>
                    <a:pt x="42" y="0"/>
                  </a:cubicBezTo>
                  <a:cubicBezTo>
                    <a:pt x="61" y="3"/>
                    <a:pt x="79" y="10"/>
                    <a:pt x="95" y="21"/>
                  </a:cubicBezTo>
                  <a:cubicBezTo>
                    <a:pt x="139" y="52"/>
                    <a:pt x="205" y="116"/>
                    <a:pt x="243" y="234"/>
                  </a:cubicBezTo>
                  <a:cubicBezTo>
                    <a:pt x="251" y="260"/>
                    <a:pt x="252" y="281"/>
                    <a:pt x="249" y="298"/>
                  </a:cubicBezTo>
                </a:path>
              </a:pathLst>
            </a:custGeom>
            <a:solidFill>
              <a:srgbClr val="BF3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íṧlîďè"/>
            <p:cNvSpPr/>
            <p:nvPr/>
          </p:nvSpPr>
          <p:spPr bwMode="auto">
            <a:xfrm>
              <a:off x="6038850" y="2216150"/>
              <a:ext cx="642938" cy="1311275"/>
            </a:xfrm>
            <a:custGeom>
              <a:avLst/>
              <a:gdLst>
                <a:gd name="T0" fmla="*/ 112 w 195"/>
                <a:gd name="T1" fmla="*/ 389 h 398"/>
                <a:gd name="T2" fmla="*/ 0 w 195"/>
                <a:gd name="T3" fmla="*/ 323 h 398"/>
                <a:gd name="T4" fmla="*/ 1 w 195"/>
                <a:gd name="T5" fmla="*/ 252 h 398"/>
                <a:gd name="T6" fmla="*/ 4 w 195"/>
                <a:gd name="T7" fmla="*/ 72 h 398"/>
                <a:gd name="T8" fmla="*/ 90 w 195"/>
                <a:gd name="T9" fmla="*/ 22 h 398"/>
                <a:gd name="T10" fmla="*/ 161 w 195"/>
                <a:gd name="T11" fmla="*/ 62 h 398"/>
                <a:gd name="T12" fmla="*/ 195 w 195"/>
                <a:gd name="T13" fmla="*/ 122 h 398"/>
                <a:gd name="T14" fmla="*/ 194 w 195"/>
                <a:gd name="T15" fmla="*/ 350 h 398"/>
                <a:gd name="T16" fmla="*/ 112 w 195"/>
                <a:gd name="T17" fmla="*/ 3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398">
                  <a:moveTo>
                    <a:pt x="112" y="389"/>
                  </a:move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1" y="293"/>
                    <a:pt x="1" y="252"/>
                  </a:cubicBezTo>
                  <a:cubicBezTo>
                    <a:pt x="2" y="211"/>
                    <a:pt x="4" y="72"/>
                    <a:pt x="4" y="72"/>
                  </a:cubicBezTo>
                  <a:cubicBezTo>
                    <a:pt x="4" y="27"/>
                    <a:pt x="52" y="0"/>
                    <a:pt x="90" y="22"/>
                  </a:cubicBezTo>
                  <a:cubicBezTo>
                    <a:pt x="161" y="62"/>
                    <a:pt x="161" y="62"/>
                    <a:pt x="161" y="62"/>
                  </a:cubicBezTo>
                  <a:cubicBezTo>
                    <a:pt x="182" y="75"/>
                    <a:pt x="195" y="97"/>
                    <a:pt x="195" y="122"/>
                  </a:cubicBezTo>
                  <a:cubicBezTo>
                    <a:pt x="177" y="208"/>
                    <a:pt x="160" y="302"/>
                    <a:pt x="194" y="350"/>
                  </a:cubicBezTo>
                  <a:cubicBezTo>
                    <a:pt x="191" y="376"/>
                    <a:pt x="147" y="398"/>
                    <a:pt x="112" y="389"/>
                  </a:cubicBezTo>
                </a:path>
              </a:pathLst>
            </a:custGeom>
            <a:solidFill>
              <a:srgbClr val="664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íşľíḍê"/>
            <p:cNvSpPr/>
            <p:nvPr/>
          </p:nvSpPr>
          <p:spPr bwMode="auto">
            <a:xfrm>
              <a:off x="6038850" y="2216150"/>
              <a:ext cx="523875" cy="1289050"/>
            </a:xfrm>
            <a:custGeom>
              <a:avLst/>
              <a:gdLst>
                <a:gd name="T0" fmla="*/ 131 w 159"/>
                <a:gd name="T1" fmla="*/ 391 h 391"/>
                <a:gd name="T2" fmla="*/ 158 w 159"/>
                <a:gd name="T3" fmla="*/ 93 h 391"/>
                <a:gd name="T4" fmla="*/ 155 w 159"/>
                <a:gd name="T5" fmla="*/ 59 h 391"/>
                <a:gd name="T6" fmla="*/ 90 w 159"/>
                <a:gd name="T7" fmla="*/ 22 h 391"/>
                <a:gd name="T8" fmla="*/ 4 w 159"/>
                <a:gd name="T9" fmla="*/ 72 h 391"/>
                <a:gd name="T10" fmla="*/ 1 w 159"/>
                <a:gd name="T11" fmla="*/ 252 h 391"/>
                <a:gd name="T12" fmla="*/ 0 w 159"/>
                <a:gd name="T13" fmla="*/ 323 h 391"/>
                <a:gd name="T14" fmla="*/ 112 w 159"/>
                <a:gd name="T15" fmla="*/ 389 h 391"/>
                <a:gd name="T16" fmla="*/ 131 w 159"/>
                <a:gd name="T1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391">
                  <a:moveTo>
                    <a:pt x="131" y="391"/>
                  </a:moveTo>
                  <a:cubicBezTo>
                    <a:pt x="99" y="330"/>
                    <a:pt x="129" y="206"/>
                    <a:pt x="158" y="93"/>
                  </a:cubicBezTo>
                  <a:cubicBezTo>
                    <a:pt x="159" y="81"/>
                    <a:pt x="158" y="70"/>
                    <a:pt x="155" y="59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52" y="0"/>
                    <a:pt x="4" y="27"/>
                    <a:pt x="4" y="72"/>
                  </a:cubicBezTo>
                  <a:cubicBezTo>
                    <a:pt x="4" y="72"/>
                    <a:pt x="2" y="211"/>
                    <a:pt x="1" y="252"/>
                  </a:cubicBezTo>
                  <a:cubicBezTo>
                    <a:pt x="1" y="293"/>
                    <a:pt x="0" y="323"/>
                    <a:pt x="0" y="323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8" y="390"/>
                    <a:pt x="124" y="391"/>
                    <a:pt x="131" y="391"/>
                  </a:cubicBezTo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ïṧḷïḍe"/>
            <p:cNvSpPr/>
            <p:nvPr/>
          </p:nvSpPr>
          <p:spPr bwMode="auto">
            <a:xfrm>
              <a:off x="5057775" y="2259013"/>
              <a:ext cx="1138238" cy="688975"/>
            </a:xfrm>
            <a:custGeom>
              <a:avLst/>
              <a:gdLst>
                <a:gd name="T0" fmla="*/ 161 w 345"/>
                <a:gd name="T1" fmla="*/ 209 h 209"/>
                <a:gd name="T2" fmla="*/ 0 w 345"/>
                <a:gd name="T3" fmla="*/ 148 h 209"/>
                <a:gd name="T4" fmla="*/ 35 w 345"/>
                <a:gd name="T5" fmla="*/ 99 h 209"/>
                <a:gd name="T6" fmla="*/ 186 w 345"/>
                <a:gd name="T7" fmla="*/ 144 h 209"/>
                <a:gd name="T8" fmla="*/ 235 w 345"/>
                <a:gd name="T9" fmla="*/ 83 h 209"/>
                <a:gd name="T10" fmla="*/ 345 w 345"/>
                <a:gd name="T11" fmla="*/ 8 h 209"/>
                <a:gd name="T12" fmla="*/ 338 w 345"/>
                <a:gd name="T13" fmla="*/ 67 h 209"/>
                <a:gd name="T14" fmla="*/ 289 w 345"/>
                <a:gd name="T15" fmla="*/ 109 h 209"/>
                <a:gd name="T16" fmla="*/ 214 w 345"/>
                <a:gd name="T17" fmla="*/ 197 h 209"/>
                <a:gd name="T18" fmla="*/ 161 w 345"/>
                <a:gd name="T1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5" h="209">
                  <a:moveTo>
                    <a:pt x="161" y="209"/>
                  </a:moveTo>
                  <a:cubicBezTo>
                    <a:pt x="89" y="209"/>
                    <a:pt x="11" y="156"/>
                    <a:pt x="0" y="148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61" y="118"/>
                    <a:pt x="145" y="166"/>
                    <a:pt x="186" y="144"/>
                  </a:cubicBezTo>
                  <a:cubicBezTo>
                    <a:pt x="212" y="131"/>
                    <a:pt x="223" y="108"/>
                    <a:pt x="235" y="83"/>
                  </a:cubicBezTo>
                  <a:cubicBezTo>
                    <a:pt x="252" y="48"/>
                    <a:pt x="275" y="0"/>
                    <a:pt x="345" y="8"/>
                  </a:cubicBezTo>
                  <a:cubicBezTo>
                    <a:pt x="338" y="67"/>
                    <a:pt x="338" y="67"/>
                    <a:pt x="338" y="67"/>
                  </a:cubicBezTo>
                  <a:cubicBezTo>
                    <a:pt x="313" y="64"/>
                    <a:pt x="307" y="71"/>
                    <a:pt x="289" y="109"/>
                  </a:cubicBezTo>
                  <a:cubicBezTo>
                    <a:pt x="275" y="138"/>
                    <a:pt x="257" y="175"/>
                    <a:pt x="214" y="197"/>
                  </a:cubicBezTo>
                  <a:cubicBezTo>
                    <a:pt x="198" y="206"/>
                    <a:pt x="180" y="209"/>
                    <a:pt x="161" y="209"/>
                  </a:cubicBezTo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iṥḷîḍê"/>
            <p:cNvSpPr/>
            <p:nvPr/>
          </p:nvSpPr>
          <p:spPr bwMode="auto">
            <a:xfrm>
              <a:off x="4899025" y="2449513"/>
              <a:ext cx="301625" cy="312738"/>
            </a:xfrm>
            <a:custGeom>
              <a:avLst/>
              <a:gdLst>
                <a:gd name="T0" fmla="*/ 83 w 91"/>
                <a:gd name="T1" fmla="*/ 34 h 95"/>
                <a:gd name="T2" fmla="*/ 59 w 91"/>
                <a:gd name="T3" fmla="*/ 87 h 95"/>
                <a:gd name="T4" fmla="*/ 7 w 91"/>
                <a:gd name="T5" fmla="*/ 60 h 95"/>
                <a:gd name="T6" fmla="*/ 32 w 91"/>
                <a:gd name="T7" fmla="*/ 7 h 95"/>
                <a:gd name="T8" fmla="*/ 83 w 91"/>
                <a:gd name="T9" fmla="*/ 3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83" y="34"/>
                  </a:moveTo>
                  <a:cubicBezTo>
                    <a:pt x="91" y="57"/>
                    <a:pt x="80" y="80"/>
                    <a:pt x="59" y="87"/>
                  </a:cubicBezTo>
                  <a:cubicBezTo>
                    <a:pt x="38" y="95"/>
                    <a:pt x="15" y="82"/>
                    <a:pt x="7" y="60"/>
                  </a:cubicBezTo>
                  <a:cubicBezTo>
                    <a:pt x="0" y="38"/>
                    <a:pt x="11" y="14"/>
                    <a:pt x="32" y="7"/>
                  </a:cubicBezTo>
                  <a:cubicBezTo>
                    <a:pt x="53" y="0"/>
                    <a:pt x="76" y="12"/>
                    <a:pt x="83" y="34"/>
                  </a:cubicBezTo>
                </a:path>
              </a:pathLst>
            </a:custGeom>
            <a:solidFill>
              <a:srgbClr val="FE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ïṣḻiḍe"/>
            <p:cNvSpPr/>
            <p:nvPr/>
          </p:nvSpPr>
          <p:spPr bwMode="auto">
            <a:xfrm>
              <a:off x="4989513" y="2271713"/>
              <a:ext cx="160338" cy="306388"/>
            </a:xfrm>
            <a:custGeom>
              <a:avLst/>
              <a:gdLst>
                <a:gd name="T0" fmla="*/ 40 w 49"/>
                <a:gd name="T1" fmla="*/ 91 h 93"/>
                <a:gd name="T2" fmla="*/ 25 w 49"/>
                <a:gd name="T3" fmla="*/ 84 h 93"/>
                <a:gd name="T4" fmla="*/ 2 w 49"/>
                <a:gd name="T5" fmla="*/ 17 h 93"/>
                <a:gd name="T6" fmla="*/ 10 w 49"/>
                <a:gd name="T7" fmla="*/ 2 h 93"/>
                <a:gd name="T8" fmla="*/ 24 w 49"/>
                <a:gd name="T9" fmla="*/ 10 h 93"/>
                <a:gd name="T10" fmla="*/ 47 w 49"/>
                <a:gd name="T11" fmla="*/ 76 h 93"/>
                <a:gd name="T12" fmla="*/ 40 w 49"/>
                <a:gd name="T13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93">
                  <a:moveTo>
                    <a:pt x="40" y="91"/>
                  </a:moveTo>
                  <a:cubicBezTo>
                    <a:pt x="33" y="93"/>
                    <a:pt x="27" y="90"/>
                    <a:pt x="25" y="8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1"/>
                    <a:pt x="3" y="4"/>
                    <a:pt x="10" y="2"/>
                  </a:cubicBezTo>
                  <a:cubicBezTo>
                    <a:pt x="16" y="0"/>
                    <a:pt x="22" y="4"/>
                    <a:pt x="24" y="1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9" y="82"/>
                    <a:pt x="46" y="89"/>
                    <a:pt x="40" y="91"/>
                  </a:cubicBezTo>
                </a:path>
              </a:pathLst>
            </a:custGeom>
            <a:solidFill>
              <a:srgbClr val="FE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išļiďe"/>
            <p:cNvSpPr/>
            <p:nvPr/>
          </p:nvSpPr>
          <p:spPr bwMode="auto">
            <a:xfrm>
              <a:off x="5945188" y="1454150"/>
              <a:ext cx="552450" cy="625475"/>
            </a:xfrm>
            <a:prstGeom prst="ellipse">
              <a:avLst/>
            </a:pr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ïşļíḑê"/>
            <p:cNvSpPr/>
            <p:nvPr/>
          </p:nvSpPr>
          <p:spPr bwMode="auto">
            <a:xfrm>
              <a:off x="6269038" y="1919288"/>
              <a:ext cx="180975" cy="533400"/>
            </a:xfrm>
            <a:custGeom>
              <a:avLst/>
              <a:gdLst>
                <a:gd name="T0" fmla="*/ 27 w 55"/>
                <a:gd name="T1" fmla="*/ 162 h 162"/>
                <a:gd name="T2" fmla="*/ 0 w 55"/>
                <a:gd name="T3" fmla="*/ 134 h 162"/>
                <a:gd name="T4" fmla="*/ 0 w 55"/>
                <a:gd name="T5" fmla="*/ 27 h 162"/>
                <a:gd name="T6" fmla="*/ 27 w 55"/>
                <a:gd name="T7" fmla="*/ 0 h 162"/>
                <a:gd name="T8" fmla="*/ 55 w 55"/>
                <a:gd name="T9" fmla="*/ 27 h 162"/>
                <a:gd name="T10" fmla="*/ 55 w 55"/>
                <a:gd name="T11" fmla="*/ 134 h 162"/>
                <a:gd name="T12" fmla="*/ 27 w 55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62">
                  <a:moveTo>
                    <a:pt x="27" y="162"/>
                  </a:moveTo>
                  <a:cubicBezTo>
                    <a:pt x="12" y="162"/>
                    <a:pt x="0" y="150"/>
                    <a:pt x="0" y="1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7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55" y="150"/>
                    <a:pt x="43" y="162"/>
                    <a:pt x="27" y="162"/>
                  </a:cubicBezTo>
                </a:path>
              </a:pathLst>
            </a:custGeom>
            <a:solidFill>
              <a:srgbClr val="FE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íśļidè"/>
            <p:cNvSpPr/>
            <p:nvPr/>
          </p:nvSpPr>
          <p:spPr bwMode="auto">
            <a:xfrm>
              <a:off x="6269038" y="2212975"/>
              <a:ext cx="180975" cy="131763"/>
            </a:xfrm>
            <a:custGeom>
              <a:avLst/>
              <a:gdLst>
                <a:gd name="T0" fmla="*/ 55 w 55"/>
                <a:gd name="T1" fmla="*/ 0 h 40"/>
                <a:gd name="T2" fmla="*/ 15 w 55"/>
                <a:gd name="T3" fmla="*/ 10 h 40"/>
                <a:gd name="T4" fmla="*/ 0 w 55"/>
                <a:gd name="T5" fmla="*/ 9 h 40"/>
                <a:gd name="T6" fmla="*/ 0 w 55"/>
                <a:gd name="T7" fmla="*/ 39 h 40"/>
                <a:gd name="T8" fmla="*/ 15 w 55"/>
                <a:gd name="T9" fmla="*/ 40 h 40"/>
                <a:gd name="T10" fmla="*/ 55 w 55"/>
                <a:gd name="T11" fmla="*/ 30 h 40"/>
                <a:gd name="T12" fmla="*/ 55 w 5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0">
                  <a:moveTo>
                    <a:pt x="55" y="0"/>
                  </a:moveTo>
                  <a:cubicBezTo>
                    <a:pt x="43" y="7"/>
                    <a:pt x="29" y="10"/>
                    <a:pt x="15" y="10"/>
                  </a:cubicBezTo>
                  <a:cubicBezTo>
                    <a:pt x="10" y="10"/>
                    <a:pt x="5" y="10"/>
                    <a:pt x="0" y="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0"/>
                    <a:pt x="10" y="40"/>
                    <a:pt x="15" y="40"/>
                  </a:cubicBezTo>
                  <a:cubicBezTo>
                    <a:pt x="29" y="40"/>
                    <a:pt x="43" y="37"/>
                    <a:pt x="55" y="30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FE9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ïşḻídê"/>
            <p:cNvSpPr/>
            <p:nvPr/>
          </p:nvSpPr>
          <p:spPr bwMode="auto">
            <a:xfrm>
              <a:off x="5992813" y="1466850"/>
              <a:ext cx="652463" cy="777875"/>
            </a:xfrm>
            <a:prstGeom prst="ellipse">
              <a:avLst/>
            </a:prstGeom>
            <a:solidFill>
              <a:srgbClr val="FE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îṧlíḓè"/>
            <p:cNvSpPr/>
            <p:nvPr/>
          </p:nvSpPr>
          <p:spPr bwMode="auto">
            <a:xfrm>
              <a:off x="6483350" y="1552575"/>
              <a:ext cx="207963" cy="527050"/>
            </a:xfrm>
            <a:custGeom>
              <a:avLst/>
              <a:gdLst>
                <a:gd name="T0" fmla="*/ 46 w 63"/>
                <a:gd name="T1" fmla="*/ 18 h 160"/>
                <a:gd name="T2" fmla="*/ 4 w 63"/>
                <a:gd name="T3" fmla="*/ 23 h 160"/>
                <a:gd name="T4" fmla="*/ 0 w 63"/>
                <a:gd name="T5" fmla="*/ 58 h 160"/>
                <a:gd name="T6" fmla="*/ 32 w 63"/>
                <a:gd name="T7" fmla="*/ 160 h 160"/>
                <a:gd name="T8" fmla="*/ 63 w 63"/>
                <a:gd name="T9" fmla="*/ 89 h 160"/>
                <a:gd name="T10" fmla="*/ 46 w 63"/>
                <a:gd name="T11" fmla="*/ 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60">
                  <a:moveTo>
                    <a:pt x="46" y="18"/>
                  </a:moveTo>
                  <a:cubicBezTo>
                    <a:pt x="37" y="0"/>
                    <a:pt x="9" y="3"/>
                    <a:pt x="4" y="23"/>
                  </a:cubicBezTo>
                  <a:cubicBezTo>
                    <a:pt x="2" y="34"/>
                    <a:pt x="0" y="46"/>
                    <a:pt x="0" y="58"/>
                  </a:cubicBezTo>
                  <a:cubicBezTo>
                    <a:pt x="0" y="100"/>
                    <a:pt x="16" y="135"/>
                    <a:pt x="32" y="160"/>
                  </a:cubicBezTo>
                  <a:cubicBezTo>
                    <a:pt x="49" y="151"/>
                    <a:pt x="63" y="116"/>
                    <a:pt x="63" y="89"/>
                  </a:cubicBezTo>
                  <a:cubicBezTo>
                    <a:pt x="63" y="63"/>
                    <a:pt x="57" y="39"/>
                    <a:pt x="46" y="18"/>
                  </a:cubicBez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íśľíḋé"/>
            <p:cNvSpPr/>
            <p:nvPr/>
          </p:nvSpPr>
          <p:spPr bwMode="auto">
            <a:xfrm>
              <a:off x="5889625" y="1631950"/>
              <a:ext cx="560388" cy="319088"/>
            </a:xfrm>
            <a:custGeom>
              <a:avLst/>
              <a:gdLst>
                <a:gd name="T0" fmla="*/ 0 w 170"/>
                <a:gd name="T1" fmla="*/ 28 h 97"/>
                <a:gd name="T2" fmla="*/ 49 w 170"/>
                <a:gd name="T3" fmla="*/ 0 h 97"/>
                <a:gd name="T4" fmla="*/ 170 w 170"/>
                <a:gd name="T5" fmla="*/ 70 h 97"/>
                <a:gd name="T6" fmla="*/ 122 w 170"/>
                <a:gd name="T7" fmla="*/ 97 h 97"/>
                <a:gd name="T8" fmla="*/ 0 w 170"/>
                <a:gd name="T9" fmla="*/ 2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97">
                  <a:moveTo>
                    <a:pt x="0" y="28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70" y="36"/>
                    <a:pt x="107" y="62"/>
                    <a:pt x="170" y="70"/>
                  </a:cubicBezTo>
                  <a:cubicBezTo>
                    <a:pt x="122" y="97"/>
                    <a:pt x="122" y="97"/>
                    <a:pt x="122" y="97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rgbClr val="A56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íṧḻîḋè"/>
            <p:cNvSpPr/>
            <p:nvPr/>
          </p:nvSpPr>
          <p:spPr bwMode="auto">
            <a:xfrm>
              <a:off x="6450013" y="1776413"/>
              <a:ext cx="268288" cy="238125"/>
            </a:xfrm>
            <a:custGeom>
              <a:avLst/>
              <a:gdLst>
                <a:gd name="T0" fmla="*/ 0 w 81"/>
                <a:gd name="T1" fmla="*/ 44 h 72"/>
                <a:gd name="T2" fmla="*/ 71 w 81"/>
                <a:gd name="T3" fmla="*/ 3 h 72"/>
                <a:gd name="T4" fmla="*/ 81 w 81"/>
                <a:gd name="T5" fmla="*/ 8 h 72"/>
                <a:gd name="T6" fmla="*/ 81 w 81"/>
                <a:gd name="T7" fmla="*/ 14 h 72"/>
                <a:gd name="T8" fmla="*/ 71 w 81"/>
                <a:gd name="T9" fmla="*/ 32 h 72"/>
                <a:gd name="T10" fmla="*/ 0 w 81"/>
                <a:gd name="T11" fmla="*/ 72 h 72"/>
                <a:gd name="T12" fmla="*/ 0 w 81"/>
                <a:gd name="T13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2">
                  <a:moveTo>
                    <a:pt x="0" y="44"/>
                  </a:moveTo>
                  <a:cubicBezTo>
                    <a:pt x="71" y="3"/>
                    <a:pt x="71" y="3"/>
                    <a:pt x="71" y="3"/>
                  </a:cubicBezTo>
                  <a:cubicBezTo>
                    <a:pt x="75" y="0"/>
                    <a:pt x="81" y="3"/>
                    <a:pt x="81" y="8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21"/>
                    <a:pt x="77" y="28"/>
                    <a:pt x="71" y="32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664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íṣḻïḍe"/>
            <p:cNvSpPr/>
            <p:nvPr/>
          </p:nvSpPr>
          <p:spPr bwMode="auto">
            <a:xfrm>
              <a:off x="6296025" y="1862138"/>
              <a:ext cx="204788" cy="300038"/>
            </a:xfrm>
            <a:custGeom>
              <a:avLst/>
              <a:gdLst>
                <a:gd name="T0" fmla="*/ 47 w 62"/>
                <a:gd name="T1" fmla="*/ 0 h 91"/>
                <a:gd name="T2" fmla="*/ 47 w 62"/>
                <a:gd name="T3" fmla="*/ 63 h 91"/>
                <a:gd name="T4" fmla="*/ 0 w 62"/>
                <a:gd name="T5" fmla="*/ 91 h 91"/>
                <a:gd name="T6" fmla="*/ 0 w 62"/>
                <a:gd name="T7" fmla="*/ 23 h 91"/>
                <a:gd name="T8" fmla="*/ 47 w 6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1">
                  <a:moveTo>
                    <a:pt x="47" y="0"/>
                  </a:moveTo>
                  <a:cubicBezTo>
                    <a:pt x="59" y="18"/>
                    <a:pt x="62" y="38"/>
                    <a:pt x="47" y="6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íŝļîdé"/>
            <p:cNvSpPr/>
            <p:nvPr/>
          </p:nvSpPr>
          <p:spPr bwMode="auto">
            <a:xfrm>
              <a:off x="5853113" y="1697038"/>
              <a:ext cx="479425" cy="492125"/>
            </a:xfrm>
            <a:custGeom>
              <a:avLst/>
              <a:gdLst>
                <a:gd name="T0" fmla="*/ 114 w 145"/>
                <a:gd name="T1" fmla="*/ 139 h 149"/>
                <a:gd name="T2" fmla="*/ 31 w 145"/>
                <a:gd name="T3" fmla="*/ 91 h 149"/>
                <a:gd name="T4" fmla="*/ 0 w 145"/>
                <a:gd name="T5" fmla="*/ 33 h 149"/>
                <a:gd name="T6" fmla="*/ 31 w 145"/>
                <a:gd name="T7" fmla="*/ 10 h 149"/>
                <a:gd name="T8" fmla="*/ 114 w 145"/>
                <a:gd name="T9" fmla="*/ 58 h 149"/>
                <a:gd name="T10" fmla="*/ 145 w 145"/>
                <a:gd name="T11" fmla="*/ 116 h 149"/>
                <a:gd name="T12" fmla="*/ 114 w 145"/>
                <a:gd name="T13" fmla="*/ 1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49">
                  <a:moveTo>
                    <a:pt x="114" y="139"/>
                  </a:moveTo>
                  <a:cubicBezTo>
                    <a:pt x="31" y="91"/>
                    <a:pt x="31" y="91"/>
                    <a:pt x="31" y="91"/>
                  </a:cubicBezTo>
                  <a:cubicBezTo>
                    <a:pt x="14" y="82"/>
                    <a:pt x="0" y="55"/>
                    <a:pt x="0" y="33"/>
                  </a:cubicBezTo>
                  <a:cubicBezTo>
                    <a:pt x="0" y="11"/>
                    <a:pt x="14" y="0"/>
                    <a:pt x="31" y="1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31" y="67"/>
                    <a:pt x="145" y="94"/>
                    <a:pt x="145" y="116"/>
                  </a:cubicBezTo>
                  <a:cubicBezTo>
                    <a:pt x="145" y="139"/>
                    <a:pt x="131" y="149"/>
                    <a:pt x="114" y="139"/>
                  </a:cubicBezTo>
                </a:path>
              </a:pathLst>
            </a:custGeom>
            <a:solidFill>
              <a:srgbClr val="A56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iṣḷîḑe"/>
            <p:cNvSpPr/>
            <p:nvPr/>
          </p:nvSpPr>
          <p:spPr bwMode="auto">
            <a:xfrm>
              <a:off x="5902325" y="1747838"/>
              <a:ext cx="379413" cy="392113"/>
            </a:xfrm>
            <a:custGeom>
              <a:avLst/>
              <a:gdLst>
                <a:gd name="T0" fmla="*/ 91 w 115"/>
                <a:gd name="T1" fmla="*/ 112 h 119"/>
                <a:gd name="T2" fmla="*/ 24 w 115"/>
                <a:gd name="T3" fmla="*/ 73 h 119"/>
                <a:gd name="T4" fmla="*/ 0 w 115"/>
                <a:gd name="T5" fmla="*/ 26 h 119"/>
                <a:gd name="T6" fmla="*/ 24 w 115"/>
                <a:gd name="T7" fmla="*/ 8 h 119"/>
                <a:gd name="T8" fmla="*/ 91 w 115"/>
                <a:gd name="T9" fmla="*/ 46 h 119"/>
                <a:gd name="T10" fmla="*/ 115 w 115"/>
                <a:gd name="T11" fmla="*/ 93 h 119"/>
                <a:gd name="T12" fmla="*/ 91 w 115"/>
                <a:gd name="T13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9">
                  <a:moveTo>
                    <a:pt x="91" y="112"/>
                  </a:moveTo>
                  <a:cubicBezTo>
                    <a:pt x="24" y="73"/>
                    <a:pt x="24" y="73"/>
                    <a:pt x="24" y="73"/>
                  </a:cubicBezTo>
                  <a:cubicBezTo>
                    <a:pt x="11" y="65"/>
                    <a:pt x="0" y="44"/>
                    <a:pt x="0" y="26"/>
                  </a:cubicBezTo>
                  <a:cubicBezTo>
                    <a:pt x="0" y="8"/>
                    <a:pt x="11" y="0"/>
                    <a:pt x="24" y="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104" y="54"/>
                    <a:pt x="115" y="75"/>
                    <a:pt x="115" y="93"/>
                  </a:cubicBezTo>
                  <a:cubicBezTo>
                    <a:pt x="115" y="111"/>
                    <a:pt x="104" y="119"/>
                    <a:pt x="91" y="112"/>
                  </a:cubicBezTo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ïṡlídè"/>
            <p:cNvSpPr/>
            <p:nvPr/>
          </p:nvSpPr>
          <p:spPr bwMode="auto">
            <a:xfrm>
              <a:off x="6103938" y="1876425"/>
              <a:ext cx="100013" cy="184150"/>
            </a:xfrm>
            <a:custGeom>
              <a:avLst/>
              <a:gdLst>
                <a:gd name="T0" fmla="*/ 0 w 30"/>
                <a:gd name="T1" fmla="*/ 56 h 56"/>
                <a:gd name="T2" fmla="*/ 1 w 30"/>
                <a:gd name="T3" fmla="*/ 56 h 56"/>
                <a:gd name="T4" fmla="*/ 0 w 30"/>
                <a:gd name="T5" fmla="*/ 56 h 56"/>
                <a:gd name="T6" fmla="*/ 30 w 30"/>
                <a:gd name="T7" fmla="*/ 7 h 56"/>
                <a:gd name="T8" fmla="*/ 30 w 30"/>
                <a:gd name="T9" fmla="*/ 7 h 56"/>
                <a:gd name="T10" fmla="*/ 30 w 30"/>
                <a:gd name="T11" fmla="*/ 7 h 56"/>
                <a:gd name="T12" fmla="*/ 30 w 30"/>
                <a:gd name="T13" fmla="*/ 7 h 56"/>
                <a:gd name="T14" fmla="*/ 30 w 30"/>
                <a:gd name="T15" fmla="*/ 7 h 56"/>
                <a:gd name="T16" fmla="*/ 30 w 30"/>
                <a:gd name="T17" fmla="*/ 7 h 56"/>
                <a:gd name="T18" fmla="*/ 30 w 30"/>
                <a:gd name="T19" fmla="*/ 7 h 56"/>
                <a:gd name="T20" fmla="*/ 30 w 30"/>
                <a:gd name="T21" fmla="*/ 7 h 56"/>
                <a:gd name="T22" fmla="*/ 30 w 30"/>
                <a:gd name="T23" fmla="*/ 7 h 56"/>
                <a:gd name="T24" fmla="*/ 30 w 30"/>
                <a:gd name="T25" fmla="*/ 7 h 56"/>
                <a:gd name="T26" fmla="*/ 30 w 30"/>
                <a:gd name="T27" fmla="*/ 7 h 56"/>
                <a:gd name="T28" fmla="*/ 30 w 30"/>
                <a:gd name="T29" fmla="*/ 7 h 56"/>
                <a:gd name="T30" fmla="*/ 30 w 30"/>
                <a:gd name="T31" fmla="*/ 7 h 56"/>
                <a:gd name="T32" fmla="*/ 30 w 30"/>
                <a:gd name="T33" fmla="*/ 7 h 56"/>
                <a:gd name="T34" fmla="*/ 30 w 30"/>
                <a:gd name="T35" fmla="*/ 7 h 56"/>
                <a:gd name="T36" fmla="*/ 17 w 30"/>
                <a:gd name="T37" fmla="*/ 0 h 56"/>
                <a:gd name="T38" fmla="*/ 17 w 30"/>
                <a:gd name="T39" fmla="*/ 0 h 56"/>
                <a:gd name="T40" fmla="*/ 30 w 30"/>
                <a:gd name="T41" fmla="*/ 7 h 56"/>
                <a:gd name="T42" fmla="*/ 30 w 30"/>
                <a:gd name="T43" fmla="*/ 7 h 56"/>
                <a:gd name="T44" fmla="*/ 30 w 30"/>
                <a:gd name="T45" fmla="*/ 7 h 56"/>
                <a:gd name="T46" fmla="*/ 17 w 30"/>
                <a:gd name="T4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56">
                  <a:moveTo>
                    <a:pt x="0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30" y="7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moveTo>
                    <a:pt x="30" y="7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moveTo>
                    <a:pt x="30" y="7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moveTo>
                    <a:pt x="30" y="7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moveTo>
                    <a:pt x="30" y="7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29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íş1ïďè"/>
            <p:cNvSpPr/>
            <p:nvPr/>
          </p:nvSpPr>
          <p:spPr bwMode="auto">
            <a:xfrm>
              <a:off x="5975350" y="1876425"/>
              <a:ext cx="287338" cy="184150"/>
            </a:xfrm>
            <a:custGeom>
              <a:avLst/>
              <a:gdLst>
                <a:gd name="T0" fmla="*/ 56 w 87"/>
                <a:gd name="T1" fmla="*/ 0 h 56"/>
                <a:gd name="T2" fmla="*/ 0 w 87"/>
                <a:gd name="T3" fmla="*/ 32 h 56"/>
                <a:gd name="T4" fmla="*/ 0 w 87"/>
                <a:gd name="T5" fmla="*/ 32 h 56"/>
                <a:gd name="T6" fmla="*/ 39 w 87"/>
                <a:gd name="T7" fmla="*/ 56 h 56"/>
                <a:gd name="T8" fmla="*/ 40 w 87"/>
                <a:gd name="T9" fmla="*/ 56 h 56"/>
                <a:gd name="T10" fmla="*/ 87 w 87"/>
                <a:gd name="T11" fmla="*/ 29 h 56"/>
                <a:gd name="T12" fmla="*/ 69 w 87"/>
                <a:gd name="T13" fmla="*/ 7 h 56"/>
                <a:gd name="T14" fmla="*/ 69 w 87"/>
                <a:gd name="T15" fmla="*/ 7 h 56"/>
                <a:gd name="T16" fmla="*/ 69 w 87"/>
                <a:gd name="T17" fmla="*/ 7 h 56"/>
                <a:gd name="T18" fmla="*/ 69 w 87"/>
                <a:gd name="T19" fmla="*/ 7 h 56"/>
                <a:gd name="T20" fmla="*/ 69 w 87"/>
                <a:gd name="T21" fmla="*/ 7 h 56"/>
                <a:gd name="T22" fmla="*/ 69 w 87"/>
                <a:gd name="T23" fmla="*/ 7 h 56"/>
                <a:gd name="T24" fmla="*/ 69 w 87"/>
                <a:gd name="T25" fmla="*/ 7 h 56"/>
                <a:gd name="T26" fmla="*/ 69 w 87"/>
                <a:gd name="T27" fmla="*/ 7 h 56"/>
                <a:gd name="T28" fmla="*/ 69 w 87"/>
                <a:gd name="T29" fmla="*/ 7 h 56"/>
                <a:gd name="T30" fmla="*/ 69 w 87"/>
                <a:gd name="T31" fmla="*/ 7 h 56"/>
                <a:gd name="T32" fmla="*/ 69 w 87"/>
                <a:gd name="T33" fmla="*/ 7 h 56"/>
                <a:gd name="T34" fmla="*/ 69 w 87"/>
                <a:gd name="T35" fmla="*/ 7 h 56"/>
                <a:gd name="T36" fmla="*/ 56 w 8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56">
                  <a:moveTo>
                    <a:pt x="5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3" y="20"/>
                    <a:pt x="76" y="12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FE7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íṡḷíďè"/>
            <p:cNvSpPr/>
            <p:nvPr/>
          </p:nvSpPr>
          <p:spPr bwMode="auto">
            <a:xfrm>
              <a:off x="6094413" y="1433513"/>
              <a:ext cx="685800" cy="581025"/>
            </a:xfrm>
            <a:custGeom>
              <a:avLst/>
              <a:gdLst>
                <a:gd name="T0" fmla="*/ 208 w 208"/>
                <a:gd name="T1" fmla="*/ 125 h 176"/>
                <a:gd name="T2" fmla="*/ 178 w 208"/>
                <a:gd name="T3" fmla="*/ 176 h 176"/>
                <a:gd name="T4" fmla="*/ 149 w 208"/>
                <a:gd name="T5" fmla="*/ 129 h 176"/>
                <a:gd name="T6" fmla="*/ 0 w 208"/>
                <a:gd name="T7" fmla="*/ 34 h 176"/>
                <a:gd name="T8" fmla="*/ 75 w 208"/>
                <a:gd name="T9" fmla="*/ 0 h 176"/>
                <a:gd name="T10" fmla="*/ 160 w 208"/>
                <a:gd name="T11" fmla="*/ 48 h 176"/>
                <a:gd name="T12" fmla="*/ 154 w 208"/>
                <a:gd name="T13" fmla="*/ 75 h 176"/>
                <a:gd name="T14" fmla="*/ 152 w 208"/>
                <a:gd name="T15" fmla="*/ 99 h 176"/>
                <a:gd name="T16" fmla="*/ 178 w 208"/>
                <a:gd name="T17" fmla="*/ 74 h 176"/>
                <a:gd name="T18" fmla="*/ 208 w 208"/>
                <a:gd name="T19" fmla="*/ 1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176">
                  <a:moveTo>
                    <a:pt x="208" y="125"/>
                  </a:moveTo>
                  <a:cubicBezTo>
                    <a:pt x="208" y="153"/>
                    <a:pt x="195" y="176"/>
                    <a:pt x="178" y="176"/>
                  </a:cubicBezTo>
                  <a:cubicBezTo>
                    <a:pt x="163" y="176"/>
                    <a:pt x="150" y="155"/>
                    <a:pt x="149" y="129"/>
                  </a:cubicBezTo>
                  <a:cubicBezTo>
                    <a:pt x="33" y="100"/>
                    <a:pt x="13" y="65"/>
                    <a:pt x="0" y="34"/>
                  </a:cubicBezTo>
                  <a:cubicBezTo>
                    <a:pt x="20" y="13"/>
                    <a:pt x="46" y="0"/>
                    <a:pt x="75" y="0"/>
                  </a:cubicBezTo>
                  <a:cubicBezTo>
                    <a:pt x="109" y="0"/>
                    <a:pt x="140" y="18"/>
                    <a:pt x="160" y="48"/>
                  </a:cubicBezTo>
                  <a:cubicBezTo>
                    <a:pt x="166" y="57"/>
                    <a:pt x="164" y="69"/>
                    <a:pt x="154" y="75"/>
                  </a:cubicBezTo>
                  <a:cubicBezTo>
                    <a:pt x="148" y="79"/>
                    <a:pt x="149" y="89"/>
                    <a:pt x="152" y="99"/>
                  </a:cubicBezTo>
                  <a:cubicBezTo>
                    <a:pt x="157" y="84"/>
                    <a:pt x="167" y="74"/>
                    <a:pt x="178" y="74"/>
                  </a:cubicBezTo>
                  <a:cubicBezTo>
                    <a:pt x="195" y="74"/>
                    <a:pt x="208" y="96"/>
                    <a:pt x="208" y="125"/>
                  </a:cubicBez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ïṣľidê"/>
            <p:cNvSpPr/>
            <p:nvPr/>
          </p:nvSpPr>
          <p:spPr bwMode="auto">
            <a:xfrm>
              <a:off x="6378575" y="2384425"/>
              <a:ext cx="1193800" cy="965200"/>
            </a:xfrm>
            <a:custGeom>
              <a:avLst/>
              <a:gdLst>
                <a:gd name="T0" fmla="*/ 242 w 362"/>
                <a:gd name="T1" fmla="*/ 293 h 293"/>
                <a:gd name="T2" fmla="*/ 195 w 362"/>
                <a:gd name="T3" fmla="*/ 285 h 293"/>
                <a:gd name="T4" fmla="*/ 68 w 362"/>
                <a:gd name="T5" fmla="*/ 122 h 293"/>
                <a:gd name="T6" fmla="*/ 23 w 362"/>
                <a:gd name="T7" fmla="*/ 61 h 293"/>
                <a:gd name="T8" fmla="*/ 9 w 362"/>
                <a:gd name="T9" fmla="*/ 21 h 293"/>
                <a:gd name="T10" fmla="*/ 46 w 362"/>
                <a:gd name="T11" fmla="*/ 5 h 293"/>
                <a:gd name="T12" fmla="*/ 53 w 362"/>
                <a:gd name="T13" fmla="*/ 8 h 293"/>
                <a:gd name="T14" fmla="*/ 127 w 362"/>
                <a:gd name="T15" fmla="*/ 115 h 293"/>
                <a:gd name="T16" fmla="*/ 214 w 362"/>
                <a:gd name="T17" fmla="*/ 228 h 293"/>
                <a:gd name="T18" fmla="*/ 319 w 362"/>
                <a:gd name="T19" fmla="*/ 194 h 293"/>
                <a:gd name="T20" fmla="*/ 362 w 362"/>
                <a:gd name="T21" fmla="*/ 237 h 293"/>
                <a:gd name="T22" fmla="*/ 242 w 362"/>
                <a:gd name="T2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" h="293">
                  <a:moveTo>
                    <a:pt x="242" y="293"/>
                  </a:moveTo>
                  <a:cubicBezTo>
                    <a:pt x="226" y="293"/>
                    <a:pt x="211" y="290"/>
                    <a:pt x="195" y="285"/>
                  </a:cubicBezTo>
                  <a:cubicBezTo>
                    <a:pt x="130" y="263"/>
                    <a:pt x="77" y="194"/>
                    <a:pt x="68" y="122"/>
                  </a:cubicBezTo>
                  <a:cubicBezTo>
                    <a:pt x="64" y="89"/>
                    <a:pt x="33" y="68"/>
                    <a:pt x="23" y="61"/>
                  </a:cubicBezTo>
                  <a:cubicBezTo>
                    <a:pt x="0" y="46"/>
                    <a:pt x="6" y="27"/>
                    <a:pt x="9" y="21"/>
                  </a:cubicBezTo>
                  <a:cubicBezTo>
                    <a:pt x="14" y="10"/>
                    <a:pt x="28" y="0"/>
                    <a:pt x="46" y="5"/>
                  </a:cubicBezTo>
                  <a:cubicBezTo>
                    <a:pt x="46" y="5"/>
                    <a:pt x="52" y="8"/>
                    <a:pt x="53" y="8"/>
                  </a:cubicBezTo>
                  <a:cubicBezTo>
                    <a:pt x="95" y="37"/>
                    <a:pt x="123" y="75"/>
                    <a:pt x="127" y="115"/>
                  </a:cubicBezTo>
                  <a:cubicBezTo>
                    <a:pt x="133" y="164"/>
                    <a:pt x="171" y="214"/>
                    <a:pt x="214" y="228"/>
                  </a:cubicBezTo>
                  <a:cubicBezTo>
                    <a:pt x="250" y="241"/>
                    <a:pt x="285" y="229"/>
                    <a:pt x="319" y="194"/>
                  </a:cubicBezTo>
                  <a:cubicBezTo>
                    <a:pt x="362" y="237"/>
                    <a:pt x="362" y="237"/>
                    <a:pt x="362" y="237"/>
                  </a:cubicBezTo>
                  <a:cubicBezTo>
                    <a:pt x="325" y="274"/>
                    <a:pt x="284" y="293"/>
                    <a:pt x="242" y="293"/>
                  </a:cubicBezTo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ïšlïdé"/>
            <p:cNvSpPr/>
            <p:nvPr/>
          </p:nvSpPr>
          <p:spPr bwMode="auto">
            <a:xfrm>
              <a:off x="3708400" y="2887663"/>
              <a:ext cx="1152525" cy="1738313"/>
            </a:xfrm>
            <a:custGeom>
              <a:avLst/>
              <a:gdLst>
                <a:gd name="T0" fmla="*/ 0 w 726"/>
                <a:gd name="T1" fmla="*/ 0 h 1095"/>
                <a:gd name="T2" fmla="*/ 0 w 726"/>
                <a:gd name="T3" fmla="*/ 484 h 1095"/>
                <a:gd name="T4" fmla="*/ 551 w 726"/>
                <a:gd name="T5" fmla="*/ 802 h 1095"/>
                <a:gd name="T6" fmla="*/ 726 w 726"/>
                <a:gd name="T7" fmla="*/ 1095 h 1095"/>
                <a:gd name="T8" fmla="*/ 726 w 726"/>
                <a:gd name="T9" fmla="*/ 418 h 1095"/>
                <a:gd name="T10" fmla="*/ 0 w 726"/>
                <a:gd name="T11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095">
                  <a:moveTo>
                    <a:pt x="0" y="0"/>
                  </a:moveTo>
                  <a:lnTo>
                    <a:pt x="0" y="484"/>
                  </a:lnTo>
                  <a:lnTo>
                    <a:pt x="551" y="802"/>
                  </a:lnTo>
                  <a:lnTo>
                    <a:pt x="726" y="1095"/>
                  </a:lnTo>
                  <a:lnTo>
                    <a:pt x="72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6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ïṣlïḓê"/>
            <p:cNvSpPr/>
            <p:nvPr/>
          </p:nvSpPr>
          <p:spPr bwMode="auto">
            <a:xfrm>
              <a:off x="3708400" y="2887663"/>
              <a:ext cx="1152525" cy="1738313"/>
            </a:xfrm>
            <a:custGeom>
              <a:avLst/>
              <a:gdLst>
                <a:gd name="T0" fmla="*/ 0 w 726"/>
                <a:gd name="T1" fmla="*/ 0 h 1095"/>
                <a:gd name="T2" fmla="*/ 0 w 726"/>
                <a:gd name="T3" fmla="*/ 484 h 1095"/>
                <a:gd name="T4" fmla="*/ 551 w 726"/>
                <a:gd name="T5" fmla="*/ 802 h 1095"/>
                <a:gd name="T6" fmla="*/ 726 w 726"/>
                <a:gd name="T7" fmla="*/ 1095 h 1095"/>
                <a:gd name="T8" fmla="*/ 726 w 726"/>
                <a:gd name="T9" fmla="*/ 418 h 1095"/>
                <a:gd name="T10" fmla="*/ 0 w 726"/>
                <a:gd name="T11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095">
                  <a:moveTo>
                    <a:pt x="0" y="0"/>
                  </a:moveTo>
                  <a:lnTo>
                    <a:pt x="0" y="484"/>
                  </a:lnTo>
                  <a:lnTo>
                    <a:pt x="551" y="802"/>
                  </a:lnTo>
                  <a:lnTo>
                    <a:pt x="726" y="1095"/>
                  </a:lnTo>
                  <a:lnTo>
                    <a:pt x="72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iSļîḑè"/>
            <p:cNvSpPr/>
            <p:nvPr/>
          </p:nvSpPr>
          <p:spPr bwMode="auto">
            <a:xfrm>
              <a:off x="3708400" y="2847975"/>
              <a:ext cx="1217613" cy="703263"/>
            </a:xfrm>
            <a:custGeom>
              <a:avLst/>
              <a:gdLst>
                <a:gd name="T0" fmla="*/ 42 w 767"/>
                <a:gd name="T1" fmla="*/ 0 h 443"/>
                <a:gd name="T2" fmla="*/ 0 w 767"/>
                <a:gd name="T3" fmla="*/ 25 h 443"/>
                <a:gd name="T4" fmla="*/ 726 w 767"/>
                <a:gd name="T5" fmla="*/ 443 h 443"/>
                <a:gd name="T6" fmla="*/ 767 w 767"/>
                <a:gd name="T7" fmla="*/ 420 h 443"/>
                <a:gd name="T8" fmla="*/ 42 w 767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443">
                  <a:moveTo>
                    <a:pt x="42" y="0"/>
                  </a:moveTo>
                  <a:lnTo>
                    <a:pt x="0" y="25"/>
                  </a:lnTo>
                  <a:lnTo>
                    <a:pt x="726" y="443"/>
                  </a:lnTo>
                  <a:lnTo>
                    <a:pt x="767" y="42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iśḷiḋé"/>
            <p:cNvSpPr/>
            <p:nvPr/>
          </p:nvSpPr>
          <p:spPr bwMode="auto">
            <a:xfrm>
              <a:off x="3708400" y="2847975"/>
              <a:ext cx="1217613" cy="703263"/>
            </a:xfrm>
            <a:custGeom>
              <a:avLst/>
              <a:gdLst>
                <a:gd name="T0" fmla="*/ 42 w 767"/>
                <a:gd name="T1" fmla="*/ 0 h 443"/>
                <a:gd name="T2" fmla="*/ 0 w 767"/>
                <a:gd name="T3" fmla="*/ 25 h 443"/>
                <a:gd name="T4" fmla="*/ 726 w 767"/>
                <a:gd name="T5" fmla="*/ 443 h 443"/>
                <a:gd name="T6" fmla="*/ 767 w 767"/>
                <a:gd name="T7" fmla="*/ 420 h 443"/>
                <a:gd name="T8" fmla="*/ 42 w 767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443">
                  <a:moveTo>
                    <a:pt x="42" y="0"/>
                  </a:moveTo>
                  <a:lnTo>
                    <a:pt x="0" y="25"/>
                  </a:lnTo>
                  <a:lnTo>
                    <a:pt x="726" y="443"/>
                  </a:lnTo>
                  <a:lnTo>
                    <a:pt x="767" y="42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ïṧḷíḓê"/>
            <p:cNvSpPr/>
            <p:nvPr/>
          </p:nvSpPr>
          <p:spPr bwMode="auto">
            <a:xfrm>
              <a:off x="4860925" y="3514725"/>
              <a:ext cx="65088" cy="1111250"/>
            </a:xfrm>
            <a:custGeom>
              <a:avLst/>
              <a:gdLst>
                <a:gd name="T0" fmla="*/ 41 w 41"/>
                <a:gd name="T1" fmla="*/ 0 h 700"/>
                <a:gd name="T2" fmla="*/ 0 w 41"/>
                <a:gd name="T3" fmla="*/ 23 h 700"/>
                <a:gd name="T4" fmla="*/ 0 w 41"/>
                <a:gd name="T5" fmla="*/ 700 h 700"/>
                <a:gd name="T6" fmla="*/ 41 w 41"/>
                <a:gd name="T7" fmla="*/ 677 h 700"/>
                <a:gd name="T8" fmla="*/ 41 w 41"/>
                <a:gd name="T9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00">
                  <a:moveTo>
                    <a:pt x="41" y="0"/>
                  </a:moveTo>
                  <a:lnTo>
                    <a:pt x="0" y="23"/>
                  </a:lnTo>
                  <a:lnTo>
                    <a:pt x="0" y="700"/>
                  </a:lnTo>
                  <a:lnTo>
                    <a:pt x="41" y="67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îŝlíḑe"/>
            <p:cNvSpPr/>
            <p:nvPr/>
          </p:nvSpPr>
          <p:spPr bwMode="auto">
            <a:xfrm>
              <a:off x="4860925" y="3514725"/>
              <a:ext cx="65088" cy="1111250"/>
            </a:xfrm>
            <a:custGeom>
              <a:avLst/>
              <a:gdLst>
                <a:gd name="T0" fmla="*/ 41 w 41"/>
                <a:gd name="T1" fmla="*/ 0 h 700"/>
                <a:gd name="T2" fmla="*/ 0 w 41"/>
                <a:gd name="T3" fmla="*/ 23 h 700"/>
                <a:gd name="T4" fmla="*/ 0 w 41"/>
                <a:gd name="T5" fmla="*/ 700 h 700"/>
                <a:gd name="T6" fmla="*/ 41 w 41"/>
                <a:gd name="T7" fmla="*/ 677 h 700"/>
                <a:gd name="T8" fmla="*/ 41 w 41"/>
                <a:gd name="T9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00">
                  <a:moveTo>
                    <a:pt x="41" y="0"/>
                  </a:moveTo>
                  <a:lnTo>
                    <a:pt x="0" y="23"/>
                  </a:lnTo>
                  <a:lnTo>
                    <a:pt x="0" y="700"/>
                  </a:lnTo>
                  <a:lnTo>
                    <a:pt x="41" y="677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iṩḻîdè"/>
            <p:cNvSpPr/>
            <p:nvPr/>
          </p:nvSpPr>
          <p:spPr bwMode="auto">
            <a:xfrm>
              <a:off x="3797300" y="3168650"/>
              <a:ext cx="804863" cy="541338"/>
            </a:xfrm>
            <a:custGeom>
              <a:avLst/>
              <a:gdLst>
                <a:gd name="T0" fmla="*/ 507 w 507"/>
                <a:gd name="T1" fmla="*/ 341 h 341"/>
                <a:gd name="T2" fmla="*/ 0 w 507"/>
                <a:gd name="T3" fmla="*/ 48 h 341"/>
                <a:gd name="T4" fmla="*/ 0 w 507"/>
                <a:gd name="T5" fmla="*/ 0 h 341"/>
                <a:gd name="T6" fmla="*/ 507 w 507"/>
                <a:gd name="T7" fmla="*/ 293 h 341"/>
                <a:gd name="T8" fmla="*/ 507 w 507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341">
                  <a:moveTo>
                    <a:pt x="507" y="341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507" y="293"/>
                  </a:lnTo>
                  <a:lnTo>
                    <a:pt x="507" y="341"/>
                  </a:lnTo>
                  <a:close/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iṥļïḍê"/>
            <p:cNvSpPr/>
            <p:nvPr/>
          </p:nvSpPr>
          <p:spPr bwMode="auto">
            <a:xfrm>
              <a:off x="3797300" y="3135313"/>
              <a:ext cx="865188" cy="498475"/>
            </a:xfrm>
            <a:custGeom>
              <a:avLst/>
              <a:gdLst>
                <a:gd name="T0" fmla="*/ 507 w 545"/>
                <a:gd name="T1" fmla="*/ 314 h 314"/>
                <a:gd name="T2" fmla="*/ 0 w 545"/>
                <a:gd name="T3" fmla="*/ 21 h 314"/>
                <a:gd name="T4" fmla="*/ 36 w 545"/>
                <a:gd name="T5" fmla="*/ 0 h 314"/>
                <a:gd name="T6" fmla="*/ 545 w 545"/>
                <a:gd name="T7" fmla="*/ 293 h 314"/>
                <a:gd name="T8" fmla="*/ 507 w 545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314">
                  <a:moveTo>
                    <a:pt x="507" y="314"/>
                  </a:moveTo>
                  <a:lnTo>
                    <a:pt x="0" y="21"/>
                  </a:lnTo>
                  <a:lnTo>
                    <a:pt x="36" y="0"/>
                  </a:lnTo>
                  <a:lnTo>
                    <a:pt x="545" y="293"/>
                  </a:lnTo>
                  <a:lnTo>
                    <a:pt x="507" y="314"/>
                  </a:lnTo>
                  <a:close/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ï$1ïďê"/>
            <p:cNvSpPr/>
            <p:nvPr/>
          </p:nvSpPr>
          <p:spPr bwMode="auto">
            <a:xfrm>
              <a:off x="3797300" y="3287713"/>
              <a:ext cx="865188" cy="496888"/>
            </a:xfrm>
            <a:custGeom>
              <a:avLst/>
              <a:gdLst>
                <a:gd name="T0" fmla="*/ 507 w 545"/>
                <a:gd name="T1" fmla="*/ 313 h 313"/>
                <a:gd name="T2" fmla="*/ 0 w 545"/>
                <a:gd name="T3" fmla="*/ 20 h 313"/>
                <a:gd name="T4" fmla="*/ 36 w 545"/>
                <a:gd name="T5" fmla="*/ 0 h 313"/>
                <a:gd name="T6" fmla="*/ 545 w 545"/>
                <a:gd name="T7" fmla="*/ 293 h 313"/>
                <a:gd name="T8" fmla="*/ 507 w 545"/>
                <a:gd name="T9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313">
                  <a:moveTo>
                    <a:pt x="507" y="313"/>
                  </a:moveTo>
                  <a:lnTo>
                    <a:pt x="0" y="20"/>
                  </a:lnTo>
                  <a:lnTo>
                    <a:pt x="36" y="0"/>
                  </a:lnTo>
                  <a:lnTo>
                    <a:pt x="545" y="293"/>
                  </a:lnTo>
                  <a:lnTo>
                    <a:pt x="507" y="313"/>
                  </a:lnTo>
                  <a:close/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iṣļídè"/>
            <p:cNvSpPr/>
            <p:nvPr/>
          </p:nvSpPr>
          <p:spPr bwMode="auto">
            <a:xfrm>
              <a:off x="3797300" y="3441700"/>
              <a:ext cx="633413" cy="366713"/>
            </a:xfrm>
            <a:custGeom>
              <a:avLst/>
              <a:gdLst>
                <a:gd name="T0" fmla="*/ 362 w 399"/>
                <a:gd name="T1" fmla="*/ 231 h 231"/>
                <a:gd name="T2" fmla="*/ 0 w 399"/>
                <a:gd name="T3" fmla="*/ 21 h 231"/>
                <a:gd name="T4" fmla="*/ 36 w 399"/>
                <a:gd name="T5" fmla="*/ 0 h 231"/>
                <a:gd name="T6" fmla="*/ 399 w 399"/>
                <a:gd name="T7" fmla="*/ 208 h 231"/>
                <a:gd name="T8" fmla="*/ 362 w 399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31">
                  <a:moveTo>
                    <a:pt x="362" y="231"/>
                  </a:moveTo>
                  <a:lnTo>
                    <a:pt x="0" y="21"/>
                  </a:lnTo>
                  <a:lnTo>
                    <a:pt x="36" y="0"/>
                  </a:lnTo>
                  <a:lnTo>
                    <a:pt x="399" y="208"/>
                  </a:lnTo>
                  <a:lnTo>
                    <a:pt x="362" y="231"/>
                  </a:lnTo>
                  <a:close/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ïṣḻíde"/>
            <p:cNvSpPr/>
            <p:nvPr/>
          </p:nvSpPr>
          <p:spPr bwMode="auto">
            <a:xfrm>
              <a:off x="3797300" y="3319463"/>
              <a:ext cx="804863" cy="544513"/>
            </a:xfrm>
            <a:custGeom>
              <a:avLst/>
              <a:gdLst>
                <a:gd name="T0" fmla="*/ 507 w 507"/>
                <a:gd name="T1" fmla="*/ 343 h 343"/>
                <a:gd name="T2" fmla="*/ 0 w 507"/>
                <a:gd name="T3" fmla="*/ 48 h 343"/>
                <a:gd name="T4" fmla="*/ 0 w 507"/>
                <a:gd name="T5" fmla="*/ 0 h 343"/>
                <a:gd name="T6" fmla="*/ 507 w 507"/>
                <a:gd name="T7" fmla="*/ 293 h 343"/>
                <a:gd name="T8" fmla="*/ 507 w 507"/>
                <a:gd name="T9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343">
                  <a:moveTo>
                    <a:pt x="507" y="343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507" y="293"/>
                  </a:lnTo>
                  <a:lnTo>
                    <a:pt x="507" y="343"/>
                  </a:lnTo>
                  <a:close/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îṧļíḑe"/>
            <p:cNvSpPr/>
            <p:nvPr/>
          </p:nvSpPr>
          <p:spPr bwMode="auto">
            <a:xfrm>
              <a:off x="3797300" y="3475038"/>
              <a:ext cx="574675" cy="409575"/>
            </a:xfrm>
            <a:custGeom>
              <a:avLst/>
              <a:gdLst>
                <a:gd name="T0" fmla="*/ 362 w 362"/>
                <a:gd name="T1" fmla="*/ 258 h 258"/>
                <a:gd name="T2" fmla="*/ 0 w 362"/>
                <a:gd name="T3" fmla="*/ 48 h 258"/>
                <a:gd name="T4" fmla="*/ 0 w 362"/>
                <a:gd name="T5" fmla="*/ 0 h 258"/>
                <a:gd name="T6" fmla="*/ 362 w 362"/>
                <a:gd name="T7" fmla="*/ 210 h 258"/>
                <a:gd name="T8" fmla="*/ 362 w 362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258">
                  <a:moveTo>
                    <a:pt x="362" y="25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362" y="210"/>
                  </a:lnTo>
                  <a:lnTo>
                    <a:pt x="362" y="258"/>
                  </a:lnTo>
                  <a:close/>
                </a:path>
              </a:pathLst>
            </a:custGeom>
            <a:solidFill>
              <a:srgbClr val="856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íṥlîdé"/>
            <p:cNvSpPr/>
            <p:nvPr/>
          </p:nvSpPr>
          <p:spPr bwMode="auto">
            <a:xfrm>
              <a:off x="4602163" y="3752850"/>
              <a:ext cx="60325" cy="111125"/>
            </a:xfrm>
            <a:custGeom>
              <a:avLst/>
              <a:gdLst>
                <a:gd name="T0" fmla="*/ 38 w 38"/>
                <a:gd name="T1" fmla="*/ 49 h 70"/>
                <a:gd name="T2" fmla="*/ 38 w 38"/>
                <a:gd name="T3" fmla="*/ 0 h 70"/>
                <a:gd name="T4" fmla="*/ 0 w 38"/>
                <a:gd name="T5" fmla="*/ 20 h 70"/>
                <a:gd name="T6" fmla="*/ 0 w 38"/>
                <a:gd name="T7" fmla="*/ 70 h 70"/>
                <a:gd name="T8" fmla="*/ 38 w 38"/>
                <a:gd name="T9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0">
                  <a:moveTo>
                    <a:pt x="38" y="49"/>
                  </a:moveTo>
                  <a:lnTo>
                    <a:pt x="38" y="0"/>
                  </a:lnTo>
                  <a:lnTo>
                    <a:pt x="0" y="20"/>
                  </a:lnTo>
                  <a:lnTo>
                    <a:pt x="0" y="70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išľîḍè"/>
            <p:cNvSpPr/>
            <p:nvPr/>
          </p:nvSpPr>
          <p:spPr bwMode="auto">
            <a:xfrm>
              <a:off x="4371975" y="3775075"/>
              <a:ext cx="58738" cy="109538"/>
            </a:xfrm>
            <a:custGeom>
              <a:avLst/>
              <a:gdLst>
                <a:gd name="T0" fmla="*/ 37 w 37"/>
                <a:gd name="T1" fmla="*/ 48 h 69"/>
                <a:gd name="T2" fmla="*/ 37 w 37"/>
                <a:gd name="T3" fmla="*/ 0 h 69"/>
                <a:gd name="T4" fmla="*/ 0 w 37"/>
                <a:gd name="T5" fmla="*/ 21 h 69"/>
                <a:gd name="T6" fmla="*/ 0 w 37"/>
                <a:gd name="T7" fmla="*/ 69 h 69"/>
                <a:gd name="T8" fmla="*/ 37 w 37"/>
                <a:gd name="T9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9">
                  <a:moveTo>
                    <a:pt x="37" y="4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0" y="69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ïṧḷídê"/>
            <p:cNvSpPr/>
            <p:nvPr/>
          </p:nvSpPr>
          <p:spPr bwMode="auto">
            <a:xfrm>
              <a:off x="4602163" y="3600450"/>
              <a:ext cx="60325" cy="109538"/>
            </a:xfrm>
            <a:custGeom>
              <a:avLst/>
              <a:gdLst>
                <a:gd name="T0" fmla="*/ 38 w 38"/>
                <a:gd name="T1" fmla="*/ 48 h 69"/>
                <a:gd name="T2" fmla="*/ 38 w 38"/>
                <a:gd name="T3" fmla="*/ 0 h 69"/>
                <a:gd name="T4" fmla="*/ 0 w 38"/>
                <a:gd name="T5" fmla="*/ 21 h 69"/>
                <a:gd name="T6" fmla="*/ 0 w 38"/>
                <a:gd name="T7" fmla="*/ 69 h 69"/>
                <a:gd name="T8" fmla="*/ 38 w 38"/>
                <a:gd name="T9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9">
                  <a:moveTo>
                    <a:pt x="38" y="48"/>
                  </a:moveTo>
                  <a:lnTo>
                    <a:pt x="38" y="0"/>
                  </a:lnTo>
                  <a:lnTo>
                    <a:pt x="0" y="21"/>
                  </a:lnTo>
                  <a:lnTo>
                    <a:pt x="0" y="69"/>
                  </a:lnTo>
                  <a:lnTo>
                    <a:pt x="38" y="48"/>
                  </a:lnTo>
                  <a:close/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îṣlîḑé"/>
            <p:cNvSpPr/>
            <p:nvPr/>
          </p:nvSpPr>
          <p:spPr bwMode="auto">
            <a:xfrm>
              <a:off x="3717925" y="1239838"/>
              <a:ext cx="2076450" cy="2581275"/>
            </a:xfrm>
            <a:custGeom>
              <a:avLst/>
              <a:gdLst>
                <a:gd name="T0" fmla="*/ 0 w 629"/>
                <a:gd name="T1" fmla="*/ 0 h 783"/>
                <a:gd name="T2" fmla="*/ 0 w 629"/>
                <a:gd name="T3" fmla="*/ 420 h 783"/>
                <a:gd name="T4" fmla="*/ 629 w 629"/>
                <a:gd name="T5" fmla="*/ 783 h 783"/>
                <a:gd name="T6" fmla="*/ 629 w 629"/>
                <a:gd name="T7" fmla="*/ 501 h 783"/>
                <a:gd name="T8" fmla="*/ 620 w 629"/>
                <a:gd name="T9" fmla="*/ 506 h 783"/>
                <a:gd name="T10" fmla="*/ 567 w 629"/>
                <a:gd name="T11" fmla="*/ 518 h 783"/>
                <a:gd name="T12" fmla="*/ 406 w 629"/>
                <a:gd name="T13" fmla="*/ 457 h 783"/>
                <a:gd name="T14" fmla="*/ 407 w 629"/>
                <a:gd name="T15" fmla="*/ 456 h 783"/>
                <a:gd name="T16" fmla="*/ 405 w 629"/>
                <a:gd name="T17" fmla="*/ 456 h 783"/>
                <a:gd name="T18" fmla="*/ 365 w 629"/>
                <a:gd name="T19" fmla="*/ 427 h 783"/>
                <a:gd name="T20" fmla="*/ 390 w 629"/>
                <a:gd name="T21" fmla="*/ 374 h 783"/>
                <a:gd name="T22" fmla="*/ 401 w 629"/>
                <a:gd name="T23" fmla="*/ 372 h 783"/>
                <a:gd name="T24" fmla="*/ 387 w 629"/>
                <a:gd name="T25" fmla="*/ 330 h 783"/>
                <a:gd name="T26" fmla="*/ 395 w 629"/>
                <a:gd name="T27" fmla="*/ 315 h 783"/>
                <a:gd name="T28" fmla="*/ 398 w 629"/>
                <a:gd name="T29" fmla="*/ 315 h 783"/>
                <a:gd name="T30" fmla="*/ 409 w 629"/>
                <a:gd name="T31" fmla="*/ 323 h 783"/>
                <a:gd name="T32" fmla="*/ 430 w 629"/>
                <a:gd name="T33" fmla="*/ 383 h 783"/>
                <a:gd name="T34" fmla="*/ 441 w 629"/>
                <a:gd name="T35" fmla="*/ 401 h 783"/>
                <a:gd name="T36" fmla="*/ 444 w 629"/>
                <a:gd name="T37" fmla="*/ 410 h 783"/>
                <a:gd name="T38" fmla="*/ 567 w 629"/>
                <a:gd name="T39" fmla="*/ 459 h 783"/>
                <a:gd name="T40" fmla="*/ 592 w 629"/>
                <a:gd name="T41" fmla="*/ 453 h 783"/>
                <a:gd name="T42" fmla="*/ 629 w 629"/>
                <a:gd name="T43" fmla="*/ 415 h 783"/>
                <a:gd name="T44" fmla="*/ 629 w 629"/>
                <a:gd name="T45" fmla="*/ 363 h 783"/>
                <a:gd name="T46" fmla="*/ 0 w 629"/>
                <a:gd name="T4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9" h="783">
                  <a:moveTo>
                    <a:pt x="0" y="0"/>
                  </a:moveTo>
                  <a:cubicBezTo>
                    <a:pt x="0" y="420"/>
                    <a:pt x="0" y="420"/>
                    <a:pt x="0" y="420"/>
                  </a:cubicBezTo>
                  <a:cubicBezTo>
                    <a:pt x="629" y="783"/>
                    <a:pt x="629" y="783"/>
                    <a:pt x="629" y="783"/>
                  </a:cubicBezTo>
                  <a:cubicBezTo>
                    <a:pt x="629" y="501"/>
                    <a:pt x="629" y="501"/>
                    <a:pt x="629" y="501"/>
                  </a:cubicBezTo>
                  <a:cubicBezTo>
                    <a:pt x="626" y="503"/>
                    <a:pt x="623" y="505"/>
                    <a:pt x="620" y="506"/>
                  </a:cubicBezTo>
                  <a:cubicBezTo>
                    <a:pt x="604" y="515"/>
                    <a:pt x="586" y="518"/>
                    <a:pt x="567" y="518"/>
                  </a:cubicBezTo>
                  <a:cubicBezTo>
                    <a:pt x="495" y="518"/>
                    <a:pt x="417" y="465"/>
                    <a:pt x="406" y="457"/>
                  </a:cubicBezTo>
                  <a:cubicBezTo>
                    <a:pt x="407" y="456"/>
                    <a:pt x="407" y="456"/>
                    <a:pt x="407" y="456"/>
                  </a:cubicBezTo>
                  <a:cubicBezTo>
                    <a:pt x="406" y="456"/>
                    <a:pt x="406" y="456"/>
                    <a:pt x="405" y="456"/>
                  </a:cubicBezTo>
                  <a:cubicBezTo>
                    <a:pt x="388" y="456"/>
                    <a:pt x="372" y="445"/>
                    <a:pt x="365" y="427"/>
                  </a:cubicBezTo>
                  <a:cubicBezTo>
                    <a:pt x="358" y="405"/>
                    <a:pt x="369" y="381"/>
                    <a:pt x="390" y="374"/>
                  </a:cubicBezTo>
                  <a:cubicBezTo>
                    <a:pt x="394" y="372"/>
                    <a:pt x="397" y="372"/>
                    <a:pt x="401" y="372"/>
                  </a:cubicBezTo>
                  <a:cubicBezTo>
                    <a:pt x="387" y="330"/>
                    <a:pt x="387" y="330"/>
                    <a:pt x="387" y="330"/>
                  </a:cubicBezTo>
                  <a:cubicBezTo>
                    <a:pt x="385" y="324"/>
                    <a:pt x="388" y="317"/>
                    <a:pt x="395" y="315"/>
                  </a:cubicBezTo>
                  <a:cubicBezTo>
                    <a:pt x="396" y="315"/>
                    <a:pt x="397" y="315"/>
                    <a:pt x="398" y="315"/>
                  </a:cubicBezTo>
                  <a:cubicBezTo>
                    <a:pt x="403" y="315"/>
                    <a:pt x="408" y="318"/>
                    <a:pt x="409" y="323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5" y="388"/>
                    <a:pt x="439" y="394"/>
                    <a:pt x="441" y="401"/>
                  </a:cubicBezTo>
                  <a:cubicBezTo>
                    <a:pt x="442" y="404"/>
                    <a:pt x="443" y="407"/>
                    <a:pt x="444" y="410"/>
                  </a:cubicBezTo>
                  <a:cubicBezTo>
                    <a:pt x="467" y="426"/>
                    <a:pt x="525" y="459"/>
                    <a:pt x="567" y="459"/>
                  </a:cubicBezTo>
                  <a:cubicBezTo>
                    <a:pt x="576" y="459"/>
                    <a:pt x="585" y="457"/>
                    <a:pt x="592" y="453"/>
                  </a:cubicBezTo>
                  <a:cubicBezTo>
                    <a:pt x="609" y="444"/>
                    <a:pt x="620" y="431"/>
                    <a:pt x="629" y="415"/>
                  </a:cubicBezTo>
                  <a:cubicBezTo>
                    <a:pt x="629" y="363"/>
                    <a:pt x="629" y="363"/>
                    <a:pt x="629" y="36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E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íṣļíḋé"/>
            <p:cNvSpPr/>
            <p:nvPr/>
          </p:nvSpPr>
          <p:spPr bwMode="auto">
            <a:xfrm>
              <a:off x="5057775" y="2590800"/>
              <a:ext cx="736600" cy="357188"/>
            </a:xfrm>
            <a:custGeom>
              <a:avLst/>
              <a:gdLst>
                <a:gd name="T0" fmla="*/ 38 w 223"/>
                <a:gd name="T1" fmla="*/ 0 h 108"/>
                <a:gd name="T2" fmla="*/ 11 w 223"/>
                <a:gd name="T3" fmla="*/ 44 h 108"/>
                <a:gd name="T4" fmla="*/ 1 w 223"/>
                <a:gd name="T5" fmla="*/ 46 h 108"/>
                <a:gd name="T6" fmla="*/ 0 w 223"/>
                <a:gd name="T7" fmla="*/ 47 h 108"/>
                <a:gd name="T8" fmla="*/ 161 w 223"/>
                <a:gd name="T9" fmla="*/ 108 h 108"/>
                <a:gd name="T10" fmla="*/ 214 w 223"/>
                <a:gd name="T11" fmla="*/ 96 h 108"/>
                <a:gd name="T12" fmla="*/ 223 w 223"/>
                <a:gd name="T13" fmla="*/ 91 h 108"/>
                <a:gd name="T14" fmla="*/ 223 w 223"/>
                <a:gd name="T15" fmla="*/ 5 h 108"/>
                <a:gd name="T16" fmla="*/ 186 w 223"/>
                <a:gd name="T17" fmla="*/ 43 h 108"/>
                <a:gd name="T18" fmla="*/ 161 w 223"/>
                <a:gd name="T19" fmla="*/ 49 h 108"/>
                <a:gd name="T20" fmla="*/ 38 w 223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108">
                  <a:moveTo>
                    <a:pt x="38" y="0"/>
                  </a:moveTo>
                  <a:cubicBezTo>
                    <a:pt x="40" y="20"/>
                    <a:pt x="29" y="38"/>
                    <a:pt x="11" y="44"/>
                  </a:cubicBezTo>
                  <a:cubicBezTo>
                    <a:pt x="8" y="46"/>
                    <a:pt x="4" y="46"/>
                    <a:pt x="1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55"/>
                    <a:pt x="89" y="108"/>
                    <a:pt x="161" y="108"/>
                  </a:cubicBezTo>
                  <a:cubicBezTo>
                    <a:pt x="180" y="108"/>
                    <a:pt x="198" y="105"/>
                    <a:pt x="214" y="96"/>
                  </a:cubicBezTo>
                  <a:cubicBezTo>
                    <a:pt x="217" y="95"/>
                    <a:pt x="220" y="93"/>
                    <a:pt x="223" y="91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214" y="21"/>
                    <a:pt x="203" y="34"/>
                    <a:pt x="186" y="43"/>
                  </a:cubicBezTo>
                  <a:cubicBezTo>
                    <a:pt x="179" y="47"/>
                    <a:pt x="170" y="49"/>
                    <a:pt x="161" y="49"/>
                  </a:cubicBezTo>
                  <a:cubicBezTo>
                    <a:pt x="119" y="49"/>
                    <a:pt x="61" y="16"/>
                    <a:pt x="38" y="0"/>
                  </a:cubicBezTo>
                </a:path>
              </a:pathLst>
            </a:custGeom>
            <a:solidFill>
              <a:srgbClr val="854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íṡļïḍè"/>
            <p:cNvSpPr/>
            <p:nvPr/>
          </p:nvSpPr>
          <p:spPr bwMode="auto">
            <a:xfrm>
              <a:off x="4899025" y="2465388"/>
              <a:ext cx="290513" cy="277813"/>
            </a:xfrm>
            <a:custGeom>
              <a:avLst/>
              <a:gdLst>
                <a:gd name="T0" fmla="*/ 43 w 88"/>
                <a:gd name="T1" fmla="*/ 0 h 84"/>
                <a:gd name="T2" fmla="*/ 32 w 88"/>
                <a:gd name="T3" fmla="*/ 2 h 84"/>
                <a:gd name="T4" fmla="*/ 7 w 88"/>
                <a:gd name="T5" fmla="*/ 55 h 84"/>
                <a:gd name="T6" fmla="*/ 47 w 88"/>
                <a:gd name="T7" fmla="*/ 84 h 84"/>
                <a:gd name="T8" fmla="*/ 49 w 88"/>
                <a:gd name="T9" fmla="*/ 84 h 84"/>
                <a:gd name="T10" fmla="*/ 59 w 88"/>
                <a:gd name="T11" fmla="*/ 82 h 84"/>
                <a:gd name="T12" fmla="*/ 86 w 88"/>
                <a:gd name="T13" fmla="*/ 38 h 84"/>
                <a:gd name="T14" fmla="*/ 83 w 88"/>
                <a:gd name="T15" fmla="*/ 29 h 84"/>
                <a:gd name="T16" fmla="*/ 72 w 88"/>
                <a:gd name="T17" fmla="*/ 11 h 84"/>
                <a:gd name="T18" fmla="*/ 74 w 88"/>
                <a:gd name="T19" fmla="*/ 17 h 84"/>
                <a:gd name="T20" fmla="*/ 67 w 88"/>
                <a:gd name="T21" fmla="*/ 32 h 84"/>
                <a:gd name="T22" fmla="*/ 63 w 88"/>
                <a:gd name="T23" fmla="*/ 33 h 84"/>
                <a:gd name="T24" fmla="*/ 52 w 88"/>
                <a:gd name="T25" fmla="*/ 25 h 84"/>
                <a:gd name="T26" fmla="*/ 43 w 88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4">
                  <a:moveTo>
                    <a:pt x="43" y="0"/>
                  </a:moveTo>
                  <a:cubicBezTo>
                    <a:pt x="39" y="0"/>
                    <a:pt x="36" y="0"/>
                    <a:pt x="32" y="2"/>
                  </a:cubicBezTo>
                  <a:cubicBezTo>
                    <a:pt x="11" y="9"/>
                    <a:pt x="0" y="33"/>
                    <a:pt x="7" y="55"/>
                  </a:cubicBezTo>
                  <a:cubicBezTo>
                    <a:pt x="14" y="73"/>
                    <a:pt x="30" y="84"/>
                    <a:pt x="47" y="84"/>
                  </a:cubicBezTo>
                  <a:cubicBezTo>
                    <a:pt x="48" y="84"/>
                    <a:pt x="48" y="84"/>
                    <a:pt x="49" y="84"/>
                  </a:cubicBezTo>
                  <a:cubicBezTo>
                    <a:pt x="52" y="84"/>
                    <a:pt x="56" y="84"/>
                    <a:pt x="59" y="82"/>
                  </a:cubicBezTo>
                  <a:cubicBezTo>
                    <a:pt x="77" y="76"/>
                    <a:pt x="88" y="58"/>
                    <a:pt x="86" y="38"/>
                  </a:cubicBezTo>
                  <a:cubicBezTo>
                    <a:pt x="85" y="35"/>
                    <a:pt x="84" y="32"/>
                    <a:pt x="83" y="29"/>
                  </a:cubicBezTo>
                  <a:cubicBezTo>
                    <a:pt x="81" y="22"/>
                    <a:pt x="77" y="16"/>
                    <a:pt x="72" y="11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6" y="23"/>
                    <a:pt x="73" y="30"/>
                    <a:pt x="67" y="32"/>
                  </a:cubicBezTo>
                  <a:cubicBezTo>
                    <a:pt x="65" y="33"/>
                    <a:pt x="64" y="33"/>
                    <a:pt x="63" y="33"/>
                  </a:cubicBezTo>
                  <a:cubicBezTo>
                    <a:pt x="58" y="33"/>
                    <a:pt x="53" y="30"/>
                    <a:pt x="52" y="25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7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îṣľïḍè"/>
            <p:cNvSpPr/>
            <p:nvPr/>
          </p:nvSpPr>
          <p:spPr bwMode="auto">
            <a:xfrm>
              <a:off x="4989513" y="2278063"/>
              <a:ext cx="160338" cy="296863"/>
            </a:xfrm>
            <a:custGeom>
              <a:avLst/>
              <a:gdLst>
                <a:gd name="T0" fmla="*/ 13 w 49"/>
                <a:gd name="T1" fmla="*/ 0 h 90"/>
                <a:gd name="T2" fmla="*/ 10 w 49"/>
                <a:gd name="T3" fmla="*/ 0 h 90"/>
                <a:gd name="T4" fmla="*/ 2 w 49"/>
                <a:gd name="T5" fmla="*/ 15 h 90"/>
                <a:gd name="T6" fmla="*/ 16 w 49"/>
                <a:gd name="T7" fmla="*/ 57 h 90"/>
                <a:gd name="T8" fmla="*/ 25 w 49"/>
                <a:gd name="T9" fmla="*/ 82 h 90"/>
                <a:gd name="T10" fmla="*/ 36 w 49"/>
                <a:gd name="T11" fmla="*/ 90 h 90"/>
                <a:gd name="T12" fmla="*/ 40 w 49"/>
                <a:gd name="T13" fmla="*/ 89 h 90"/>
                <a:gd name="T14" fmla="*/ 47 w 49"/>
                <a:gd name="T15" fmla="*/ 74 h 90"/>
                <a:gd name="T16" fmla="*/ 45 w 49"/>
                <a:gd name="T17" fmla="*/ 68 h 90"/>
                <a:gd name="T18" fmla="*/ 24 w 49"/>
                <a:gd name="T19" fmla="*/ 8 h 90"/>
                <a:gd name="T20" fmla="*/ 13 w 49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90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3" y="2"/>
                    <a:pt x="0" y="9"/>
                    <a:pt x="2" y="15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6" y="87"/>
                    <a:pt x="31" y="90"/>
                    <a:pt x="36" y="90"/>
                  </a:cubicBezTo>
                  <a:cubicBezTo>
                    <a:pt x="37" y="90"/>
                    <a:pt x="38" y="90"/>
                    <a:pt x="40" y="89"/>
                  </a:cubicBezTo>
                  <a:cubicBezTo>
                    <a:pt x="46" y="87"/>
                    <a:pt x="49" y="80"/>
                    <a:pt x="47" y="74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18" y="0"/>
                    <a:pt x="13" y="0"/>
                  </a:cubicBezTo>
                </a:path>
              </a:pathLst>
            </a:custGeom>
            <a:solidFill>
              <a:srgbClr val="FD7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ïslíḑè"/>
            <p:cNvSpPr/>
            <p:nvPr/>
          </p:nvSpPr>
          <p:spPr bwMode="auto">
            <a:xfrm>
              <a:off x="5794375" y="2400300"/>
              <a:ext cx="65088" cy="1420813"/>
            </a:xfrm>
            <a:custGeom>
              <a:avLst/>
              <a:gdLst>
                <a:gd name="T0" fmla="*/ 41 w 41"/>
                <a:gd name="T1" fmla="*/ 870 h 895"/>
                <a:gd name="T2" fmla="*/ 41 w 41"/>
                <a:gd name="T3" fmla="*/ 0 h 895"/>
                <a:gd name="T4" fmla="*/ 0 w 41"/>
                <a:gd name="T5" fmla="*/ 25 h 895"/>
                <a:gd name="T6" fmla="*/ 0 w 41"/>
                <a:gd name="T7" fmla="*/ 895 h 895"/>
                <a:gd name="T8" fmla="*/ 41 w 41"/>
                <a:gd name="T9" fmla="*/ 87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95">
                  <a:moveTo>
                    <a:pt x="41" y="870"/>
                  </a:moveTo>
                  <a:lnTo>
                    <a:pt x="41" y="0"/>
                  </a:lnTo>
                  <a:lnTo>
                    <a:pt x="0" y="25"/>
                  </a:lnTo>
                  <a:lnTo>
                    <a:pt x="0" y="895"/>
                  </a:lnTo>
                  <a:lnTo>
                    <a:pt x="41" y="870"/>
                  </a:lnTo>
                  <a:close/>
                </a:path>
              </a:pathLst>
            </a:custGeom>
            <a:solidFill>
              <a:srgbClr val="FEB9BD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íśḷîďê"/>
            <p:cNvSpPr/>
            <p:nvPr/>
          </p:nvSpPr>
          <p:spPr bwMode="auto">
            <a:xfrm>
              <a:off x="3717925" y="1203325"/>
              <a:ext cx="2141538" cy="1236663"/>
            </a:xfrm>
            <a:custGeom>
              <a:avLst/>
              <a:gdLst>
                <a:gd name="T0" fmla="*/ 1349 w 1349"/>
                <a:gd name="T1" fmla="*/ 754 h 779"/>
                <a:gd name="T2" fmla="*/ 42 w 1349"/>
                <a:gd name="T3" fmla="*/ 0 h 779"/>
                <a:gd name="T4" fmla="*/ 0 w 1349"/>
                <a:gd name="T5" fmla="*/ 25 h 779"/>
                <a:gd name="T6" fmla="*/ 1308 w 1349"/>
                <a:gd name="T7" fmla="*/ 779 h 779"/>
                <a:gd name="T8" fmla="*/ 1349 w 1349"/>
                <a:gd name="T9" fmla="*/ 754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9" h="779">
                  <a:moveTo>
                    <a:pt x="1349" y="754"/>
                  </a:moveTo>
                  <a:lnTo>
                    <a:pt x="42" y="0"/>
                  </a:lnTo>
                  <a:lnTo>
                    <a:pt x="0" y="25"/>
                  </a:lnTo>
                  <a:lnTo>
                    <a:pt x="1308" y="779"/>
                  </a:lnTo>
                  <a:lnTo>
                    <a:pt x="1349" y="754"/>
                  </a:lnTo>
                  <a:close/>
                </a:path>
              </a:pathLst>
            </a:custGeom>
            <a:solidFill>
              <a:srgbClr val="FEB9BD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ïṧḻîdé"/>
            <p:cNvSpPr/>
            <p:nvPr/>
          </p:nvSpPr>
          <p:spPr bwMode="auto">
            <a:xfrm>
              <a:off x="3925888" y="2127250"/>
              <a:ext cx="66675" cy="652463"/>
            </a:xfrm>
            <a:custGeom>
              <a:avLst/>
              <a:gdLst>
                <a:gd name="T0" fmla="*/ 0 w 42"/>
                <a:gd name="T1" fmla="*/ 386 h 411"/>
                <a:gd name="T2" fmla="*/ 0 w 42"/>
                <a:gd name="T3" fmla="*/ 0 h 411"/>
                <a:gd name="T4" fmla="*/ 42 w 42"/>
                <a:gd name="T5" fmla="*/ 24 h 411"/>
                <a:gd name="T6" fmla="*/ 42 w 42"/>
                <a:gd name="T7" fmla="*/ 411 h 411"/>
                <a:gd name="T8" fmla="*/ 0 w 42"/>
                <a:gd name="T9" fmla="*/ 38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1">
                  <a:moveTo>
                    <a:pt x="0" y="386"/>
                  </a:moveTo>
                  <a:lnTo>
                    <a:pt x="0" y="0"/>
                  </a:lnTo>
                  <a:lnTo>
                    <a:pt x="42" y="24"/>
                  </a:lnTo>
                  <a:lnTo>
                    <a:pt x="42" y="411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iṣļïḍê"/>
            <p:cNvSpPr/>
            <p:nvPr/>
          </p:nvSpPr>
          <p:spPr bwMode="auto">
            <a:xfrm>
              <a:off x="3992563" y="2127250"/>
              <a:ext cx="65088" cy="652463"/>
            </a:xfrm>
            <a:custGeom>
              <a:avLst/>
              <a:gdLst>
                <a:gd name="T0" fmla="*/ 0 w 41"/>
                <a:gd name="T1" fmla="*/ 411 h 411"/>
                <a:gd name="T2" fmla="*/ 0 w 41"/>
                <a:gd name="T3" fmla="*/ 24 h 411"/>
                <a:gd name="T4" fmla="*/ 41 w 41"/>
                <a:gd name="T5" fmla="*/ 0 h 411"/>
                <a:gd name="T6" fmla="*/ 41 w 41"/>
                <a:gd name="T7" fmla="*/ 386 h 411"/>
                <a:gd name="T8" fmla="*/ 0 w 41"/>
                <a:gd name="T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1">
                  <a:moveTo>
                    <a:pt x="0" y="411"/>
                  </a:moveTo>
                  <a:lnTo>
                    <a:pt x="0" y="24"/>
                  </a:lnTo>
                  <a:lnTo>
                    <a:pt x="41" y="0"/>
                  </a:lnTo>
                  <a:lnTo>
                    <a:pt x="41" y="386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ïşlíḑé"/>
            <p:cNvSpPr/>
            <p:nvPr/>
          </p:nvSpPr>
          <p:spPr bwMode="auto">
            <a:xfrm>
              <a:off x="3925888" y="2090738"/>
              <a:ext cx="131763" cy="74613"/>
            </a:xfrm>
            <a:custGeom>
              <a:avLst/>
              <a:gdLst>
                <a:gd name="T0" fmla="*/ 42 w 83"/>
                <a:gd name="T1" fmla="*/ 0 h 47"/>
                <a:gd name="T2" fmla="*/ 83 w 83"/>
                <a:gd name="T3" fmla="*/ 23 h 47"/>
                <a:gd name="T4" fmla="*/ 42 w 83"/>
                <a:gd name="T5" fmla="*/ 47 h 47"/>
                <a:gd name="T6" fmla="*/ 0 w 83"/>
                <a:gd name="T7" fmla="*/ 23 h 47"/>
                <a:gd name="T8" fmla="*/ 42 w 83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7">
                  <a:moveTo>
                    <a:pt x="42" y="0"/>
                  </a:moveTo>
                  <a:lnTo>
                    <a:pt x="83" y="23"/>
                  </a:lnTo>
                  <a:lnTo>
                    <a:pt x="42" y="47"/>
                  </a:lnTo>
                  <a:lnTo>
                    <a:pt x="0" y="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íṣlïďè"/>
            <p:cNvSpPr/>
            <p:nvPr/>
          </p:nvSpPr>
          <p:spPr bwMode="auto">
            <a:xfrm>
              <a:off x="4124325" y="2357438"/>
              <a:ext cx="66675" cy="498475"/>
            </a:xfrm>
            <a:custGeom>
              <a:avLst/>
              <a:gdLst>
                <a:gd name="T0" fmla="*/ 0 w 42"/>
                <a:gd name="T1" fmla="*/ 25 h 314"/>
                <a:gd name="T2" fmla="*/ 0 w 42"/>
                <a:gd name="T3" fmla="*/ 314 h 314"/>
                <a:gd name="T4" fmla="*/ 42 w 42"/>
                <a:gd name="T5" fmla="*/ 291 h 314"/>
                <a:gd name="T6" fmla="*/ 42 w 42"/>
                <a:gd name="T7" fmla="*/ 0 h 314"/>
                <a:gd name="T8" fmla="*/ 0 w 42"/>
                <a:gd name="T9" fmla="*/ 2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4">
                  <a:moveTo>
                    <a:pt x="0" y="25"/>
                  </a:moveTo>
                  <a:lnTo>
                    <a:pt x="0" y="314"/>
                  </a:lnTo>
                  <a:lnTo>
                    <a:pt x="42" y="291"/>
                  </a:lnTo>
                  <a:lnTo>
                    <a:pt x="4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íSḻiḋe"/>
            <p:cNvSpPr/>
            <p:nvPr/>
          </p:nvSpPr>
          <p:spPr bwMode="auto">
            <a:xfrm>
              <a:off x="4057650" y="2357438"/>
              <a:ext cx="66675" cy="498475"/>
            </a:xfrm>
            <a:custGeom>
              <a:avLst/>
              <a:gdLst>
                <a:gd name="T0" fmla="*/ 0 w 42"/>
                <a:gd name="T1" fmla="*/ 0 h 314"/>
                <a:gd name="T2" fmla="*/ 0 w 42"/>
                <a:gd name="T3" fmla="*/ 291 h 314"/>
                <a:gd name="T4" fmla="*/ 42 w 42"/>
                <a:gd name="T5" fmla="*/ 314 h 314"/>
                <a:gd name="T6" fmla="*/ 42 w 42"/>
                <a:gd name="T7" fmla="*/ 25 h 314"/>
                <a:gd name="T8" fmla="*/ 0 w 42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4">
                  <a:moveTo>
                    <a:pt x="0" y="0"/>
                  </a:moveTo>
                  <a:lnTo>
                    <a:pt x="0" y="291"/>
                  </a:lnTo>
                  <a:lnTo>
                    <a:pt x="42" y="314"/>
                  </a:lnTo>
                  <a:lnTo>
                    <a:pt x="4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ïŝļîďé"/>
            <p:cNvSpPr/>
            <p:nvPr/>
          </p:nvSpPr>
          <p:spPr bwMode="auto">
            <a:xfrm>
              <a:off x="4057650" y="2317750"/>
              <a:ext cx="133350" cy="79375"/>
            </a:xfrm>
            <a:custGeom>
              <a:avLst/>
              <a:gdLst>
                <a:gd name="T0" fmla="*/ 42 w 84"/>
                <a:gd name="T1" fmla="*/ 0 h 50"/>
                <a:gd name="T2" fmla="*/ 84 w 84"/>
                <a:gd name="T3" fmla="*/ 25 h 50"/>
                <a:gd name="T4" fmla="*/ 42 w 84"/>
                <a:gd name="T5" fmla="*/ 50 h 50"/>
                <a:gd name="T6" fmla="*/ 0 w 84"/>
                <a:gd name="T7" fmla="*/ 25 h 50"/>
                <a:gd name="T8" fmla="*/ 42 w 8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0">
                  <a:moveTo>
                    <a:pt x="42" y="0"/>
                  </a:moveTo>
                  <a:lnTo>
                    <a:pt x="84" y="25"/>
                  </a:lnTo>
                  <a:lnTo>
                    <a:pt x="42" y="50"/>
                  </a:lnTo>
                  <a:lnTo>
                    <a:pt x="0" y="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íSļïďé"/>
            <p:cNvSpPr/>
            <p:nvPr/>
          </p:nvSpPr>
          <p:spPr bwMode="auto">
            <a:xfrm>
              <a:off x="4259263" y="2508250"/>
              <a:ext cx="66675" cy="425450"/>
            </a:xfrm>
            <a:custGeom>
              <a:avLst/>
              <a:gdLst>
                <a:gd name="T0" fmla="*/ 0 w 42"/>
                <a:gd name="T1" fmla="*/ 25 h 268"/>
                <a:gd name="T2" fmla="*/ 0 w 42"/>
                <a:gd name="T3" fmla="*/ 268 h 268"/>
                <a:gd name="T4" fmla="*/ 42 w 42"/>
                <a:gd name="T5" fmla="*/ 243 h 268"/>
                <a:gd name="T6" fmla="*/ 42 w 42"/>
                <a:gd name="T7" fmla="*/ 0 h 268"/>
                <a:gd name="T8" fmla="*/ 0 w 42"/>
                <a:gd name="T9" fmla="*/ 2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68">
                  <a:moveTo>
                    <a:pt x="0" y="25"/>
                  </a:moveTo>
                  <a:lnTo>
                    <a:pt x="0" y="268"/>
                  </a:lnTo>
                  <a:lnTo>
                    <a:pt x="42" y="243"/>
                  </a:lnTo>
                  <a:lnTo>
                    <a:pt x="4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ïşḷiḑé"/>
            <p:cNvSpPr/>
            <p:nvPr/>
          </p:nvSpPr>
          <p:spPr bwMode="auto">
            <a:xfrm>
              <a:off x="4191000" y="2508250"/>
              <a:ext cx="68263" cy="425450"/>
            </a:xfrm>
            <a:custGeom>
              <a:avLst/>
              <a:gdLst>
                <a:gd name="T0" fmla="*/ 0 w 43"/>
                <a:gd name="T1" fmla="*/ 0 h 268"/>
                <a:gd name="T2" fmla="*/ 0 w 43"/>
                <a:gd name="T3" fmla="*/ 243 h 268"/>
                <a:gd name="T4" fmla="*/ 43 w 43"/>
                <a:gd name="T5" fmla="*/ 268 h 268"/>
                <a:gd name="T6" fmla="*/ 43 w 43"/>
                <a:gd name="T7" fmla="*/ 25 h 268"/>
                <a:gd name="T8" fmla="*/ 0 w 43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8">
                  <a:moveTo>
                    <a:pt x="0" y="0"/>
                  </a:moveTo>
                  <a:lnTo>
                    <a:pt x="0" y="243"/>
                  </a:lnTo>
                  <a:lnTo>
                    <a:pt x="43" y="268"/>
                  </a:lnTo>
                  <a:lnTo>
                    <a:pt x="4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ïşļiḋè"/>
            <p:cNvSpPr/>
            <p:nvPr/>
          </p:nvSpPr>
          <p:spPr bwMode="auto">
            <a:xfrm>
              <a:off x="4191000" y="2473325"/>
              <a:ext cx="134938" cy="74613"/>
            </a:xfrm>
            <a:custGeom>
              <a:avLst/>
              <a:gdLst>
                <a:gd name="T0" fmla="*/ 43 w 85"/>
                <a:gd name="T1" fmla="*/ 0 h 47"/>
                <a:gd name="T2" fmla="*/ 85 w 85"/>
                <a:gd name="T3" fmla="*/ 22 h 47"/>
                <a:gd name="T4" fmla="*/ 43 w 85"/>
                <a:gd name="T5" fmla="*/ 47 h 47"/>
                <a:gd name="T6" fmla="*/ 0 w 85"/>
                <a:gd name="T7" fmla="*/ 22 h 47"/>
                <a:gd name="T8" fmla="*/ 43 w 8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7">
                  <a:moveTo>
                    <a:pt x="43" y="0"/>
                  </a:moveTo>
                  <a:lnTo>
                    <a:pt x="85" y="22"/>
                  </a:lnTo>
                  <a:lnTo>
                    <a:pt x="43" y="47"/>
                  </a:lnTo>
                  <a:lnTo>
                    <a:pt x="0" y="2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îšḻíḋe"/>
            <p:cNvSpPr/>
            <p:nvPr/>
          </p:nvSpPr>
          <p:spPr bwMode="auto">
            <a:xfrm>
              <a:off x="4391025" y="2740025"/>
              <a:ext cx="66675" cy="269875"/>
            </a:xfrm>
            <a:custGeom>
              <a:avLst/>
              <a:gdLst>
                <a:gd name="T0" fmla="*/ 0 w 42"/>
                <a:gd name="T1" fmla="*/ 25 h 170"/>
                <a:gd name="T2" fmla="*/ 0 w 42"/>
                <a:gd name="T3" fmla="*/ 170 h 170"/>
                <a:gd name="T4" fmla="*/ 42 w 42"/>
                <a:gd name="T5" fmla="*/ 145 h 170"/>
                <a:gd name="T6" fmla="*/ 42 w 42"/>
                <a:gd name="T7" fmla="*/ 0 h 170"/>
                <a:gd name="T8" fmla="*/ 0 w 42"/>
                <a:gd name="T9" fmla="*/ 2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0">
                  <a:moveTo>
                    <a:pt x="0" y="25"/>
                  </a:moveTo>
                  <a:lnTo>
                    <a:pt x="0" y="170"/>
                  </a:lnTo>
                  <a:lnTo>
                    <a:pt x="42" y="145"/>
                  </a:lnTo>
                  <a:lnTo>
                    <a:pt x="4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îšľîdé"/>
            <p:cNvSpPr/>
            <p:nvPr/>
          </p:nvSpPr>
          <p:spPr bwMode="auto">
            <a:xfrm>
              <a:off x="4325938" y="2740025"/>
              <a:ext cx="65088" cy="269875"/>
            </a:xfrm>
            <a:custGeom>
              <a:avLst/>
              <a:gdLst>
                <a:gd name="T0" fmla="*/ 0 w 41"/>
                <a:gd name="T1" fmla="*/ 0 h 170"/>
                <a:gd name="T2" fmla="*/ 0 w 41"/>
                <a:gd name="T3" fmla="*/ 145 h 170"/>
                <a:gd name="T4" fmla="*/ 41 w 41"/>
                <a:gd name="T5" fmla="*/ 170 h 170"/>
                <a:gd name="T6" fmla="*/ 41 w 41"/>
                <a:gd name="T7" fmla="*/ 25 h 170"/>
                <a:gd name="T8" fmla="*/ 0 w 4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70">
                  <a:moveTo>
                    <a:pt x="0" y="0"/>
                  </a:moveTo>
                  <a:lnTo>
                    <a:pt x="0" y="145"/>
                  </a:lnTo>
                  <a:lnTo>
                    <a:pt x="41" y="170"/>
                  </a:lnTo>
                  <a:lnTo>
                    <a:pt x="4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í$ḻîďé"/>
            <p:cNvSpPr/>
            <p:nvPr/>
          </p:nvSpPr>
          <p:spPr bwMode="auto">
            <a:xfrm>
              <a:off x="4325938" y="2703513"/>
              <a:ext cx="131763" cy="76200"/>
            </a:xfrm>
            <a:custGeom>
              <a:avLst/>
              <a:gdLst>
                <a:gd name="T0" fmla="*/ 41 w 83"/>
                <a:gd name="T1" fmla="*/ 0 h 48"/>
                <a:gd name="T2" fmla="*/ 83 w 83"/>
                <a:gd name="T3" fmla="*/ 23 h 48"/>
                <a:gd name="T4" fmla="*/ 41 w 83"/>
                <a:gd name="T5" fmla="*/ 48 h 48"/>
                <a:gd name="T6" fmla="*/ 0 w 83"/>
                <a:gd name="T7" fmla="*/ 23 h 48"/>
                <a:gd name="T8" fmla="*/ 41 w 8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8">
                  <a:moveTo>
                    <a:pt x="41" y="0"/>
                  </a:moveTo>
                  <a:lnTo>
                    <a:pt x="83" y="23"/>
                  </a:lnTo>
                  <a:lnTo>
                    <a:pt x="41" y="48"/>
                  </a:lnTo>
                  <a:lnTo>
                    <a:pt x="0" y="2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ïṩḷîḋê"/>
            <p:cNvSpPr/>
            <p:nvPr/>
          </p:nvSpPr>
          <p:spPr bwMode="auto">
            <a:xfrm>
              <a:off x="4524375" y="2894013"/>
              <a:ext cx="65088" cy="192088"/>
            </a:xfrm>
            <a:custGeom>
              <a:avLst/>
              <a:gdLst>
                <a:gd name="T0" fmla="*/ 0 w 41"/>
                <a:gd name="T1" fmla="*/ 23 h 121"/>
                <a:gd name="T2" fmla="*/ 0 w 41"/>
                <a:gd name="T3" fmla="*/ 121 h 121"/>
                <a:gd name="T4" fmla="*/ 41 w 41"/>
                <a:gd name="T5" fmla="*/ 96 h 121"/>
                <a:gd name="T6" fmla="*/ 41 w 41"/>
                <a:gd name="T7" fmla="*/ 0 h 121"/>
                <a:gd name="T8" fmla="*/ 0 w 41"/>
                <a:gd name="T9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21">
                  <a:moveTo>
                    <a:pt x="0" y="23"/>
                  </a:moveTo>
                  <a:lnTo>
                    <a:pt x="0" y="121"/>
                  </a:lnTo>
                  <a:lnTo>
                    <a:pt x="41" y="96"/>
                  </a:lnTo>
                  <a:lnTo>
                    <a:pt x="4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îsļíḋe"/>
            <p:cNvSpPr/>
            <p:nvPr/>
          </p:nvSpPr>
          <p:spPr bwMode="auto">
            <a:xfrm>
              <a:off x="4457700" y="2894013"/>
              <a:ext cx="66675" cy="192088"/>
            </a:xfrm>
            <a:custGeom>
              <a:avLst/>
              <a:gdLst>
                <a:gd name="T0" fmla="*/ 0 w 42"/>
                <a:gd name="T1" fmla="*/ 0 h 121"/>
                <a:gd name="T2" fmla="*/ 0 w 42"/>
                <a:gd name="T3" fmla="*/ 96 h 121"/>
                <a:gd name="T4" fmla="*/ 42 w 42"/>
                <a:gd name="T5" fmla="*/ 121 h 121"/>
                <a:gd name="T6" fmla="*/ 42 w 42"/>
                <a:gd name="T7" fmla="*/ 23 h 121"/>
                <a:gd name="T8" fmla="*/ 0 w 42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1">
                  <a:moveTo>
                    <a:pt x="0" y="0"/>
                  </a:moveTo>
                  <a:lnTo>
                    <a:pt x="0" y="96"/>
                  </a:lnTo>
                  <a:lnTo>
                    <a:pt x="42" y="121"/>
                  </a:lnTo>
                  <a:lnTo>
                    <a:pt x="42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íṣľiďe"/>
            <p:cNvSpPr/>
            <p:nvPr/>
          </p:nvSpPr>
          <p:spPr bwMode="auto">
            <a:xfrm>
              <a:off x="4457700" y="2855913"/>
              <a:ext cx="131763" cy="74613"/>
            </a:xfrm>
            <a:custGeom>
              <a:avLst/>
              <a:gdLst>
                <a:gd name="T0" fmla="*/ 42 w 83"/>
                <a:gd name="T1" fmla="*/ 0 h 47"/>
                <a:gd name="T2" fmla="*/ 83 w 83"/>
                <a:gd name="T3" fmla="*/ 24 h 47"/>
                <a:gd name="T4" fmla="*/ 42 w 83"/>
                <a:gd name="T5" fmla="*/ 47 h 47"/>
                <a:gd name="T6" fmla="*/ 0 w 83"/>
                <a:gd name="T7" fmla="*/ 24 h 47"/>
                <a:gd name="T8" fmla="*/ 42 w 83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7">
                  <a:moveTo>
                    <a:pt x="42" y="0"/>
                  </a:moveTo>
                  <a:lnTo>
                    <a:pt x="83" y="24"/>
                  </a:lnTo>
                  <a:lnTo>
                    <a:pt x="42" y="47"/>
                  </a:lnTo>
                  <a:lnTo>
                    <a:pt x="0" y="2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ïSḷíḍê"/>
            <p:cNvSpPr/>
            <p:nvPr/>
          </p:nvSpPr>
          <p:spPr bwMode="auto">
            <a:xfrm>
              <a:off x="4341813" y="1905000"/>
              <a:ext cx="306388" cy="455613"/>
            </a:xfrm>
            <a:custGeom>
              <a:avLst/>
              <a:gdLst>
                <a:gd name="T0" fmla="*/ 93 w 93"/>
                <a:gd name="T1" fmla="*/ 96 h 138"/>
                <a:gd name="T2" fmla="*/ 47 w 93"/>
                <a:gd name="T3" fmla="*/ 15 h 138"/>
                <a:gd name="T4" fmla="*/ 0 w 93"/>
                <a:gd name="T5" fmla="*/ 42 h 138"/>
                <a:gd name="T6" fmla="*/ 47 w 93"/>
                <a:gd name="T7" fmla="*/ 123 h 138"/>
                <a:gd name="T8" fmla="*/ 93 w 93"/>
                <a:gd name="T9" fmla="*/ 9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38">
                  <a:moveTo>
                    <a:pt x="93" y="96"/>
                  </a:moveTo>
                  <a:cubicBezTo>
                    <a:pt x="93" y="66"/>
                    <a:pt x="72" y="29"/>
                    <a:pt x="47" y="15"/>
                  </a:cubicBezTo>
                  <a:cubicBezTo>
                    <a:pt x="21" y="0"/>
                    <a:pt x="0" y="12"/>
                    <a:pt x="0" y="42"/>
                  </a:cubicBezTo>
                  <a:cubicBezTo>
                    <a:pt x="0" y="72"/>
                    <a:pt x="21" y="108"/>
                    <a:pt x="47" y="123"/>
                  </a:cubicBezTo>
                  <a:cubicBezTo>
                    <a:pt x="72" y="138"/>
                    <a:pt x="93" y="126"/>
                    <a:pt x="93" y="96"/>
                  </a:cubicBez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í$ḻiḓè"/>
            <p:cNvSpPr/>
            <p:nvPr/>
          </p:nvSpPr>
          <p:spPr bwMode="auto">
            <a:xfrm>
              <a:off x="4298950" y="1922463"/>
              <a:ext cx="311150" cy="454025"/>
            </a:xfrm>
            <a:custGeom>
              <a:avLst/>
              <a:gdLst>
                <a:gd name="T0" fmla="*/ 94 w 94"/>
                <a:gd name="T1" fmla="*/ 96 h 138"/>
                <a:gd name="T2" fmla="*/ 47 w 94"/>
                <a:gd name="T3" fmla="*/ 15 h 138"/>
                <a:gd name="T4" fmla="*/ 0 w 94"/>
                <a:gd name="T5" fmla="*/ 42 h 138"/>
                <a:gd name="T6" fmla="*/ 47 w 94"/>
                <a:gd name="T7" fmla="*/ 123 h 138"/>
                <a:gd name="T8" fmla="*/ 94 w 94"/>
                <a:gd name="T9" fmla="*/ 9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38">
                  <a:moveTo>
                    <a:pt x="94" y="96"/>
                  </a:moveTo>
                  <a:cubicBezTo>
                    <a:pt x="94" y="66"/>
                    <a:pt x="73" y="29"/>
                    <a:pt x="47" y="15"/>
                  </a:cubicBezTo>
                  <a:cubicBezTo>
                    <a:pt x="21" y="0"/>
                    <a:pt x="0" y="12"/>
                    <a:pt x="0" y="42"/>
                  </a:cubicBezTo>
                  <a:cubicBezTo>
                    <a:pt x="0" y="72"/>
                    <a:pt x="21" y="108"/>
                    <a:pt x="47" y="123"/>
                  </a:cubicBezTo>
                  <a:cubicBezTo>
                    <a:pt x="73" y="138"/>
                    <a:pt x="94" y="126"/>
                    <a:pt x="94" y="96"/>
                  </a:cubicBezTo>
                  <a:close/>
                </a:path>
              </a:pathLst>
            </a:custGeom>
            <a:solidFill>
              <a:srgbClr val="FF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îṡ1iḋê"/>
            <p:cNvSpPr/>
            <p:nvPr/>
          </p:nvSpPr>
          <p:spPr bwMode="auto">
            <a:xfrm>
              <a:off x="4256088" y="1938338"/>
              <a:ext cx="311150" cy="455613"/>
            </a:xfrm>
            <a:custGeom>
              <a:avLst/>
              <a:gdLst>
                <a:gd name="T0" fmla="*/ 94 w 94"/>
                <a:gd name="T1" fmla="*/ 96 h 138"/>
                <a:gd name="T2" fmla="*/ 47 w 94"/>
                <a:gd name="T3" fmla="*/ 15 h 138"/>
                <a:gd name="T4" fmla="*/ 0 w 94"/>
                <a:gd name="T5" fmla="*/ 42 h 138"/>
                <a:gd name="T6" fmla="*/ 47 w 94"/>
                <a:gd name="T7" fmla="*/ 123 h 138"/>
                <a:gd name="T8" fmla="*/ 94 w 94"/>
                <a:gd name="T9" fmla="*/ 9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38">
                  <a:moveTo>
                    <a:pt x="94" y="96"/>
                  </a:moveTo>
                  <a:cubicBezTo>
                    <a:pt x="94" y="66"/>
                    <a:pt x="73" y="29"/>
                    <a:pt x="47" y="15"/>
                  </a:cubicBezTo>
                  <a:cubicBezTo>
                    <a:pt x="21" y="0"/>
                    <a:pt x="0" y="12"/>
                    <a:pt x="0" y="42"/>
                  </a:cubicBezTo>
                  <a:cubicBezTo>
                    <a:pt x="0" y="71"/>
                    <a:pt x="21" y="108"/>
                    <a:pt x="47" y="123"/>
                  </a:cubicBezTo>
                  <a:cubicBezTo>
                    <a:pt x="73" y="138"/>
                    <a:pt x="94" y="126"/>
                    <a:pt x="94" y="96"/>
                  </a:cubicBez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îsḷiḓe"/>
            <p:cNvSpPr/>
            <p:nvPr/>
          </p:nvSpPr>
          <p:spPr bwMode="auto">
            <a:xfrm>
              <a:off x="4718050" y="2205038"/>
              <a:ext cx="223838" cy="327025"/>
            </a:xfrm>
            <a:custGeom>
              <a:avLst/>
              <a:gdLst>
                <a:gd name="T0" fmla="*/ 68 w 68"/>
                <a:gd name="T1" fmla="*/ 69 h 99"/>
                <a:gd name="T2" fmla="*/ 34 w 68"/>
                <a:gd name="T3" fmla="*/ 11 h 99"/>
                <a:gd name="T4" fmla="*/ 0 w 68"/>
                <a:gd name="T5" fmla="*/ 30 h 99"/>
                <a:gd name="T6" fmla="*/ 34 w 68"/>
                <a:gd name="T7" fmla="*/ 89 h 99"/>
                <a:gd name="T8" fmla="*/ 68 w 68"/>
                <a:gd name="T9" fmla="*/ 6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9">
                  <a:moveTo>
                    <a:pt x="68" y="69"/>
                  </a:moveTo>
                  <a:cubicBezTo>
                    <a:pt x="68" y="48"/>
                    <a:pt x="53" y="22"/>
                    <a:pt x="34" y="11"/>
                  </a:cubicBezTo>
                  <a:cubicBezTo>
                    <a:pt x="16" y="0"/>
                    <a:pt x="0" y="9"/>
                    <a:pt x="0" y="30"/>
                  </a:cubicBezTo>
                  <a:cubicBezTo>
                    <a:pt x="0" y="52"/>
                    <a:pt x="16" y="78"/>
                    <a:pt x="34" y="89"/>
                  </a:cubicBezTo>
                  <a:cubicBezTo>
                    <a:pt x="53" y="99"/>
                    <a:pt x="68" y="91"/>
                    <a:pt x="68" y="69"/>
                  </a:cubicBez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í$ļiḋè"/>
            <p:cNvSpPr/>
            <p:nvPr/>
          </p:nvSpPr>
          <p:spPr bwMode="auto">
            <a:xfrm>
              <a:off x="4687888" y="2219325"/>
              <a:ext cx="225425" cy="325438"/>
            </a:xfrm>
            <a:custGeom>
              <a:avLst/>
              <a:gdLst>
                <a:gd name="T0" fmla="*/ 68 w 68"/>
                <a:gd name="T1" fmla="*/ 69 h 99"/>
                <a:gd name="T2" fmla="*/ 34 w 68"/>
                <a:gd name="T3" fmla="*/ 10 h 99"/>
                <a:gd name="T4" fmla="*/ 0 w 68"/>
                <a:gd name="T5" fmla="*/ 30 h 99"/>
                <a:gd name="T6" fmla="*/ 34 w 68"/>
                <a:gd name="T7" fmla="*/ 88 h 99"/>
                <a:gd name="T8" fmla="*/ 68 w 68"/>
                <a:gd name="T9" fmla="*/ 6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9">
                  <a:moveTo>
                    <a:pt x="68" y="69"/>
                  </a:moveTo>
                  <a:cubicBezTo>
                    <a:pt x="68" y="47"/>
                    <a:pt x="53" y="21"/>
                    <a:pt x="34" y="10"/>
                  </a:cubicBezTo>
                  <a:cubicBezTo>
                    <a:pt x="15" y="0"/>
                    <a:pt x="0" y="8"/>
                    <a:pt x="0" y="30"/>
                  </a:cubicBezTo>
                  <a:cubicBezTo>
                    <a:pt x="0" y="51"/>
                    <a:pt x="15" y="77"/>
                    <a:pt x="34" y="88"/>
                  </a:cubicBezTo>
                  <a:cubicBezTo>
                    <a:pt x="53" y="99"/>
                    <a:pt x="68" y="90"/>
                    <a:pt x="68" y="69"/>
                  </a:cubicBezTo>
                  <a:close/>
                </a:path>
              </a:pathLst>
            </a:custGeom>
            <a:solidFill>
              <a:srgbClr val="FF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i$lïḓê"/>
            <p:cNvSpPr/>
            <p:nvPr/>
          </p:nvSpPr>
          <p:spPr bwMode="auto">
            <a:xfrm>
              <a:off x="4659313" y="2228850"/>
              <a:ext cx="223838" cy="327025"/>
            </a:xfrm>
            <a:custGeom>
              <a:avLst/>
              <a:gdLst>
                <a:gd name="T0" fmla="*/ 68 w 68"/>
                <a:gd name="T1" fmla="*/ 69 h 99"/>
                <a:gd name="T2" fmla="*/ 34 w 68"/>
                <a:gd name="T3" fmla="*/ 11 h 99"/>
                <a:gd name="T4" fmla="*/ 0 w 68"/>
                <a:gd name="T5" fmla="*/ 30 h 99"/>
                <a:gd name="T6" fmla="*/ 34 w 68"/>
                <a:gd name="T7" fmla="*/ 89 h 99"/>
                <a:gd name="T8" fmla="*/ 68 w 68"/>
                <a:gd name="T9" fmla="*/ 6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9">
                  <a:moveTo>
                    <a:pt x="68" y="69"/>
                  </a:moveTo>
                  <a:cubicBezTo>
                    <a:pt x="68" y="48"/>
                    <a:pt x="53" y="22"/>
                    <a:pt x="34" y="11"/>
                  </a:cubicBezTo>
                  <a:cubicBezTo>
                    <a:pt x="15" y="0"/>
                    <a:pt x="0" y="9"/>
                    <a:pt x="0" y="30"/>
                  </a:cubicBezTo>
                  <a:cubicBezTo>
                    <a:pt x="0" y="52"/>
                    <a:pt x="15" y="78"/>
                    <a:pt x="34" y="89"/>
                  </a:cubicBezTo>
                  <a:cubicBezTo>
                    <a:pt x="53" y="99"/>
                    <a:pt x="68" y="91"/>
                    <a:pt x="68" y="69"/>
                  </a:cubicBez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ïṩ1ïḋe"/>
            <p:cNvSpPr/>
            <p:nvPr/>
          </p:nvSpPr>
          <p:spPr bwMode="auto">
            <a:xfrm>
              <a:off x="5005388" y="2430463"/>
              <a:ext cx="134938" cy="193675"/>
            </a:xfrm>
            <a:custGeom>
              <a:avLst/>
              <a:gdLst>
                <a:gd name="T0" fmla="*/ 41 w 41"/>
                <a:gd name="T1" fmla="*/ 41 h 59"/>
                <a:gd name="T2" fmla="*/ 20 w 41"/>
                <a:gd name="T3" fmla="*/ 7 h 59"/>
                <a:gd name="T4" fmla="*/ 0 w 41"/>
                <a:gd name="T5" fmla="*/ 18 h 59"/>
                <a:gd name="T6" fmla="*/ 20 w 41"/>
                <a:gd name="T7" fmla="*/ 53 h 59"/>
                <a:gd name="T8" fmla="*/ 41 w 41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9">
                  <a:moveTo>
                    <a:pt x="41" y="41"/>
                  </a:moveTo>
                  <a:cubicBezTo>
                    <a:pt x="41" y="29"/>
                    <a:pt x="32" y="13"/>
                    <a:pt x="20" y="7"/>
                  </a:cubicBezTo>
                  <a:cubicBezTo>
                    <a:pt x="9" y="0"/>
                    <a:pt x="0" y="5"/>
                    <a:pt x="0" y="18"/>
                  </a:cubicBezTo>
                  <a:cubicBezTo>
                    <a:pt x="0" y="31"/>
                    <a:pt x="9" y="47"/>
                    <a:pt x="20" y="53"/>
                  </a:cubicBezTo>
                  <a:cubicBezTo>
                    <a:pt x="32" y="59"/>
                    <a:pt x="41" y="54"/>
                    <a:pt x="41" y="41"/>
                  </a:cubicBez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iṣľiḑê"/>
            <p:cNvSpPr/>
            <p:nvPr/>
          </p:nvSpPr>
          <p:spPr bwMode="auto">
            <a:xfrm>
              <a:off x="4989513" y="2436813"/>
              <a:ext cx="131763" cy="196850"/>
            </a:xfrm>
            <a:custGeom>
              <a:avLst/>
              <a:gdLst>
                <a:gd name="T0" fmla="*/ 40 w 40"/>
                <a:gd name="T1" fmla="*/ 42 h 60"/>
                <a:gd name="T2" fmla="*/ 20 w 40"/>
                <a:gd name="T3" fmla="*/ 7 h 60"/>
                <a:gd name="T4" fmla="*/ 0 w 40"/>
                <a:gd name="T5" fmla="*/ 18 h 60"/>
                <a:gd name="T6" fmla="*/ 20 w 40"/>
                <a:gd name="T7" fmla="*/ 53 h 60"/>
                <a:gd name="T8" fmla="*/ 40 w 40"/>
                <a:gd name="T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0">
                  <a:moveTo>
                    <a:pt x="40" y="42"/>
                  </a:moveTo>
                  <a:cubicBezTo>
                    <a:pt x="40" y="29"/>
                    <a:pt x="31" y="13"/>
                    <a:pt x="20" y="7"/>
                  </a:cubicBezTo>
                  <a:cubicBezTo>
                    <a:pt x="9" y="0"/>
                    <a:pt x="0" y="5"/>
                    <a:pt x="0" y="18"/>
                  </a:cubicBezTo>
                  <a:cubicBezTo>
                    <a:pt x="0" y="31"/>
                    <a:pt x="9" y="47"/>
                    <a:pt x="20" y="53"/>
                  </a:cubicBezTo>
                  <a:cubicBezTo>
                    <a:pt x="31" y="60"/>
                    <a:pt x="40" y="54"/>
                    <a:pt x="40" y="42"/>
                  </a:cubicBezTo>
                  <a:close/>
                </a:path>
              </a:pathLst>
            </a:custGeom>
            <a:solidFill>
              <a:srgbClr val="FF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iśľîḓê"/>
            <p:cNvSpPr/>
            <p:nvPr/>
          </p:nvSpPr>
          <p:spPr bwMode="auto">
            <a:xfrm>
              <a:off x="4972050" y="2443163"/>
              <a:ext cx="131763" cy="198438"/>
            </a:xfrm>
            <a:custGeom>
              <a:avLst/>
              <a:gdLst>
                <a:gd name="T0" fmla="*/ 40 w 40"/>
                <a:gd name="T1" fmla="*/ 42 h 60"/>
                <a:gd name="T2" fmla="*/ 20 w 40"/>
                <a:gd name="T3" fmla="*/ 7 h 60"/>
                <a:gd name="T4" fmla="*/ 0 w 40"/>
                <a:gd name="T5" fmla="*/ 18 h 60"/>
                <a:gd name="T6" fmla="*/ 20 w 40"/>
                <a:gd name="T7" fmla="*/ 53 h 60"/>
                <a:gd name="T8" fmla="*/ 40 w 40"/>
                <a:gd name="T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0">
                  <a:moveTo>
                    <a:pt x="40" y="42"/>
                  </a:moveTo>
                  <a:cubicBezTo>
                    <a:pt x="40" y="29"/>
                    <a:pt x="31" y="13"/>
                    <a:pt x="20" y="7"/>
                  </a:cubicBezTo>
                  <a:cubicBezTo>
                    <a:pt x="9" y="0"/>
                    <a:pt x="0" y="6"/>
                    <a:pt x="0" y="18"/>
                  </a:cubicBezTo>
                  <a:cubicBezTo>
                    <a:pt x="0" y="31"/>
                    <a:pt x="9" y="47"/>
                    <a:pt x="20" y="53"/>
                  </a:cubicBezTo>
                  <a:cubicBezTo>
                    <a:pt x="31" y="60"/>
                    <a:pt x="40" y="55"/>
                    <a:pt x="40" y="42"/>
                  </a:cubicBez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íṧlîde"/>
            <p:cNvSpPr/>
            <p:nvPr/>
          </p:nvSpPr>
          <p:spPr bwMode="auto">
            <a:xfrm>
              <a:off x="4787900" y="2703513"/>
              <a:ext cx="798513" cy="765175"/>
            </a:xfrm>
            <a:custGeom>
              <a:avLst/>
              <a:gdLst>
                <a:gd name="T0" fmla="*/ 0 w 503"/>
                <a:gd name="T1" fmla="*/ 191 h 482"/>
                <a:gd name="T2" fmla="*/ 503 w 503"/>
                <a:gd name="T3" fmla="*/ 482 h 482"/>
                <a:gd name="T4" fmla="*/ 503 w 503"/>
                <a:gd name="T5" fmla="*/ 0 h 482"/>
                <a:gd name="T6" fmla="*/ 0 w 503"/>
                <a:gd name="T7" fmla="*/ 19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3" h="482">
                  <a:moveTo>
                    <a:pt x="0" y="191"/>
                  </a:moveTo>
                  <a:lnTo>
                    <a:pt x="503" y="482"/>
                  </a:lnTo>
                  <a:lnTo>
                    <a:pt x="503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F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íS1íďé"/>
            <p:cNvSpPr/>
            <p:nvPr/>
          </p:nvSpPr>
          <p:spPr bwMode="auto">
            <a:xfrm>
              <a:off x="4754563" y="2914650"/>
              <a:ext cx="798513" cy="573088"/>
            </a:xfrm>
            <a:custGeom>
              <a:avLst/>
              <a:gdLst>
                <a:gd name="T0" fmla="*/ 0 w 503"/>
                <a:gd name="T1" fmla="*/ 71 h 361"/>
                <a:gd name="T2" fmla="*/ 503 w 503"/>
                <a:gd name="T3" fmla="*/ 361 h 361"/>
                <a:gd name="T4" fmla="*/ 503 w 503"/>
                <a:gd name="T5" fmla="*/ 0 h 361"/>
                <a:gd name="T6" fmla="*/ 0 w 503"/>
                <a:gd name="T7" fmla="*/ 7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3" h="361">
                  <a:moveTo>
                    <a:pt x="0" y="71"/>
                  </a:moveTo>
                  <a:lnTo>
                    <a:pt x="503" y="361"/>
                  </a:lnTo>
                  <a:lnTo>
                    <a:pt x="503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iṧļiḋé"/>
            <p:cNvSpPr/>
            <p:nvPr/>
          </p:nvSpPr>
          <p:spPr bwMode="auto">
            <a:xfrm>
              <a:off x="4635500" y="2994025"/>
              <a:ext cx="884238" cy="514350"/>
            </a:xfrm>
            <a:custGeom>
              <a:avLst/>
              <a:gdLst>
                <a:gd name="T0" fmla="*/ 0 w 557"/>
                <a:gd name="T1" fmla="*/ 0 h 324"/>
                <a:gd name="T2" fmla="*/ 557 w 557"/>
                <a:gd name="T3" fmla="*/ 324 h 324"/>
                <a:gd name="T4" fmla="*/ 557 w 557"/>
                <a:gd name="T5" fmla="*/ 33 h 324"/>
                <a:gd name="T6" fmla="*/ 0 w 557"/>
                <a:gd name="T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7" h="324">
                  <a:moveTo>
                    <a:pt x="0" y="0"/>
                  </a:moveTo>
                  <a:lnTo>
                    <a:pt x="557" y="324"/>
                  </a:lnTo>
                  <a:lnTo>
                    <a:pt x="557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ïŝḷîďe"/>
            <p:cNvSpPr/>
            <p:nvPr/>
          </p:nvSpPr>
          <p:spPr bwMode="auto">
            <a:xfrm>
              <a:off x="5534025" y="4430713"/>
              <a:ext cx="138113" cy="228600"/>
            </a:xfrm>
            <a:custGeom>
              <a:avLst/>
              <a:gdLst>
                <a:gd name="T0" fmla="*/ 42 w 42"/>
                <a:gd name="T1" fmla="*/ 0 h 69"/>
                <a:gd name="T2" fmla="*/ 28 w 42"/>
                <a:gd name="T3" fmla="*/ 8 h 69"/>
                <a:gd name="T4" fmla="*/ 22 w 42"/>
                <a:gd name="T5" fmla="*/ 12 h 69"/>
                <a:gd name="T6" fmla="*/ 22 w 42"/>
                <a:gd name="T7" fmla="*/ 22 h 69"/>
                <a:gd name="T8" fmla="*/ 22 w 42"/>
                <a:gd name="T9" fmla="*/ 22 h 69"/>
                <a:gd name="T10" fmla="*/ 22 w 42"/>
                <a:gd name="T11" fmla="*/ 22 h 69"/>
                <a:gd name="T12" fmla="*/ 22 w 42"/>
                <a:gd name="T13" fmla="*/ 22 h 69"/>
                <a:gd name="T14" fmla="*/ 22 w 42"/>
                <a:gd name="T15" fmla="*/ 22 h 69"/>
                <a:gd name="T16" fmla="*/ 0 w 42"/>
                <a:gd name="T17" fmla="*/ 69 h 69"/>
                <a:gd name="T18" fmla="*/ 42 w 42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69">
                  <a:moveTo>
                    <a:pt x="42" y="0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5"/>
                    <a:pt x="22" y="18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44"/>
                    <a:pt x="12" y="60"/>
                    <a:pt x="0" y="69"/>
                  </a:cubicBezTo>
                  <a:cubicBezTo>
                    <a:pt x="42" y="48"/>
                    <a:pt x="42" y="0"/>
                    <a:pt x="42" y="0"/>
                  </a:cubicBezTo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ï$ļïdê"/>
            <p:cNvSpPr/>
            <p:nvPr/>
          </p:nvSpPr>
          <p:spPr bwMode="auto">
            <a:xfrm>
              <a:off x="5405438" y="3827463"/>
              <a:ext cx="374650" cy="577850"/>
            </a:xfrm>
            <a:custGeom>
              <a:avLst/>
              <a:gdLst>
                <a:gd name="T0" fmla="*/ 20 w 114"/>
                <a:gd name="T1" fmla="*/ 0 h 175"/>
                <a:gd name="T2" fmla="*/ 0 w 114"/>
                <a:gd name="T3" fmla="*/ 12 h 175"/>
                <a:gd name="T4" fmla="*/ 0 w 114"/>
                <a:gd name="T5" fmla="*/ 12 h 175"/>
                <a:gd name="T6" fmla="*/ 0 w 114"/>
                <a:gd name="T7" fmla="*/ 12 h 175"/>
                <a:gd name="T8" fmla="*/ 0 w 114"/>
                <a:gd name="T9" fmla="*/ 12 h 175"/>
                <a:gd name="T10" fmla="*/ 55 w 114"/>
                <a:gd name="T11" fmla="*/ 64 h 175"/>
                <a:gd name="T12" fmla="*/ 57 w 114"/>
                <a:gd name="T13" fmla="*/ 68 h 175"/>
                <a:gd name="T14" fmla="*/ 68 w 114"/>
                <a:gd name="T15" fmla="*/ 85 h 175"/>
                <a:gd name="T16" fmla="*/ 69 w 114"/>
                <a:gd name="T17" fmla="*/ 88 h 175"/>
                <a:gd name="T18" fmla="*/ 94 w 114"/>
                <a:gd name="T19" fmla="*/ 175 h 175"/>
                <a:gd name="T20" fmla="*/ 114 w 114"/>
                <a:gd name="T21" fmla="*/ 163 h 175"/>
                <a:gd name="T22" fmla="*/ 20 w 11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75">
                  <a:moveTo>
                    <a:pt x="2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24"/>
                    <a:pt x="40" y="43"/>
                    <a:pt x="55" y="64"/>
                  </a:cubicBezTo>
                  <a:cubicBezTo>
                    <a:pt x="56" y="66"/>
                    <a:pt x="57" y="67"/>
                    <a:pt x="57" y="68"/>
                  </a:cubicBezTo>
                  <a:cubicBezTo>
                    <a:pt x="61" y="74"/>
                    <a:pt x="65" y="79"/>
                    <a:pt x="68" y="85"/>
                  </a:cubicBezTo>
                  <a:cubicBezTo>
                    <a:pt x="68" y="86"/>
                    <a:pt x="69" y="87"/>
                    <a:pt x="69" y="88"/>
                  </a:cubicBezTo>
                  <a:cubicBezTo>
                    <a:pt x="84" y="116"/>
                    <a:pt x="94" y="147"/>
                    <a:pt x="94" y="175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4" y="103"/>
                    <a:pt x="72" y="30"/>
                    <a:pt x="20" y="0"/>
                  </a:cubicBezTo>
                </a:path>
              </a:pathLst>
            </a:custGeom>
            <a:solidFill>
              <a:srgbClr val="F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ïŝľíḍe"/>
            <p:cNvSpPr/>
            <p:nvPr/>
          </p:nvSpPr>
          <p:spPr bwMode="auto">
            <a:xfrm>
              <a:off x="5405438" y="3867150"/>
              <a:ext cx="309563" cy="538163"/>
            </a:xfrm>
            <a:custGeom>
              <a:avLst/>
              <a:gdLst>
                <a:gd name="T0" fmla="*/ 0 w 94"/>
                <a:gd name="T1" fmla="*/ 0 h 163"/>
                <a:gd name="T2" fmla="*/ 0 w 94"/>
                <a:gd name="T3" fmla="*/ 108 h 163"/>
                <a:gd name="T4" fmla="*/ 94 w 94"/>
                <a:gd name="T5" fmla="*/ 163 h 163"/>
                <a:gd name="T6" fmla="*/ 94 w 94"/>
                <a:gd name="T7" fmla="*/ 163 h 163"/>
                <a:gd name="T8" fmla="*/ 94 w 94"/>
                <a:gd name="T9" fmla="*/ 163 h 163"/>
                <a:gd name="T10" fmla="*/ 92 w 94"/>
                <a:gd name="T11" fmla="*/ 138 h 163"/>
                <a:gd name="T12" fmla="*/ 89 w 94"/>
                <a:gd name="T13" fmla="*/ 124 h 163"/>
                <a:gd name="T14" fmla="*/ 88 w 94"/>
                <a:gd name="T15" fmla="*/ 121 h 163"/>
                <a:gd name="T16" fmla="*/ 86 w 94"/>
                <a:gd name="T17" fmla="*/ 117 h 163"/>
                <a:gd name="T18" fmla="*/ 86 w 94"/>
                <a:gd name="T19" fmla="*/ 115 h 163"/>
                <a:gd name="T20" fmla="*/ 84 w 94"/>
                <a:gd name="T21" fmla="*/ 111 h 163"/>
                <a:gd name="T22" fmla="*/ 79 w 94"/>
                <a:gd name="T23" fmla="*/ 95 h 163"/>
                <a:gd name="T24" fmla="*/ 77 w 94"/>
                <a:gd name="T25" fmla="*/ 91 h 163"/>
                <a:gd name="T26" fmla="*/ 73 w 94"/>
                <a:gd name="T27" fmla="*/ 82 h 163"/>
                <a:gd name="T28" fmla="*/ 71 w 94"/>
                <a:gd name="T29" fmla="*/ 78 h 163"/>
                <a:gd name="T30" fmla="*/ 69 w 94"/>
                <a:gd name="T31" fmla="*/ 76 h 163"/>
                <a:gd name="T32" fmla="*/ 68 w 94"/>
                <a:gd name="T33" fmla="*/ 73 h 163"/>
                <a:gd name="T34" fmla="*/ 66 w 94"/>
                <a:gd name="T35" fmla="*/ 70 h 163"/>
                <a:gd name="T36" fmla="*/ 64 w 94"/>
                <a:gd name="T37" fmla="*/ 66 h 163"/>
                <a:gd name="T38" fmla="*/ 62 w 94"/>
                <a:gd name="T39" fmla="*/ 63 h 163"/>
                <a:gd name="T40" fmla="*/ 57 w 94"/>
                <a:gd name="T41" fmla="*/ 56 h 163"/>
                <a:gd name="T42" fmla="*/ 55 w 94"/>
                <a:gd name="T43" fmla="*/ 52 h 163"/>
                <a:gd name="T44" fmla="*/ 52 w 94"/>
                <a:gd name="T45" fmla="*/ 49 h 163"/>
                <a:gd name="T46" fmla="*/ 49 w 94"/>
                <a:gd name="T47" fmla="*/ 44 h 163"/>
                <a:gd name="T48" fmla="*/ 42 w 94"/>
                <a:gd name="T49" fmla="*/ 36 h 163"/>
                <a:gd name="T50" fmla="*/ 39 w 94"/>
                <a:gd name="T51" fmla="*/ 33 h 163"/>
                <a:gd name="T52" fmla="*/ 33 w 94"/>
                <a:gd name="T53" fmla="*/ 26 h 163"/>
                <a:gd name="T54" fmla="*/ 30 w 94"/>
                <a:gd name="T55" fmla="*/ 23 h 163"/>
                <a:gd name="T56" fmla="*/ 26 w 94"/>
                <a:gd name="T57" fmla="*/ 20 h 163"/>
                <a:gd name="T58" fmla="*/ 23 w 94"/>
                <a:gd name="T59" fmla="*/ 17 h 163"/>
                <a:gd name="T60" fmla="*/ 23 w 94"/>
                <a:gd name="T61" fmla="*/ 17 h 163"/>
                <a:gd name="T62" fmla="*/ 20 w 94"/>
                <a:gd name="T63" fmla="*/ 14 h 163"/>
                <a:gd name="T64" fmla="*/ 0 w 94"/>
                <a:gd name="T65" fmla="*/ 0 h 163"/>
                <a:gd name="T66" fmla="*/ 0 w 94"/>
                <a:gd name="T67" fmla="*/ 0 h 163"/>
                <a:gd name="T68" fmla="*/ 0 w 94"/>
                <a:gd name="T69" fmla="*/ 0 h 163"/>
                <a:gd name="T70" fmla="*/ 0 w 94"/>
                <a:gd name="T7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4" h="163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4" y="155"/>
                    <a:pt x="93" y="147"/>
                    <a:pt x="92" y="138"/>
                  </a:cubicBezTo>
                  <a:cubicBezTo>
                    <a:pt x="91" y="134"/>
                    <a:pt x="90" y="129"/>
                    <a:pt x="89" y="124"/>
                  </a:cubicBezTo>
                  <a:cubicBezTo>
                    <a:pt x="88" y="123"/>
                    <a:pt x="88" y="122"/>
                    <a:pt x="88" y="121"/>
                  </a:cubicBezTo>
                  <a:cubicBezTo>
                    <a:pt x="87" y="120"/>
                    <a:pt x="87" y="118"/>
                    <a:pt x="86" y="117"/>
                  </a:cubicBezTo>
                  <a:cubicBezTo>
                    <a:pt x="86" y="116"/>
                    <a:pt x="86" y="115"/>
                    <a:pt x="86" y="115"/>
                  </a:cubicBezTo>
                  <a:cubicBezTo>
                    <a:pt x="85" y="113"/>
                    <a:pt x="85" y="112"/>
                    <a:pt x="84" y="111"/>
                  </a:cubicBezTo>
                  <a:cubicBezTo>
                    <a:pt x="83" y="105"/>
                    <a:pt x="81" y="100"/>
                    <a:pt x="79" y="95"/>
                  </a:cubicBezTo>
                  <a:cubicBezTo>
                    <a:pt x="78" y="94"/>
                    <a:pt x="77" y="92"/>
                    <a:pt x="77" y="91"/>
                  </a:cubicBezTo>
                  <a:cubicBezTo>
                    <a:pt x="75" y="88"/>
                    <a:pt x="74" y="85"/>
                    <a:pt x="73" y="82"/>
                  </a:cubicBezTo>
                  <a:cubicBezTo>
                    <a:pt x="72" y="81"/>
                    <a:pt x="71" y="80"/>
                    <a:pt x="71" y="78"/>
                  </a:cubicBezTo>
                  <a:cubicBezTo>
                    <a:pt x="70" y="77"/>
                    <a:pt x="70" y="77"/>
                    <a:pt x="69" y="76"/>
                  </a:cubicBezTo>
                  <a:cubicBezTo>
                    <a:pt x="69" y="75"/>
                    <a:pt x="68" y="74"/>
                    <a:pt x="68" y="73"/>
                  </a:cubicBezTo>
                  <a:cubicBezTo>
                    <a:pt x="67" y="72"/>
                    <a:pt x="67" y="71"/>
                    <a:pt x="66" y="70"/>
                  </a:cubicBezTo>
                  <a:cubicBezTo>
                    <a:pt x="65" y="69"/>
                    <a:pt x="65" y="67"/>
                    <a:pt x="64" y="66"/>
                  </a:cubicBezTo>
                  <a:cubicBezTo>
                    <a:pt x="63" y="65"/>
                    <a:pt x="62" y="64"/>
                    <a:pt x="62" y="63"/>
                  </a:cubicBezTo>
                  <a:cubicBezTo>
                    <a:pt x="60" y="60"/>
                    <a:pt x="59" y="58"/>
                    <a:pt x="57" y="56"/>
                  </a:cubicBezTo>
                  <a:cubicBezTo>
                    <a:pt x="57" y="55"/>
                    <a:pt x="56" y="54"/>
                    <a:pt x="55" y="52"/>
                  </a:cubicBezTo>
                  <a:cubicBezTo>
                    <a:pt x="54" y="51"/>
                    <a:pt x="53" y="50"/>
                    <a:pt x="52" y="49"/>
                  </a:cubicBezTo>
                  <a:cubicBezTo>
                    <a:pt x="51" y="47"/>
                    <a:pt x="50" y="46"/>
                    <a:pt x="49" y="44"/>
                  </a:cubicBezTo>
                  <a:cubicBezTo>
                    <a:pt x="46" y="41"/>
                    <a:pt x="44" y="39"/>
                    <a:pt x="42" y="36"/>
                  </a:cubicBezTo>
                  <a:cubicBezTo>
                    <a:pt x="41" y="35"/>
                    <a:pt x="40" y="34"/>
                    <a:pt x="39" y="33"/>
                  </a:cubicBezTo>
                  <a:cubicBezTo>
                    <a:pt x="37" y="30"/>
                    <a:pt x="35" y="28"/>
                    <a:pt x="33" y="26"/>
                  </a:cubicBezTo>
                  <a:cubicBezTo>
                    <a:pt x="32" y="25"/>
                    <a:pt x="31" y="24"/>
                    <a:pt x="30" y="23"/>
                  </a:cubicBezTo>
                  <a:cubicBezTo>
                    <a:pt x="29" y="22"/>
                    <a:pt x="27" y="21"/>
                    <a:pt x="26" y="20"/>
                  </a:cubicBezTo>
                  <a:cubicBezTo>
                    <a:pt x="25" y="19"/>
                    <a:pt x="24" y="18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6"/>
                    <a:pt x="21" y="15"/>
                    <a:pt x="20" y="14"/>
                  </a:cubicBezTo>
                  <a:cubicBezTo>
                    <a:pt x="14" y="9"/>
                    <a:pt x="7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E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î$ľïḍe"/>
            <p:cNvSpPr/>
            <p:nvPr/>
          </p:nvSpPr>
          <p:spPr bwMode="auto">
            <a:xfrm>
              <a:off x="5405438" y="3867150"/>
              <a:ext cx="309563" cy="538163"/>
            </a:xfrm>
            <a:custGeom>
              <a:avLst/>
              <a:gdLst>
                <a:gd name="T0" fmla="*/ 69 w 94"/>
                <a:gd name="T1" fmla="*/ 76 h 163"/>
                <a:gd name="T2" fmla="*/ 71 w 94"/>
                <a:gd name="T3" fmla="*/ 78 h 163"/>
                <a:gd name="T4" fmla="*/ 73 w 94"/>
                <a:gd name="T5" fmla="*/ 82 h 163"/>
                <a:gd name="T6" fmla="*/ 77 w 94"/>
                <a:gd name="T7" fmla="*/ 91 h 163"/>
                <a:gd name="T8" fmla="*/ 79 w 94"/>
                <a:gd name="T9" fmla="*/ 95 h 163"/>
                <a:gd name="T10" fmla="*/ 84 w 94"/>
                <a:gd name="T11" fmla="*/ 111 h 163"/>
                <a:gd name="T12" fmla="*/ 86 w 94"/>
                <a:gd name="T13" fmla="*/ 115 h 163"/>
                <a:gd name="T14" fmla="*/ 86 w 94"/>
                <a:gd name="T15" fmla="*/ 117 h 163"/>
                <a:gd name="T16" fmla="*/ 88 w 94"/>
                <a:gd name="T17" fmla="*/ 121 h 163"/>
                <a:gd name="T18" fmla="*/ 89 w 94"/>
                <a:gd name="T19" fmla="*/ 124 h 163"/>
                <a:gd name="T20" fmla="*/ 92 w 94"/>
                <a:gd name="T21" fmla="*/ 138 h 163"/>
                <a:gd name="T22" fmla="*/ 94 w 94"/>
                <a:gd name="T23" fmla="*/ 163 h 163"/>
                <a:gd name="T24" fmla="*/ 94 w 94"/>
                <a:gd name="T25" fmla="*/ 163 h 163"/>
                <a:gd name="T26" fmla="*/ 69 w 94"/>
                <a:gd name="T27" fmla="*/ 76 h 163"/>
                <a:gd name="T28" fmla="*/ 57 w 94"/>
                <a:gd name="T29" fmla="*/ 56 h 163"/>
                <a:gd name="T30" fmla="*/ 62 w 94"/>
                <a:gd name="T31" fmla="*/ 63 h 163"/>
                <a:gd name="T32" fmla="*/ 64 w 94"/>
                <a:gd name="T33" fmla="*/ 66 h 163"/>
                <a:gd name="T34" fmla="*/ 66 w 94"/>
                <a:gd name="T35" fmla="*/ 70 h 163"/>
                <a:gd name="T36" fmla="*/ 68 w 94"/>
                <a:gd name="T37" fmla="*/ 73 h 163"/>
                <a:gd name="T38" fmla="*/ 57 w 94"/>
                <a:gd name="T39" fmla="*/ 56 h 163"/>
                <a:gd name="T40" fmla="*/ 0 w 94"/>
                <a:gd name="T41" fmla="*/ 0 h 163"/>
                <a:gd name="T42" fmla="*/ 20 w 94"/>
                <a:gd name="T43" fmla="*/ 14 h 163"/>
                <a:gd name="T44" fmla="*/ 23 w 94"/>
                <a:gd name="T45" fmla="*/ 17 h 163"/>
                <a:gd name="T46" fmla="*/ 23 w 94"/>
                <a:gd name="T47" fmla="*/ 17 h 163"/>
                <a:gd name="T48" fmla="*/ 26 w 94"/>
                <a:gd name="T49" fmla="*/ 20 h 163"/>
                <a:gd name="T50" fmla="*/ 30 w 94"/>
                <a:gd name="T51" fmla="*/ 23 h 163"/>
                <a:gd name="T52" fmla="*/ 33 w 94"/>
                <a:gd name="T53" fmla="*/ 26 h 163"/>
                <a:gd name="T54" fmla="*/ 39 w 94"/>
                <a:gd name="T55" fmla="*/ 33 h 163"/>
                <a:gd name="T56" fmla="*/ 42 w 94"/>
                <a:gd name="T57" fmla="*/ 36 h 163"/>
                <a:gd name="T58" fmla="*/ 49 w 94"/>
                <a:gd name="T59" fmla="*/ 44 h 163"/>
                <a:gd name="T60" fmla="*/ 52 w 94"/>
                <a:gd name="T61" fmla="*/ 49 h 163"/>
                <a:gd name="T62" fmla="*/ 55 w 94"/>
                <a:gd name="T63" fmla="*/ 52 h 163"/>
                <a:gd name="T64" fmla="*/ 0 w 94"/>
                <a:gd name="T65" fmla="*/ 0 h 163"/>
                <a:gd name="T66" fmla="*/ 0 w 94"/>
                <a:gd name="T67" fmla="*/ 0 h 163"/>
                <a:gd name="T68" fmla="*/ 0 w 94"/>
                <a:gd name="T69" fmla="*/ 0 h 163"/>
                <a:gd name="T70" fmla="*/ 0 w 94"/>
                <a:gd name="T7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4" h="163">
                  <a:moveTo>
                    <a:pt x="69" y="76"/>
                  </a:moveTo>
                  <a:cubicBezTo>
                    <a:pt x="70" y="77"/>
                    <a:pt x="70" y="77"/>
                    <a:pt x="71" y="78"/>
                  </a:cubicBezTo>
                  <a:cubicBezTo>
                    <a:pt x="71" y="80"/>
                    <a:pt x="72" y="81"/>
                    <a:pt x="73" y="82"/>
                  </a:cubicBezTo>
                  <a:cubicBezTo>
                    <a:pt x="74" y="85"/>
                    <a:pt x="75" y="88"/>
                    <a:pt x="77" y="91"/>
                  </a:cubicBezTo>
                  <a:cubicBezTo>
                    <a:pt x="77" y="92"/>
                    <a:pt x="78" y="94"/>
                    <a:pt x="79" y="95"/>
                  </a:cubicBezTo>
                  <a:cubicBezTo>
                    <a:pt x="81" y="100"/>
                    <a:pt x="83" y="105"/>
                    <a:pt x="84" y="111"/>
                  </a:cubicBezTo>
                  <a:cubicBezTo>
                    <a:pt x="85" y="112"/>
                    <a:pt x="85" y="113"/>
                    <a:pt x="86" y="115"/>
                  </a:cubicBezTo>
                  <a:cubicBezTo>
                    <a:pt x="86" y="115"/>
                    <a:pt x="86" y="116"/>
                    <a:pt x="86" y="117"/>
                  </a:cubicBezTo>
                  <a:cubicBezTo>
                    <a:pt x="87" y="118"/>
                    <a:pt x="87" y="120"/>
                    <a:pt x="88" y="121"/>
                  </a:cubicBezTo>
                  <a:cubicBezTo>
                    <a:pt x="88" y="122"/>
                    <a:pt x="88" y="123"/>
                    <a:pt x="89" y="124"/>
                  </a:cubicBezTo>
                  <a:cubicBezTo>
                    <a:pt x="90" y="129"/>
                    <a:pt x="91" y="134"/>
                    <a:pt x="92" y="138"/>
                  </a:cubicBezTo>
                  <a:cubicBezTo>
                    <a:pt x="93" y="147"/>
                    <a:pt x="94" y="155"/>
                    <a:pt x="94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4" y="135"/>
                    <a:pt x="84" y="104"/>
                    <a:pt x="69" y="76"/>
                  </a:cubicBezTo>
                  <a:moveTo>
                    <a:pt x="57" y="56"/>
                  </a:moveTo>
                  <a:cubicBezTo>
                    <a:pt x="59" y="58"/>
                    <a:pt x="60" y="60"/>
                    <a:pt x="62" y="63"/>
                  </a:cubicBezTo>
                  <a:cubicBezTo>
                    <a:pt x="62" y="64"/>
                    <a:pt x="63" y="65"/>
                    <a:pt x="64" y="66"/>
                  </a:cubicBezTo>
                  <a:cubicBezTo>
                    <a:pt x="65" y="67"/>
                    <a:pt x="65" y="69"/>
                    <a:pt x="66" y="70"/>
                  </a:cubicBezTo>
                  <a:cubicBezTo>
                    <a:pt x="67" y="71"/>
                    <a:pt x="67" y="72"/>
                    <a:pt x="68" y="73"/>
                  </a:cubicBezTo>
                  <a:cubicBezTo>
                    <a:pt x="65" y="67"/>
                    <a:pt x="61" y="62"/>
                    <a:pt x="57" y="56"/>
                  </a:cubicBezTo>
                  <a:moveTo>
                    <a:pt x="0" y="0"/>
                  </a:moveTo>
                  <a:cubicBezTo>
                    <a:pt x="7" y="4"/>
                    <a:pt x="14" y="9"/>
                    <a:pt x="20" y="14"/>
                  </a:cubicBezTo>
                  <a:cubicBezTo>
                    <a:pt x="21" y="15"/>
                    <a:pt x="22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8"/>
                    <a:pt x="25" y="19"/>
                    <a:pt x="26" y="20"/>
                  </a:cubicBezTo>
                  <a:cubicBezTo>
                    <a:pt x="27" y="21"/>
                    <a:pt x="29" y="22"/>
                    <a:pt x="30" y="23"/>
                  </a:cubicBezTo>
                  <a:cubicBezTo>
                    <a:pt x="31" y="24"/>
                    <a:pt x="32" y="25"/>
                    <a:pt x="33" y="26"/>
                  </a:cubicBezTo>
                  <a:cubicBezTo>
                    <a:pt x="35" y="28"/>
                    <a:pt x="37" y="30"/>
                    <a:pt x="39" y="33"/>
                  </a:cubicBezTo>
                  <a:cubicBezTo>
                    <a:pt x="40" y="34"/>
                    <a:pt x="41" y="35"/>
                    <a:pt x="42" y="36"/>
                  </a:cubicBezTo>
                  <a:cubicBezTo>
                    <a:pt x="44" y="39"/>
                    <a:pt x="46" y="41"/>
                    <a:pt x="49" y="44"/>
                  </a:cubicBezTo>
                  <a:cubicBezTo>
                    <a:pt x="50" y="46"/>
                    <a:pt x="51" y="47"/>
                    <a:pt x="52" y="49"/>
                  </a:cubicBezTo>
                  <a:cubicBezTo>
                    <a:pt x="53" y="50"/>
                    <a:pt x="54" y="51"/>
                    <a:pt x="55" y="52"/>
                  </a:cubicBezTo>
                  <a:cubicBezTo>
                    <a:pt x="40" y="31"/>
                    <a:pt x="21" y="12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9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ïṣḷïdê"/>
            <p:cNvSpPr/>
            <p:nvPr/>
          </p:nvSpPr>
          <p:spPr bwMode="auto">
            <a:xfrm>
              <a:off x="5094288" y="3860800"/>
              <a:ext cx="266700" cy="73025"/>
            </a:xfrm>
            <a:custGeom>
              <a:avLst/>
              <a:gdLst>
                <a:gd name="T0" fmla="*/ 41 w 81"/>
                <a:gd name="T1" fmla="*/ 0 h 22"/>
                <a:gd name="T2" fmla="*/ 0 w 81"/>
                <a:gd name="T3" fmla="*/ 12 h 22"/>
                <a:gd name="T4" fmla="*/ 1 w 81"/>
                <a:gd name="T5" fmla="*/ 12 h 22"/>
                <a:gd name="T6" fmla="*/ 1 w 81"/>
                <a:gd name="T7" fmla="*/ 12 h 22"/>
                <a:gd name="T8" fmla="*/ 1 w 81"/>
                <a:gd name="T9" fmla="*/ 12 h 22"/>
                <a:gd name="T10" fmla="*/ 19 w 81"/>
                <a:gd name="T11" fmla="*/ 9 h 22"/>
                <a:gd name="T12" fmla="*/ 59 w 81"/>
                <a:gd name="T13" fmla="*/ 20 h 22"/>
                <a:gd name="T14" fmla="*/ 61 w 81"/>
                <a:gd name="T15" fmla="*/ 22 h 22"/>
                <a:gd name="T16" fmla="*/ 61 w 81"/>
                <a:gd name="T17" fmla="*/ 22 h 22"/>
                <a:gd name="T18" fmla="*/ 61 w 81"/>
                <a:gd name="T19" fmla="*/ 22 h 22"/>
                <a:gd name="T20" fmla="*/ 81 w 81"/>
                <a:gd name="T21" fmla="*/ 10 h 22"/>
                <a:gd name="T22" fmla="*/ 41 w 81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22">
                  <a:moveTo>
                    <a:pt x="41" y="0"/>
                  </a:moveTo>
                  <a:cubicBezTo>
                    <a:pt x="28" y="0"/>
                    <a:pt x="14" y="3"/>
                    <a:pt x="0" y="12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7" y="10"/>
                    <a:pt x="12" y="9"/>
                    <a:pt x="19" y="9"/>
                  </a:cubicBezTo>
                  <a:cubicBezTo>
                    <a:pt x="31" y="9"/>
                    <a:pt x="44" y="13"/>
                    <a:pt x="59" y="20"/>
                  </a:cubicBezTo>
                  <a:cubicBezTo>
                    <a:pt x="59" y="21"/>
                    <a:pt x="60" y="21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64" y="0"/>
                    <a:pt x="41" y="0"/>
                  </a:cubicBezTo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iş1ïḓe"/>
            <p:cNvSpPr/>
            <p:nvPr/>
          </p:nvSpPr>
          <p:spPr bwMode="auto">
            <a:xfrm>
              <a:off x="4986338" y="3890963"/>
              <a:ext cx="619125" cy="801688"/>
            </a:xfrm>
            <a:custGeom>
              <a:avLst/>
              <a:gdLst>
                <a:gd name="T0" fmla="*/ 52 w 188"/>
                <a:gd name="T1" fmla="*/ 0 h 243"/>
                <a:gd name="T2" fmla="*/ 34 w 188"/>
                <a:gd name="T3" fmla="*/ 3 h 243"/>
                <a:gd name="T4" fmla="*/ 34 w 188"/>
                <a:gd name="T5" fmla="*/ 3 h 243"/>
                <a:gd name="T6" fmla="*/ 34 w 188"/>
                <a:gd name="T7" fmla="*/ 3 h 243"/>
                <a:gd name="T8" fmla="*/ 33 w 188"/>
                <a:gd name="T9" fmla="*/ 3 h 243"/>
                <a:gd name="T10" fmla="*/ 33 w 188"/>
                <a:gd name="T11" fmla="*/ 3 h 243"/>
                <a:gd name="T12" fmla="*/ 0 w 188"/>
                <a:gd name="T13" fmla="*/ 67 h 243"/>
                <a:gd name="T14" fmla="*/ 94 w 188"/>
                <a:gd name="T15" fmla="*/ 230 h 243"/>
                <a:gd name="T16" fmla="*/ 136 w 188"/>
                <a:gd name="T17" fmla="*/ 243 h 243"/>
                <a:gd name="T18" fmla="*/ 166 w 188"/>
                <a:gd name="T19" fmla="*/ 233 h 243"/>
                <a:gd name="T20" fmla="*/ 165 w 188"/>
                <a:gd name="T21" fmla="*/ 233 h 243"/>
                <a:gd name="T22" fmla="*/ 188 w 188"/>
                <a:gd name="T23" fmla="*/ 186 h 243"/>
                <a:gd name="T24" fmla="*/ 188 w 188"/>
                <a:gd name="T25" fmla="*/ 186 h 243"/>
                <a:gd name="T26" fmla="*/ 188 w 188"/>
                <a:gd name="T27" fmla="*/ 186 h 243"/>
                <a:gd name="T28" fmla="*/ 188 w 188"/>
                <a:gd name="T29" fmla="*/ 186 h 243"/>
                <a:gd name="T30" fmla="*/ 188 w 188"/>
                <a:gd name="T31" fmla="*/ 186 h 243"/>
                <a:gd name="T32" fmla="*/ 188 w 188"/>
                <a:gd name="T33" fmla="*/ 176 h 243"/>
                <a:gd name="T34" fmla="*/ 188 w 188"/>
                <a:gd name="T35" fmla="*/ 176 h 243"/>
                <a:gd name="T36" fmla="*/ 119 w 188"/>
                <a:gd name="T37" fmla="*/ 136 h 243"/>
                <a:gd name="T38" fmla="*/ 94 w 188"/>
                <a:gd name="T39" fmla="*/ 121 h 243"/>
                <a:gd name="T40" fmla="*/ 94 w 188"/>
                <a:gd name="T41" fmla="*/ 121 h 243"/>
                <a:gd name="T42" fmla="*/ 94 w 188"/>
                <a:gd name="T43" fmla="*/ 121 h 243"/>
                <a:gd name="T44" fmla="*/ 94 w 188"/>
                <a:gd name="T45" fmla="*/ 13 h 243"/>
                <a:gd name="T46" fmla="*/ 94 w 188"/>
                <a:gd name="T47" fmla="*/ 13 h 243"/>
                <a:gd name="T48" fmla="*/ 94 w 188"/>
                <a:gd name="T49" fmla="*/ 13 h 243"/>
                <a:gd name="T50" fmla="*/ 92 w 188"/>
                <a:gd name="T51" fmla="*/ 11 h 243"/>
                <a:gd name="T52" fmla="*/ 52 w 188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243">
                  <a:moveTo>
                    <a:pt x="52" y="0"/>
                  </a:moveTo>
                  <a:cubicBezTo>
                    <a:pt x="45" y="0"/>
                    <a:pt x="40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2" y="12"/>
                    <a:pt x="0" y="34"/>
                    <a:pt x="0" y="67"/>
                  </a:cubicBezTo>
                  <a:cubicBezTo>
                    <a:pt x="0" y="127"/>
                    <a:pt x="42" y="200"/>
                    <a:pt x="94" y="230"/>
                  </a:cubicBezTo>
                  <a:cubicBezTo>
                    <a:pt x="109" y="239"/>
                    <a:pt x="123" y="243"/>
                    <a:pt x="136" y="243"/>
                  </a:cubicBezTo>
                  <a:cubicBezTo>
                    <a:pt x="147" y="243"/>
                    <a:pt x="157" y="240"/>
                    <a:pt x="166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178" y="224"/>
                    <a:pt x="186" y="208"/>
                    <a:pt x="188" y="186"/>
                  </a:cubicBezTo>
                  <a:cubicBezTo>
                    <a:pt x="188" y="186"/>
                    <a:pt x="188" y="186"/>
                    <a:pt x="188" y="186"/>
                  </a:cubicBezTo>
                  <a:cubicBezTo>
                    <a:pt x="188" y="186"/>
                    <a:pt x="188" y="186"/>
                    <a:pt x="188" y="186"/>
                  </a:cubicBezTo>
                  <a:cubicBezTo>
                    <a:pt x="188" y="186"/>
                    <a:pt x="188" y="186"/>
                    <a:pt x="188" y="186"/>
                  </a:cubicBezTo>
                  <a:cubicBezTo>
                    <a:pt x="188" y="186"/>
                    <a:pt x="188" y="186"/>
                    <a:pt x="188" y="186"/>
                  </a:cubicBezTo>
                  <a:cubicBezTo>
                    <a:pt x="188" y="182"/>
                    <a:pt x="188" y="179"/>
                    <a:pt x="188" y="176"/>
                  </a:cubicBezTo>
                  <a:cubicBezTo>
                    <a:pt x="188" y="176"/>
                    <a:pt x="188" y="176"/>
                    <a:pt x="188" y="176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2"/>
                    <a:pt x="92" y="12"/>
                    <a:pt x="92" y="11"/>
                  </a:cubicBezTo>
                  <a:cubicBezTo>
                    <a:pt x="77" y="4"/>
                    <a:pt x="64" y="0"/>
                    <a:pt x="52" y="0"/>
                  </a:cubicBezTo>
                </a:path>
              </a:pathLst>
            </a:custGeom>
            <a:solidFill>
              <a:srgbClr val="A56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iŝḷiďê"/>
            <p:cNvSpPr/>
            <p:nvPr/>
          </p:nvSpPr>
          <p:spPr bwMode="auto">
            <a:xfrm>
              <a:off x="5529263" y="4503738"/>
              <a:ext cx="76200" cy="155575"/>
            </a:xfrm>
            <a:custGeom>
              <a:avLst/>
              <a:gdLst>
                <a:gd name="T0" fmla="*/ 23 w 23"/>
                <a:gd name="T1" fmla="*/ 0 h 47"/>
                <a:gd name="T2" fmla="*/ 0 w 23"/>
                <a:gd name="T3" fmla="*/ 47 h 47"/>
                <a:gd name="T4" fmla="*/ 1 w 23"/>
                <a:gd name="T5" fmla="*/ 47 h 47"/>
                <a:gd name="T6" fmla="*/ 23 w 23"/>
                <a:gd name="T7" fmla="*/ 0 h 47"/>
                <a:gd name="T8" fmla="*/ 23 w 23"/>
                <a:gd name="T9" fmla="*/ 0 h 47"/>
                <a:gd name="T10" fmla="*/ 23 w 23"/>
                <a:gd name="T11" fmla="*/ 0 h 47"/>
                <a:gd name="T12" fmla="*/ 23 w 23"/>
                <a:gd name="T13" fmla="*/ 0 h 47"/>
                <a:gd name="T14" fmla="*/ 23 w 23"/>
                <a:gd name="T15" fmla="*/ 0 h 47"/>
                <a:gd name="T16" fmla="*/ 23 w 23"/>
                <a:gd name="T17" fmla="*/ 0 h 47"/>
                <a:gd name="T18" fmla="*/ 23 w 23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47">
                  <a:moveTo>
                    <a:pt x="23" y="0"/>
                  </a:moveTo>
                  <a:cubicBezTo>
                    <a:pt x="21" y="22"/>
                    <a:pt x="13" y="38"/>
                    <a:pt x="0" y="47"/>
                  </a:cubicBezTo>
                  <a:cubicBezTo>
                    <a:pt x="0" y="47"/>
                    <a:pt x="0" y="47"/>
                    <a:pt x="1" y="47"/>
                  </a:cubicBezTo>
                  <a:cubicBezTo>
                    <a:pt x="13" y="38"/>
                    <a:pt x="21" y="22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884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îṥḻiḍe"/>
            <p:cNvSpPr/>
            <p:nvPr/>
          </p:nvSpPr>
          <p:spPr bwMode="auto">
            <a:xfrm>
              <a:off x="5094288" y="3900488"/>
              <a:ext cx="201613" cy="33338"/>
            </a:xfrm>
            <a:custGeom>
              <a:avLst/>
              <a:gdLst>
                <a:gd name="T0" fmla="*/ 59 w 61"/>
                <a:gd name="T1" fmla="*/ 8 h 10"/>
                <a:gd name="T2" fmla="*/ 61 w 61"/>
                <a:gd name="T3" fmla="*/ 10 h 10"/>
                <a:gd name="T4" fmla="*/ 61 w 61"/>
                <a:gd name="T5" fmla="*/ 10 h 10"/>
                <a:gd name="T6" fmla="*/ 59 w 61"/>
                <a:gd name="T7" fmla="*/ 8 h 10"/>
                <a:gd name="T8" fmla="*/ 1 w 61"/>
                <a:gd name="T9" fmla="*/ 0 h 10"/>
                <a:gd name="T10" fmla="*/ 0 w 61"/>
                <a:gd name="T11" fmla="*/ 0 h 10"/>
                <a:gd name="T12" fmla="*/ 0 w 61"/>
                <a:gd name="T13" fmla="*/ 0 h 10"/>
                <a:gd name="T14" fmla="*/ 1 w 61"/>
                <a:gd name="T15" fmla="*/ 0 h 10"/>
                <a:gd name="T16" fmla="*/ 1 w 61"/>
                <a:gd name="T17" fmla="*/ 0 h 10"/>
                <a:gd name="T18" fmla="*/ 1 w 61"/>
                <a:gd name="T19" fmla="*/ 0 h 10"/>
                <a:gd name="T20" fmla="*/ 1 w 6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">
                  <a:moveTo>
                    <a:pt x="59" y="8"/>
                  </a:moveTo>
                  <a:cubicBezTo>
                    <a:pt x="59" y="9"/>
                    <a:pt x="60" y="9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9"/>
                    <a:pt x="59" y="9"/>
                    <a:pt x="59" y="8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84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iṧľîḑe"/>
            <p:cNvSpPr/>
            <p:nvPr/>
          </p:nvSpPr>
          <p:spPr bwMode="auto">
            <a:xfrm>
              <a:off x="5295900" y="3894138"/>
              <a:ext cx="376238" cy="576263"/>
            </a:xfrm>
            <a:custGeom>
              <a:avLst/>
              <a:gdLst>
                <a:gd name="T0" fmla="*/ 20 w 114"/>
                <a:gd name="T1" fmla="*/ 0 h 175"/>
                <a:gd name="T2" fmla="*/ 0 w 114"/>
                <a:gd name="T3" fmla="*/ 12 h 175"/>
                <a:gd name="T4" fmla="*/ 0 w 114"/>
                <a:gd name="T5" fmla="*/ 120 h 175"/>
                <a:gd name="T6" fmla="*/ 20 w 114"/>
                <a:gd name="T7" fmla="*/ 132 h 175"/>
                <a:gd name="T8" fmla="*/ 25 w 114"/>
                <a:gd name="T9" fmla="*/ 135 h 175"/>
                <a:gd name="T10" fmla="*/ 94 w 114"/>
                <a:gd name="T11" fmla="*/ 175 h 175"/>
                <a:gd name="T12" fmla="*/ 94 w 114"/>
                <a:gd name="T13" fmla="*/ 175 h 175"/>
                <a:gd name="T14" fmla="*/ 94 w 114"/>
                <a:gd name="T15" fmla="*/ 175 h 175"/>
                <a:gd name="T16" fmla="*/ 94 w 114"/>
                <a:gd name="T17" fmla="*/ 175 h 175"/>
                <a:gd name="T18" fmla="*/ 100 w 114"/>
                <a:gd name="T19" fmla="*/ 171 h 175"/>
                <a:gd name="T20" fmla="*/ 114 w 114"/>
                <a:gd name="T21" fmla="*/ 163 h 175"/>
                <a:gd name="T22" fmla="*/ 20 w 114"/>
                <a:gd name="T23" fmla="*/ 109 h 175"/>
                <a:gd name="T24" fmla="*/ 20 w 114"/>
                <a:gd name="T2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75">
                  <a:moveTo>
                    <a:pt x="2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0" y="132"/>
                    <a:pt x="20" y="132"/>
                    <a:pt x="20" y="132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100" y="171"/>
                    <a:pt x="100" y="171"/>
                    <a:pt x="100" y="171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išlîḓè"/>
            <p:cNvSpPr/>
            <p:nvPr/>
          </p:nvSpPr>
          <p:spPr bwMode="auto">
            <a:xfrm>
              <a:off x="5605463" y="4457700"/>
              <a:ext cx="20638" cy="12700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4 h 4"/>
                <a:gd name="T4" fmla="*/ 0 w 6"/>
                <a:gd name="T5" fmla="*/ 4 h 4"/>
                <a:gd name="T6" fmla="*/ 6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BB93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íš1ïḑe"/>
            <p:cNvSpPr/>
            <p:nvPr/>
          </p:nvSpPr>
          <p:spPr bwMode="auto">
            <a:xfrm>
              <a:off x="5295900" y="3933825"/>
              <a:ext cx="309563" cy="536575"/>
            </a:xfrm>
            <a:custGeom>
              <a:avLst/>
              <a:gdLst>
                <a:gd name="T0" fmla="*/ 25 w 94"/>
                <a:gd name="T1" fmla="*/ 123 h 163"/>
                <a:gd name="T2" fmla="*/ 94 w 94"/>
                <a:gd name="T3" fmla="*/ 163 h 163"/>
                <a:gd name="T4" fmla="*/ 94 w 94"/>
                <a:gd name="T5" fmla="*/ 163 h 163"/>
                <a:gd name="T6" fmla="*/ 94 w 94"/>
                <a:gd name="T7" fmla="*/ 163 h 163"/>
                <a:gd name="T8" fmla="*/ 25 w 94"/>
                <a:gd name="T9" fmla="*/ 123 h 163"/>
                <a:gd name="T10" fmla="*/ 0 w 94"/>
                <a:gd name="T11" fmla="*/ 0 h 163"/>
                <a:gd name="T12" fmla="*/ 0 w 94"/>
                <a:gd name="T13" fmla="*/ 0 h 163"/>
                <a:gd name="T14" fmla="*/ 0 w 94"/>
                <a:gd name="T15" fmla="*/ 108 h 163"/>
                <a:gd name="T16" fmla="*/ 0 w 94"/>
                <a:gd name="T17" fmla="*/ 108 h 163"/>
                <a:gd name="T18" fmla="*/ 0 w 9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63">
                  <a:moveTo>
                    <a:pt x="25" y="123"/>
                  </a:moveTo>
                  <a:cubicBezTo>
                    <a:pt x="94" y="163"/>
                    <a:pt x="94" y="163"/>
                    <a:pt x="94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25" y="123"/>
                    <a:pt x="25" y="123"/>
                    <a:pt x="25" y="12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56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îsḻíḋé"/>
            <p:cNvSpPr/>
            <p:nvPr/>
          </p:nvSpPr>
          <p:spPr bwMode="auto">
            <a:xfrm>
              <a:off x="7045325" y="2636838"/>
              <a:ext cx="890588" cy="1082675"/>
            </a:xfrm>
            <a:custGeom>
              <a:avLst/>
              <a:gdLst>
                <a:gd name="T0" fmla="*/ 270 w 270"/>
                <a:gd name="T1" fmla="*/ 21 h 328"/>
                <a:gd name="T2" fmla="*/ 195 w 270"/>
                <a:gd name="T3" fmla="*/ 34 h 328"/>
                <a:gd name="T4" fmla="*/ 78 w 270"/>
                <a:gd name="T5" fmla="*/ 205 h 328"/>
                <a:gd name="T6" fmla="*/ 23 w 270"/>
                <a:gd name="T7" fmla="*/ 303 h 328"/>
                <a:gd name="T8" fmla="*/ 23 w 270"/>
                <a:gd name="T9" fmla="*/ 303 h 328"/>
                <a:gd name="T10" fmla="*/ 21 w 270"/>
                <a:gd name="T11" fmla="*/ 325 h 328"/>
                <a:gd name="T12" fmla="*/ 21 w 270"/>
                <a:gd name="T13" fmla="*/ 328 h 328"/>
                <a:gd name="T14" fmla="*/ 0 w 270"/>
                <a:gd name="T15" fmla="*/ 316 h 328"/>
                <a:gd name="T16" fmla="*/ 0 w 270"/>
                <a:gd name="T17" fmla="*/ 313 h 328"/>
                <a:gd name="T18" fmla="*/ 58 w 270"/>
                <a:gd name="T19" fmla="*/ 193 h 328"/>
                <a:gd name="T20" fmla="*/ 175 w 270"/>
                <a:gd name="T21" fmla="*/ 23 h 328"/>
                <a:gd name="T22" fmla="*/ 270 w 270"/>
                <a:gd name="T23" fmla="*/ 2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328">
                  <a:moveTo>
                    <a:pt x="270" y="21"/>
                  </a:moveTo>
                  <a:cubicBezTo>
                    <a:pt x="250" y="14"/>
                    <a:pt x="224" y="18"/>
                    <a:pt x="195" y="34"/>
                  </a:cubicBezTo>
                  <a:cubicBezTo>
                    <a:pt x="139" y="66"/>
                    <a:pt x="92" y="137"/>
                    <a:pt x="78" y="205"/>
                  </a:cubicBezTo>
                  <a:cubicBezTo>
                    <a:pt x="51" y="229"/>
                    <a:pt x="29" y="267"/>
                    <a:pt x="23" y="303"/>
                  </a:cubicBezTo>
                  <a:cubicBezTo>
                    <a:pt x="23" y="303"/>
                    <a:pt x="23" y="303"/>
                    <a:pt x="23" y="303"/>
                  </a:cubicBezTo>
                  <a:cubicBezTo>
                    <a:pt x="21" y="311"/>
                    <a:pt x="21" y="318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5"/>
                    <a:pt x="0" y="314"/>
                    <a:pt x="0" y="313"/>
                  </a:cubicBezTo>
                  <a:cubicBezTo>
                    <a:pt x="0" y="272"/>
                    <a:pt x="25" y="223"/>
                    <a:pt x="58" y="193"/>
                  </a:cubicBezTo>
                  <a:cubicBezTo>
                    <a:pt x="72" y="125"/>
                    <a:pt x="119" y="55"/>
                    <a:pt x="175" y="23"/>
                  </a:cubicBezTo>
                  <a:cubicBezTo>
                    <a:pt x="214" y="0"/>
                    <a:pt x="248" y="1"/>
                    <a:pt x="270" y="21"/>
                  </a:cubicBezTo>
                </a:path>
              </a:pathLst>
            </a:custGeom>
            <a:solidFill>
              <a:srgbClr val="A56FFD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iṩľîḍê"/>
            <p:cNvSpPr/>
            <p:nvPr/>
          </p:nvSpPr>
          <p:spPr bwMode="auto">
            <a:xfrm>
              <a:off x="8043863" y="2703513"/>
              <a:ext cx="344488" cy="155575"/>
            </a:xfrm>
            <a:custGeom>
              <a:avLst/>
              <a:gdLst>
                <a:gd name="T0" fmla="*/ 104 w 104"/>
                <a:gd name="T1" fmla="*/ 20 h 47"/>
                <a:gd name="T2" fmla="*/ 22 w 104"/>
                <a:gd name="T3" fmla="*/ 39 h 47"/>
                <a:gd name="T4" fmla="*/ 9 w 104"/>
                <a:gd name="T5" fmla="*/ 47 h 47"/>
                <a:gd name="T6" fmla="*/ 0 w 104"/>
                <a:gd name="T7" fmla="*/ 28 h 47"/>
                <a:gd name="T8" fmla="*/ 2 w 104"/>
                <a:gd name="T9" fmla="*/ 27 h 47"/>
                <a:gd name="T10" fmla="*/ 104 w 104"/>
                <a:gd name="T11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47">
                  <a:moveTo>
                    <a:pt x="104" y="20"/>
                  </a:moveTo>
                  <a:cubicBezTo>
                    <a:pt x="83" y="14"/>
                    <a:pt x="54" y="20"/>
                    <a:pt x="22" y="39"/>
                  </a:cubicBezTo>
                  <a:cubicBezTo>
                    <a:pt x="18" y="41"/>
                    <a:pt x="13" y="44"/>
                    <a:pt x="9" y="47"/>
                  </a:cubicBezTo>
                  <a:cubicBezTo>
                    <a:pt x="6" y="40"/>
                    <a:pt x="4" y="34"/>
                    <a:pt x="0" y="28"/>
                  </a:cubicBezTo>
                  <a:cubicBezTo>
                    <a:pt x="1" y="28"/>
                    <a:pt x="2" y="27"/>
                    <a:pt x="2" y="27"/>
                  </a:cubicBezTo>
                  <a:cubicBezTo>
                    <a:pt x="47" y="1"/>
                    <a:pt x="86" y="0"/>
                    <a:pt x="104" y="20"/>
                  </a:cubicBezTo>
                </a:path>
              </a:pathLst>
            </a:custGeom>
            <a:solidFill>
              <a:srgbClr val="D2B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íṧ1îḓè"/>
            <p:cNvSpPr/>
            <p:nvPr/>
          </p:nvSpPr>
          <p:spPr bwMode="auto">
            <a:xfrm>
              <a:off x="7113588" y="2697163"/>
              <a:ext cx="1376363" cy="1022350"/>
            </a:xfrm>
            <a:custGeom>
              <a:avLst/>
              <a:gdLst>
                <a:gd name="T0" fmla="*/ 95 w 417"/>
                <a:gd name="T1" fmla="*/ 96 h 310"/>
                <a:gd name="T2" fmla="*/ 88 w 417"/>
                <a:gd name="T3" fmla="*/ 107 h 310"/>
                <a:gd name="T4" fmla="*/ 94 w 417"/>
                <a:gd name="T5" fmla="*/ 102 h 310"/>
                <a:gd name="T6" fmla="*/ 95 w 417"/>
                <a:gd name="T7" fmla="*/ 96 h 310"/>
                <a:gd name="T8" fmla="*/ 228 w 417"/>
                <a:gd name="T9" fmla="*/ 0 h 310"/>
                <a:gd name="T10" fmla="*/ 205 w 417"/>
                <a:gd name="T11" fmla="*/ 3 h 310"/>
                <a:gd name="T12" fmla="*/ 174 w 417"/>
                <a:gd name="T13" fmla="*/ 16 h 310"/>
                <a:gd name="T14" fmla="*/ 159 w 417"/>
                <a:gd name="T15" fmla="*/ 26 h 310"/>
                <a:gd name="T16" fmla="*/ 163 w 417"/>
                <a:gd name="T17" fmla="*/ 26 h 310"/>
                <a:gd name="T18" fmla="*/ 179 w 417"/>
                <a:gd name="T19" fmla="*/ 30 h 310"/>
                <a:gd name="T20" fmla="*/ 176 w 417"/>
                <a:gd name="T21" fmla="*/ 107 h 310"/>
                <a:gd name="T22" fmla="*/ 138 w 417"/>
                <a:gd name="T23" fmla="*/ 140 h 310"/>
                <a:gd name="T24" fmla="*/ 139 w 417"/>
                <a:gd name="T25" fmla="*/ 142 h 310"/>
                <a:gd name="T26" fmla="*/ 49 w 417"/>
                <a:gd name="T27" fmla="*/ 195 h 310"/>
                <a:gd name="T28" fmla="*/ 2 w 417"/>
                <a:gd name="T29" fmla="*/ 285 h 310"/>
                <a:gd name="T30" fmla="*/ 2 w 417"/>
                <a:gd name="T31" fmla="*/ 285 h 310"/>
                <a:gd name="T32" fmla="*/ 0 w 417"/>
                <a:gd name="T33" fmla="*/ 307 h 310"/>
                <a:gd name="T34" fmla="*/ 0 w 417"/>
                <a:gd name="T35" fmla="*/ 309 h 310"/>
                <a:gd name="T36" fmla="*/ 0 w 417"/>
                <a:gd name="T37" fmla="*/ 310 h 310"/>
                <a:gd name="T38" fmla="*/ 417 w 417"/>
                <a:gd name="T39" fmla="*/ 69 h 310"/>
                <a:gd name="T40" fmla="*/ 417 w 417"/>
                <a:gd name="T41" fmla="*/ 66 h 310"/>
                <a:gd name="T42" fmla="*/ 386 w 417"/>
                <a:gd name="T43" fmla="*/ 21 h 310"/>
                <a:gd name="T44" fmla="*/ 386 w 417"/>
                <a:gd name="T45" fmla="*/ 22 h 310"/>
                <a:gd name="T46" fmla="*/ 370 w 417"/>
                <a:gd name="T47" fmla="*/ 20 h 310"/>
                <a:gd name="T48" fmla="*/ 304 w 417"/>
                <a:gd name="T49" fmla="*/ 41 h 310"/>
                <a:gd name="T50" fmla="*/ 301 w 417"/>
                <a:gd name="T51" fmla="*/ 42 h 310"/>
                <a:gd name="T52" fmla="*/ 291 w 417"/>
                <a:gd name="T53" fmla="*/ 49 h 310"/>
                <a:gd name="T54" fmla="*/ 291 w 417"/>
                <a:gd name="T55" fmla="*/ 49 h 310"/>
                <a:gd name="T56" fmla="*/ 291 w 417"/>
                <a:gd name="T57" fmla="*/ 49 h 310"/>
                <a:gd name="T58" fmla="*/ 289 w 417"/>
                <a:gd name="T59" fmla="*/ 44 h 310"/>
                <a:gd name="T60" fmla="*/ 289 w 417"/>
                <a:gd name="T61" fmla="*/ 44 h 310"/>
                <a:gd name="T62" fmla="*/ 289 w 417"/>
                <a:gd name="T63" fmla="*/ 44 h 310"/>
                <a:gd name="T64" fmla="*/ 249 w 417"/>
                <a:gd name="T65" fmla="*/ 3 h 310"/>
                <a:gd name="T66" fmla="*/ 249 w 417"/>
                <a:gd name="T67" fmla="*/ 3 h 310"/>
                <a:gd name="T68" fmla="*/ 228 w 417"/>
                <a:gd name="T6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7" h="310">
                  <a:moveTo>
                    <a:pt x="95" y="96"/>
                  </a:moveTo>
                  <a:cubicBezTo>
                    <a:pt x="93" y="100"/>
                    <a:pt x="90" y="104"/>
                    <a:pt x="88" y="107"/>
                  </a:cubicBezTo>
                  <a:cubicBezTo>
                    <a:pt x="90" y="106"/>
                    <a:pt x="92" y="104"/>
                    <a:pt x="94" y="102"/>
                  </a:cubicBezTo>
                  <a:cubicBezTo>
                    <a:pt x="94" y="100"/>
                    <a:pt x="95" y="98"/>
                    <a:pt x="95" y="96"/>
                  </a:cubicBezTo>
                  <a:moveTo>
                    <a:pt x="228" y="0"/>
                  </a:moveTo>
                  <a:cubicBezTo>
                    <a:pt x="221" y="0"/>
                    <a:pt x="213" y="1"/>
                    <a:pt x="205" y="3"/>
                  </a:cubicBezTo>
                  <a:cubicBezTo>
                    <a:pt x="195" y="6"/>
                    <a:pt x="185" y="10"/>
                    <a:pt x="174" y="16"/>
                  </a:cubicBezTo>
                  <a:cubicBezTo>
                    <a:pt x="169" y="19"/>
                    <a:pt x="164" y="23"/>
                    <a:pt x="159" y="26"/>
                  </a:cubicBezTo>
                  <a:cubicBezTo>
                    <a:pt x="160" y="26"/>
                    <a:pt x="162" y="26"/>
                    <a:pt x="163" y="26"/>
                  </a:cubicBezTo>
                  <a:cubicBezTo>
                    <a:pt x="169" y="26"/>
                    <a:pt x="174" y="27"/>
                    <a:pt x="179" y="30"/>
                  </a:cubicBezTo>
                  <a:cubicBezTo>
                    <a:pt x="197" y="43"/>
                    <a:pt x="196" y="77"/>
                    <a:pt x="176" y="107"/>
                  </a:cubicBezTo>
                  <a:cubicBezTo>
                    <a:pt x="165" y="123"/>
                    <a:pt x="151" y="135"/>
                    <a:pt x="138" y="140"/>
                  </a:cubicBezTo>
                  <a:cubicBezTo>
                    <a:pt x="139" y="142"/>
                    <a:pt x="139" y="142"/>
                    <a:pt x="139" y="142"/>
                  </a:cubicBezTo>
                  <a:cubicBezTo>
                    <a:pt x="111" y="170"/>
                    <a:pt x="80" y="188"/>
                    <a:pt x="49" y="195"/>
                  </a:cubicBezTo>
                  <a:cubicBezTo>
                    <a:pt x="25" y="219"/>
                    <a:pt x="8" y="253"/>
                    <a:pt x="2" y="285"/>
                  </a:cubicBezTo>
                  <a:cubicBezTo>
                    <a:pt x="2" y="285"/>
                    <a:pt x="2" y="285"/>
                    <a:pt x="2" y="285"/>
                  </a:cubicBezTo>
                  <a:cubicBezTo>
                    <a:pt x="0" y="293"/>
                    <a:pt x="0" y="300"/>
                    <a:pt x="0" y="307"/>
                  </a:cubicBezTo>
                  <a:cubicBezTo>
                    <a:pt x="0" y="308"/>
                    <a:pt x="0" y="308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417" y="69"/>
                    <a:pt x="417" y="69"/>
                    <a:pt x="417" y="69"/>
                  </a:cubicBezTo>
                  <a:cubicBezTo>
                    <a:pt x="417" y="68"/>
                    <a:pt x="417" y="67"/>
                    <a:pt x="417" y="66"/>
                  </a:cubicBezTo>
                  <a:cubicBezTo>
                    <a:pt x="417" y="42"/>
                    <a:pt x="405" y="26"/>
                    <a:pt x="386" y="21"/>
                  </a:cubicBezTo>
                  <a:cubicBezTo>
                    <a:pt x="386" y="21"/>
                    <a:pt x="386" y="21"/>
                    <a:pt x="386" y="22"/>
                  </a:cubicBezTo>
                  <a:cubicBezTo>
                    <a:pt x="381" y="20"/>
                    <a:pt x="376" y="20"/>
                    <a:pt x="370" y="20"/>
                  </a:cubicBezTo>
                  <a:cubicBezTo>
                    <a:pt x="352" y="20"/>
                    <a:pt x="329" y="26"/>
                    <a:pt x="304" y="41"/>
                  </a:cubicBezTo>
                  <a:cubicBezTo>
                    <a:pt x="303" y="41"/>
                    <a:pt x="302" y="42"/>
                    <a:pt x="301" y="42"/>
                  </a:cubicBezTo>
                  <a:cubicBezTo>
                    <a:pt x="298" y="45"/>
                    <a:pt x="294" y="47"/>
                    <a:pt x="291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0" y="47"/>
                    <a:pt x="290" y="46"/>
                    <a:pt x="289" y="44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81" y="23"/>
                    <a:pt x="267" y="9"/>
                    <a:pt x="249" y="3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3" y="1"/>
                    <a:pt x="236" y="0"/>
                    <a:pt x="228" y="0"/>
                  </a:cubicBezTo>
                </a:path>
              </a:pathLst>
            </a:custGeom>
            <a:solidFill>
              <a:srgbClr val="A56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íṣľiḑê"/>
            <p:cNvSpPr/>
            <p:nvPr/>
          </p:nvSpPr>
          <p:spPr bwMode="auto">
            <a:xfrm>
              <a:off x="7424738" y="2782888"/>
              <a:ext cx="339725" cy="376238"/>
            </a:xfrm>
            <a:custGeom>
              <a:avLst/>
              <a:gdLst>
                <a:gd name="T0" fmla="*/ 69 w 103"/>
                <a:gd name="T1" fmla="*/ 0 h 114"/>
                <a:gd name="T2" fmla="*/ 65 w 103"/>
                <a:gd name="T3" fmla="*/ 0 h 114"/>
                <a:gd name="T4" fmla="*/ 1 w 103"/>
                <a:gd name="T5" fmla="*/ 70 h 114"/>
                <a:gd name="T6" fmla="*/ 0 w 103"/>
                <a:gd name="T7" fmla="*/ 76 h 114"/>
                <a:gd name="T8" fmla="*/ 2 w 103"/>
                <a:gd name="T9" fmla="*/ 73 h 114"/>
                <a:gd name="T10" fmla="*/ 44 w 103"/>
                <a:gd name="T11" fmla="*/ 114 h 114"/>
                <a:gd name="T12" fmla="*/ 82 w 103"/>
                <a:gd name="T13" fmla="*/ 81 h 114"/>
                <a:gd name="T14" fmla="*/ 85 w 103"/>
                <a:gd name="T15" fmla="*/ 4 h 114"/>
                <a:gd name="T16" fmla="*/ 69 w 103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14">
                  <a:moveTo>
                    <a:pt x="69" y="0"/>
                  </a:moveTo>
                  <a:cubicBezTo>
                    <a:pt x="68" y="0"/>
                    <a:pt x="66" y="0"/>
                    <a:pt x="65" y="0"/>
                  </a:cubicBezTo>
                  <a:cubicBezTo>
                    <a:pt x="40" y="18"/>
                    <a:pt x="18" y="42"/>
                    <a:pt x="1" y="70"/>
                  </a:cubicBezTo>
                  <a:cubicBezTo>
                    <a:pt x="1" y="72"/>
                    <a:pt x="0" y="74"/>
                    <a:pt x="0" y="76"/>
                  </a:cubicBezTo>
                  <a:cubicBezTo>
                    <a:pt x="1" y="75"/>
                    <a:pt x="2" y="74"/>
                    <a:pt x="2" y="73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57" y="109"/>
                    <a:pt x="71" y="97"/>
                    <a:pt x="82" y="81"/>
                  </a:cubicBezTo>
                  <a:cubicBezTo>
                    <a:pt x="102" y="51"/>
                    <a:pt x="103" y="17"/>
                    <a:pt x="85" y="4"/>
                  </a:cubicBezTo>
                  <a:cubicBezTo>
                    <a:pt x="80" y="1"/>
                    <a:pt x="75" y="0"/>
                    <a:pt x="69" y="0"/>
                  </a:cubicBezTo>
                </a:path>
              </a:pathLst>
            </a:custGeom>
            <a:solidFill>
              <a:srgbClr val="A45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ïṩ1îḓê"/>
            <p:cNvSpPr/>
            <p:nvPr/>
          </p:nvSpPr>
          <p:spPr bwMode="auto">
            <a:xfrm>
              <a:off x="7275513" y="3022600"/>
              <a:ext cx="296863" cy="317500"/>
            </a:xfrm>
            <a:custGeom>
              <a:avLst/>
              <a:gdLst>
                <a:gd name="T0" fmla="*/ 47 w 90"/>
                <a:gd name="T1" fmla="*/ 0 h 96"/>
                <a:gd name="T2" fmla="*/ 45 w 90"/>
                <a:gd name="T3" fmla="*/ 3 h 96"/>
                <a:gd name="T4" fmla="*/ 39 w 90"/>
                <a:gd name="T5" fmla="*/ 8 h 96"/>
                <a:gd name="T6" fmla="*/ 23 w 90"/>
                <a:gd name="T7" fmla="*/ 42 h 96"/>
                <a:gd name="T8" fmla="*/ 8 w 90"/>
                <a:gd name="T9" fmla="*/ 88 h 96"/>
                <a:gd name="T10" fmla="*/ 0 w 90"/>
                <a:gd name="T11" fmla="*/ 96 h 96"/>
                <a:gd name="T12" fmla="*/ 90 w 90"/>
                <a:gd name="T13" fmla="*/ 43 h 96"/>
                <a:gd name="T14" fmla="*/ 89 w 90"/>
                <a:gd name="T15" fmla="*/ 41 h 96"/>
                <a:gd name="T16" fmla="*/ 47 w 90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6">
                  <a:moveTo>
                    <a:pt x="47" y="0"/>
                  </a:moveTo>
                  <a:cubicBezTo>
                    <a:pt x="47" y="1"/>
                    <a:pt x="46" y="2"/>
                    <a:pt x="45" y="3"/>
                  </a:cubicBezTo>
                  <a:cubicBezTo>
                    <a:pt x="43" y="5"/>
                    <a:pt x="41" y="7"/>
                    <a:pt x="39" y="8"/>
                  </a:cubicBezTo>
                  <a:cubicBezTo>
                    <a:pt x="33" y="19"/>
                    <a:pt x="27" y="30"/>
                    <a:pt x="23" y="42"/>
                  </a:cubicBezTo>
                  <a:cubicBezTo>
                    <a:pt x="16" y="57"/>
                    <a:pt x="11" y="72"/>
                    <a:pt x="8" y="88"/>
                  </a:cubicBezTo>
                  <a:cubicBezTo>
                    <a:pt x="5" y="90"/>
                    <a:pt x="3" y="93"/>
                    <a:pt x="0" y="96"/>
                  </a:cubicBezTo>
                  <a:cubicBezTo>
                    <a:pt x="31" y="89"/>
                    <a:pt x="62" y="71"/>
                    <a:pt x="90" y="4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562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îṧḻïḍè"/>
            <p:cNvSpPr/>
            <p:nvPr/>
          </p:nvSpPr>
          <p:spPr bwMode="auto">
            <a:xfrm>
              <a:off x="7113588" y="2697163"/>
              <a:ext cx="822325" cy="1019175"/>
            </a:xfrm>
            <a:custGeom>
              <a:avLst/>
              <a:gdLst>
                <a:gd name="T0" fmla="*/ 72 w 249"/>
                <a:gd name="T1" fmla="*/ 141 h 309"/>
                <a:gd name="T2" fmla="*/ 57 w 249"/>
                <a:gd name="T3" fmla="*/ 187 h 309"/>
                <a:gd name="T4" fmla="*/ 0 w 249"/>
                <a:gd name="T5" fmla="*/ 307 h 309"/>
                <a:gd name="T6" fmla="*/ 0 w 249"/>
                <a:gd name="T7" fmla="*/ 309 h 309"/>
                <a:gd name="T8" fmla="*/ 0 w 249"/>
                <a:gd name="T9" fmla="*/ 307 h 309"/>
                <a:gd name="T10" fmla="*/ 2 w 249"/>
                <a:gd name="T11" fmla="*/ 285 h 309"/>
                <a:gd name="T12" fmla="*/ 2 w 249"/>
                <a:gd name="T13" fmla="*/ 285 h 309"/>
                <a:gd name="T14" fmla="*/ 49 w 249"/>
                <a:gd name="T15" fmla="*/ 195 h 309"/>
                <a:gd name="T16" fmla="*/ 57 w 249"/>
                <a:gd name="T17" fmla="*/ 187 h 309"/>
                <a:gd name="T18" fmla="*/ 72 w 249"/>
                <a:gd name="T19" fmla="*/ 141 h 309"/>
                <a:gd name="T20" fmla="*/ 228 w 249"/>
                <a:gd name="T21" fmla="*/ 0 h 309"/>
                <a:gd name="T22" fmla="*/ 205 w 249"/>
                <a:gd name="T23" fmla="*/ 3 h 309"/>
                <a:gd name="T24" fmla="*/ 228 w 249"/>
                <a:gd name="T25" fmla="*/ 0 h 309"/>
                <a:gd name="T26" fmla="*/ 249 w 249"/>
                <a:gd name="T27" fmla="*/ 3 h 309"/>
                <a:gd name="T28" fmla="*/ 249 w 249"/>
                <a:gd name="T29" fmla="*/ 3 h 309"/>
                <a:gd name="T30" fmla="*/ 228 w 249"/>
                <a:gd name="T3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309">
                  <a:moveTo>
                    <a:pt x="72" y="141"/>
                  </a:moveTo>
                  <a:cubicBezTo>
                    <a:pt x="65" y="156"/>
                    <a:pt x="60" y="171"/>
                    <a:pt x="57" y="187"/>
                  </a:cubicBezTo>
                  <a:cubicBezTo>
                    <a:pt x="24" y="216"/>
                    <a:pt x="0" y="265"/>
                    <a:pt x="0" y="307"/>
                  </a:cubicBezTo>
                  <a:cubicBezTo>
                    <a:pt x="0" y="308"/>
                    <a:pt x="0" y="308"/>
                    <a:pt x="0" y="309"/>
                  </a:cubicBezTo>
                  <a:cubicBezTo>
                    <a:pt x="0" y="308"/>
                    <a:pt x="0" y="308"/>
                    <a:pt x="0" y="307"/>
                  </a:cubicBezTo>
                  <a:cubicBezTo>
                    <a:pt x="0" y="300"/>
                    <a:pt x="0" y="293"/>
                    <a:pt x="2" y="285"/>
                  </a:cubicBezTo>
                  <a:cubicBezTo>
                    <a:pt x="2" y="285"/>
                    <a:pt x="2" y="285"/>
                    <a:pt x="2" y="285"/>
                  </a:cubicBezTo>
                  <a:cubicBezTo>
                    <a:pt x="8" y="253"/>
                    <a:pt x="25" y="219"/>
                    <a:pt x="49" y="195"/>
                  </a:cubicBezTo>
                  <a:cubicBezTo>
                    <a:pt x="52" y="192"/>
                    <a:pt x="54" y="189"/>
                    <a:pt x="57" y="187"/>
                  </a:cubicBezTo>
                  <a:cubicBezTo>
                    <a:pt x="60" y="171"/>
                    <a:pt x="65" y="156"/>
                    <a:pt x="72" y="141"/>
                  </a:cubicBezTo>
                  <a:moveTo>
                    <a:pt x="228" y="0"/>
                  </a:moveTo>
                  <a:cubicBezTo>
                    <a:pt x="221" y="0"/>
                    <a:pt x="213" y="1"/>
                    <a:pt x="205" y="3"/>
                  </a:cubicBezTo>
                  <a:cubicBezTo>
                    <a:pt x="213" y="1"/>
                    <a:pt x="221" y="0"/>
                    <a:pt x="228" y="0"/>
                  </a:cubicBezTo>
                  <a:cubicBezTo>
                    <a:pt x="236" y="0"/>
                    <a:pt x="243" y="1"/>
                    <a:pt x="249" y="3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3" y="1"/>
                    <a:pt x="236" y="0"/>
                    <a:pt x="228" y="0"/>
                  </a:cubicBezTo>
                </a:path>
              </a:pathLst>
            </a:custGeom>
            <a:solidFill>
              <a:srgbClr val="6B3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iṣļîḍe"/>
            <p:cNvSpPr/>
            <p:nvPr/>
          </p:nvSpPr>
          <p:spPr bwMode="auto">
            <a:xfrm>
              <a:off x="8067675" y="2762250"/>
              <a:ext cx="320675" cy="96838"/>
            </a:xfrm>
            <a:custGeom>
              <a:avLst/>
              <a:gdLst>
                <a:gd name="T0" fmla="*/ 0 w 97"/>
                <a:gd name="T1" fmla="*/ 24 h 29"/>
                <a:gd name="T2" fmla="*/ 2 w 97"/>
                <a:gd name="T3" fmla="*/ 29 h 29"/>
                <a:gd name="T4" fmla="*/ 2 w 97"/>
                <a:gd name="T5" fmla="*/ 29 h 29"/>
                <a:gd name="T6" fmla="*/ 0 w 97"/>
                <a:gd name="T7" fmla="*/ 24 h 29"/>
                <a:gd name="T8" fmla="*/ 0 w 97"/>
                <a:gd name="T9" fmla="*/ 24 h 29"/>
                <a:gd name="T10" fmla="*/ 0 w 97"/>
                <a:gd name="T11" fmla="*/ 24 h 29"/>
                <a:gd name="T12" fmla="*/ 0 w 97"/>
                <a:gd name="T13" fmla="*/ 24 h 29"/>
                <a:gd name="T14" fmla="*/ 81 w 97"/>
                <a:gd name="T15" fmla="*/ 0 h 29"/>
                <a:gd name="T16" fmla="*/ 15 w 97"/>
                <a:gd name="T17" fmla="*/ 21 h 29"/>
                <a:gd name="T18" fmla="*/ 12 w 97"/>
                <a:gd name="T19" fmla="*/ 22 h 29"/>
                <a:gd name="T20" fmla="*/ 15 w 97"/>
                <a:gd name="T21" fmla="*/ 21 h 29"/>
                <a:gd name="T22" fmla="*/ 81 w 97"/>
                <a:gd name="T23" fmla="*/ 0 h 29"/>
                <a:gd name="T24" fmla="*/ 97 w 97"/>
                <a:gd name="T25" fmla="*/ 2 h 29"/>
                <a:gd name="T26" fmla="*/ 97 w 97"/>
                <a:gd name="T27" fmla="*/ 1 h 29"/>
                <a:gd name="T28" fmla="*/ 81 w 97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29">
                  <a:moveTo>
                    <a:pt x="0" y="24"/>
                  </a:moveTo>
                  <a:cubicBezTo>
                    <a:pt x="1" y="26"/>
                    <a:pt x="1" y="27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7"/>
                    <a:pt x="1" y="26"/>
                    <a:pt x="0" y="24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81" y="0"/>
                  </a:moveTo>
                  <a:cubicBezTo>
                    <a:pt x="63" y="0"/>
                    <a:pt x="40" y="6"/>
                    <a:pt x="15" y="21"/>
                  </a:cubicBezTo>
                  <a:cubicBezTo>
                    <a:pt x="14" y="21"/>
                    <a:pt x="13" y="22"/>
                    <a:pt x="12" y="22"/>
                  </a:cubicBezTo>
                  <a:cubicBezTo>
                    <a:pt x="13" y="22"/>
                    <a:pt x="14" y="21"/>
                    <a:pt x="15" y="21"/>
                  </a:cubicBezTo>
                  <a:cubicBezTo>
                    <a:pt x="40" y="6"/>
                    <a:pt x="63" y="0"/>
                    <a:pt x="81" y="0"/>
                  </a:cubicBezTo>
                  <a:cubicBezTo>
                    <a:pt x="87" y="0"/>
                    <a:pt x="92" y="0"/>
                    <a:pt x="97" y="2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2" y="0"/>
                    <a:pt x="87" y="0"/>
                    <a:pt x="81" y="0"/>
                  </a:cubicBezTo>
                </a:path>
              </a:pathLst>
            </a:custGeom>
            <a:solidFill>
              <a:srgbClr val="885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601" name="íśľïḍê"/>
          <p:cNvSpPr/>
          <p:nvPr/>
        </p:nvSpPr>
        <p:spPr bwMode="auto">
          <a:xfrm>
            <a:off x="4385083" y="-1465672"/>
            <a:ext cx="5625879" cy="3230760"/>
          </a:xfrm>
          <a:custGeom>
            <a:avLst/>
            <a:gdLst>
              <a:gd name="T0" fmla="*/ 2969 w 2969"/>
              <a:gd name="T1" fmla="*/ 762 h 1705"/>
              <a:gd name="T2" fmla="*/ 1320 w 2969"/>
              <a:gd name="T3" fmla="*/ 1705 h 1705"/>
              <a:gd name="T4" fmla="*/ 0 w 2969"/>
              <a:gd name="T5" fmla="*/ 943 h 1705"/>
              <a:gd name="T6" fmla="*/ 1646 w 2969"/>
              <a:gd name="T7" fmla="*/ 0 h 1705"/>
              <a:gd name="T8" fmla="*/ 2969 w 2969"/>
              <a:gd name="T9" fmla="*/ 762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9" h="1705">
                <a:moveTo>
                  <a:pt x="2969" y="762"/>
                </a:moveTo>
                <a:lnTo>
                  <a:pt x="1320" y="1705"/>
                </a:lnTo>
                <a:lnTo>
                  <a:pt x="0" y="943"/>
                </a:lnTo>
                <a:lnTo>
                  <a:pt x="1646" y="0"/>
                </a:lnTo>
                <a:lnTo>
                  <a:pt x="2969" y="76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20" name="组合 19"/>
          <p:cNvGrpSpPr/>
          <p:nvPr/>
        </p:nvGrpSpPr>
        <p:grpSpPr>
          <a:xfrm flipH="1">
            <a:off x="3286954" y="4290685"/>
            <a:ext cx="687642" cy="816699"/>
            <a:chOff x="9014258" y="-741830"/>
            <a:chExt cx="1322621" cy="1570851"/>
          </a:xfrm>
        </p:grpSpPr>
        <p:sp>
          <p:nvSpPr>
            <p:cNvPr id="649" name="ïSľîḋé"/>
            <p:cNvSpPr/>
            <p:nvPr/>
          </p:nvSpPr>
          <p:spPr bwMode="auto">
            <a:xfrm>
              <a:off x="10215607" y="-654666"/>
              <a:ext cx="121272" cy="142116"/>
            </a:xfrm>
            <a:custGeom>
              <a:avLst/>
              <a:gdLst>
                <a:gd name="T0" fmla="*/ 24 w 31"/>
                <a:gd name="T1" fmla="*/ 8 h 36"/>
                <a:gd name="T2" fmla="*/ 12 w 31"/>
                <a:gd name="T3" fmla="*/ 7 h 36"/>
                <a:gd name="T4" fmla="*/ 0 w 31"/>
                <a:gd name="T5" fmla="*/ 22 h 36"/>
                <a:gd name="T6" fmla="*/ 11 w 31"/>
                <a:gd name="T7" fmla="*/ 36 h 36"/>
                <a:gd name="T8" fmla="*/ 24 w 31"/>
                <a:gd name="T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24" y="8"/>
                  </a:moveTo>
                  <a:cubicBezTo>
                    <a:pt x="18" y="0"/>
                    <a:pt x="12" y="7"/>
                    <a:pt x="12" y="7"/>
                  </a:cubicBezTo>
                  <a:cubicBezTo>
                    <a:pt x="4" y="4"/>
                    <a:pt x="0" y="22"/>
                    <a:pt x="0" y="2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1" y="31"/>
                    <a:pt x="30" y="16"/>
                    <a:pt x="24" y="8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0" name="íSľîďè"/>
            <p:cNvSpPr/>
            <p:nvPr/>
          </p:nvSpPr>
          <p:spPr bwMode="auto">
            <a:xfrm>
              <a:off x="9014258" y="-639507"/>
              <a:ext cx="121272" cy="138326"/>
            </a:xfrm>
            <a:custGeom>
              <a:avLst/>
              <a:gdLst>
                <a:gd name="T0" fmla="*/ 9 w 31"/>
                <a:gd name="T1" fmla="*/ 7 h 35"/>
                <a:gd name="T2" fmla="*/ 21 w 31"/>
                <a:gd name="T3" fmla="*/ 7 h 35"/>
                <a:gd name="T4" fmla="*/ 31 w 31"/>
                <a:gd name="T5" fmla="*/ 23 h 35"/>
                <a:gd name="T6" fmla="*/ 18 w 31"/>
                <a:gd name="T7" fmla="*/ 35 h 35"/>
                <a:gd name="T8" fmla="*/ 9 w 31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5">
                  <a:moveTo>
                    <a:pt x="9" y="7"/>
                  </a:moveTo>
                  <a:cubicBezTo>
                    <a:pt x="16" y="0"/>
                    <a:pt x="21" y="7"/>
                    <a:pt x="21" y="7"/>
                  </a:cubicBezTo>
                  <a:cubicBezTo>
                    <a:pt x="29" y="5"/>
                    <a:pt x="31" y="23"/>
                    <a:pt x="31" y="23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0" y="28"/>
                    <a:pt x="3" y="15"/>
                    <a:pt x="9" y="7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1" name="ïṣḷïďè"/>
            <p:cNvSpPr/>
            <p:nvPr/>
          </p:nvSpPr>
          <p:spPr bwMode="auto">
            <a:xfrm>
              <a:off x="9806315" y="-588345"/>
              <a:ext cx="460455" cy="299390"/>
            </a:xfrm>
            <a:custGeom>
              <a:avLst/>
              <a:gdLst>
                <a:gd name="T0" fmla="*/ 1 w 117"/>
                <a:gd name="T1" fmla="*/ 38 h 76"/>
                <a:gd name="T2" fmla="*/ 104 w 117"/>
                <a:gd name="T3" fmla="*/ 0 h 76"/>
                <a:gd name="T4" fmla="*/ 117 w 117"/>
                <a:gd name="T5" fmla="*/ 19 h 76"/>
                <a:gd name="T6" fmla="*/ 0 w 117"/>
                <a:gd name="T7" fmla="*/ 70 h 76"/>
                <a:gd name="T8" fmla="*/ 1 w 117"/>
                <a:gd name="T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76">
                  <a:moveTo>
                    <a:pt x="1" y="38"/>
                  </a:moveTo>
                  <a:cubicBezTo>
                    <a:pt x="1" y="38"/>
                    <a:pt x="63" y="44"/>
                    <a:pt x="104" y="0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75" y="76"/>
                    <a:pt x="0" y="70"/>
                  </a:cubicBezTo>
                  <a:lnTo>
                    <a:pt x="1" y="38"/>
                  </a:lnTo>
                  <a:close/>
                </a:path>
              </a:pathLst>
            </a:custGeom>
            <a:solidFill>
              <a:srgbClr val="008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2" name="í$liḓé"/>
            <p:cNvSpPr/>
            <p:nvPr/>
          </p:nvSpPr>
          <p:spPr bwMode="auto">
            <a:xfrm>
              <a:off x="10018540" y="573212"/>
              <a:ext cx="208436" cy="193277"/>
            </a:xfrm>
            <a:custGeom>
              <a:avLst/>
              <a:gdLst>
                <a:gd name="T0" fmla="*/ 27 w 53"/>
                <a:gd name="T1" fmla="*/ 4 h 49"/>
                <a:gd name="T2" fmla="*/ 35 w 53"/>
                <a:gd name="T3" fmla="*/ 20 h 49"/>
                <a:gd name="T4" fmla="*/ 50 w 53"/>
                <a:gd name="T5" fmla="*/ 37 h 49"/>
                <a:gd name="T6" fmla="*/ 30 w 53"/>
                <a:gd name="T7" fmla="*/ 42 h 49"/>
                <a:gd name="T8" fmla="*/ 6 w 53"/>
                <a:gd name="T9" fmla="*/ 33 h 49"/>
                <a:gd name="T10" fmla="*/ 3 w 53"/>
                <a:gd name="T11" fmla="*/ 10 h 49"/>
                <a:gd name="T12" fmla="*/ 27 w 53"/>
                <a:gd name="T13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9">
                  <a:moveTo>
                    <a:pt x="27" y="4"/>
                  </a:moveTo>
                  <a:cubicBezTo>
                    <a:pt x="27" y="4"/>
                    <a:pt x="28" y="17"/>
                    <a:pt x="35" y="20"/>
                  </a:cubicBezTo>
                  <a:cubicBezTo>
                    <a:pt x="42" y="22"/>
                    <a:pt x="53" y="25"/>
                    <a:pt x="50" y="37"/>
                  </a:cubicBezTo>
                  <a:cubicBezTo>
                    <a:pt x="47" y="49"/>
                    <a:pt x="33" y="44"/>
                    <a:pt x="30" y="42"/>
                  </a:cubicBezTo>
                  <a:cubicBezTo>
                    <a:pt x="27" y="41"/>
                    <a:pt x="12" y="35"/>
                    <a:pt x="6" y="33"/>
                  </a:cubicBezTo>
                  <a:cubicBezTo>
                    <a:pt x="0" y="31"/>
                    <a:pt x="1" y="20"/>
                    <a:pt x="3" y="10"/>
                  </a:cubicBezTo>
                  <a:cubicBezTo>
                    <a:pt x="5" y="0"/>
                    <a:pt x="27" y="4"/>
                    <a:pt x="27" y="4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3" name="îšľîḋè"/>
            <p:cNvSpPr/>
            <p:nvPr/>
          </p:nvSpPr>
          <p:spPr bwMode="auto">
            <a:xfrm>
              <a:off x="9844212" y="649007"/>
              <a:ext cx="229280" cy="180014"/>
            </a:xfrm>
            <a:custGeom>
              <a:avLst/>
              <a:gdLst>
                <a:gd name="T0" fmla="*/ 28 w 58"/>
                <a:gd name="T1" fmla="*/ 3 h 46"/>
                <a:gd name="T2" fmla="*/ 36 w 58"/>
                <a:gd name="T3" fmla="*/ 18 h 46"/>
                <a:gd name="T4" fmla="*/ 51 w 58"/>
                <a:gd name="T5" fmla="*/ 36 h 46"/>
                <a:gd name="T6" fmla="*/ 31 w 58"/>
                <a:gd name="T7" fmla="*/ 41 h 46"/>
                <a:gd name="T8" fmla="*/ 5 w 58"/>
                <a:gd name="T9" fmla="*/ 32 h 46"/>
                <a:gd name="T10" fmla="*/ 2 w 58"/>
                <a:gd name="T11" fmla="*/ 10 h 46"/>
                <a:gd name="T12" fmla="*/ 28 w 58"/>
                <a:gd name="T1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46">
                  <a:moveTo>
                    <a:pt x="28" y="3"/>
                  </a:moveTo>
                  <a:cubicBezTo>
                    <a:pt x="28" y="3"/>
                    <a:pt x="29" y="16"/>
                    <a:pt x="36" y="18"/>
                  </a:cubicBezTo>
                  <a:cubicBezTo>
                    <a:pt x="43" y="20"/>
                    <a:pt x="58" y="26"/>
                    <a:pt x="51" y="36"/>
                  </a:cubicBezTo>
                  <a:cubicBezTo>
                    <a:pt x="45" y="46"/>
                    <a:pt x="34" y="43"/>
                    <a:pt x="31" y="41"/>
                  </a:cubicBezTo>
                  <a:cubicBezTo>
                    <a:pt x="28" y="40"/>
                    <a:pt x="11" y="34"/>
                    <a:pt x="5" y="32"/>
                  </a:cubicBezTo>
                  <a:cubicBezTo>
                    <a:pt x="0" y="29"/>
                    <a:pt x="0" y="20"/>
                    <a:pt x="2" y="10"/>
                  </a:cubicBezTo>
                  <a:cubicBezTo>
                    <a:pt x="5" y="0"/>
                    <a:pt x="28" y="3"/>
                    <a:pt x="28" y="3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4" name="iṩḷïḑe"/>
            <p:cNvSpPr/>
            <p:nvPr/>
          </p:nvSpPr>
          <p:spPr bwMode="auto">
            <a:xfrm>
              <a:off x="9656620" y="18015"/>
              <a:ext cx="496457" cy="634783"/>
            </a:xfrm>
            <a:custGeom>
              <a:avLst/>
              <a:gdLst>
                <a:gd name="T0" fmla="*/ 41 w 126"/>
                <a:gd name="T1" fmla="*/ 0 h 161"/>
                <a:gd name="T2" fmla="*/ 115 w 126"/>
                <a:gd name="T3" fmla="*/ 54 h 161"/>
                <a:gd name="T4" fmla="*/ 124 w 126"/>
                <a:gd name="T5" fmla="*/ 147 h 161"/>
                <a:gd name="T6" fmla="*/ 90 w 126"/>
                <a:gd name="T7" fmla="*/ 156 h 161"/>
                <a:gd name="T8" fmla="*/ 80 w 126"/>
                <a:gd name="T9" fmla="*/ 67 h 161"/>
                <a:gd name="T10" fmla="*/ 6 w 126"/>
                <a:gd name="T11" fmla="*/ 28 h 161"/>
                <a:gd name="T12" fmla="*/ 0 w 126"/>
                <a:gd name="T13" fmla="*/ 3 h 161"/>
                <a:gd name="T14" fmla="*/ 41 w 126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61">
                  <a:moveTo>
                    <a:pt x="41" y="0"/>
                  </a:moveTo>
                  <a:cubicBezTo>
                    <a:pt x="41" y="0"/>
                    <a:pt x="87" y="26"/>
                    <a:pt x="115" y="54"/>
                  </a:cubicBezTo>
                  <a:cubicBezTo>
                    <a:pt x="115" y="54"/>
                    <a:pt x="126" y="107"/>
                    <a:pt x="124" y="147"/>
                  </a:cubicBezTo>
                  <a:cubicBezTo>
                    <a:pt x="124" y="147"/>
                    <a:pt x="114" y="161"/>
                    <a:pt x="90" y="15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5" name="í$lídé"/>
            <p:cNvSpPr/>
            <p:nvPr/>
          </p:nvSpPr>
          <p:spPr bwMode="auto">
            <a:xfrm>
              <a:off x="9506925" y="65386"/>
              <a:ext cx="479404" cy="668891"/>
            </a:xfrm>
            <a:custGeom>
              <a:avLst/>
              <a:gdLst>
                <a:gd name="T0" fmla="*/ 38 w 122"/>
                <a:gd name="T1" fmla="*/ 0 h 170"/>
                <a:gd name="T2" fmla="*/ 112 w 122"/>
                <a:gd name="T3" fmla="*/ 58 h 170"/>
                <a:gd name="T4" fmla="*/ 120 w 122"/>
                <a:gd name="T5" fmla="*/ 155 h 170"/>
                <a:gd name="T6" fmla="*/ 83 w 122"/>
                <a:gd name="T7" fmla="*/ 161 h 170"/>
                <a:gd name="T8" fmla="*/ 72 w 122"/>
                <a:gd name="T9" fmla="*/ 75 h 170"/>
                <a:gd name="T10" fmla="*/ 13 w 122"/>
                <a:gd name="T11" fmla="*/ 44 h 170"/>
                <a:gd name="T12" fmla="*/ 4 w 122"/>
                <a:gd name="T13" fmla="*/ 4 h 170"/>
                <a:gd name="T14" fmla="*/ 38 w 122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70">
                  <a:moveTo>
                    <a:pt x="38" y="0"/>
                  </a:moveTo>
                  <a:cubicBezTo>
                    <a:pt x="38" y="0"/>
                    <a:pt x="105" y="47"/>
                    <a:pt x="112" y="58"/>
                  </a:cubicBezTo>
                  <a:cubicBezTo>
                    <a:pt x="112" y="58"/>
                    <a:pt x="122" y="125"/>
                    <a:pt x="120" y="155"/>
                  </a:cubicBezTo>
                  <a:cubicBezTo>
                    <a:pt x="120" y="155"/>
                    <a:pt x="101" y="170"/>
                    <a:pt x="83" y="161"/>
                  </a:cubicBezTo>
                  <a:cubicBezTo>
                    <a:pt x="83" y="161"/>
                    <a:pt x="73" y="83"/>
                    <a:pt x="72" y="75"/>
                  </a:cubicBezTo>
                  <a:cubicBezTo>
                    <a:pt x="72" y="75"/>
                    <a:pt x="21" y="53"/>
                    <a:pt x="13" y="44"/>
                  </a:cubicBezTo>
                  <a:cubicBezTo>
                    <a:pt x="5" y="35"/>
                    <a:pt x="0" y="11"/>
                    <a:pt x="4" y="4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6" name="išḷïḑe"/>
            <p:cNvSpPr/>
            <p:nvPr/>
          </p:nvSpPr>
          <p:spPr bwMode="auto">
            <a:xfrm>
              <a:off x="9599774" y="-486022"/>
              <a:ext cx="142116" cy="115588"/>
            </a:xfrm>
            <a:custGeom>
              <a:avLst/>
              <a:gdLst>
                <a:gd name="T0" fmla="*/ 2 w 36"/>
                <a:gd name="T1" fmla="*/ 0 h 29"/>
                <a:gd name="T2" fmla="*/ 0 w 36"/>
                <a:gd name="T3" fmla="*/ 16 h 29"/>
                <a:gd name="T4" fmla="*/ 17 w 36"/>
                <a:gd name="T5" fmla="*/ 28 h 29"/>
                <a:gd name="T6" fmla="*/ 36 w 36"/>
                <a:gd name="T7" fmla="*/ 19 h 29"/>
                <a:gd name="T8" fmla="*/ 36 w 36"/>
                <a:gd name="T9" fmla="*/ 6 h 29"/>
                <a:gd name="T10" fmla="*/ 2 w 36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9">
                  <a:moveTo>
                    <a:pt x="2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3" y="26"/>
                    <a:pt x="17" y="28"/>
                  </a:cubicBezTo>
                  <a:cubicBezTo>
                    <a:pt x="31" y="29"/>
                    <a:pt x="36" y="19"/>
                    <a:pt x="36" y="19"/>
                  </a:cubicBezTo>
                  <a:cubicBezTo>
                    <a:pt x="36" y="6"/>
                    <a:pt x="36" y="6"/>
                    <a:pt x="36" y="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7" name="ïS1idê"/>
            <p:cNvSpPr/>
            <p:nvPr/>
          </p:nvSpPr>
          <p:spPr bwMode="auto">
            <a:xfrm>
              <a:off x="9482292" y="-446230"/>
              <a:ext cx="342973" cy="558988"/>
            </a:xfrm>
            <a:custGeom>
              <a:avLst/>
              <a:gdLst>
                <a:gd name="T0" fmla="*/ 30 w 87"/>
                <a:gd name="T1" fmla="*/ 6 h 142"/>
                <a:gd name="T2" fmla="*/ 0 w 87"/>
                <a:gd name="T3" fmla="*/ 15 h 142"/>
                <a:gd name="T4" fmla="*/ 10 w 87"/>
                <a:gd name="T5" fmla="*/ 134 h 142"/>
                <a:gd name="T6" fmla="*/ 87 w 87"/>
                <a:gd name="T7" fmla="*/ 118 h 142"/>
                <a:gd name="T8" fmla="*/ 83 w 87"/>
                <a:gd name="T9" fmla="*/ 2 h 142"/>
                <a:gd name="T10" fmla="*/ 66 w 87"/>
                <a:gd name="T11" fmla="*/ 2 h 142"/>
                <a:gd name="T12" fmla="*/ 30 w 87"/>
                <a:gd name="T13" fmla="*/ 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42">
                  <a:moveTo>
                    <a:pt x="30" y="6"/>
                  </a:moveTo>
                  <a:cubicBezTo>
                    <a:pt x="30" y="6"/>
                    <a:pt x="21" y="8"/>
                    <a:pt x="0" y="15"/>
                  </a:cubicBezTo>
                  <a:cubicBezTo>
                    <a:pt x="0" y="15"/>
                    <a:pt x="0" y="72"/>
                    <a:pt x="10" y="134"/>
                  </a:cubicBezTo>
                  <a:cubicBezTo>
                    <a:pt x="10" y="134"/>
                    <a:pt x="53" y="142"/>
                    <a:pt x="87" y="118"/>
                  </a:cubicBezTo>
                  <a:cubicBezTo>
                    <a:pt x="87" y="118"/>
                    <a:pt x="87" y="41"/>
                    <a:pt x="83" y="2"/>
                  </a:cubicBezTo>
                  <a:cubicBezTo>
                    <a:pt x="83" y="2"/>
                    <a:pt x="74" y="0"/>
                    <a:pt x="66" y="2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506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8" name="îṥlîďè"/>
            <p:cNvSpPr/>
            <p:nvPr/>
          </p:nvSpPr>
          <p:spPr bwMode="auto">
            <a:xfrm>
              <a:off x="9573246" y="-732355"/>
              <a:ext cx="233070" cy="318339"/>
            </a:xfrm>
            <a:custGeom>
              <a:avLst/>
              <a:gdLst>
                <a:gd name="T0" fmla="*/ 5 w 59"/>
                <a:gd name="T1" fmla="*/ 57 h 81"/>
                <a:gd name="T2" fmla="*/ 33 w 59"/>
                <a:gd name="T3" fmla="*/ 81 h 81"/>
                <a:gd name="T4" fmla="*/ 55 w 59"/>
                <a:gd name="T5" fmla="*/ 32 h 81"/>
                <a:gd name="T6" fmla="*/ 17 w 59"/>
                <a:gd name="T7" fmla="*/ 11 h 81"/>
                <a:gd name="T8" fmla="*/ 5 w 59"/>
                <a:gd name="T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1">
                  <a:moveTo>
                    <a:pt x="5" y="57"/>
                  </a:moveTo>
                  <a:cubicBezTo>
                    <a:pt x="5" y="57"/>
                    <a:pt x="10" y="81"/>
                    <a:pt x="33" y="81"/>
                  </a:cubicBezTo>
                  <a:cubicBezTo>
                    <a:pt x="58" y="80"/>
                    <a:pt x="59" y="47"/>
                    <a:pt x="55" y="32"/>
                  </a:cubicBezTo>
                  <a:cubicBezTo>
                    <a:pt x="52" y="17"/>
                    <a:pt x="34" y="0"/>
                    <a:pt x="17" y="11"/>
                  </a:cubicBezTo>
                  <a:cubicBezTo>
                    <a:pt x="4" y="20"/>
                    <a:pt x="0" y="35"/>
                    <a:pt x="5" y="57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9" name="iŝḷïḑè"/>
            <p:cNvSpPr/>
            <p:nvPr/>
          </p:nvSpPr>
          <p:spPr bwMode="auto">
            <a:xfrm>
              <a:off x="9552402" y="-741830"/>
              <a:ext cx="257703" cy="288021"/>
            </a:xfrm>
            <a:custGeom>
              <a:avLst/>
              <a:gdLst>
                <a:gd name="T0" fmla="*/ 30 w 65"/>
                <a:gd name="T1" fmla="*/ 6 h 73"/>
                <a:gd name="T2" fmla="*/ 3 w 65"/>
                <a:gd name="T3" fmla="*/ 35 h 73"/>
                <a:gd name="T4" fmla="*/ 17 w 65"/>
                <a:gd name="T5" fmla="*/ 73 h 73"/>
                <a:gd name="T6" fmla="*/ 18 w 65"/>
                <a:gd name="T7" fmla="*/ 62 h 73"/>
                <a:gd name="T8" fmla="*/ 14 w 65"/>
                <a:gd name="T9" fmla="*/ 51 h 73"/>
                <a:gd name="T10" fmla="*/ 19 w 65"/>
                <a:gd name="T11" fmla="*/ 44 h 73"/>
                <a:gd name="T12" fmla="*/ 21 w 65"/>
                <a:gd name="T13" fmla="*/ 45 h 73"/>
                <a:gd name="T14" fmla="*/ 24 w 65"/>
                <a:gd name="T15" fmla="*/ 44 h 73"/>
                <a:gd name="T16" fmla="*/ 25 w 65"/>
                <a:gd name="T17" fmla="*/ 36 h 73"/>
                <a:gd name="T18" fmla="*/ 61 w 65"/>
                <a:gd name="T19" fmla="*/ 36 h 73"/>
                <a:gd name="T20" fmla="*/ 64 w 65"/>
                <a:gd name="T21" fmla="*/ 26 h 73"/>
                <a:gd name="T22" fmla="*/ 30 w 65"/>
                <a:gd name="T23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73">
                  <a:moveTo>
                    <a:pt x="30" y="6"/>
                  </a:moveTo>
                  <a:cubicBezTo>
                    <a:pt x="30" y="6"/>
                    <a:pt x="8" y="7"/>
                    <a:pt x="3" y="35"/>
                  </a:cubicBezTo>
                  <a:cubicBezTo>
                    <a:pt x="3" y="35"/>
                    <a:pt x="0" y="58"/>
                    <a:pt x="17" y="73"/>
                  </a:cubicBezTo>
                  <a:cubicBezTo>
                    <a:pt x="17" y="73"/>
                    <a:pt x="16" y="63"/>
                    <a:pt x="18" y="62"/>
                  </a:cubicBezTo>
                  <a:cubicBezTo>
                    <a:pt x="19" y="60"/>
                    <a:pt x="14" y="54"/>
                    <a:pt x="14" y="51"/>
                  </a:cubicBezTo>
                  <a:cubicBezTo>
                    <a:pt x="15" y="47"/>
                    <a:pt x="15" y="40"/>
                    <a:pt x="19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7"/>
                    <a:pt x="25" y="45"/>
                    <a:pt x="24" y="44"/>
                  </a:cubicBezTo>
                  <a:cubicBezTo>
                    <a:pt x="24" y="41"/>
                    <a:pt x="24" y="38"/>
                    <a:pt x="25" y="36"/>
                  </a:cubicBezTo>
                  <a:cubicBezTo>
                    <a:pt x="28" y="31"/>
                    <a:pt x="44" y="39"/>
                    <a:pt x="61" y="36"/>
                  </a:cubicBezTo>
                  <a:cubicBezTo>
                    <a:pt x="61" y="36"/>
                    <a:pt x="65" y="32"/>
                    <a:pt x="64" y="26"/>
                  </a:cubicBezTo>
                  <a:cubicBezTo>
                    <a:pt x="64" y="26"/>
                    <a:pt x="59" y="0"/>
                    <a:pt x="30" y="6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0" name="îš1îḍê"/>
            <p:cNvSpPr/>
            <p:nvPr/>
          </p:nvSpPr>
          <p:spPr bwMode="auto">
            <a:xfrm>
              <a:off x="9620617" y="-438651"/>
              <a:ext cx="121272" cy="72005"/>
            </a:xfrm>
            <a:custGeom>
              <a:avLst/>
              <a:gdLst>
                <a:gd name="T0" fmla="*/ 2 w 64"/>
                <a:gd name="T1" fmla="*/ 0 h 38"/>
                <a:gd name="T2" fmla="*/ 33 w 64"/>
                <a:gd name="T3" fmla="*/ 7 h 38"/>
                <a:gd name="T4" fmla="*/ 64 w 64"/>
                <a:gd name="T5" fmla="*/ 17 h 38"/>
                <a:gd name="T6" fmla="*/ 62 w 64"/>
                <a:gd name="T7" fmla="*/ 32 h 38"/>
                <a:gd name="T8" fmla="*/ 48 w 64"/>
                <a:gd name="T9" fmla="*/ 38 h 38"/>
                <a:gd name="T10" fmla="*/ 16 w 64"/>
                <a:gd name="T11" fmla="*/ 25 h 38"/>
                <a:gd name="T12" fmla="*/ 0 w 64"/>
                <a:gd name="T13" fmla="*/ 7 h 38"/>
                <a:gd name="T14" fmla="*/ 2 w 6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8">
                  <a:moveTo>
                    <a:pt x="2" y="0"/>
                  </a:moveTo>
                  <a:lnTo>
                    <a:pt x="33" y="7"/>
                  </a:lnTo>
                  <a:lnTo>
                    <a:pt x="64" y="17"/>
                  </a:lnTo>
                  <a:lnTo>
                    <a:pt x="62" y="32"/>
                  </a:lnTo>
                  <a:lnTo>
                    <a:pt x="48" y="38"/>
                  </a:lnTo>
                  <a:lnTo>
                    <a:pt x="16" y="25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1" name="iş1ídê"/>
            <p:cNvSpPr/>
            <p:nvPr/>
          </p:nvSpPr>
          <p:spPr bwMode="auto">
            <a:xfrm>
              <a:off x="9588405" y="-442440"/>
              <a:ext cx="123167" cy="109903"/>
            </a:xfrm>
            <a:custGeom>
              <a:avLst/>
              <a:gdLst>
                <a:gd name="T0" fmla="*/ 9 w 65"/>
                <a:gd name="T1" fmla="*/ 0 h 58"/>
                <a:gd name="T2" fmla="*/ 0 w 65"/>
                <a:gd name="T3" fmla="*/ 11 h 58"/>
                <a:gd name="T4" fmla="*/ 50 w 65"/>
                <a:gd name="T5" fmla="*/ 58 h 58"/>
                <a:gd name="T6" fmla="*/ 65 w 65"/>
                <a:gd name="T7" fmla="*/ 40 h 58"/>
                <a:gd name="T8" fmla="*/ 9 w 6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8">
                  <a:moveTo>
                    <a:pt x="9" y="0"/>
                  </a:moveTo>
                  <a:lnTo>
                    <a:pt x="0" y="11"/>
                  </a:lnTo>
                  <a:lnTo>
                    <a:pt x="50" y="58"/>
                  </a:lnTo>
                  <a:lnTo>
                    <a:pt x="65" y="4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2" name="ïŝlíďe"/>
            <p:cNvSpPr/>
            <p:nvPr/>
          </p:nvSpPr>
          <p:spPr bwMode="auto">
            <a:xfrm>
              <a:off x="9711571" y="-438651"/>
              <a:ext cx="51162" cy="102323"/>
            </a:xfrm>
            <a:custGeom>
              <a:avLst/>
              <a:gdLst>
                <a:gd name="T0" fmla="*/ 0 w 27"/>
                <a:gd name="T1" fmla="*/ 38 h 54"/>
                <a:gd name="T2" fmla="*/ 18 w 27"/>
                <a:gd name="T3" fmla="*/ 54 h 54"/>
                <a:gd name="T4" fmla="*/ 27 w 27"/>
                <a:gd name="T5" fmla="*/ 0 h 54"/>
                <a:gd name="T6" fmla="*/ 0 w 27"/>
                <a:gd name="T7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54">
                  <a:moveTo>
                    <a:pt x="0" y="38"/>
                  </a:moveTo>
                  <a:lnTo>
                    <a:pt x="18" y="54"/>
                  </a:lnTo>
                  <a:lnTo>
                    <a:pt x="2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3" name="íşlïḍê"/>
            <p:cNvSpPr/>
            <p:nvPr/>
          </p:nvSpPr>
          <p:spPr bwMode="auto">
            <a:xfrm>
              <a:off x="9624407" y="-571292"/>
              <a:ext cx="168644" cy="183803"/>
            </a:xfrm>
            <a:custGeom>
              <a:avLst/>
              <a:gdLst>
                <a:gd name="T0" fmla="*/ 6 w 43"/>
                <a:gd name="T1" fmla="*/ 1 h 47"/>
                <a:gd name="T2" fmla="*/ 11 w 43"/>
                <a:gd name="T3" fmla="*/ 30 h 47"/>
                <a:gd name="T4" fmla="*/ 37 w 43"/>
                <a:gd name="T5" fmla="*/ 31 h 47"/>
                <a:gd name="T6" fmla="*/ 38 w 43"/>
                <a:gd name="T7" fmla="*/ 43 h 47"/>
                <a:gd name="T8" fmla="*/ 6 w 43"/>
                <a:gd name="T9" fmla="*/ 41 h 47"/>
                <a:gd name="T10" fmla="*/ 3 w 43"/>
                <a:gd name="T11" fmla="*/ 2 h 47"/>
                <a:gd name="T12" fmla="*/ 5 w 43"/>
                <a:gd name="T13" fmla="*/ 0 h 47"/>
                <a:gd name="T14" fmla="*/ 6 w 43"/>
                <a:gd name="T15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7">
                  <a:moveTo>
                    <a:pt x="6" y="1"/>
                  </a:moveTo>
                  <a:cubicBezTo>
                    <a:pt x="6" y="1"/>
                    <a:pt x="3" y="24"/>
                    <a:pt x="11" y="30"/>
                  </a:cubicBezTo>
                  <a:cubicBezTo>
                    <a:pt x="11" y="30"/>
                    <a:pt x="23" y="37"/>
                    <a:pt x="37" y="31"/>
                  </a:cubicBezTo>
                  <a:cubicBezTo>
                    <a:pt x="37" y="31"/>
                    <a:pt x="43" y="38"/>
                    <a:pt x="38" y="43"/>
                  </a:cubicBezTo>
                  <a:cubicBezTo>
                    <a:pt x="33" y="47"/>
                    <a:pt x="11" y="46"/>
                    <a:pt x="6" y="41"/>
                  </a:cubicBezTo>
                  <a:cubicBezTo>
                    <a:pt x="1" y="36"/>
                    <a:pt x="0" y="12"/>
                    <a:pt x="3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4" name="îŝlïḋè"/>
            <p:cNvSpPr/>
            <p:nvPr/>
          </p:nvSpPr>
          <p:spPr bwMode="auto">
            <a:xfrm>
              <a:off x="9650935" y="-592135"/>
              <a:ext cx="206542" cy="119378"/>
            </a:xfrm>
            <a:custGeom>
              <a:avLst/>
              <a:gdLst>
                <a:gd name="T0" fmla="*/ 5 w 52"/>
                <a:gd name="T1" fmla="*/ 3 h 30"/>
                <a:gd name="T2" fmla="*/ 36 w 52"/>
                <a:gd name="T3" fmla="*/ 0 h 30"/>
                <a:gd name="T4" fmla="*/ 39 w 52"/>
                <a:gd name="T5" fmla="*/ 1 h 30"/>
                <a:gd name="T6" fmla="*/ 52 w 52"/>
                <a:gd name="T7" fmla="*/ 8 h 30"/>
                <a:gd name="T8" fmla="*/ 13 w 52"/>
                <a:gd name="T9" fmla="*/ 30 h 30"/>
                <a:gd name="T10" fmla="*/ 1 w 52"/>
                <a:gd name="T11" fmla="*/ 22 h 30"/>
                <a:gd name="T12" fmla="*/ 1 w 52"/>
                <a:gd name="T13" fmla="*/ 20 h 30"/>
                <a:gd name="T14" fmla="*/ 3 w 52"/>
                <a:gd name="T15" fmla="*/ 4 h 30"/>
                <a:gd name="T16" fmla="*/ 5 w 52"/>
                <a:gd name="T1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0">
                  <a:moveTo>
                    <a:pt x="5" y="3"/>
                  </a:moveTo>
                  <a:cubicBezTo>
                    <a:pt x="24" y="6"/>
                    <a:pt x="33" y="3"/>
                    <a:pt x="36" y="0"/>
                  </a:cubicBezTo>
                  <a:cubicBezTo>
                    <a:pt x="37" y="0"/>
                    <a:pt x="38" y="0"/>
                    <a:pt x="39" y="1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3"/>
                    <a:pt x="5" y="3"/>
                  </a:cubicBez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5" name="ïślíḋé"/>
            <p:cNvSpPr/>
            <p:nvPr/>
          </p:nvSpPr>
          <p:spPr bwMode="auto">
            <a:xfrm>
              <a:off x="9702097" y="-563712"/>
              <a:ext cx="155380" cy="94744"/>
            </a:xfrm>
            <a:custGeom>
              <a:avLst/>
              <a:gdLst>
                <a:gd name="T0" fmla="*/ 4 w 39"/>
                <a:gd name="T1" fmla="*/ 4 h 24"/>
                <a:gd name="T2" fmla="*/ 37 w 39"/>
                <a:gd name="T3" fmla="*/ 0 h 24"/>
                <a:gd name="T4" fmla="*/ 39 w 39"/>
                <a:gd name="T5" fmla="*/ 2 h 24"/>
                <a:gd name="T6" fmla="*/ 37 w 39"/>
                <a:gd name="T7" fmla="*/ 18 h 24"/>
                <a:gd name="T8" fmla="*/ 35 w 39"/>
                <a:gd name="T9" fmla="*/ 19 h 24"/>
                <a:gd name="T10" fmla="*/ 2 w 39"/>
                <a:gd name="T11" fmla="*/ 23 h 24"/>
                <a:gd name="T12" fmla="*/ 0 w 39"/>
                <a:gd name="T13" fmla="*/ 22 h 24"/>
                <a:gd name="T14" fmla="*/ 2 w 39"/>
                <a:gd name="T15" fmla="*/ 6 h 24"/>
                <a:gd name="T16" fmla="*/ 4 w 39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4">
                  <a:moveTo>
                    <a:pt x="4" y="4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9" y="1"/>
                    <a:pt x="39" y="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6" name="ïsļíďe"/>
            <p:cNvSpPr/>
            <p:nvPr/>
          </p:nvSpPr>
          <p:spPr bwMode="auto">
            <a:xfrm>
              <a:off x="9565666" y="-643297"/>
              <a:ext cx="94744" cy="102323"/>
            </a:xfrm>
            <a:custGeom>
              <a:avLst/>
              <a:gdLst>
                <a:gd name="T0" fmla="*/ 24 w 24"/>
                <a:gd name="T1" fmla="*/ 19 h 26"/>
                <a:gd name="T2" fmla="*/ 3 w 24"/>
                <a:gd name="T3" fmla="*/ 0 h 26"/>
                <a:gd name="T4" fmla="*/ 1 w 24"/>
                <a:gd name="T5" fmla="*/ 7 h 26"/>
                <a:gd name="T6" fmla="*/ 24 w 24"/>
                <a:gd name="T7" fmla="*/ 26 h 26"/>
                <a:gd name="T8" fmla="*/ 24 w 24"/>
                <a:gd name="T9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6">
                  <a:moveTo>
                    <a:pt x="24" y="19"/>
                  </a:moveTo>
                  <a:cubicBezTo>
                    <a:pt x="24" y="19"/>
                    <a:pt x="10" y="13"/>
                    <a:pt x="3" y="0"/>
                  </a:cubicBezTo>
                  <a:cubicBezTo>
                    <a:pt x="3" y="0"/>
                    <a:pt x="0" y="2"/>
                    <a:pt x="1" y="7"/>
                  </a:cubicBezTo>
                  <a:cubicBezTo>
                    <a:pt x="1" y="7"/>
                    <a:pt x="8" y="19"/>
                    <a:pt x="24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7" name="îsļíḓe"/>
            <p:cNvSpPr/>
            <p:nvPr/>
          </p:nvSpPr>
          <p:spPr bwMode="auto">
            <a:xfrm>
              <a:off x="9080579" y="-563712"/>
              <a:ext cx="460455" cy="325918"/>
            </a:xfrm>
            <a:custGeom>
              <a:avLst/>
              <a:gdLst>
                <a:gd name="T0" fmla="*/ 102 w 117"/>
                <a:gd name="T1" fmla="*/ 45 h 83"/>
                <a:gd name="T2" fmla="*/ 14 w 117"/>
                <a:gd name="T3" fmla="*/ 0 h 83"/>
                <a:gd name="T4" fmla="*/ 0 w 117"/>
                <a:gd name="T5" fmla="*/ 17 h 83"/>
                <a:gd name="T6" fmla="*/ 105 w 117"/>
                <a:gd name="T7" fmla="*/ 82 h 83"/>
                <a:gd name="T8" fmla="*/ 102 w 117"/>
                <a:gd name="T9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83">
                  <a:moveTo>
                    <a:pt x="102" y="45"/>
                  </a:moveTo>
                  <a:cubicBezTo>
                    <a:pt x="102" y="45"/>
                    <a:pt x="58" y="55"/>
                    <a:pt x="14" y="0"/>
                  </a:cubicBezTo>
                  <a:cubicBezTo>
                    <a:pt x="14" y="0"/>
                    <a:pt x="5" y="1"/>
                    <a:pt x="0" y="17"/>
                  </a:cubicBezTo>
                  <a:cubicBezTo>
                    <a:pt x="0" y="17"/>
                    <a:pt x="30" y="83"/>
                    <a:pt x="105" y="82"/>
                  </a:cubicBezTo>
                  <a:cubicBezTo>
                    <a:pt x="105" y="82"/>
                    <a:pt x="117" y="54"/>
                    <a:pt x="102" y="45"/>
                  </a:cubicBezTo>
                  <a:close/>
                </a:path>
              </a:pathLst>
            </a:custGeom>
            <a:solidFill>
              <a:srgbClr val="008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756" name="组合 755"/>
          <p:cNvGrpSpPr/>
          <p:nvPr/>
        </p:nvGrpSpPr>
        <p:grpSpPr>
          <a:xfrm>
            <a:off x="3890395" y="8255"/>
            <a:ext cx="6298558" cy="2290648"/>
            <a:chOff x="3935997" y="455730"/>
            <a:chExt cx="6298558" cy="2290648"/>
          </a:xfrm>
        </p:grpSpPr>
        <p:sp>
          <p:nvSpPr>
            <p:cNvPr id="306" name="íṣ1idè"/>
            <p:cNvSpPr/>
            <p:nvPr/>
          </p:nvSpPr>
          <p:spPr bwMode="auto">
            <a:xfrm>
              <a:off x="8070491" y="1681165"/>
              <a:ext cx="425450" cy="1065213"/>
            </a:xfrm>
            <a:custGeom>
              <a:avLst/>
              <a:gdLst>
                <a:gd name="T0" fmla="*/ 277 w 277"/>
                <a:gd name="T1" fmla="*/ 621 h 694"/>
                <a:gd name="T2" fmla="*/ 267 w 277"/>
                <a:gd name="T3" fmla="*/ 694 h 694"/>
                <a:gd name="T4" fmla="*/ 267 w 277"/>
                <a:gd name="T5" fmla="*/ 694 h 694"/>
                <a:gd name="T6" fmla="*/ 277 w 277"/>
                <a:gd name="T7" fmla="*/ 621 h 694"/>
                <a:gd name="T8" fmla="*/ 0 w 277"/>
                <a:gd name="T9" fmla="*/ 263 h 694"/>
                <a:gd name="T10" fmla="*/ 29 w 277"/>
                <a:gd name="T11" fmla="*/ 416 h 694"/>
                <a:gd name="T12" fmla="*/ 50 w 277"/>
                <a:gd name="T13" fmla="*/ 540 h 694"/>
                <a:gd name="T14" fmla="*/ 29 w 277"/>
                <a:gd name="T15" fmla="*/ 413 h 694"/>
                <a:gd name="T16" fmla="*/ 0 w 277"/>
                <a:gd name="T17" fmla="*/ 263 h 694"/>
                <a:gd name="T18" fmla="*/ 101 w 277"/>
                <a:gd name="T19" fmla="*/ 0 h 694"/>
                <a:gd name="T20" fmla="*/ 100 w 277"/>
                <a:gd name="T21" fmla="*/ 1 h 694"/>
                <a:gd name="T22" fmla="*/ 92 w 277"/>
                <a:gd name="T23" fmla="*/ 58 h 694"/>
                <a:gd name="T24" fmla="*/ 101 w 277"/>
                <a:gd name="T25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694">
                  <a:moveTo>
                    <a:pt x="277" y="621"/>
                  </a:moveTo>
                  <a:cubicBezTo>
                    <a:pt x="275" y="646"/>
                    <a:pt x="272" y="670"/>
                    <a:pt x="267" y="694"/>
                  </a:cubicBezTo>
                  <a:cubicBezTo>
                    <a:pt x="267" y="694"/>
                    <a:pt x="267" y="694"/>
                    <a:pt x="267" y="694"/>
                  </a:cubicBezTo>
                  <a:cubicBezTo>
                    <a:pt x="272" y="670"/>
                    <a:pt x="275" y="646"/>
                    <a:pt x="277" y="621"/>
                  </a:cubicBezTo>
                  <a:moveTo>
                    <a:pt x="0" y="263"/>
                  </a:moveTo>
                  <a:cubicBezTo>
                    <a:pt x="0" y="309"/>
                    <a:pt x="8" y="360"/>
                    <a:pt x="29" y="416"/>
                  </a:cubicBezTo>
                  <a:cubicBezTo>
                    <a:pt x="43" y="454"/>
                    <a:pt x="49" y="496"/>
                    <a:pt x="50" y="540"/>
                  </a:cubicBezTo>
                  <a:cubicBezTo>
                    <a:pt x="50" y="495"/>
                    <a:pt x="43" y="452"/>
                    <a:pt x="29" y="413"/>
                  </a:cubicBezTo>
                  <a:cubicBezTo>
                    <a:pt x="8" y="359"/>
                    <a:pt x="0" y="309"/>
                    <a:pt x="0" y="263"/>
                  </a:cubicBezTo>
                  <a:moveTo>
                    <a:pt x="101" y="0"/>
                  </a:moveTo>
                  <a:cubicBezTo>
                    <a:pt x="101" y="0"/>
                    <a:pt x="101" y="0"/>
                    <a:pt x="100" y="1"/>
                  </a:cubicBezTo>
                  <a:cubicBezTo>
                    <a:pt x="94" y="19"/>
                    <a:pt x="92" y="38"/>
                    <a:pt x="92" y="58"/>
                  </a:cubicBezTo>
                  <a:cubicBezTo>
                    <a:pt x="92" y="37"/>
                    <a:pt x="95" y="18"/>
                    <a:pt x="10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7" name="îŝlíḍe"/>
            <p:cNvSpPr/>
            <p:nvPr/>
          </p:nvSpPr>
          <p:spPr bwMode="auto">
            <a:xfrm>
              <a:off x="3935997" y="455730"/>
              <a:ext cx="6298558" cy="2277638"/>
            </a:xfrm>
            <a:custGeom>
              <a:avLst/>
              <a:gdLst>
                <a:gd name="T0" fmla="*/ 1532 w 1599"/>
                <a:gd name="T1" fmla="*/ 0 h 579"/>
                <a:gd name="T2" fmla="*/ 749 w 1599"/>
                <a:gd name="T3" fmla="*/ 449 h 579"/>
                <a:gd name="T4" fmla="*/ 701 w 1599"/>
                <a:gd name="T5" fmla="*/ 462 h 579"/>
                <a:gd name="T6" fmla="*/ 654 w 1599"/>
                <a:gd name="T7" fmla="*/ 449 h 579"/>
                <a:gd name="T8" fmla="*/ 75 w 1599"/>
                <a:gd name="T9" fmla="*/ 115 h 579"/>
                <a:gd name="T10" fmla="*/ 20 w 1599"/>
                <a:gd name="T11" fmla="*/ 146 h 579"/>
                <a:gd name="T12" fmla="*/ 20 w 1599"/>
                <a:gd name="T13" fmla="*/ 200 h 579"/>
                <a:gd name="T14" fmla="*/ 654 w 1599"/>
                <a:gd name="T15" fmla="*/ 566 h 579"/>
                <a:gd name="T16" fmla="*/ 701 w 1599"/>
                <a:gd name="T17" fmla="*/ 579 h 579"/>
                <a:gd name="T18" fmla="*/ 749 w 1599"/>
                <a:gd name="T19" fmla="*/ 566 h 579"/>
                <a:gd name="T20" fmla="*/ 1572 w 1599"/>
                <a:gd name="T21" fmla="*/ 93 h 579"/>
                <a:gd name="T22" fmla="*/ 1572 w 1599"/>
                <a:gd name="T23" fmla="*/ 23 h 579"/>
                <a:gd name="T24" fmla="*/ 1532 w 1599"/>
                <a:gd name="T2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9" h="579">
                  <a:moveTo>
                    <a:pt x="1532" y="0"/>
                  </a:moveTo>
                  <a:cubicBezTo>
                    <a:pt x="749" y="449"/>
                    <a:pt x="749" y="449"/>
                    <a:pt x="749" y="449"/>
                  </a:cubicBezTo>
                  <a:cubicBezTo>
                    <a:pt x="734" y="458"/>
                    <a:pt x="718" y="462"/>
                    <a:pt x="701" y="462"/>
                  </a:cubicBezTo>
                  <a:cubicBezTo>
                    <a:pt x="685" y="462"/>
                    <a:pt x="668" y="458"/>
                    <a:pt x="654" y="449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0" y="158"/>
                    <a:pt x="0" y="188"/>
                    <a:pt x="20" y="200"/>
                  </a:cubicBezTo>
                  <a:cubicBezTo>
                    <a:pt x="654" y="566"/>
                    <a:pt x="654" y="566"/>
                    <a:pt x="654" y="566"/>
                  </a:cubicBezTo>
                  <a:cubicBezTo>
                    <a:pt x="668" y="575"/>
                    <a:pt x="685" y="579"/>
                    <a:pt x="701" y="579"/>
                  </a:cubicBezTo>
                  <a:cubicBezTo>
                    <a:pt x="718" y="579"/>
                    <a:pt x="734" y="575"/>
                    <a:pt x="749" y="566"/>
                  </a:cubicBezTo>
                  <a:cubicBezTo>
                    <a:pt x="1572" y="93"/>
                    <a:pt x="1572" y="93"/>
                    <a:pt x="1572" y="93"/>
                  </a:cubicBezTo>
                  <a:cubicBezTo>
                    <a:pt x="1599" y="78"/>
                    <a:pt x="1599" y="38"/>
                    <a:pt x="1572" y="23"/>
                  </a:cubicBezTo>
                  <a:cubicBezTo>
                    <a:pt x="1532" y="0"/>
                    <a:pt x="1532" y="0"/>
                    <a:pt x="1532" y="0"/>
                  </a:cubicBezTo>
                </a:path>
              </a:pathLst>
            </a:custGeom>
            <a:solidFill>
              <a:srgbClr val="2B399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05" name="îṥlïḑè"/>
            <p:cNvSpPr/>
            <p:nvPr/>
          </p:nvSpPr>
          <p:spPr bwMode="auto">
            <a:xfrm>
              <a:off x="7106121" y="1867411"/>
              <a:ext cx="36003" cy="229280"/>
            </a:xfrm>
            <a:custGeom>
              <a:avLst/>
              <a:gdLst>
                <a:gd name="T0" fmla="*/ 19 w 19"/>
                <a:gd name="T1" fmla="*/ 0 h 121"/>
                <a:gd name="T2" fmla="*/ 19 w 19"/>
                <a:gd name="T3" fmla="*/ 110 h 121"/>
                <a:gd name="T4" fmla="*/ 2 w 19"/>
                <a:gd name="T5" fmla="*/ 121 h 121"/>
                <a:gd name="T6" fmla="*/ 0 w 19"/>
                <a:gd name="T7" fmla="*/ 11 h 121"/>
                <a:gd name="T8" fmla="*/ 19 w 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1">
                  <a:moveTo>
                    <a:pt x="19" y="0"/>
                  </a:moveTo>
                  <a:lnTo>
                    <a:pt x="19" y="110"/>
                  </a:lnTo>
                  <a:lnTo>
                    <a:pt x="2" y="121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6" name="iš1îďe"/>
            <p:cNvSpPr/>
            <p:nvPr/>
          </p:nvSpPr>
          <p:spPr bwMode="auto">
            <a:xfrm>
              <a:off x="7721954" y="1516859"/>
              <a:ext cx="34108" cy="229280"/>
            </a:xfrm>
            <a:custGeom>
              <a:avLst/>
              <a:gdLst>
                <a:gd name="T0" fmla="*/ 18 w 18"/>
                <a:gd name="T1" fmla="*/ 0 h 121"/>
                <a:gd name="T2" fmla="*/ 18 w 18"/>
                <a:gd name="T3" fmla="*/ 111 h 121"/>
                <a:gd name="T4" fmla="*/ 0 w 18"/>
                <a:gd name="T5" fmla="*/ 121 h 121"/>
                <a:gd name="T6" fmla="*/ 0 w 18"/>
                <a:gd name="T7" fmla="*/ 11 h 121"/>
                <a:gd name="T8" fmla="*/ 18 w 1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1">
                  <a:moveTo>
                    <a:pt x="18" y="0"/>
                  </a:moveTo>
                  <a:lnTo>
                    <a:pt x="18" y="111"/>
                  </a:lnTo>
                  <a:lnTo>
                    <a:pt x="0" y="121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7" name="íşḷíďe"/>
            <p:cNvSpPr/>
            <p:nvPr/>
          </p:nvSpPr>
          <p:spPr bwMode="auto">
            <a:xfrm>
              <a:off x="8343472" y="1158729"/>
              <a:ext cx="36003" cy="229280"/>
            </a:xfrm>
            <a:custGeom>
              <a:avLst/>
              <a:gdLst>
                <a:gd name="T0" fmla="*/ 19 w 19"/>
                <a:gd name="T1" fmla="*/ 0 h 121"/>
                <a:gd name="T2" fmla="*/ 19 w 19"/>
                <a:gd name="T3" fmla="*/ 111 h 121"/>
                <a:gd name="T4" fmla="*/ 0 w 19"/>
                <a:gd name="T5" fmla="*/ 121 h 121"/>
                <a:gd name="T6" fmla="*/ 0 w 19"/>
                <a:gd name="T7" fmla="*/ 11 h 121"/>
                <a:gd name="T8" fmla="*/ 19 w 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1">
                  <a:moveTo>
                    <a:pt x="19" y="0"/>
                  </a:moveTo>
                  <a:lnTo>
                    <a:pt x="19" y="111"/>
                  </a:lnTo>
                  <a:lnTo>
                    <a:pt x="0" y="121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8" name="îṥlíḑê"/>
            <p:cNvSpPr/>
            <p:nvPr/>
          </p:nvSpPr>
          <p:spPr bwMode="auto">
            <a:xfrm>
              <a:off x="5637594" y="1549073"/>
              <a:ext cx="43583" cy="157275"/>
            </a:xfrm>
            <a:custGeom>
              <a:avLst/>
              <a:gdLst>
                <a:gd name="T0" fmla="*/ 23 w 23"/>
                <a:gd name="T1" fmla="*/ 15 h 83"/>
                <a:gd name="T2" fmla="*/ 23 w 23"/>
                <a:gd name="T3" fmla="*/ 83 h 83"/>
                <a:gd name="T4" fmla="*/ 0 w 23"/>
                <a:gd name="T5" fmla="*/ 69 h 83"/>
                <a:gd name="T6" fmla="*/ 0 w 23"/>
                <a:gd name="T7" fmla="*/ 0 h 83"/>
                <a:gd name="T8" fmla="*/ 23 w 23"/>
                <a:gd name="T9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3">
                  <a:moveTo>
                    <a:pt x="23" y="15"/>
                  </a:moveTo>
                  <a:lnTo>
                    <a:pt x="23" y="83"/>
                  </a:lnTo>
                  <a:lnTo>
                    <a:pt x="0" y="69"/>
                  </a:lnTo>
                  <a:lnTo>
                    <a:pt x="0" y="0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9" name="íşḷïḋê"/>
            <p:cNvSpPr/>
            <p:nvPr/>
          </p:nvSpPr>
          <p:spPr bwMode="auto">
            <a:xfrm>
              <a:off x="5715284" y="1596444"/>
              <a:ext cx="47372" cy="157275"/>
            </a:xfrm>
            <a:custGeom>
              <a:avLst/>
              <a:gdLst>
                <a:gd name="T0" fmla="*/ 25 w 25"/>
                <a:gd name="T1" fmla="*/ 83 h 83"/>
                <a:gd name="T2" fmla="*/ 0 w 25"/>
                <a:gd name="T3" fmla="*/ 69 h 83"/>
                <a:gd name="T4" fmla="*/ 0 w 25"/>
                <a:gd name="T5" fmla="*/ 0 h 83"/>
                <a:gd name="T6" fmla="*/ 25 w 25"/>
                <a:gd name="T7" fmla="*/ 15 h 83"/>
                <a:gd name="T8" fmla="*/ 25 w 2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3">
                  <a:moveTo>
                    <a:pt x="25" y="83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25" y="15"/>
                  </a:lnTo>
                  <a:lnTo>
                    <a:pt x="25" y="83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0" name="îṡļïḋé"/>
            <p:cNvSpPr/>
            <p:nvPr/>
          </p:nvSpPr>
          <p:spPr bwMode="auto">
            <a:xfrm>
              <a:off x="5798658" y="1643816"/>
              <a:ext cx="43583" cy="157275"/>
            </a:xfrm>
            <a:custGeom>
              <a:avLst/>
              <a:gdLst>
                <a:gd name="T0" fmla="*/ 23 w 23"/>
                <a:gd name="T1" fmla="*/ 83 h 83"/>
                <a:gd name="T2" fmla="*/ 0 w 23"/>
                <a:gd name="T3" fmla="*/ 68 h 83"/>
                <a:gd name="T4" fmla="*/ 0 w 23"/>
                <a:gd name="T5" fmla="*/ 0 h 83"/>
                <a:gd name="T6" fmla="*/ 23 w 23"/>
                <a:gd name="T7" fmla="*/ 14 h 83"/>
                <a:gd name="T8" fmla="*/ 23 w 2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3">
                  <a:moveTo>
                    <a:pt x="23" y="83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23" y="14"/>
                  </a:lnTo>
                  <a:lnTo>
                    <a:pt x="23" y="83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1" name="íṣḷiḓè"/>
            <p:cNvSpPr/>
            <p:nvPr/>
          </p:nvSpPr>
          <p:spPr bwMode="auto">
            <a:xfrm>
              <a:off x="5878243" y="1691187"/>
              <a:ext cx="47372" cy="157275"/>
            </a:xfrm>
            <a:custGeom>
              <a:avLst/>
              <a:gdLst>
                <a:gd name="T0" fmla="*/ 25 w 25"/>
                <a:gd name="T1" fmla="*/ 83 h 83"/>
                <a:gd name="T2" fmla="*/ 0 w 25"/>
                <a:gd name="T3" fmla="*/ 68 h 83"/>
                <a:gd name="T4" fmla="*/ 0 w 25"/>
                <a:gd name="T5" fmla="*/ 0 h 83"/>
                <a:gd name="T6" fmla="*/ 25 w 25"/>
                <a:gd name="T7" fmla="*/ 12 h 83"/>
                <a:gd name="T8" fmla="*/ 25 w 2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3">
                  <a:moveTo>
                    <a:pt x="25" y="83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25" y="12"/>
                  </a:lnTo>
                  <a:lnTo>
                    <a:pt x="25" y="83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2" name="ïSľíḑe"/>
            <p:cNvSpPr/>
            <p:nvPr/>
          </p:nvSpPr>
          <p:spPr bwMode="auto">
            <a:xfrm>
              <a:off x="5959722" y="1738560"/>
              <a:ext cx="43583" cy="157275"/>
            </a:xfrm>
            <a:custGeom>
              <a:avLst/>
              <a:gdLst>
                <a:gd name="T0" fmla="*/ 23 w 23"/>
                <a:gd name="T1" fmla="*/ 83 h 83"/>
                <a:gd name="T2" fmla="*/ 0 w 23"/>
                <a:gd name="T3" fmla="*/ 68 h 83"/>
                <a:gd name="T4" fmla="*/ 0 w 23"/>
                <a:gd name="T5" fmla="*/ 0 h 83"/>
                <a:gd name="T6" fmla="*/ 23 w 23"/>
                <a:gd name="T7" fmla="*/ 12 h 83"/>
                <a:gd name="T8" fmla="*/ 23 w 2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3">
                  <a:moveTo>
                    <a:pt x="23" y="83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23" y="12"/>
                  </a:lnTo>
                  <a:lnTo>
                    <a:pt x="23" y="83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3" name="ïśľiḓe"/>
            <p:cNvSpPr/>
            <p:nvPr/>
          </p:nvSpPr>
          <p:spPr bwMode="auto">
            <a:xfrm>
              <a:off x="6039307" y="1782141"/>
              <a:ext cx="47372" cy="157275"/>
            </a:xfrm>
            <a:custGeom>
              <a:avLst/>
              <a:gdLst>
                <a:gd name="T0" fmla="*/ 25 w 25"/>
                <a:gd name="T1" fmla="*/ 83 h 83"/>
                <a:gd name="T2" fmla="*/ 0 w 25"/>
                <a:gd name="T3" fmla="*/ 70 h 83"/>
                <a:gd name="T4" fmla="*/ 0 w 25"/>
                <a:gd name="T5" fmla="*/ 0 h 83"/>
                <a:gd name="T6" fmla="*/ 25 w 25"/>
                <a:gd name="T7" fmla="*/ 14 h 83"/>
                <a:gd name="T8" fmla="*/ 25 w 2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3">
                  <a:moveTo>
                    <a:pt x="25" y="83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25" y="14"/>
                  </a:lnTo>
                  <a:lnTo>
                    <a:pt x="25" y="83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4" name="ïśḻíḍé"/>
            <p:cNvSpPr/>
            <p:nvPr/>
          </p:nvSpPr>
          <p:spPr bwMode="auto">
            <a:xfrm>
              <a:off x="6122681" y="1829514"/>
              <a:ext cx="41687" cy="157275"/>
            </a:xfrm>
            <a:custGeom>
              <a:avLst/>
              <a:gdLst>
                <a:gd name="T0" fmla="*/ 22 w 22"/>
                <a:gd name="T1" fmla="*/ 83 h 83"/>
                <a:gd name="T2" fmla="*/ 0 w 22"/>
                <a:gd name="T3" fmla="*/ 68 h 83"/>
                <a:gd name="T4" fmla="*/ 0 w 22"/>
                <a:gd name="T5" fmla="*/ 0 h 83"/>
                <a:gd name="T6" fmla="*/ 22 w 22"/>
                <a:gd name="T7" fmla="*/ 14 h 83"/>
                <a:gd name="T8" fmla="*/ 22 w 2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3">
                  <a:moveTo>
                    <a:pt x="22" y="83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22" y="14"/>
                  </a:lnTo>
                  <a:lnTo>
                    <a:pt x="22" y="83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5" name="î$ļíďé"/>
            <p:cNvSpPr/>
            <p:nvPr/>
          </p:nvSpPr>
          <p:spPr bwMode="auto">
            <a:xfrm>
              <a:off x="6200371" y="1874991"/>
              <a:ext cx="47372" cy="159169"/>
            </a:xfrm>
            <a:custGeom>
              <a:avLst/>
              <a:gdLst>
                <a:gd name="T0" fmla="*/ 25 w 25"/>
                <a:gd name="T1" fmla="*/ 84 h 84"/>
                <a:gd name="T2" fmla="*/ 0 w 25"/>
                <a:gd name="T3" fmla="*/ 69 h 84"/>
                <a:gd name="T4" fmla="*/ 0 w 25"/>
                <a:gd name="T5" fmla="*/ 0 h 84"/>
                <a:gd name="T6" fmla="*/ 25 w 25"/>
                <a:gd name="T7" fmla="*/ 15 h 84"/>
                <a:gd name="T8" fmla="*/ 25 w 2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4">
                  <a:moveTo>
                    <a:pt x="25" y="84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25" y="15"/>
                  </a:lnTo>
                  <a:lnTo>
                    <a:pt x="25" y="84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6" name="îṩļidè"/>
            <p:cNvSpPr/>
            <p:nvPr/>
          </p:nvSpPr>
          <p:spPr bwMode="auto">
            <a:xfrm>
              <a:off x="6283746" y="1922362"/>
              <a:ext cx="43583" cy="157275"/>
            </a:xfrm>
            <a:custGeom>
              <a:avLst/>
              <a:gdLst>
                <a:gd name="T0" fmla="*/ 23 w 23"/>
                <a:gd name="T1" fmla="*/ 83 h 83"/>
                <a:gd name="T2" fmla="*/ 0 w 23"/>
                <a:gd name="T3" fmla="*/ 69 h 83"/>
                <a:gd name="T4" fmla="*/ 0 w 23"/>
                <a:gd name="T5" fmla="*/ 0 h 83"/>
                <a:gd name="T6" fmla="*/ 23 w 23"/>
                <a:gd name="T7" fmla="*/ 15 h 83"/>
                <a:gd name="T8" fmla="*/ 23 w 2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3">
                  <a:moveTo>
                    <a:pt x="23" y="83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23" y="15"/>
                  </a:lnTo>
                  <a:lnTo>
                    <a:pt x="23" y="83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7" name="îṥḷïḑé"/>
            <p:cNvSpPr/>
            <p:nvPr/>
          </p:nvSpPr>
          <p:spPr bwMode="auto">
            <a:xfrm>
              <a:off x="6361435" y="1969734"/>
              <a:ext cx="47372" cy="157275"/>
            </a:xfrm>
            <a:custGeom>
              <a:avLst/>
              <a:gdLst>
                <a:gd name="T0" fmla="*/ 25 w 25"/>
                <a:gd name="T1" fmla="*/ 83 h 83"/>
                <a:gd name="T2" fmla="*/ 0 w 25"/>
                <a:gd name="T3" fmla="*/ 69 h 83"/>
                <a:gd name="T4" fmla="*/ 0 w 25"/>
                <a:gd name="T5" fmla="*/ 0 h 83"/>
                <a:gd name="T6" fmla="*/ 25 w 25"/>
                <a:gd name="T7" fmla="*/ 13 h 83"/>
                <a:gd name="T8" fmla="*/ 25 w 2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3">
                  <a:moveTo>
                    <a:pt x="25" y="83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25" y="13"/>
                  </a:lnTo>
                  <a:lnTo>
                    <a:pt x="25" y="83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5" name="ïṡľîḑé"/>
            <p:cNvSpPr/>
            <p:nvPr/>
          </p:nvSpPr>
          <p:spPr bwMode="auto">
            <a:xfrm>
              <a:off x="6350066" y="946503"/>
              <a:ext cx="280441" cy="342973"/>
            </a:xfrm>
            <a:custGeom>
              <a:avLst/>
              <a:gdLst>
                <a:gd name="T0" fmla="*/ 6 w 71"/>
                <a:gd name="T1" fmla="*/ 36 h 87"/>
                <a:gd name="T2" fmla="*/ 3 w 71"/>
                <a:gd name="T3" fmla="*/ 38 h 87"/>
                <a:gd name="T4" fmla="*/ 0 w 71"/>
                <a:gd name="T5" fmla="*/ 42 h 87"/>
                <a:gd name="T6" fmla="*/ 0 w 71"/>
                <a:gd name="T7" fmla="*/ 46 h 87"/>
                <a:gd name="T8" fmla="*/ 6 w 71"/>
                <a:gd name="T9" fmla="*/ 55 h 87"/>
                <a:gd name="T10" fmla="*/ 56 w 71"/>
                <a:gd name="T11" fmla="*/ 83 h 87"/>
                <a:gd name="T12" fmla="*/ 71 w 71"/>
                <a:gd name="T13" fmla="*/ 87 h 87"/>
                <a:gd name="T14" fmla="*/ 71 w 71"/>
                <a:gd name="T15" fmla="*/ 0 h 87"/>
                <a:gd name="T16" fmla="*/ 6 w 71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87">
                  <a:moveTo>
                    <a:pt x="6" y="36"/>
                  </a:moveTo>
                  <a:cubicBezTo>
                    <a:pt x="5" y="37"/>
                    <a:pt x="4" y="38"/>
                    <a:pt x="3" y="3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3"/>
                    <a:pt x="6" y="55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61" y="86"/>
                    <a:pt x="66" y="87"/>
                    <a:pt x="71" y="87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6" y="3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6" name="ïŝḻiḑê"/>
            <p:cNvSpPr/>
            <p:nvPr/>
          </p:nvSpPr>
          <p:spPr bwMode="auto">
            <a:xfrm>
              <a:off x="6630507" y="865022"/>
              <a:ext cx="437716" cy="424452"/>
            </a:xfrm>
            <a:custGeom>
              <a:avLst/>
              <a:gdLst>
                <a:gd name="T0" fmla="*/ 109 w 111"/>
                <a:gd name="T1" fmla="*/ 36 h 108"/>
                <a:gd name="T2" fmla="*/ 106 w 111"/>
                <a:gd name="T3" fmla="*/ 33 h 108"/>
                <a:gd name="T4" fmla="*/ 56 w 111"/>
                <a:gd name="T5" fmla="*/ 5 h 108"/>
                <a:gd name="T6" fmla="*/ 30 w 111"/>
                <a:gd name="T7" fmla="*/ 5 h 108"/>
                <a:gd name="T8" fmla="*/ 0 w 111"/>
                <a:gd name="T9" fmla="*/ 21 h 108"/>
                <a:gd name="T10" fmla="*/ 0 w 111"/>
                <a:gd name="T11" fmla="*/ 108 h 108"/>
                <a:gd name="T12" fmla="*/ 12 w 111"/>
                <a:gd name="T13" fmla="*/ 104 h 108"/>
                <a:gd name="T14" fmla="*/ 106 w 111"/>
                <a:gd name="T15" fmla="*/ 52 h 108"/>
                <a:gd name="T16" fmla="*/ 111 w 111"/>
                <a:gd name="T17" fmla="*/ 42 h 108"/>
                <a:gd name="T18" fmla="*/ 111 w 111"/>
                <a:gd name="T19" fmla="*/ 38 h 108"/>
                <a:gd name="T20" fmla="*/ 109 w 111"/>
                <a:gd name="T21" fmla="*/ 3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8">
                  <a:moveTo>
                    <a:pt x="109" y="36"/>
                  </a:moveTo>
                  <a:cubicBezTo>
                    <a:pt x="108" y="35"/>
                    <a:pt x="107" y="34"/>
                    <a:pt x="106" y="33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48" y="0"/>
                    <a:pt x="38" y="0"/>
                    <a:pt x="3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07"/>
                    <a:pt x="8" y="106"/>
                    <a:pt x="12" y="10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0" y="50"/>
                    <a:pt x="111" y="46"/>
                    <a:pt x="111" y="42"/>
                  </a:cubicBezTo>
                  <a:cubicBezTo>
                    <a:pt x="111" y="38"/>
                    <a:pt x="111" y="38"/>
                    <a:pt x="111" y="38"/>
                  </a:cubicBezTo>
                  <a:lnTo>
                    <a:pt x="109" y="3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205" y="4599608"/>
            <a:ext cx="2729488" cy="1627282"/>
            <a:chOff x="3141821" y="-2924725"/>
            <a:chExt cx="6064250" cy="3615420"/>
          </a:xfrm>
        </p:grpSpPr>
        <p:sp>
          <p:nvSpPr>
            <p:cNvPr id="211" name="íšḷíḓè"/>
            <p:cNvSpPr/>
            <p:nvPr/>
          </p:nvSpPr>
          <p:spPr bwMode="auto">
            <a:xfrm>
              <a:off x="3141821" y="446441"/>
              <a:ext cx="6064250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2" name="îṩľíḋê"/>
            <p:cNvSpPr/>
            <p:nvPr/>
          </p:nvSpPr>
          <p:spPr bwMode="auto">
            <a:xfrm>
              <a:off x="3852623" y="-2559962"/>
              <a:ext cx="841324" cy="2103310"/>
            </a:xfrm>
            <a:custGeom>
              <a:avLst/>
              <a:gdLst>
                <a:gd name="T0" fmla="*/ 0 w 444"/>
                <a:gd name="T1" fmla="*/ 1110 h 1110"/>
                <a:gd name="T2" fmla="*/ 444 w 444"/>
                <a:gd name="T3" fmla="*/ 864 h 1110"/>
                <a:gd name="T4" fmla="*/ 444 w 444"/>
                <a:gd name="T5" fmla="*/ 0 h 1110"/>
                <a:gd name="T6" fmla="*/ 0 w 444"/>
                <a:gd name="T7" fmla="*/ 246 h 1110"/>
                <a:gd name="T8" fmla="*/ 0 w 444"/>
                <a:gd name="T9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110">
                  <a:moveTo>
                    <a:pt x="0" y="1110"/>
                  </a:moveTo>
                  <a:lnTo>
                    <a:pt x="444" y="864"/>
                  </a:lnTo>
                  <a:lnTo>
                    <a:pt x="444" y="0"/>
                  </a:lnTo>
                  <a:lnTo>
                    <a:pt x="0" y="246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3" name="iš1ïḋê"/>
            <p:cNvSpPr/>
            <p:nvPr/>
          </p:nvSpPr>
          <p:spPr bwMode="auto">
            <a:xfrm>
              <a:off x="4199385" y="-2452901"/>
              <a:ext cx="831850" cy="2097626"/>
            </a:xfrm>
            <a:custGeom>
              <a:avLst/>
              <a:gdLst>
                <a:gd name="T0" fmla="*/ 0 w 439"/>
                <a:gd name="T1" fmla="*/ 1107 h 1107"/>
                <a:gd name="T2" fmla="*/ 439 w 439"/>
                <a:gd name="T3" fmla="*/ 862 h 1107"/>
                <a:gd name="T4" fmla="*/ 439 w 439"/>
                <a:gd name="T5" fmla="*/ 0 h 1107"/>
                <a:gd name="T6" fmla="*/ 0 w 439"/>
                <a:gd name="T7" fmla="*/ 245 h 1107"/>
                <a:gd name="T8" fmla="*/ 0 w 439"/>
                <a:gd name="T9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1107">
                  <a:moveTo>
                    <a:pt x="0" y="1107"/>
                  </a:moveTo>
                  <a:lnTo>
                    <a:pt x="439" y="862"/>
                  </a:lnTo>
                  <a:lnTo>
                    <a:pt x="439" y="0"/>
                  </a:lnTo>
                  <a:lnTo>
                    <a:pt x="0" y="245"/>
                  </a:lnTo>
                  <a:lnTo>
                    <a:pt x="0" y="1107"/>
                  </a:lnTo>
                  <a:close/>
                </a:path>
              </a:pathLst>
            </a:custGeom>
            <a:solidFill>
              <a:srgbClr val="506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4" name="îṣļiḑé"/>
            <p:cNvSpPr/>
            <p:nvPr/>
          </p:nvSpPr>
          <p:spPr bwMode="auto">
            <a:xfrm>
              <a:off x="4313079" y="-1226918"/>
              <a:ext cx="310759" cy="382764"/>
            </a:xfrm>
            <a:custGeom>
              <a:avLst/>
              <a:gdLst>
                <a:gd name="T0" fmla="*/ 7 w 78"/>
                <a:gd name="T1" fmla="*/ 34 h 97"/>
                <a:gd name="T2" fmla="*/ 59 w 78"/>
                <a:gd name="T3" fmla="*/ 5 h 97"/>
                <a:gd name="T4" fmla="*/ 78 w 78"/>
                <a:gd name="T5" fmla="*/ 16 h 97"/>
                <a:gd name="T6" fmla="*/ 78 w 78"/>
                <a:gd name="T7" fmla="*/ 60 h 97"/>
                <a:gd name="T8" fmla="*/ 78 w 78"/>
                <a:gd name="T9" fmla="*/ 93 h 97"/>
                <a:gd name="T10" fmla="*/ 58 w 78"/>
                <a:gd name="T11" fmla="*/ 71 h 97"/>
                <a:gd name="T12" fmla="*/ 22 w 78"/>
                <a:gd name="T13" fmla="*/ 91 h 97"/>
                <a:gd name="T14" fmla="*/ 0 w 78"/>
                <a:gd name="T15" fmla="*/ 78 h 97"/>
                <a:gd name="T16" fmla="*/ 0 w 78"/>
                <a:gd name="T17" fmla="*/ 47 h 97"/>
                <a:gd name="T18" fmla="*/ 7 w 78"/>
                <a:gd name="T19" fmla="*/ 3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97">
                  <a:moveTo>
                    <a:pt x="7" y="34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78" y="6"/>
                    <a:pt x="78" y="16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2" y="97"/>
                    <a:pt x="0" y="90"/>
                    <a:pt x="0" y="7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1"/>
                    <a:pt x="3" y="36"/>
                    <a:pt x="7" y="34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5" name="îŝḷídé"/>
            <p:cNvSpPr/>
            <p:nvPr/>
          </p:nvSpPr>
          <p:spPr bwMode="auto">
            <a:xfrm>
              <a:off x="4637100" y="-1737586"/>
              <a:ext cx="310759" cy="466139"/>
            </a:xfrm>
            <a:custGeom>
              <a:avLst/>
              <a:gdLst>
                <a:gd name="T0" fmla="*/ 59 w 78"/>
                <a:gd name="T1" fmla="*/ 5 h 118"/>
                <a:gd name="T2" fmla="*/ 7 w 78"/>
                <a:gd name="T3" fmla="*/ 33 h 118"/>
                <a:gd name="T4" fmla="*/ 0 w 78"/>
                <a:gd name="T5" fmla="*/ 46 h 118"/>
                <a:gd name="T6" fmla="*/ 0 w 78"/>
                <a:gd name="T7" fmla="*/ 78 h 118"/>
                <a:gd name="T8" fmla="*/ 0 w 78"/>
                <a:gd name="T9" fmla="*/ 118 h 118"/>
                <a:gd name="T10" fmla="*/ 18 w 78"/>
                <a:gd name="T11" fmla="*/ 93 h 118"/>
                <a:gd name="T12" fmla="*/ 58 w 78"/>
                <a:gd name="T13" fmla="*/ 71 h 118"/>
                <a:gd name="T14" fmla="*/ 62 w 78"/>
                <a:gd name="T15" fmla="*/ 68 h 118"/>
                <a:gd name="T16" fmla="*/ 78 w 78"/>
                <a:gd name="T17" fmla="*/ 42 h 118"/>
                <a:gd name="T18" fmla="*/ 78 w 78"/>
                <a:gd name="T19" fmla="*/ 16 h 118"/>
                <a:gd name="T20" fmla="*/ 59 w 78"/>
                <a:gd name="T21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18">
                  <a:moveTo>
                    <a:pt x="59" y="5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3" y="36"/>
                    <a:pt x="0" y="41"/>
                    <a:pt x="0" y="4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72" y="63"/>
                    <a:pt x="78" y="53"/>
                    <a:pt x="78" y="4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6"/>
                    <a:pt x="67" y="0"/>
                    <a:pt x="59" y="5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6" name="ïṡľïḋe"/>
            <p:cNvSpPr/>
            <p:nvPr/>
          </p:nvSpPr>
          <p:spPr bwMode="auto">
            <a:xfrm>
              <a:off x="4308340" y="-2052135"/>
              <a:ext cx="310759" cy="384660"/>
            </a:xfrm>
            <a:custGeom>
              <a:avLst/>
              <a:gdLst>
                <a:gd name="T0" fmla="*/ 7 w 78"/>
                <a:gd name="T1" fmla="*/ 34 h 97"/>
                <a:gd name="T2" fmla="*/ 59 w 78"/>
                <a:gd name="T3" fmla="*/ 5 h 97"/>
                <a:gd name="T4" fmla="*/ 78 w 78"/>
                <a:gd name="T5" fmla="*/ 16 h 97"/>
                <a:gd name="T6" fmla="*/ 78 w 78"/>
                <a:gd name="T7" fmla="*/ 60 h 97"/>
                <a:gd name="T8" fmla="*/ 78 w 78"/>
                <a:gd name="T9" fmla="*/ 93 h 97"/>
                <a:gd name="T10" fmla="*/ 58 w 78"/>
                <a:gd name="T11" fmla="*/ 71 h 97"/>
                <a:gd name="T12" fmla="*/ 22 w 78"/>
                <a:gd name="T13" fmla="*/ 91 h 97"/>
                <a:gd name="T14" fmla="*/ 0 w 78"/>
                <a:gd name="T15" fmla="*/ 78 h 97"/>
                <a:gd name="T16" fmla="*/ 0 w 78"/>
                <a:gd name="T17" fmla="*/ 47 h 97"/>
                <a:gd name="T18" fmla="*/ 7 w 78"/>
                <a:gd name="T19" fmla="*/ 3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97">
                  <a:moveTo>
                    <a:pt x="7" y="34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78" y="6"/>
                    <a:pt x="78" y="16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2" y="97"/>
                    <a:pt x="0" y="89"/>
                    <a:pt x="0" y="7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1"/>
                    <a:pt x="3" y="36"/>
                    <a:pt x="7" y="34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8" name="îşlîďe"/>
            <p:cNvSpPr/>
            <p:nvPr/>
          </p:nvSpPr>
          <p:spPr bwMode="auto">
            <a:xfrm>
              <a:off x="5207458" y="-33148"/>
              <a:ext cx="788267" cy="240650"/>
            </a:xfrm>
            <a:prstGeom prst="rect">
              <a:avLst/>
            </a:prstGeom>
            <a:solidFill>
              <a:srgbClr val="E98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9" name="íṣḷíďe"/>
            <p:cNvSpPr/>
            <p:nvPr/>
          </p:nvSpPr>
          <p:spPr bwMode="auto">
            <a:xfrm>
              <a:off x="7649949" y="-2924725"/>
              <a:ext cx="985334" cy="2829047"/>
            </a:xfrm>
            <a:custGeom>
              <a:avLst/>
              <a:gdLst>
                <a:gd name="T0" fmla="*/ 26 w 250"/>
                <a:gd name="T1" fmla="*/ 107 h 719"/>
                <a:gd name="T2" fmla="*/ 206 w 250"/>
                <a:gd name="T3" fmla="*/ 3 h 719"/>
                <a:gd name="T4" fmla="*/ 221 w 250"/>
                <a:gd name="T5" fmla="*/ 3 h 719"/>
                <a:gd name="T6" fmla="*/ 221 w 250"/>
                <a:gd name="T7" fmla="*/ 3 h 719"/>
                <a:gd name="T8" fmla="*/ 222 w 250"/>
                <a:gd name="T9" fmla="*/ 3 h 719"/>
                <a:gd name="T10" fmla="*/ 222 w 250"/>
                <a:gd name="T11" fmla="*/ 3 h 719"/>
                <a:gd name="T12" fmla="*/ 250 w 250"/>
                <a:gd name="T13" fmla="*/ 20 h 719"/>
                <a:gd name="T14" fmla="*/ 229 w 250"/>
                <a:gd name="T15" fmla="*/ 95 h 719"/>
                <a:gd name="T16" fmla="*/ 229 w 250"/>
                <a:gd name="T17" fmla="*/ 565 h 719"/>
                <a:gd name="T18" fmla="*/ 204 w 250"/>
                <a:gd name="T19" fmla="*/ 609 h 719"/>
                <a:gd name="T20" fmla="*/ 51 w 250"/>
                <a:gd name="T21" fmla="*/ 697 h 719"/>
                <a:gd name="T22" fmla="*/ 43 w 250"/>
                <a:gd name="T23" fmla="*/ 719 h 719"/>
                <a:gd name="T24" fmla="*/ 14 w 250"/>
                <a:gd name="T25" fmla="*/ 703 h 719"/>
                <a:gd name="T26" fmla="*/ 14 w 250"/>
                <a:gd name="T27" fmla="*/ 703 h 719"/>
                <a:gd name="T28" fmla="*/ 0 w 250"/>
                <a:gd name="T29" fmla="*/ 679 h 719"/>
                <a:gd name="T30" fmla="*/ 0 w 250"/>
                <a:gd name="T31" fmla="*/ 153 h 719"/>
                <a:gd name="T32" fmla="*/ 26 w 250"/>
                <a:gd name="T33" fmla="*/ 10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0" h="719">
                  <a:moveTo>
                    <a:pt x="26" y="107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11" y="0"/>
                    <a:pt x="217" y="1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3"/>
                    <a:pt x="222" y="3"/>
                    <a:pt x="222" y="3"/>
                  </a:cubicBezTo>
                  <a:cubicBezTo>
                    <a:pt x="222" y="3"/>
                    <a:pt x="222" y="3"/>
                    <a:pt x="222" y="3"/>
                  </a:cubicBezTo>
                  <a:cubicBezTo>
                    <a:pt x="250" y="20"/>
                    <a:pt x="250" y="20"/>
                    <a:pt x="250" y="20"/>
                  </a:cubicBezTo>
                  <a:cubicBezTo>
                    <a:pt x="229" y="95"/>
                    <a:pt x="229" y="95"/>
                    <a:pt x="229" y="95"/>
                  </a:cubicBezTo>
                  <a:cubicBezTo>
                    <a:pt x="229" y="565"/>
                    <a:pt x="229" y="565"/>
                    <a:pt x="229" y="565"/>
                  </a:cubicBezTo>
                  <a:cubicBezTo>
                    <a:pt x="229" y="583"/>
                    <a:pt x="220" y="600"/>
                    <a:pt x="204" y="609"/>
                  </a:cubicBezTo>
                  <a:cubicBezTo>
                    <a:pt x="51" y="697"/>
                    <a:pt x="51" y="697"/>
                    <a:pt x="51" y="697"/>
                  </a:cubicBezTo>
                  <a:cubicBezTo>
                    <a:pt x="43" y="719"/>
                    <a:pt x="43" y="719"/>
                    <a:pt x="43" y="719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6" y="698"/>
                    <a:pt x="0" y="689"/>
                    <a:pt x="0" y="67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34"/>
                    <a:pt x="10" y="117"/>
                    <a:pt x="26" y="107"/>
                  </a:cubicBezTo>
                  <a:close/>
                </a:path>
              </a:pathLst>
            </a:custGeom>
            <a:solidFill>
              <a:srgbClr val="8C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0" name="îS1iḑé"/>
            <p:cNvSpPr/>
            <p:nvPr/>
          </p:nvSpPr>
          <p:spPr bwMode="auto">
            <a:xfrm>
              <a:off x="7765537" y="-2869773"/>
              <a:ext cx="901960" cy="2817678"/>
            </a:xfrm>
            <a:custGeom>
              <a:avLst/>
              <a:gdLst>
                <a:gd name="T0" fmla="*/ 0 w 229"/>
                <a:gd name="T1" fmla="*/ 156 h 716"/>
                <a:gd name="T2" fmla="*/ 0 w 229"/>
                <a:gd name="T3" fmla="*/ 682 h 716"/>
                <a:gd name="T4" fmla="*/ 41 w 229"/>
                <a:gd name="T5" fmla="*/ 705 h 716"/>
                <a:gd name="T6" fmla="*/ 204 w 229"/>
                <a:gd name="T7" fmla="*/ 611 h 716"/>
                <a:gd name="T8" fmla="*/ 229 w 229"/>
                <a:gd name="T9" fmla="*/ 568 h 716"/>
                <a:gd name="T10" fmla="*/ 229 w 229"/>
                <a:gd name="T11" fmla="*/ 19 h 716"/>
                <a:gd name="T12" fmla="*/ 206 w 229"/>
                <a:gd name="T13" fmla="*/ 6 h 716"/>
                <a:gd name="T14" fmla="*/ 26 w 229"/>
                <a:gd name="T15" fmla="*/ 110 h 716"/>
                <a:gd name="T16" fmla="*/ 0 w 229"/>
                <a:gd name="T17" fmla="*/ 15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716">
                  <a:moveTo>
                    <a:pt x="0" y="156"/>
                  </a:moveTo>
                  <a:cubicBezTo>
                    <a:pt x="0" y="682"/>
                    <a:pt x="0" y="682"/>
                    <a:pt x="0" y="682"/>
                  </a:cubicBezTo>
                  <a:cubicBezTo>
                    <a:pt x="0" y="703"/>
                    <a:pt x="23" y="716"/>
                    <a:pt x="41" y="705"/>
                  </a:cubicBezTo>
                  <a:cubicBezTo>
                    <a:pt x="204" y="611"/>
                    <a:pt x="204" y="611"/>
                    <a:pt x="204" y="611"/>
                  </a:cubicBezTo>
                  <a:cubicBezTo>
                    <a:pt x="220" y="602"/>
                    <a:pt x="229" y="586"/>
                    <a:pt x="229" y="568"/>
                  </a:cubicBezTo>
                  <a:cubicBezTo>
                    <a:pt x="229" y="19"/>
                    <a:pt x="229" y="19"/>
                    <a:pt x="229" y="19"/>
                  </a:cubicBezTo>
                  <a:cubicBezTo>
                    <a:pt x="229" y="8"/>
                    <a:pt x="216" y="0"/>
                    <a:pt x="206" y="6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10" y="119"/>
                    <a:pt x="0" y="137"/>
                    <a:pt x="0" y="156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1" name="ïṩ1ïḓe"/>
            <p:cNvSpPr/>
            <p:nvPr/>
          </p:nvSpPr>
          <p:spPr bwMode="auto">
            <a:xfrm>
              <a:off x="7807224" y="-2680286"/>
              <a:ext cx="824270" cy="2357223"/>
            </a:xfrm>
            <a:custGeom>
              <a:avLst/>
              <a:gdLst>
                <a:gd name="T0" fmla="*/ 0 w 435"/>
                <a:gd name="T1" fmla="*/ 251 h 1244"/>
                <a:gd name="T2" fmla="*/ 0 w 435"/>
                <a:gd name="T3" fmla="*/ 1244 h 1244"/>
                <a:gd name="T4" fmla="*/ 435 w 435"/>
                <a:gd name="T5" fmla="*/ 992 h 1244"/>
                <a:gd name="T6" fmla="*/ 435 w 435"/>
                <a:gd name="T7" fmla="*/ 0 h 1244"/>
                <a:gd name="T8" fmla="*/ 0 w 435"/>
                <a:gd name="T9" fmla="*/ 25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1244">
                  <a:moveTo>
                    <a:pt x="0" y="251"/>
                  </a:moveTo>
                  <a:lnTo>
                    <a:pt x="0" y="1244"/>
                  </a:lnTo>
                  <a:lnTo>
                    <a:pt x="435" y="992"/>
                  </a:lnTo>
                  <a:lnTo>
                    <a:pt x="435" y="0"/>
                  </a:lnTo>
                  <a:lnTo>
                    <a:pt x="0" y="251"/>
                  </a:lnTo>
                  <a:close/>
                </a:path>
              </a:pathLst>
            </a:custGeom>
            <a:gradFill>
              <a:gsLst>
                <a:gs pos="100000">
                  <a:srgbClr val="76BEF5"/>
                </a:gs>
                <a:gs pos="0">
                  <a:srgbClr val="6CCCE6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22" name="îŝliḍe"/>
            <p:cNvSpPr/>
            <p:nvPr/>
          </p:nvSpPr>
          <p:spPr bwMode="auto">
            <a:xfrm>
              <a:off x="8072506" y="-2629125"/>
              <a:ext cx="267178" cy="212226"/>
            </a:xfrm>
            <a:custGeom>
              <a:avLst/>
              <a:gdLst>
                <a:gd name="T0" fmla="*/ 16 w 141"/>
                <a:gd name="T1" fmla="*/ 58 h 112"/>
                <a:gd name="T2" fmla="*/ 0 w 141"/>
                <a:gd name="T3" fmla="*/ 112 h 112"/>
                <a:gd name="T4" fmla="*/ 141 w 141"/>
                <a:gd name="T5" fmla="*/ 31 h 112"/>
                <a:gd name="T6" fmla="*/ 116 w 141"/>
                <a:gd name="T7" fmla="*/ 0 h 112"/>
                <a:gd name="T8" fmla="*/ 16 w 141"/>
                <a:gd name="T9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2">
                  <a:moveTo>
                    <a:pt x="16" y="58"/>
                  </a:moveTo>
                  <a:lnTo>
                    <a:pt x="0" y="112"/>
                  </a:lnTo>
                  <a:lnTo>
                    <a:pt x="141" y="31"/>
                  </a:lnTo>
                  <a:lnTo>
                    <a:pt x="116" y="0"/>
                  </a:lnTo>
                  <a:lnTo>
                    <a:pt x="16" y="58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3" name="í$ḷíḓè"/>
            <p:cNvSpPr/>
            <p:nvPr/>
          </p:nvSpPr>
          <p:spPr bwMode="auto">
            <a:xfrm>
              <a:off x="8197568" y="-548553"/>
              <a:ext cx="134537" cy="225491"/>
            </a:xfrm>
            <a:custGeom>
              <a:avLst/>
              <a:gdLst>
                <a:gd name="T0" fmla="*/ 0 w 34"/>
                <a:gd name="T1" fmla="*/ 23 h 57"/>
                <a:gd name="T2" fmla="*/ 0 w 34"/>
                <a:gd name="T3" fmla="*/ 52 h 57"/>
                <a:gd name="T4" fmla="*/ 7 w 34"/>
                <a:gd name="T5" fmla="*/ 56 h 57"/>
                <a:gd name="T6" fmla="*/ 29 w 34"/>
                <a:gd name="T7" fmla="*/ 42 h 57"/>
                <a:gd name="T8" fmla="*/ 34 w 34"/>
                <a:gd name="T9" fmla="*/ 35 h 57"/>
                <a:gd name="T10" fmla="*/ 34 w 34"/>
                <a:gd name="T11" fmla="*/ 3 h 57"/>
                <a:gd name="T12" fmla="*/ 30 w 34"/>
                <a:gd name="T13" fmla="*/ 1 h 57"/>
                <a:gd name="T14" fmla="*/ 4 w 34"/>
                <a:gd name="T15" fmla="*/ 15 h 57"/>
                <a:gd name="T16" fmla="*/ 0 w 34"/>
                <a:gd name="T17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7">
                  <a:moveTo>
                    <a:pt x="0" y="23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4" y="57"/>
                    <a:pt x="7" y="56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1"/>
                    <a:pt x="34" y="38"/>
                    <a:pt x="34" y="3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1"/>
                    <a:pt x="32" y="0"/>
                    <a:pt x="30" y="1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7"/>
                    <a:pt x="0" y="20"/>
                    <a:pt x="0" y="23"/>
                  </a:cubicBez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4" name="íşlîďè"/>
            <p:cNvSpPr/>
            <p:nvPr/>
          </p:nvSpPr>
          <p:spPr bwMode="auto">
            <a:xfrm>
              <a:off x="7858385" y="-2252044"/>
              <a:ext cx="155380" cy="106113"/>
            </a:xfrm>
            <a:custGeom>
              <a:avLst/>
              <a:gdLst>
                <a:gd name="T0" fmla="*/ 0 w 82"/>
                <a:gd name="T1" fmla="*/ 48 h 56"/>
                <a:gd name="T2" fmla="*/ 0 w 82"/>
                <a:gd name="T3" fmla="*/ 56 h 56"/>
                <a:gd name="T4" fmla="*/ 82 w 82"/>
                <a:gd name="T5" fmla="*/ 8 h 56"/>
                <a:gd name="T6" fmla="*/ 82 w 82"/>
                <a:gd name="T7" fmla="*/ 0 h 56"/>
                <a:gd name="T8" fmla="*/ 0 w 82"/>
                <a:gd name="T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6">
                  <a:moveTo>
                    <a:pt x="0" y="48"/>
                  </a:moveTo>
                  <a:lnTo>
                    <a:pt x="0" y="56"/>
                  </a:lnTo>
                  <a:lnTo>
                    <a:pt x="82" y="8"/>
                  </a:lnTo>
                  <a:lnTo>
                    <a:pt x="8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5" name="ï$ļîḑê"/>
            <p:cNvSpPr/>
            <p:nvPr/>
          </p:nvSpPr>
          <p:spPr bwMode="auto">
            <a:xfrm>
              <a:off x="7858385" y="-2216042"/>
              <a:ext cx="155380" cy="106113"/>
            </a:xfrm>
            <a:custGeom>
              <a:avLst/>
              <a:gdLst>
                <a:gd name="T0" fmla="*/ 0 w 82"/>
                <a:gd name="T1" fmla="*/ 56 h 56"/>
                <a:gd name="T2" fmla="*/ 82 w 82"/>
                <a:gd name="T3" fmla="*/ 8 h 56"/>
                <a:gd name="T4" fmla="*/ 82 w 82"/>
                <a:gd name="T5" fmla="*/ 0 h 56"/>
                <a:gd name="T6" fmla="*/ 0 w 82"/>
                <a:gd name="T7" fmla="*/ 47 h 56"/>
                <a:gd name="T8" fmla="*/ 0 w 8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6">
                  <a:moveTo>
                    <a:pt x="0" y="56"/>
                  </a:moveTo>
                  <a:lnTo>
                    <a:pt x="82" y="8"/>
                  </a:lnTo>
                  <a:lnTo>
                    <a:pt x="82" y="0"/>
                  </a:lnTo>
                  <a:lnTo>
                    <a:pt x="0" y="4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6" name="iṩḻiďe"/>
            <p:cNvSpPr/>
            <p:nvPr/>
          </p:nvSpPr>
          <p:spPr bwMode="auto">
            <a:xfrm>
              <a:off x="7858385" y="-2153511"/>
              <a:ext cx="111798" cy="77690"/>
            </a:xfrm>
            <a:custGeom>
              <a:avLst/>
              <a:gdLst>
                <a:gd name="T0" fmla="*/ 59 w 59"/>
                <a:gd name="T1" fmla="*/ 0 h 41"/>
                <a:gd name="T2" fmla="*/ 0 w 59"/>
                <a:gd name="T3" fmla="*/ 33 h 41"/>
                <a:gd name="T4" fmla="*/ 0 w 59"/>
                <a:gd name="T5" fmla="*/ 41 h 41"/>
                <a:gd name="T6" fmla="*/ 59 w 59"/>
                <a:gd name="T7" fmla="*/ 8 h 41"/>
                <a:gd name="T8" fmla="*/ 59 w 5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1">
                  <a:moveTo>
                    <a:pt x="59" y="0"/>
                  </a:moveTo>
                  <a:lnTo>
                    <a:pt x="0" y="33"/>
                  </a:lnTo>
                  <a:lnTo>
                    <a:pt x="0" y="41"/>
                  </a:lnTo>
                  <a:lnTo>
                    <a:pt x="59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7" name="íš1idè"/>
            <p:cNvSpPr/>
            <p:nvPr/>
          </p:nvSpPr>
          <p:spPr bwMode="auto">
            <a:xfrm>
              <a:off x="7858385" y="-2109929"/>
              <a:ext cx="155380" cy="109903"/>
            </a:xfrm>
            <a:custGeom>
              <a:avLst/>
              <a:gdLst>
                <a:gd name="T0" fmla="*/ 0 w 82"/>
                <a:gd name="T1" fmla="*/ 58 h 58"/>
                <a:gd name="T2" fmla="*/ 82 w 82"/>
                <a:gd name="T3" fmla="*/ 10 h 58"/>
                <a:gd name="T4" fmla="*/ 82 w 82"/>
                <a:gd name="T5" fmla="*/ 0 h 58"/>
                <a:gd name="T6" fmla="*/ 0 w 82"/>
                <a:gd name="T7" fmla="*/ 48 h 58"/>
                <a:gd name="T8" fmla="*/ 0 w 8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8">
                  <a:moveTo>
                    <a:pt x="0" y="58"/>
                  </a:moveTo>
                  <a:lnTo>
                    <a:pt x="82" y="10"/>
                  </a:lnTo>
                  <a:lnTo>
                    <a:pt x="82" y="0"/>
                  </a:lnTo>
                  <a:lnTo>
                    <a:pt x="0" y="4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8" name="ïs1îdé"/>
            <p:cNvSpPr/>
            <p:nvPr/>
          </p:nvSpPr>
          <p:spPr bwMode="auto">
            <a:xfrm>
              <a:off x="7858385" y="-2134562"/>
              <a:ext cx="134537" cy="98533"/>
            </a:xfrm>
            <a:custGeom>
              <a:avLst/>
              <a:gdLst>
                <a:gd name="T0" fmla="*/ 71 w 71"/>
                <a:gd name="T1" fmla="*/ 0 h 52"/>
                <a:gd name="T2" fmla="*/ 0 w 71"/>
                <a:gd name="T3" fmla="*/ 42 h 52"/>
                <a:gd name="T4" fmla="*/ 0 w 71"/>
                <a:gd name="T5" fmla="*/ 52 h 52"/>
                <a:gd name="T6" fmla="*/ 71 w 71"/>
                <a:gd name="T7" fmla="*/ 11 h 52"/>
                <a:gd name="T8" fmla="*/ 71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71" y="0"/>
                  </a:moveTo>
                  <a:lnTo>
                    <a:pt x="0" y="42"/>
                  </a:lnTo>
                  <a:lnTo>
                    <a:pt x="0" y="52"/>
                  </a:lnTo>
                  <a:lnTo>
                    <a:pt x="71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9" name="isľîḓé"/>
            <p:cNvSpPr/>
            <p:nvPr/>
          </p:nvSpPr>
          <p:spPr bwMode="auto">
            <a:xfrm>
              <a:off x="7858385" y="-2036029"/>
              <a:ext cx="90954" cy="72005"/>
            </a:xfrm>
            <a:custGeom>
              <a:avLst/>
              <a:gdLst>
                <a:gd name="T0" fmla="*/ 0 w 48"/>
                <a:gd name="T1" fmla="*/ 38 h 38"/>
                <a:gd name="T2" fmla="*/ 48 w 48"/>
                <a:gd name="T3" fmla="*/ 9 h 38"/>
                <a:gd name="T4" fmla="*/ 48 w 48"/>
                <a:gd name="T5" fmla="*/ 0 h 38"/>
                <a:gd name="T6" fmla="*/ 0 w 48"/>
                <a:gd name="T7" fmla="*/ 27 h 38"/>
                <a:gd name="T8" fmla="*/ 0 w 4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">
                  <a:moveTo>
                    <a:pt x="0" y="38"/>
                  </a:moveTo>
                  <a:lnTo>
                    <a:pt x="48" y="9"/>
                  </a:lnTo>
                  <a:lnTo>
                    <a:pt x="48" y="0"/>
                  </a:lnTo>
                  <a:lnTo>
                    <a:pt x="0" y="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0" name="íṡļïďé"/>
            <p:cNvSpPr/>
            <p:nvPr/>
          </p:nvSpPr>
          <p:spPr bwMode="auto">
            <a:xfrm>
              <a:off x="8087665" y="-874472"/>
              <a:ext cx="153485" cy="109903"/>
            </a:xfrm>
            <a:custGeom>
              <a:avLst/>
              <a:gdLst>
                <a:gd name="T0" fmla="*/ 0 w 81"/>
                <a:gd name="T1" fmla="*/ 48 h 58"/>
                <a:gd name="T2" fmla="*/ 0 w 81"/>
                <a:gd name="T3" fmla="*/ 58 h 58"/>
                <a:gd name="T4" fmla="*/ 81 w 81"/>
                <a:gd name="T5" fmla="*/ 10 h 58"/>
                <a:gd name="T6" fmla="*/ 81 w 81"/>
                <a:gd name="T7" fmla="*/ 0 h 58"/>
                <a:gd name="T8" fmla="*/ 0 w 81"/>
                <a:gd name="T9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">
                  <a:moveTo>
                    <a:pt x="0" y="48"/>
                  </a:moveTo>
                  <a:lnTo>
                    <a:pt x="0" y="58"/>
                  </a:lnTo>
                  <a:lnTo>
                    <a:pt x="81" y="10"/>
                  </a:lnTo>
                  <a:lnTo>
                    <a:pt x="8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1" name="îš1ide"/>
            <p:cNvSpPr/>
            <p:nvPr/>
          </p:nvSpPr>
          <p:spPr bwMode="auto">
            <a:xfrm>
              <a:off x="8087665" y="-838468"/>
              <a:ext cx="153485" cy="109903"/>
            </a:xfrm>
            <a:custGeom>
              <a:avLst/>
              <a:gdLst>
                <a:gd name="T0" fmla="*/ 0 w 81"/>
                <a:gd name="T1" fmla="*/ 58 h 58"/>
                <a:gd name="T2" fmla="*/ 81 w 81"/>
                <a:gd name="T3" fmla="*/ 10 h 58"/>
                <a:gd name="T4" fmla="*/ 81 w 81"/>
                <a:gd name="T5" fmla="*/ 0 h 58"/>
                <a:gd name="T6" fmla="*/ 0 w 81"/>
                <a:gd name="T7" fmla="*/ 47 h 58"/>
                <a:gd name="T8" fmla="*/ 0 w 8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">
                  <a:moveTo>
                    <a:pt x="0" y="58"/>
                  </a:moveTo>
                  <a:lnTo>
                    <a:pt x="81" y="10"/>
                  </a:lnTo>
                  <a:lnTo>
                    <a:pt x="81" y="0"/>
                  </a:lnTo>
                  <a:lnTo>
                    <a:pt x="0" y="4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2" name="i$lîdê"/>
            <p:cNvSpPr/>
            <p:nvPr/>
          </p:nvSpPr>
          <p:spPr bwMode="auto">
            <a:xfrm>
              <a:off x="8087665" y="-775938"/>
              <a:ext cx="109903" cy="81480"/>
            </a:xfrm>
            <a:custGeom>
              <a:avLst/>
              <a:gdLst>
                <a:gd name="T0" fmla="*/ 58 w 58"/>
                <a:gd name="T1" fmla="*/ 0 h 43"/>
                <a:gd name="T2" fmla="*/ 0 w 58"/>
                <a:gd name="T3" fmla="*/ 33 h 43"/>
                <a:gd name="T4" fmla="*/ 0 w 58"/>
                <a:gd name="T5" fmla="*/ 43 h 43"/>
                <a:gd name="T6" fmla="*/ 58 w 58"/>
                <a:gd name="T7" fmla="*/ 10 h 43"/>
                <a:gd name="T8" fmla="*/ 58 w 5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3">
                  <a:moveTo>
                    <a:pt x="58" y="0"/>
                  </a:moveTo>
                  <a:lnTo>
                    <a:pt x="0" y="33"/>
                  </a:lnTo>
                  <a:lnTo>
                    <a:pt x="0" y="43"/>
                  </a:lnTo>
                  <a:lnTo>
                    <a:pt x="58" y="1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3" name="í$ḻïḓê"/>
            <p:cNvSpPr/>
            <p:nvPr/>
          </p:nvSpPr>
          <p:spPr bwMode="auto">
            <a:xfrm>
              <a:off x="8087665" y="-728566"/>
              <a:ext cx="153485" cy="106113"/>
            </a:xfrm>
            <a:custGeom>
              <a:avLst/>
              <a:gdLst>
                <a:gd name="T0" fmla="*/ 0 w 81"/>
                <a:gd name="T1" fmla="*/ 56 h 56"/>
                <a:gd name="T2" fmla="*/ 81 w 81"/>
                <a:gd name="T3" fmla="*/ 8 h 56"/>
                <a:gd name="T4" fmla="*/ 81 w 81"/>
                <a:gd name="T5" fmla="*/ 0 h 56"/>
                <a:gd name="T6" fmla="*/ 0 w 81"/>
                <a:gd name="T7" fmla="*/ 47 h 56"/>
                <a:gd name="T8" fmla="*/ 0 w 81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6">
                  <a:moveTo>
                    <a:pt x="0" y="56"/>
                  </a:moveTo>
                  <a:lnTo>
                    <a:pt x="81" y="8"/>
                  </a:lnTo>
                  <a:lnTo>
                    <a:pt x="81" y="0"/>
                  </a:lnTo>
                  <a:lnTo>
                    <a:pt x="0" y="4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4" name="iślïḍè"/>
            <p:cNvSpPr/>
            <p:nvPr/>
          </p:nvSpPr>
          <p:spPr bwMode="auto">
            <a:xfrm>
              <a:off x="8087665" y="-753200"/>
              <a:ext cx="134537" cy="94744"/>
            </a:xfrm>
            <a:custGeom>
              <a:avLst/>
              <a:gdLst>
                <a:gd name="T0" fmla="*/ 71 w 71"/>
                <a:gd name="T1" fmla="*/ 0 h 50"/>
                <a:gd name="T2" fmla="*/ 0 w 71"/>
                <a:gd name="T3" fmla="*/ 42 h 50"/>
                <a:gd name="T4" fmla="*/ 0 w 71"/>
                <a:gd name="T5" fmla="*/ 50 h 50"/>
                <a:gd name="T6" fmla="*/ 71 w 71"/>
                <a:gd name="T7" fmla="*/ 9 h 50"/>
                <a:gd name="T8" fmla="*/ 71 w 7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0">
                  <a:moveTo>
                    <a:pt x="71" y="0"/>
                  </a:moveTo>
                  <a:lnTo>
                    <a:pt x="0" y="42"/>
                  </a:lnTo>
                  <a:lnTo>
                    <a:pt x="0" y="50"/>
                  </a:lnTo>
                  <a:lnTo>
                    <a:pt x="71" y="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5" name="îṩḷíďé"/>
            <p:cNvSpPr/>
            <p:nvPr/>
          </p:nvSpPr>
          <p:spPr bwMode="auto">
            <a:xfrm>
              <a:off x="8087665" y="-658456"/>
              <a:ext cx="90954" cy="70111"/>
            </a:xfrm>
            <a:custGeom>
              <a:avLst/>
              <a:gdLst>
                <a:gd name="T0" fmla="*/ 0 w 48"/>
                <a:gd name="T1" fmla="*/ 37 h 37"/>
                <a:gd name="T2" fmla="*/ 48 w 48"/>
                <a:gd name="T3" fmla="*/ 10 h 37"/>
                <a:gd name="T4" fmla="*/ 48 w 48"/>
                <a:gd name="T5" fmla="*/ 0 h 37"/>
                <a:gd name="T6" fmla="*/ 0 w 48"/>
                <a:gd name="T7" fmla="*/ 29 h 37"/>
                <a:gd name="T8" fmla="*/ 0 w 4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0" y="37"/>
                  </a:moveTo>
                  <a:lnTo>
                    <a:pt x="48" y="10"/>
                  </a:lnTo>
                  <a:lnTo>
                    <a:pt x="48" y="0"/>
                  </a:lnTo>
                  <a:lnTo>
                    <a:pt x="0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6" name="îṩḻîḑe"/>
            <p:cNvSpPr/>
            <p:nvPr/>
          </p:nvSpPr>
          <p:spPr bwMode="auto">
            <a:xfrm>
              <a:off x="8307470" y="-991954"/>
              <a:ext cx="159169" cy="106113"/>
            </a:xfrm>
            <a:custGeom>
              <a:avLst/>
              <a:gdLst>
                <a:gd name="T0" fmla="*/ 0 w 84"/>
                <a:gd name="T1" fmla="*/ 47 h 56"/>
                <a:gd name="T2" fmla="*/ 0 w 84"/>
                <a:gd name="T3" fmla="*/ 56 h 56"/>
                <a:gd name="T4" fmla="*/ 84 w 84"/>
                <a:gd name="T5" fmla="*/ 8 h 56"/>
                <a:gd name="T6" fmla="*/ 84 w 84"/>
                <a:gd name="T7" fmla="*/ 0 h 56"/>
                <a:gd name="T8" fmla="*/ 0 w 84"/>
                <a:gd name="T9" fmla="*/ 4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6">
                  <a:moveTo>
                    <a:pt x="0" y="47"/>
                  </a:moveTo>
                  <a:lnTo>
                    <a:pt x="0" y="56"/>
                  </a:lnTo>
                  <a:lnTo>
                    <a:pt x="84" y="8"/>
                  </a:lnTo>
                  <a:lnTo>
                    <a:pt x="84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7" name="iṥ1iḍê"/>
            <p:cNvSpPr/>
            <p:nvPr/>
          </p:nvSpPr>
          <p:spPr bwMode="auto">
            <a:xfrm>
              <a:off x="8307470" y="-957846"/>
              <a:ext cx="159169" cy="106113"/>
            </a:xfrm>
            <a:custGeom>
              <a:avLst/>
              <a:gdLst>
                <a:gd name="T0" fmla="*/ 0 w 84"/>
                <a:gd name="T1" fmla="*/ 56 h 56"/>
                <a:gd name="T2" fmla="*/ 84 w 84"/>
                <a:gd name="T3" fmla="*/ 9 h 56"/>
                <a:gd name="T4" fmla="*/ 84 w 84"/>
                <a:gd name="T5" fmla="*/ 0 h 56"/>
                <a:gd name="T6" fmla="*/ 0 w 84"/>
                <a:gd name="T7" fmla="*/ 48 h 56"/>
                <a:gd name="T8" fmla="*/ 0 w 8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6">
                  <a:moveTo>
                    <a:pt x="0" y="56"/>
                  </a:moveTo>
                  <a:lnTo>
                    <a:pt x="84" y="9"/>
                  </a:lnTo>
                  <a:lnTo>
                    <a:pt x="84" y="0"/>
                  </a:lnTo>
                  <a:lnTo>
                    <a:pt x="0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8" name="íṩ1îḋé"/>
            <p:cNvSpPr/>
            <p:nvPr/>
          </p:nvSpPr>
          <p:spPr bwMode="auto">
            <a:xfrm>
              <a:off x="8307470" y="-895315"/>
              <a:ext cx="111798" cy="79585"/>
            </a:xfrm>
            <a:custGeom>
              <a:avLst/>
              <a:gdLst>
                <a:gd name="T0" fmla="*/ 59 w 59"/>
                <a:gd name="T1" fmla="*/ 0 h 42"/>
                <a:gd name="T2" fmla="*/ 0 w 59"/>
                <a:gd name="T3" fmla="*/ 34 h 42"/>
                <a:gd name="T4" fmla="*/ 0 w 59"/>
                <a:gd name="T5" fmla="*/ 42 h 42"/>
                <a:gd name="T6" fmla="*/ 59 w 59"/>
                <a:gd name="T7" fmla="*/ 9 h 42"/>
                <a:gd name="T8" fmla="*/ 59 w 5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2">
                  <a:moveTo>
                    <a:pt x="59" y="0"/>
                  </a:moveTo>
                  <a:lnTo>
                    <a:pt x="0" y="34"/>
                  </a:lnTo>
                  <a:lnTo>
                    <a:pt x="0" y="42"/>
                  </a:lnTo>
                  <a:lnTo>
                    <a:pt x="59" y="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9" name="ïṡļîḓé"/>
            <p:cNvSpPr/>
            <p:nvPr/>
          </p:nvSpPr>
          <p:spPr bwMode="auto">
            <a:xfrm>
              <a:off x="8307470" y="-851733"/>
              <a:ext cx="159169" cy="109903"/>
            </a:xfrm>
            <a:custGeom>
              <a:avLst/>
              <a:gdLst>
                <a:gd name="T0" fmla="*/ 0 w 84"/>
                <a:gd name="T1" fmla="*/ 58 h 58"/>
                <a:gd name="T2" fmla="*/ 84 w 84"/>
                <a:gd name="T3" fmla="*/ 11 h 58"/>
                <a:gd name="T4" fmla="*/ 84 w 84"/>
                <a:gd name="T5" fmla="*/ 0 h 58"/>
                <a:gd name="T6" fmla="*/ 0 w 84"/>
                <a:gd name="T7" fmla="*/ 48 h 58"/>
                <a:gd name="T8" fmla="*/ 0 w 84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8">
                  <a:moveTo>
                    <a:pt x="0" y="58"/>
                  </a:moveTo>
                  <a:lnTo>
                    <a:pt x="84" y="11"/>
                  </a:lnTo>
                  <a:lnTo>
                    <a:pt x="84" y="0"/>
                  </a:lnTo>
                  <a:lnTo>
                    <a:pt x="0" y="4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0" name="íṧľîḑé"/>
            <p:cNvSpPr/>
            <p:nvPr/>
          </p:nvSpPr>
          <p:spPr bwMode="auto">
            <a:xfrm>
              <a:off x="8307470" y="-874472"/>
              <a:ext cx="134537" cy="98533"/>
            </a:xfrm>
            <a:custGeom>
              <a:avLst/>
              <a:gdLst>
                <a:gd name="T0" fmla="*/ 71 w 71"/>
                <a:gd name="T1" fmla="*/ 0 h 52"/>
                <a:gd name="T2" fmla="*/ 0 w 71"/>
                <a:gd name="T3" fmla="*/ 41 h 52"/>
                <a:gd name="T4" fmla="*/ 0 w 71"/>
                <a:gd name="T5" fmla="*/ 52 h 52"/>
                <a:gd name="T6" fmla="*/ 71 w 71"/>
                <a:gd name="T7" fmla="*/ 10 h 52"/>
                <a:gd name="T8" fmla="*/ 71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71" y="0"/>
                  </a:moveTo>
                  <a:lnTo>
                    <a:pt x="0" y="41"/>
                  </a:lnTo>
                  <a:lnTo>
                    <a:pt x="0" y="52"/>
                  </a:lnTo>
                  <a:lnTo>
                    <a:pt x="71" y="1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1" name="íšlïḋé"/>
            <p:cNvSpPr/>
            <p:nvPr/>
          </p:nvSpPr>
          <p:spPr bwMode="auto">
            <a:xfrm>
              <a:off x="8307470" y="-775938"/>
              <a:ext cx="94744" cy="70111"/>
            </a:xfrm>
            <a:custGeom>
              <a:avLst/>
              <a:gdLst>
                <a:gd name="T0" fmla="*/ 0 w 50"/>
                <a:gd name="T1" fmla="*/ 37 h 37"/>
                <a:gd name="T2" fmla="*/ 50 w 50"/>
                <a:gd name="T3" fmla="*/ 8 h 37"/>
                <a:gd name="T4" fmla="*/ 50 w 50"/>
                <a:gd name="T5" fmla="*/ 0 h 37"/>
                <a:gd name="T6" fmla="*/ 0 w 50"/>
                <a:gd name="T7" fmla="*/ 29 h 37"/>
                <a:gd name="T8" fmla="*/ 0 w 5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7">
                  <a:moveTo>
                    <a:pt x="0" y="37"/>
                  </a:moveTo>
                  <a:lnTo>
                    <a:pt x="50" y="8"/>
                  </a:lnTo>
                  <a:lnTo>
                    <a:pt x="50" y="0"/>
                  </a:lnTo>
                  <a:lnTo>
                    <a:pt x="0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2" name="ïṧļîďe"/>
            <p:cNvSpPr/>
            <p:nvPr/>
          </p:nvSpPr>
          <p:spPr bwMode="auto">
            <a:xfrm>
              <a:off x="7858385" y="-749410"/>
              <a:ext cx="155380" cy="109903"/>
            </a:xfrm>
            <a:custGeom>
              <a:avLst/>
              <a:gdLst>
                <a:gd name="T0" fmla="*/ 0 w 82"/>
                <a:gd name="T1" fmla="*/ 48 h 58"/>
                <a:gd name="T2" fmla="*/ 0 w 82"/>
                <a:gd name="T3" fmla="*/ 58 h 58"/>
                <a:gd name="T4" fmla="*/ 82 w 82"/>
                <a:gd name="T5" fmla="*/ 11 h 58"/>
                <a:gd name="T6" fmla="*/ 82 w 82"/>
                <a:gd name="T7" fmla="*/ 0 h 58"/>
                <a:gd name="T8" fmla="*/ 0 w 82"/>
                <a:gd name="T9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8">
                  <a:moveTo>
                    <a:pt x="0" y="48"/>
                  </a:moveTo>
                  <a:lnTo>
                    <a:pt x="0" y="58"/>
                  </a:lnTo>
                  <a:lnTo>
                    <a:pt x="82" y="11"/>
                  </a:lnTo>
                  <a:lnTo>
                    <a:pt x="8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3" name="îSḻíḍê"/>
            <p:cNvSpPr/>
            <p:nvPr/>
          </p:nvSpPr>
          <p:spPr bwMode="auto">
            <a:xfrm>
              <a:off x="7858385" y="-713407"/>
              <a:ext cx="155380" cy="109903"/>
            </a:xfrm>
            <a:custGeom>
              <a:avLst/>
              <a:gdLst>
                <a:gd name="T0" fmla="*/ 0 w 82"/>
                <a:gd name="T1" fmla="*/ 58 h 58"/>
                <a:gd name="T2" fmla="*/ 82 w 82"/>
                <a:gd name="T3" fmla="*/ 10 h 58"/>
                <a:gd name="T4" fmla="*/ 82 w 82"/>
                <a:gd name="T5" fmla="*/ 0 h 58"/>
                <a:gd name="T6" fmla="*/ 0 w 82"/>
                <a:gd name="T7" fmla="*/ 48 h 58"/>
                <a:gd name="T8" fmla="*/ 0 w 8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8">
                  <a:moveTo>
                    <a:pt x="0" y="58"/>
                  </a:moveTo>
                  <a:lnTo>
                    <a:pt x="82" y="10"/>
                  </a:lnTo>
                  <a:lnTo>
                    <a:pt x="82" y="0"/>
                  </a:lnTo>
                  <a:lnTo>
                    <a:pt x="0" y="4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4" name="íSliḍé"/>
            <p:cNvSpPr/>
            <p:nvPr/>
          </p:nvSpPr>
          <p:spPr bwMode="auto">
            <a:xfrm>
              <a:off x="7858385" y="-650877"/>
              <a:ext cx="111798" cy="83374"/>
            </a:xfrm>
            <a:custGeom>
              <a:avLst/>
              <a:gdLst>
                <a:gd name="T0" fmla="*/ 59 w 59"/>
                <a:gd name="T1" fmla="*/ 0 h 44"/>
                <a:gd name="T2" fmla="*/ 0 w 59"/>
                <a:gd name="T3" fmla="*/ 36 h 44"/>
                <a:gd name="T4" fmla="*/ 0 w 59"/>
                <a:gd name="T5" fmla="*/ 44 h 44"/>
                <a:gd name="T6" fmla="*/ 59 w 59"/>
                <a:gd name="T7" fmla="*/ 11 h 44"/>
                <a:gd name="T8" fmla="*/ 59 w 5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4">
                  <a:moveTo>
                    <a:pt x="59" y="0"/>
                  </a:moveTo>
                  <a:lnTo>
                    <a:pt x="0" y="36"/>
                  </a:lnTo>
                  <a:lnTo>
                    <a:pt x="0" y="44"/>
                  </a:lnTo>
                  <a:lnTo>
                    <a:pt x="59" y="1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5" name="ïṧḷídê"/>
            <p:cNvSpPr/>
            <p:nvPr/>
          </p:nvSpPr>
          <p:spPr bwMode="auto">
            <a:xfrm>
              <a:off x="7858385" y="-603504"/>
              <a:ext cx="155380" cy="106113"/>
            </a:xfrm>
            <a:custGeom>
              <a:avLst/>
              <a:gdLst>
                <a:gd name="T0" fmla="*/ 0 w 82"/>
                <a:gd name="T1" fmla="*/ 56 h 56"/>
                <a:gd name="T2" fmla="*/ 82 w 82"/>
                <a:gd name="T3" fmla="*/ 8 h 56"/>
                <a:gd name="T4" fmla="*/ 82 w 82"/>
                <a:gd name="T5" fmla="*/ 0 h 56"/>
                <a:gd name="T6" fmla="*/ 0 w 82"/>
                <a:gd name="T7" fmla="*/ 48 h 56"/>
                <a:gd name="T8" fmla="*/ 0 w 8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6">
                  <a:moveTo>
                    <a:pt x="0" y="56"/>
                  </a:moveTo>
                  <a:lnTo>
                    <a:pt x="82" y="8"/>
                  </a:lnTo>
                  <a:lnTo>
                    <a:pt x="82" y="0"/>
                  </a:lnTo>
                  <a:lnTo>
                    <a:pt x="0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6" name="îṩḻíḓé"/>
            <p:cNvSpPr/>
            <p:nvPr/>
          </p:nvSpPr>
          <p:spPr bwMode="auto">
            <a:xfrm>
              <a:off x="7858385" y="-626243"/>
              <a:ext cx="134537" cy="94744"/>
            </a:xfrm>
            <a:custGeom>
              <a:avLst/>
              <a:gdLst>
                <a:gd name="T0" fmla="*/ 71 w 71"/>
                <a:gd name="T1" fmla="*/ 0 h 50"/>
                <a:gd name="T2" fmla="*/ 0 w 71"/>
                <a:gd name="T3" fmla="*/ 41 h 50"/>
                <a:gd name="T4" fmla="*/ 0 w 71"/>
                <a:gd name="T5" fmla="*/ 50 h 50"/>
                <a:gd name="T6" fmla="*/ 71 w 71"/>
                <a:gd name="T7" fmla="*/ 8 h 50"/>
                <a:gd name="T8" fmla="*/ 71 w 7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0">
                  <a:moveTo>
                    <a:pt x="71" y="0"/>
                  </a:moveTo>
                  <a:lnTo>
                    <a:pt x="0" y="41"/>
                  </a:lnTo>
                  <a:lnTo>
                    <a:pt x="0" y="50"/>
                  </a:lnTo>
                  <a:lnTo>
                    <a:pt x="71" y="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7" name="îṣlíḑè"/>
            <p:cNvSpPr/>
            <p:nvPr/>
          </p:nvSpPr>
          <p:spPr bwMode="auto">
            <a:xfrm>
              <a:off x="7858385" y="-531499"/>
              <a:ext cx="90954" cy="73901"/>
            </a:xfrm>
            <a:custGeom>
              <a:avLst/>
              <a:gdLst>
                <a:gd name="T0" fmla="*/ 0 w 48"/>
                <a:gd name="T1" fmla="*/ 39 h 39"/>
                <a:gd name="T2" fmla="*/ 48 w 48"/>
                <a:gd name="T3" fmla="*/ 10 h 39"/>
                <a:gd name="T4" fmla="*/ 48 w 48"/>
                <a:gd name="T5" fmla="*/ 0 h 39"/>
                <a:gd name="T6" fmla="*/ 0 w 48"/>
                <a:gd name="T7" fmla="*/ 29 h 39"/>
                <a:gd name="T8" fmla="*/ 0 w 4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9">
                  <a:moveTo>
                    <a:pt x="0" y="39"/>
                  </a:moveTo>
                  <a:lnTo>
                    <a:pt x="48" y="10"/>
                  </a:lnTo>
                  <a:lnTo>
                    <a:pt x="48" y="0"/>
                  </a:lnTo>
                  <a:lnTo>
                    <a:pt x="0" y="2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8" name="ïsľídê"/>
            <p:cNvSpPr/>
            <p:nvPr/>
          </p:nvSpPr>
          <p:spPr bwMode="auto">
            <a:xfrm>
              <a:off x="7981552" y="-1933705"/>
              <a:ext cx="528670" cy="909539"/>
            </a:xfrm>
            <a:custGeom>
              <a:avLst/>
              <a:gdLst>
                <a:gd name="T0" fmla="*/ 53 w 134"/>
                <a:gd name="T1" fmla="*/ 15 h 231"/>
                <a:gd name="T2" fmla="*/ 96 w 134"/>
                <a:gd name="T3" fmla="*/ 2 h 231"/>
                <a:gd name="T4" fmla="*/ 120 w 134"/>
                <a:gd name="T5" fmla="*/ 44 h 231"/>
                <a:gd name="T6" fmla="*/ 121 w 134"/>
                <a:gd name="T7" fmla="*/ 59 h 231"/>
                <a:gd name="T8" fmla="*/ 132 w 134"/>
                <a:gd name="T9" fmla="*/ 72 h 231"/>
                <a:gd name="T10" fmla="*/ 125 w 134"/>
                <a:gd name="T11" fmla="*/ 84 h 231"/>
                <a:gd name="T12" fmla="*/ 125 w 134"/>
                <a:gd name="T13" fmla="*/ 92 h 231"/>
                <a:gd name="T14" fmla="*/ 121 w 134"/>
                <a:gd name="T15" fmla="*/ 101 h 231"/>
                <a:gd name="T16" fmla="*/ 121 w 134"/>
                <a:gd name="T17" fmla="*/ 108 h 231"/>
                <a:gd name="T18" fmla="*/ 118 w 134"/>
                <a:gd name="T19" fmla="*/ 115 h 231"/>
                <a:gd name="T20" fmla="*/ 103 w 134"/>
                <a:gd name="T21" fmla="*/ 140 h 231"/>
                <a:gd name="T22" fmla="*/ 90 w 134"/>
                <a:gd name="T23" fmla="*/ 147 h 231"/>
                <a:gd name="T24" fmla="*/ 89 w 134"/>
                <a:gd name="T25" fmla="*/ 148 h 231"/>
                <a:gd name="T26" fmla="*/ 73 w 134"/>
                <a:gd name="T27" fmla="*/ 190 h 231"/>
                <a:gd name="T28" fmla="*/ 3 w 134"/>
                <a:gd name="T29" fmla="*/ 231 h 231"/>
                <a:gd name="T30" fmla="*/ 13 w 134"/>
                <a:gd name="T31" fmla="*/ 139 h 231"/>
                <a:gd name="T32" fmla="*/ 1 w 134"/>
                <a:gd name="T33" fmla="*/ 106 h 231"/>
                <a:gd name="T34" fmla="*/ 28 w 134"/>
                <a:gd name="T35" fmla="*/ 35 h 231"/>
                <a:gd name="T36" fmla="*/ 53 w 134"/>
                <a:gd name="T37" fmla="*/ 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231">
                  <a:moveTo>
                    <a:pt x="53" y="15"/>
                  </a:moveTo>
                  <a:cubicBezTo>
                    <a:pt x="76" y="1"/>
                    <a:pt x="95" y="2"/>
                    <a:pt x="96" y="2"/>
                  </a:cubicBezTo>
                  <a:cubicBezTo>
                    <a:pt x="119" y="0"/>
                    <a:pt x="122" y="34"/>
                    <a:pt x="120" y="44"/>
                  </a:cubicBezTo>
                  <a:cubicBezTo>
                    <a:pt x="118" y="55"/>
                    <a:pt x="120" y="57"/>
                    <a:pt x="121" y="59"/>
                  </a:cubicBezTo>
                  <a:cubicBezTo>
                    <a:pt x="122" y="61"/>
                    <a:pt x="129" y="68"/>
                    <a:pt x="132" y="72"/>
                  </a:cubicBezTo>
                  <a:cubicBezTo>
                    <a:pt x="134" y="75"/>
                    <a:pt x="127" y="82"/>
                    <a:pt x="125" y="84"/>
                  </a:cubicBezTo>
                  <a:cubicBezTo>
                    <a:pt x="123" y="87"/>
                    <a:pt x="124" y="90"/>
                    <a:pt x="125" y="92"/>
                  </a:cubicBezTo>
                  <a:cubicBezTo>
                    <a:pt x="126" y="95"/>
                    <a:pt x="121" y="101"/>
                    <a:pt x="121" y="101"/>
                  </a:cubicBezTo>
                  <a:cubicBezTo>
                    <a:pt x="123" y="103"/>
                    <a:pt x="122" y="106"/>
                    <a:pt x="121" y="108"/>
                  </a:cubicBezTo>
                  <a:cubicBezTo>
                    <a:pt x="121" y="110"/>
                    <a:pt x="118" y="115"/>
                    <a:pt x="118" y="115"/>
                  </a:cubicBezTo>
                  <a:cubicBezTo>
                    <a:pt x="119" y="129"/>
                    <a:pt x="113" y="135"/>
                    <a:pt x="103" y="140"/>
                  </a:cubicBezTo>
                  <a:cubicBezTo>
                    <a:pt x="99" y="143"/>
                    <a:pt x="95" y="145"/>
                    <a:pt x="90" y="147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74" y="157"/>
                    <a:pt x="73" y="188"/>
                    <a:pt x="73" y="190"/>
                  </a:cubicBezTo>
                  <a:cubicBezTo>
                    <a:pt x="3" y="231"/>
                    <a:pt x="3" y="231"/>
                    <a:pt x="3" y="231"/>
                  </a:cubicBezTo>
                  <a:cubicBezTo>
                    <a:pt x="28" y="170"/>
                    <a:pt x="13" y="141"/>
                    <a:pt x="13" y="139"/>
                  </a:cubicBezTo>
                  <a:cubicBezTo>
                    <a:pt x="0" y="129"/>
                    <a:pt x="1" y="107"/>
                    <a:pt x="1" y="106"/>
                  </a:cubicBezTo>
                  <a:cubicBezTo>
                    <a:pt x="2" y="65"/>
                    <a:pt x="27" y="37"/>
                    <a:pt x="28" y="35"/>
                  </a:cubicBezTo>
                  <a:cubicBezTo>
                    <a:pt x="36" y="26"/>
                    <a:pt x="45" y="19"/>
                    <a:pt x="53" y="15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9" name="iŝļiďê"/>
            <p:cNvSpPr/>
            <p:nvPr/>
          </p:nvSpPr>
          <p:spPr bwMode="auto">
            <a:xfrm>
              <a:off x="6295115" y="-55886"/>
              <a:ext cx="1307462" cy="574147"/>
            </a:xfrm>
            <a:custGeom>
              <a:avLst/>
              <a:gdLst>
                <a:gd name="T0" fmla="*/ 323 w 332"/>
                <a:gd name="T1" fmla="*/ 1 h 146"/>
                <a:gd name="T2" fmla="*/ 299 w 332"/>
                <a:gd name="T3" fmla="*/ 16 h 146"/>
                <a:gd name="T4" fmla="*/ 288 w 332"/>
                <a:gd name="T5" fmla="*/ 26 h 146"/>
                <a:gd name="T6" fmla="*/ 38 w 332"/>
                <a:gd name="T7" fmla="*/ 21 h 146"/>
                <a:gd name="T8" fmla="*/ 31 w 332"/>
                <a:gd name="T9" fmla="*/ 14 h 146"/>
                <a:gd name="T10" fmla="*/ 0 w 332"/>
                <a:gd name="T11" fmla="*/ 8 h 146"/>
                <a:gd name="T12" fmla="*/ 0 w 332"/>
                <a:gd name="T13" fmla="*/ 51 h 146"/>
                <a:gd name="T14" fmla="*/ 2 w 332"/>
                <a:gd name="T15" fmla="*/ 55 h 146"/>
                <a:gd name="T16" fmla="*/ 7 w 332"/>
                <a:gd name="T17" fmla="*/ 58 h 146"/>
                <a:gd name="T18" fmla="*/ 157 w 332"/>
                <a:gd name="T19" fmla="*/ 145 h 146"/>
                <a:gd name="T20" fmla="*/ 164 w 332"/>
                <a:gd name="T21" fmla="*/ 145 h 146"/>
                <a:gd name="T22" fmla="*/ 310 w 332"/>
                <a:gd name="T23" fmla="*/ 61 h 146"/>
                <a:gd name="T24" fmla="*/ 329 w 332"/>
                <a:gd name="T25" fmla="*/ 50 h 146"/>
                <a:gd name="T26" fmla="*/ 332 w 332"/>
                <a:gd name="T27" fmla="*/ 43 h 146"/>
                <a:gd name="T28" fmla="*/ 332 w 332"/>
                <a:gd name="T29" fmla="*/ 43 h 146"/>
                <a:gd name="T30" fmla="*/ 332 w 332"/>
                <a:gd name="T31" fmla="*/ 0 h 146"/>
                <a:gd name="T32" fmla="*/ 323 w 332"/>
                <a:gd name="T3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146">
                  <a:moveTo>
                    <a:pt x="323" y="1"/>
                  </a:moveTo>
                  <a:cubicBezTo>
                    <a:pt x="299" y="16"/>
                    <a:pt x="299" y="16"/>
                    <a:pt x="299" y="16"/>
                  </a:cubicBezTo>
                  <a:cubicBezTo>
                    <a:pt x="288" y="26"/>
                    <a:pt x="288" y="26"/>
                    <a:pt x="288" y="26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1" y="54"/>
                    <a:pt x="2" y="55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157" y="145"/>
                    <a:pt x="157" y="145"/>
                    <a:pt x="157" y="145"/>
                  </a:cubicBezTo>
                  <a:cubicBezTo>
                    <a:pt x="159" y="146"/>
                    <a:pt x="162" y="146"/>
                    <a:pt x="164" y="145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31" y="48"/>
                    <a:pt x="332" y="46"/>
                    <a:pt x="332" y="43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0"/>
                    <a:pt x="332" y="0"/>
                    <a:pt x="332" y="0"/>
                  </a:cubicBezTo>
                  <a:lnTo>
                    <a:pt x="323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0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70" name="îṩḷïḍé"/>
            <p:cNvSpPr/>
            <p:nvPr/>
          </p:nvSpPr>
          <p:spPr bwMode="auto">
            <a:xfrm>
              <a:off x="6291325" y="-425386"/>
              <a:ext cx="1315042" cy="771214"/>
            </a:xfrm>
            <a:custGeom>
              <a:avLst/>
              <a:gdLst>
                <a:gd name="T0" fmla="*/ 330 w 334"/>
                <a:gd name="T1" fmla="*/ 88 h 196"/>
                <a:gd name="T2" fmla="*/ 329 w 334"/>
                <a:gd name="T3" fmla="*/ 88 h 196"/>
                <a:gd name="T4" fmla="*/ 179 w 334"/>
                <a:gd name="T5" fmla="*/ 1 h 196"/>
                <a:gd name="T6" fmla="*/ 172 w 334"/>
                <a:gd name="T7" fmla="*/ 1 h 196"/>
                <a:gd name="T8" fmla="*/ 34 w 334"/>
                <a:gd name="T9" fmla="*/ 81 h 196"/>
                <a:gd name="T10" fmla="*/ 3 w 334"/>
                <a:gd name="T11" fmla="*/ 98 h 196"/>
                <a:gd name="T12" fmla="*/ 3 w 334"/>
                <a:gd name="T13" fmla="*/ 105 h 196"/>
                <a:gd name="T14" fmla="*/ 8 w 334"/>
                <a:gd name="T15" fmla="*/ 108 h 196"/>
                <a:gd name="T16" fmla="*/ 158 w 334"/>
                <a:gd name="T17" fmla="*/ 195 h 196"/>
                <a:gd name="T18" fmla="*/ 165 w 334"/>
                <a:gd name="T19" fmla="*/ 195 h 196"/>
                <a:gd name="T20" fmla="*/ 311 w 334"/>
                <a:gd name="T21" fmla="*/ 111 h 196"/>
                <a:gd name="T22" fmla="*/ 330 w 334"/>
                <a:gd name="T23" fmla="*/ 100 h 196"/>
                <a:gd name="T24" fmla="*/ 330 w 334"/>
                <a:gd name="T25" fmla="*/ 8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196">
                  <a:moveTo>
                    <a:pt x="330" y="88"/>
                  </a:moveTo>
                  <a:cubicBezTo>
                    <a:pt x="329" y="88"/>
                    <a:pt x="329" y="88"/>
                    <a:pt x="329" y="88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7" y="0"/>
                    <a:pt x="174" y="0"/>
                    <a:pt x="172" y="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0" y="100"/>
                    <a:pt x="0" y="104"/>
                    <a:pt x="3" y="105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58" y="195"/>
                    <a:pt x="158" y="195"/>
                    <a:pt x="158" y="195"/>
                  </a:cubicBezTo>
                  <a:cubicBezTo>
                    <a:pt x="160" y="196"/>
                    <a:pt x="163" y="196"/>
                    <a:pt x="165" y="195"/>
                  </a:cubicBezTo>
                  <a:cubicBezTo>
                    <a:pt x="311" y="111"/>
                    <a:pt x="311" y="111"/>
                    <a:pt x="311" y="111"/>
                  </a:cubicBezTo>
                  <a:cubicBezTo>
                    <a:pt x="330" y="100"/>
                    <a:pt x="330" y="100"/>
                    <a:pt x="330" y="100"/>
                  </a:cubicBezTo>
                  <a:cubicBezTo>
                    <a:pt x="334" y="97"/>
                    <a:pt x="334" y="91"/>
                    <a:pt x="330" y="88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1" name="îṥľîḑê"/>
            <p:cNvSpPr/>
            <p:nvPr/>
          </p:nvSpPr>
          <p:spPr bwMode="auto">
            <a:xfrm>
              <a:off x="5963512" y="-2113719"/>
              <a:ext cx="1167242" cy="1423051"/>
            </a:xfrm>
            <a:custGeom>
              <a:avLst/>
              <a:gdLst>
                <a:gd name="T0" fmla="*/ 0 w 616"/>
                <a:gd name="T1" fmla="*/ 355 h 751"/>
                <a:gd name="T2" fmla="*/ 0 w 616"/>
                <a:gd name="T3" fmla="*/ 751 h 751"/>
                <a:gd name="T4" fmla="*/ 616 w 616"/>
                <a:gd name="T5" fmla="*/ 396 h 751"/>
                <a:gd name="T6" fmla="*/ 616 w 616"/>
                <a:gd name="T7" fmla="*/ 0 h 751"/>
                <a:gd name="T8" fmla="*/ 0 w 616"/>
                <a:gd name="T9" fmla="*/ 355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751">
                  <a:moveTo>
                    <a:pt x="0" y="355"/>
                  </a:moveTo>
                  <a:lnTo>
                    <a:pt x="0" y="751"/>
                  </a:lnTo>
                  <a:lnTo>
                    <a:pt x="616" y="396"/>
                  </a:lnTo>
                  <a:lnTo>
                    <a:pt x="616" y="0"/>
                  </a:lnTo>
                  <a:lnTo>
                    <a:pt x="0" y="355"/>
                  </a:lnTo>
                  <a:close/>
                </a:path>
              </a:pathLst>
            </a:custGeom>
            <a:solidFill>
              <a:srgbClr val="47D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2" name="îş1iḋè"/>
            <p:cNvSpPr/>
            <p:nvPr/>
          </p:nvSpPr>
          <p:spPr bwMode="auto">
            <a:xfrm>
              <a:off x="6831364" y="-2015186"/>
              <a:ext cx="248229" cy="172434"/>
            </a:xfrm>
            <a:custGeom>
              <a:avLst/>
              <a:gdLst>
                <a:gd name="T0" fmla="*/ 0 w 131"/>
                <a:gd name="T1" fmla="*/ 91 h 91"/>
                <a:gd name="T2" fmla="*/ 0 w 131"/>
                <a:gd name="T3" fmla="*/ 76 h 91"/>
                <a:gd name="T4" fmla="*/ 131 w 131"/>
                <a:gd name="T5" fmla="*/ 0 h 91"/>
                <a:gd name="T6" fmla="*/ 131 w 131"/>
                <a:gd name="T7" fmla="*/ 14 h 91"/>
                <a:gd name="T8" fmla="*/ 0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0" y="91"/>
                  </a:moveTo>
                  <a:lnTo>
                    <a:pt x="0" y="76"/>
                  </a:lnTo>
                  <a:lnTo>
                    <a:pt x="131" y="0"/>
                  </a:lnTo>
                  <a:lnTo>
                    <a:pt x="131" y="1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3" name="íṡḻiḓé"/>
            <p:cNvSpPr/>
            <p:nvPr/>
          </p:nvSpPr>
          <p:spPr bwMode="auto">
            <a:xfrm>
              <a:off x="6831364" y="-1960234"/>
              <a:ext cx="248229" cy="168644"/>
            </a:xfrm>
            <a:custGeom>
              <a:avLst/>
              <a:gdLst>
                <a:gd name="T0" fmla="*/ 0 w 131"/>
                <a:gd name="T1" fmla="*/ 89 h 89"/>
                <a:gd name="T2" fmla="*/ 0 w 131"/>
                <a:gd name="T3" fmla="*/ 74 h 89"/>
                <a:gd name="T4" fmla="*/ 131 w 131"/>
                <a:gd name="T5" fmla="*/ 0 h 89"/>
                <a:gd name="T6" fmla="*/ 131 w 131"/>
                <a:gd name="T7" fmla="*/ 14 h 89"/>
                <a:gd name="T8" fmla="*/ 0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0" y="89"/>
                  </a:moveTo>
                  <a:lnTo>
                    <a:pt x="0" y="74"/>
                  </a:lnTo>
                  <a:lnTo>
                    <a:pt x="131" y="0"/>
                  </a:lnTo>
                  <a:lnTo>
                    <a:pt x="131" y="1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4" name="íṩļîḋé"/>
            <p:cNvSpPr/>
            <p:nvPr/>
          </p:nvSpPr>
          <p:spPr bwMode="auto">
            <a:xfrm>
              <a:off x="6831364" y="-1909073"/>
              <a:ext cx="248229" cy="168644"/>
            </a:xfrm>
            <a:custGeom>
              <a:avLst/>
              <a:gdLst>
                <a:gd name="T0" fmla="*/ 0 w 131"/>
                <a:gd name="T1" fmla="*/ 89 h 89"/>
                <a:gd name="T2" fmla="*/ 0 w 131"/>
                <a:gd name="T3" fmla="*/ 74 h 89"/>
                <a:gd name="T4" fmla="*/ 131 w 131"/>
                <a:gd name="T5" fmla="*/ 0 h 89"/>
                <a:gd name="T6" fmla="*/ 131 w 131"/>
                <a:gd name="T7" fmla="*/ 14 h 89"/>
                <a:gd name="T8" fmla="*/ 0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0" y="89"/>
                  </a:moveTo>
                  <a:lnTo>
                    <a:pt x="0" y="74"/>
                  </a:lnTo>
                  <a:lnTo>
                    <a:pt x="131" y="0"/>
                  </a:lnTo>
                  <a:lnTo>
                    <a:pt x="131" y="1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5" name="iṧ1ïḓè"/>
            <p:cNvSpPr/>
            <p:nvPr/>
          </p:nvSpPr>
          <p:spPr bwMode="auto">
            <a:xfrm>
              <a:off x="6444810" y="-1791591"/>
              <a:ext cx="248229" cy="172434"/>
            </a:xfrm>
            <a:custGeom>
              <a:avLst/>
              <a:gdLst>
                <a:gd name="T0" fmla="*/ 131 w 131"/>
                <a:gd name="T1" fmla="*/ 0 h 91"/>
                <a:gd name="T2" fmla="*/ 131 w 131"/>
                <a:gd name="T3" fmla="*/ 15 h 91"/>
                <a:gd name="T4" fmla="*/ 0 w 131"/>
                <a:gd name="T5" fmla="*/ 91 h 91"/>
                <a:gd name="T6" fmla="*/ 0 w 131"/>
                <a:gd name="T7" fmla="*/ 77 h 91"/>
                <a:gd name="T8" fmla="*/ 131 w 131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0"/>
                  </a:moveTo>
                  <a:lnTo>
                    <a:pt x="131" y="15"/>
                  </a:lnTo>
                  <a:lnTo>
                    <a:pt x="0" y="91"/>
                  </a:lnTo>
                  <a:lnTo>
                    <a:pt x="0" y="77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6" name="îšļïḓe"/>
            <p:cNvSpPr/>
            <p:nvPr/>
          </p:nvSpPr>
          <p:spPr bwMode="auto">
            <a:xfrm>
              <a:off x="6444810" y="-1736639"/>
              <a:ext cx="248229" cy="168644"/>
            </a:xfrm>
            <a:custGeom>
              <a:avLst/>
              <a:gdLst>
                <a:gd name="T0" fmla="*/ 131 w 131"/>
                <a:gd name="T1" fmla="*/ 15 h 89"/>
                <a:gd name="T2" fmla="*/ 0 w 131"/>
                <a:gd name="T3" fmla="*/ 89 h 89"/>
                <a:gd name="T4" fmla="*/ 0 w 131"/>
                <a:gd name="T5" fmla="*/ 75 h 89"/>
                <a:gd name="T6" fmla="*/ 131 w 131"/>
                <a:gd name="T7" fmla="*/ 0 h 89"/>
                <a:gd name="T8" fmla="*/ 131 w 131"/>
                <a:gd name="T9" fmla="*/ 1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15"/>
                  </a:moveTo>
                  <a:lnTo>
                    <a:pt x="0" y="89"/>
                  </a:lnTo>
                  <a:lnTo>
                    <a:pt x="0" y="75"/>
                  </a:lnTo>
                  <a:lnTo>
                    <a:pt x="131" y="0"/>
                  </a:lnTo>
                  <a:lnTo>
                    <a:pt x="131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7" name="îṥ1ïďé"/>
            <p:cNvSpPr/>
            <p:nvPr/>
          </p:nvSpPr>
          <p:spPr bwMode="auto">
            <a:xfrm>
              <a:off x="6444810" y="-1685478"/>
              <a:ext cx="248229" cy="168644"/>
            </a:xfrm>
            <a:custGeom>
              <a:avLst/>
              <a:gdLst>
                <a:gd name="T0" fmla="*/ 131 w 131"/>
                <a:gd name="T1" fmla="*/ 15 h 89"/>
                <a:gd name="T2" fmla="*/ 0 w 131"/>
                <a:gd name="T3" fmla="*/ 89 h 89"/>
                <a:gd name="T4" fmla="*/ 0 w 131"/>
                <a:gd name="T5" fmla="*/ 75 h 89"/>
                <a:gd name="T6" fmla="*/ 131 w 131"/>
                <a:gd name="T7" fmla="*/ 0 h 89"/>
                <a:gd name="T8" fmla="*/ 131 w 131"/>
                <a:gd name="T9" fmla="*/ 1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15"/>
                  </a:moveTo>
                  <a:lnTo>
                    <a:pt x="0" y="89"/>
                  </a:lnTo>
                  <a:lnTo>
                    <a:pt x="0" y="75"/>
                  </a:lnTo>
                  <a:lnTo>
                    <a:pt x="131" y="0"/>
                  </a:lnTo>
                  <a:lnTo>
                    <a:pt x="131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8" name="îSļiḑé"/>
            <p:cNvSpPr/>
            <p:nvPr/>
          </p:nvSpPr>
          <p:spPr bwMode="auto">
            <a:xfrm>
              <a:off x="6444810" y="-1550941"/>
              <a:ext cx="248229" cy="168644"/>
            </a:xfrm>
            <a:custGeom>
              <a:avLst/>
              <a:gdLst>
                <a:gd name="T0" fmla="*/ 131 w 131"/>
                <a:gd name="T1" fmla="*/ 14 h 89"/>
                <a:gd name="T2" fmla="*/ 0 w 131"/>
                <a:gd name="T3" fmla="*/ 89 h 89"/>
                <a:gd name="T4" fmla="*/ 0 w 131"/>
                <a:gd name="T5" fmla="*/ 74 h 89"/>
                <a:gd name="T6" fmla="*/ 131 w 131"/>
                <a:gd name="T7" fmla="*/ 0 h 89"/>
                <a:gd name="T8" fmla="*/ 131 w 131"/>
                <a:gd name="T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14"/>
                  </a:moveTo>
                  <a:lnTo>
                    <a:pt x="0" y="89"/>
                  </a:lnTo>
                  <a:lnTo>
                    <a:pt x="0" y="74"/>
                  </a:lnTo>
                  <a:lnTo>
                    <a:pt x="131" y="0"/>
                  </a:lnTo>
                  <a:lnTo>
                    <a:pt x="131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9" name="ïṩḷiḋe"/>
            <p:cNvSpPr/>
            <p:nvPr/>
          </p:nvSpPr>
          <p:spPr bwMode="auto">
            <a:xfrm>
              <a:off x="6444810" y="-1499780"/>
              <a:ext cx="248229" cy="168644"/>
            </a:xfrm>
            <a:custGeom>
              <a:avLst/>
              <a:gdLst>
                <a:gd name="T0" fmla="*/ 131 w 131"/>
                <a:gd name="T1" fmla="*/ 14 h 89"/>
                <a:gd name="T2" fmla="*/ 0 w 131"/>
                <a:gd name="T3" fmla="*/ 89 h 89"/>
                <a:gd name="T4" fmla="*/ 0 w 131"/>
                <a:gd name="T5" fmla="*/ 74 h 89"/>
                <a:gd name="T6" fmla="*/ 131 w 131"/>
                <a:gd name="T7" fmla="*/ 0 h 89"/>
                <a:gd name="T8" fmla="*/ 131 w 131"/>
                <a:gd name="T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14"/>
                  </a:moveTo>
                  <a:lnTo>
                    <a:pt x="0" y="89"/>
                  </a:lnTo>
                  <a:lnTo>
                    <a:pt x="0" y="74"/>
                  </a:lnTo>
                  <a:lnTo>
                    <a:pt x="131" y="0"/>
                  </a:lnTo>
                  <a:lnTo>
                    <a:pt x="131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0" name="iSlïḋé"/>
            <p:cNvSpPr/>
            <p:nvPr/>
          </p:nvSpPr>
          <p:spPr bwMode="auto">
            <a:xfrm>
              <a:off x="6444810" y="-1444828"/>
              <a:ext cx="248229" cy="168644"/>
            </a:xfrm>
            <a:custGeom>
              <a:avLst/>
              <a:gdLst>
                <a:gd name="T0" fmla="*/ 131 w 131"/>
                <a:gd name="T1" fmla="*/ 14 h 89"/>
                <a:gd name="T2" fmla="*/ 0 w 131"/>
                <a:gd name="T3" fmla="*/ 89 h 89"/>
                <a:gd name="T4" fmla="*/ 0 w 131"/>
                <a:gd name="T5" fmla="*/ 75 h 89"/>
                <a:gd name="T6" fmla="*/ 131 w 131"/>
                <a:gd name="T7" fmla="*/ 0 h 89"/>
                <a:gd name="T8" fmla="*/ 131 w 131"/>
                <a:gd name="T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14"/>
                  </a:moveTo>
                  <a:lnTo>
                    <a:pt x="0" y="89"/>
                  </a:lnTo>
                  <a:lnTo>
                    <a:pt x="0" y="75"/>
                  </a:lnTo>
                  <a:lnTo>
                    <a:pt x="131" y="0"/>
                  </a:lnTo>
                  <a:lnTo>
                    <a:pt x="131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1" name="îšlîḑè"/>
            <p:cNvSpPr/>
            <p:nvPr/>
          </p:nvSpPr>
          <p:spPr bwMode="auto">
            <a:xfrm>
              <a:off x="6444810" y="-1315977"/>
              <a:ext cx="248229" cy="170539"/>
            </a:xfrm>
            <a:custGeom>
              <a:avLst/>
              <a:gdLst>
                <a:gd name="T0" fmla="*/ 131 w 131"/>
                <a:gd name="T1" fmla="*/ 15 h 90"/>
                <a:gd name="T2" fmla="*/ 0 w 131"/>
                <a:gd name="T3" fmla="*/ 90 h 90"/>
                <a:gd name="T4" fmla="*/ 0 w 131"/>
                <a:gd name="T5" fmla="*/ 75 h 90"/>
                <a:gd name="T6" fmla="*/ 131 w 131"/>
                <a:gd name="T7" fmla="*/ 0 h 90"/>
                <a:gd name="T8" fmla="*/ 131 w 131"/>
                <a:gd name="T9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0">
                  <a:moveTo>
                    <a:pt x="131" y="15"/>
                  </a:moveTo>
                  <a:lnTo>
                    <a:pt x="0" y="90"/>
                  </a:lnTo>
                  <a:lnTo>
                    <a:pt x="0" y="75"/>
                  </a:lnTo>
                  <a:lnTo>
                    <a:pt x="131" y="0"/>
                  </a:lnTo>
                  <a:lnTo>
                    <a:pt x="131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2" name="îṣļîḍe"/>
            <p:cNvSpPr/>
            <p:nvPr/>
          </p:nvSpPr>
          <p:spPr bwMode="auto">
            <a:xfrm>
              <a:off x="6444810" y="-1261026"/>
              <a:ext cx="248229" cy="170539"/>
            </a:xfrm>
            <a:custGeom>
              <a:avLst/>
              <a:gdLst>
                <a:gd name="T0" fmla="*/ 131 w 131"/>
                <a:gd name="T1" fmla="*/ 15 h 90"/>
                <a:gd name="T2" fmla="*/ 0 w 131"/>
                <a:gd name="T3" fmla="*/ 90 h 90"/>
                <a:gd name="T4" fmla="*/ 0 w 131"/>
                <a:gd name="T5" fmla="*/ 75 h 90"/>
                <a:gd name="T6" fmla="*/ 131 w 131"/>
                <a:gd name="T7" fmla="*/ 0 h 90"/>
                <a:gd name="T8" fmla="*/ 131 w 131"/>
                <a:gd name="T9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0">
                  <a:moveTo>
                    <a:pt x="131" y="15"/>
                  </a:moveTo>
                  <a:lnTo>
                    <a:pt x="0" y="90"/>
                  </a:lnTo>
                  <a:lnTo>
                    <a:pt x="0" y="75"/>
                  </a:lnTo>
                  <a:lnTo>
                    <a:pt x="131" y="0"/>
                  </a:lnTo>
                  <a:lnTo>
                    <a:pt x="131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3" name="íṥļïdè"/>
            <p:cNvSpPr/>
            <p:nvPr/>
          </p:nvSpPr>
          <p:spPr bwMode="auto">
            <a:xfrm>
              <a:off x="6444810" y="-1209864"/>
              <a:ext cx="248229" cy="170539"/>
            </a:xfrm>
            <a:custGeom>
              <a:avLst/>
              <a:gdLst>
                <a:gd name="T0" fmla="*/ 131 w 131"/>
                <a:gd name="T1" fmla="*/ 15 h 90"/>
                <a:gd name="T2" fmla="*/ 0 w 131"/>
                <a:gd name="T3" fmla="*/ 90 h 90"/>
                <a:gd name="T4" fmla="*/ 0 w 131"/>
                <a:gd name="T5" fmla="*/ 75 h 90"/>
                <a:gd name="T6" fmla="*/ 131 w 131"/>
                <a:gd name="T7" fmla="*/ 0 h 90"/>
                <a:gd name="T8" fmla="*/ 131 w 131"/>
                <a:gd name="T9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0">
                  <a:moveTo>
                    <a:pt x="131" y="15"/>
                  </a:moveTo>
                  <a:lnTo>
                    <a:pt x="0" y="90"/>
                  </a:lnTo>
                  <a:lnTo>
                    <a:pt x="0" y="75"/>
                  </a:lnTo>
                  <a:lnTo>
                    <a:pt x="131" y="0"/>
                  </a:lnTo>
                  <a:lnTo>
                    <a:pt x="131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4" name="ïşlîďè"/>
            <p:cNvSpPr/>
            <p:nvPr/>
          </p:nvSpPr>
          <p:spPr bwMode="auto">
            <a:xfrm>
              <a:off x="6831364" y="-1854121"/>
              <a:ext cx="248229" cy="168644"/>
            </a:xfrm>
            <a:custGeom>
              <a:avLst/>
              <a:gdLst>
                <a:gd name="T0" fmla="*/ 0 w 131"/>
                <a:gd name="T1" fmla="*/ 89 h 89"/>
                <a:gd name="T2" fmla="*/ 0 w 131"/>
                <a:gd name="T3" fmla="*/ 75 h 89"/>
                <a:gd name="T4" fmla="*/ 131 w 131"/>
                <a:gd name="T5" fmla="*/ 0 h 89"/>
                <a:gd name="T6" fmla="*/ 131 w 131"/>
                <a:gd name="T7" fmla="*/ 14 h 89"/>
                <a:gd name="T8" fmla="*/ 0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0" y="89"/>
                  </a:moveTo>
                  <a:lnTo>
                    <a:pt x="0" y="75"/>
                  </a:lnTo>
                  <a:lnTo>
                    <a:pt x="131" y="0"/>
                  </a:lnTo>
                  <a:lnTo>
                    <a:pt x="131" y="1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5" name="îṩļîḓé"/>
            <p:cNvSpPr/>
            <p:nvPr/>
          </p:nvSpPr>
          <p:spPr bwMode="auto">
            <a:xfrm>
              <a:off x="6262902" y="-1272395"/>
              <a:ext cx="87164" cy="335393"/>
            </a:xfrm>
            <a:custGeom>
              <a:avLst/>
              <a:gdLst>
                <a:gd name="T0" fmla="*/ 0 w 46"/>
                <a:gd name="T1" fmla="*/ 27 h 177"/>
                <a:gd name="T2" fmla="*/ 46 w 46"/>
                <a:gd name="T3" fmla="*/ 0 h 177"/>
                <a:gd name="T4" fmla="*/ 46 w 46"/>
                <a:gd name="T5" fmla="*/ 152 h 177"/>
                <a:gd name="T6" fmla="*/ 0 w 46"/>
                <a:gd name="T7" fmla="*/ 177 h 177"/>
                <a:gd name="T8" fmla="*/ 0 w 46"/>
                <a:gd name="T9" fmla="*/ 2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77">
                  <a:moveTo>
                    <a:pt x="0" y="27"/>
                  </a:moveTo>
                  <a:lnTo>
                    <a:pt x="46" y="0"/>
                  </a:lnTo>
                  <a:lnTo>
                    <a:pt x="46" y="152"/>
                  </a:lnTo>
                  <a:lnTo>
                    <a:pt x="0" y="17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6" name="iṧlíḋe"/>
            <p:cNvSpPr/>
            <p:nvPr/>
          </p:nvSpPr>
          <p:spPr bwMode="auto">
            <a:xfrm>
              <a:off x="6145420" y="-1359559"/>
              <a:ext cx="87164" cy="488877"/>
            </a:xfrm>
            <a:custGeom>
              <a:avLst/>
              <a:gdLst>
                <a:gd name="T0" fmla="*/ 0 w 46"/>
                <a:gd name="T1" fmla="*/ 25 h 258"/>
                <a:gd name="T2" fmla="*/ 46 w 46"/>
                <a:gd name="T3" fmla="*/ 0 h 258"/>
                <a:gd name="T4" fmla="*/ 46 w 46"/>
                <a:gd name="T5" fmla="*/ 233 h 258"/>
                <a:gd name="T6" fmla="*/ 0 w 46"/>
                <a:gd name="T7" fmla="*/ 258 h 258"/>
                <a:gd name="T8" fmla="*/ 0 w 46"/>
                <a:gd name="T9" fmla="*/ 2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8">
                  <a:moveTo>
                    <a:pt x="0" y="25"/>
                  </a:moveTo>
                  <a:lnTo>
                    <a:pt x="46" y="0"/>
                  </a:lnTo>
                  <a:lnTo>
                    <a:pt x="46" y="233"/>
                  </a:lnTo>
                  <a:lnTo>
                    <a:pt x="0" y="258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7" name="îšľíḑe"/>
            <p:cNvSpPr/>
            <p:nvPr/>
          </p:nvSpPr>
          <p:spPr bwMode="auto">
            <a:xfrm>
              <a:off x="6031727" y="-1448618"/>
              <a:ext cx="85270" cy="644257"/>
            </a:xfrm>
            <a:custGeom>
              <a:avLst/>
              <a:gdLst>
                <a:gd name="T0" fmla="*/ 0 w 45"/>
                <a:gd name="T1" fmla="*/ 27 h 340"/>
                <a:gd name="T2" fmla="*/ 45 w 45"/>
                <a:gd name="T3" fmla="*/ 0 h 340"/>
                <a:gd name="T4" fmla="*/ 45 w 45"/>
                <a:gd name="T5" fmla="*/ 315 h 340"/>
                <a:gd name="T6" fmla="*/ 0 w 45"/>
                <a:gd name="T7" fmla="*/ 340 h 340"/>
                <a:gd name="T8" fmla="*/ 0 w 45"/>
                <a:gd name="T9" fmla="*/ 2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0">
                  <a:moveTo>
                    <a:pt x="0" y="27"/>
                  </a:moveTo>
                  <a:lnTo>
                    <a:pt x="45" y="0"/>
                  </a:lnTo>
                  <a:lnTo>
                    <a:pt x="45" y="315"/>
                  </a:lnTo>
                  <a:lnTo>
                    <a:pt x="0" y="3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8" name="is1îḑê"/>
            <p:cNvSpPr/>
            <p:nvPr/>
          </p:nvSpPr>
          <p:spPr bwMode="auto">
            <a:xfrm>
              <a:off x="6802941" y="-1700637"/>
              <a:ext cx="276651" cy="401713"/>
            </a:xfrm>
            <a:custGeom>
              <a:avLst/>
              <a:gdLst>
                <a:gd name="T0" fmla="*/ 33 w 70"/>
                <a:gd name="T1" fmla="*/ 53 h 102"/>
                <a:gd name="T2" fmla="*/ 33 w 70"/>
                <a:gd name="T3" fmla="*/ 12 h 102"/>
                <a:gd name="T4" fmla="*/ 35 w 70"/>
                <a:gd name="T5" fmla="*/ 11 h 102"/>
                <a:gd name="T6" fmla="*/ 70 w 70"/>
                <a:gd name="T7" fmla="*/ 31 h 102"/>
                <a:gd name="T8" fmla="*/ 35 w 70"/>
                <a:gd name="T9" fmla="*/ 91 h 102"/>
                <a:gd name="T10" fmla="*/ 0 w 70"/>
                <a:gd name="T11" fmla="*/ 71 h 102"/>
                <a:gd name="T12" fmla="*/ 0 w 70"/>
                <a:gd name="T13" fmla="*/ 70 h 102"/>
                <a:gd name="T14" fmla="*/ 33 w 70"/>
                <a:gd name="T15" fmla="*/ 5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02">
                  <a:moveTo>
                    <a:pt x="33" y="53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4" y="11"/>
                    <a:pt x="35" y="11"/>
                  </a:cubicBez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16" y="102"/>
                    <a:pt x="0" y="93"/>
                    <a:pt x="0" y="71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33" y="53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9" name="íś1ïďè"/>
            <p:cNvSpPr/>
            <p:nvPr/>
          </p:nvSpPr>
          <p:spPr bwMode="auto">
            <a:xfrm>
              <a:off x="5955932" y="-2134562"/>
              <a:ext cx="1182401" cy="1460948"/>
            </a:xfrm>
            <a:custGeom>
              <a:avLst/>
              <a:gdLst>
                <a:gd name="T0" fmla="*/ 2 w 624"/>
                <a:gd name="T1" fmla="*/ 362 h 771"/>
                <a:gd name="T2" fmla="*/ 0 w 624"/>
                <a:gd name="T3" fmla="*/ 362 h 771"/>
                <a:gd name="T4" fmla="*/ 0 w 624"/>
                <a:gd name="T5" fmla="*/ 771 h 771"/>
                <a:gd name="T6" fmla="*/ 622 w 624"/>
                <a:gd name="T7" fmla="*/ 412 h 771"/>
                <a:gd name="T8" fmla="*/ 624 w 624"/>
                <a:gd name="T9" fmla="*/ 409 h 771"/>
                <a:gd name="T10" fmla="*/ 624 w 624"/>
                <a:gd name="T11" fmla="*/ 0 h 771"/>
                <a:gd name="T12" fmla="*/ 2 w 624"/>
                <a:gd name="T13" fmla="*/ 362 h 771"/>
                <a:gd name="T14" fmla="*/ 614 w 624"/>
                <a:gd name="T15" fmla="*/ 405 h 771"/>
                <a:gd name="T16" fmla="*/ 9 w 624"/>
                <a:gd name="T17" fmla="*/ 754 h 771"/>
                <a:gd name="T18" fmla="*/ 9 w 624"/>
                <a:gd name="T19" fmla="*/ 368 h 771"/>
                <a:gd name="T20" fmla="*/ 614 w 624"/>
                <a:gd name="T21" fmla="*/ 19 h 771"/>
                <a:gd name="T22" fmla="*/ 614 w 624"/>
                <a:gd name="T23" fmla="*/ 40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4" h="771">
                  <a:moveTo>
                    <a:pt x="2" y="362"/>
                  </a:moveTo>
                  <a:lnTo>
                    <a:pt x="0" y="362"/>
                  </a:lnTo>
                  <a:lnTo>
                    <a:pt x="0" y="771"/>
                  </a:lnTo>
                  <a:lnTo>
                    <a:pt x="622" y="412"/>
                  </a:lnTo>
                  <a:lnTo>
                    <a:pt x="624" y="409"/>
                  </a:lnTo>
                  <a:lnTo>
                    <a:pt x="624" y="0"/>
                  </a:lnTo>
                  <a:lnTo>
                    <a:pt x="2" y="362"/>
                  </a:lnTo>
                  <a:close/>
                  <a:moveTo>
                    <a:pt x="614" y="405"/>
                  </a:moveTo>
                  <a:lnTo>
                    <a:pt x="9" y="754"/>
                  </a:lnTo>
                  <a:lnTo>
                    <a:pt x="9" y="368"/>
                  </a:lnTo>
                  <a:lnTo>
                    <a:pt x="614" y="19"/>
                  </a:lnTo>
                  <a:lnTo>
                    <a:pt x="614" y="40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0" name="îsḻïďe"/>
            <p:cNvSpPr/>
            <p:nvPr/>
          </p:nvSpPr>
          <p:spPr bwMode="auto">
            <a:xfrm>
              <a:off x="6799151" y="-1725269"/>
              <a:ext cx="79585" cy="83374"/>
            </a:xfrm>
            <a:custGeom>
              <a:avLst/>
              <a:gdLst>
                <a:gd name="T0" fmla="*/ 0 w 42"/>
                <a:gd name="T1" fmla="*/ 13 h 44"/>
                <a:gd name="T2" fmla="*/ 38 w 42"/>
                <a:gd name="T3" fmla="*/ 0 h 44"/>
                <a:gd name="T4" fmla="*/ 42 w 42"/>
                <a:gd name="T5" fmla="*/ 21 h 44"/>
                <a:gd name="T6" fmla="*/ 27 w 42"/>
                <a:gd name="T7" fmla="*/ 44 h 44"/>
                <a:gd name="T8" fmla="*/ 0 w 42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4">
                  <a:moveTo>
                    <a:pt x="0" y="13"/>
                  </a:moveTo>
                  <a:lnTo>
                    <a:pt x="38" y="0"/>
                  </a:lnTo>
                  <a:lnTo>
                    <a:pt x="42" y="21"/>
                  </a:lnTo>
                  <a:lnTo>
                    <a:pt x="27" y="4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1" name="îSḻïḑé"/>
            <p:cNvSpPr/>
            <p:nvPr/>
          </p:nvSpPr>
          <p:spPr bwMode="auto">
            <a:xfrm>
              <a:off x="6799151" y="-1725269"/>
              <a:ext cx="62531" cy="24634"/>
            </a:xfrm>
            <a:custGeom>
              <a:avLst/>
              <a:gdLst>
                <a:gd name="T0" fmla="*/ 4 w 33"/>
                <a:gd name="T1" fmla="*/ 13 h 13"/>
                <a:gd name="T2" fmla="*/ 33 w 33"/>
                <a:gd name="T3" fmla="*/ 4 h 13"/>
                <a:gd name="T4" fmla="*/ 33 w 33"/>
                <a:gd name="T5" fmla="*/ 0 h 13"/>
                <a:gd name="T6" fmla="*/ 0 w 33"/>
                <a:gd name="T7" fmla="*/ 13 h 13"/>
                <a:gd name="T8" fmla="*/ 4 w 3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">
                  <a:moveTo>
                    <a:pt x="4" y="13"/>
                  </a:moveTo>
                  <a:lnTo>
                    <a:pt x="33" y="4"/>
                  </a:lnTo>
                  <a:lnTo>
                    <a:pt x="33" y="0"/>
                  </a:lnTo>
                  <a:lnTo>
                    <a:pt x="0" y="13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2" name="ïSlîḋe"/>
            <p:cNvSpPr/>
            <p:nvPr/>
          </p:nvSpPr>
          <p:spPr bwMode="auto">
            <a:xfrm>
              <a:off x="7138333" y="-1507359"/>
              <a:ext cx="113692" cy="198962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51 h 51"/>
                <a:gd name="T4" fmla="*/ 0 w 29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51">
                  <a:moveTo>
                    <a:pt x="0" y="0"/>
                  </a:moveTo>
                  <a:cubicBezTo>
                    <a:pt x="0" y="0"/>
                    <a:pt x="29" y="1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8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3" name="ïŝľiḑê"/>
            <p:cNvSpPr/>
            <p:nvPr/>
          </p:nvSpPr>
          <p:spPr bwMode="auto">
            <a:xfrm>
              <a:off x="6922318" y="-165789"/>
              <a:ext cx="255808" cy="140221"/>
            </a:xfrm>
            <a:custGeom>
              <a:avLst/>
              <a:gdLst>
                <a:gd name="T0" fmla="*/ 40 w 65"/>
                <a:gd name="T1" fmla="*/ 6 h 36"/>
                <a:gd name="T2" fmla="*/ 29 w 65"/>
                <a:gd name="T3" fmla="*/ 6 h 36"/>
                <a:gd name="T4" fmla="*/ 16 w 65"/>
                <a:gd name="T5" fmla="*/ 1 h 36"/>
                <a:gd name="T6" fmla="*/ 8 w 65"/>
                <a:gd name="T7" fmla="*/ 1 h 36"/>
                <a:gd name="T8" fmla="*/ 2 w 65"/>
                <a:gd name="T9" fmla="*/ 5 h 36"/>
                <a:gd name="T10" fmla="*/ 6 w 65"/>
                <a:gd name="T11" fmla="*/ 18 h 36"/>
                <a:gd name="T12" fmla="*/ 44 w 65"/>
                <a:gd name="T13" fmla="*/ 36 h 36"/>
                <a:gd name="T14" fmla="*/ 64 w 65"/>
                <a:gd name="T15" fmla="*/ 34 h 36"/>
                <a:gd name="T16" fmla="*/ 62 w 65"/>
                <a:gd name="T17" fmla="*/ 7 h 36"/>
                <a:gd name="T18" fmla="*/ 40 w 65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36">
                  <a:moveTo>
                    <a:pt x="40" y="6"/>
                  </a:moveTo>
                  <a:cubicBezTo>
                    <a:pt x="40" y="6"/>
                    <a:pt x="36" y="10"/>
                    <a:pt x="29" y="6"/>
                  </a:cubicBezTo>
                  <a:cubicBezTo>
                    <a:pt x="25" y="3"/>
                    <a:pt x="21" y="2"/>
                    <a:pt x="16" y="1"/>
                  </a:cubicBezTo>
                  <a:cubicBezTo>
                    <a:pt x="14" y="1"/>
                    <a:pt x="11" y="0"/>
                    <a:pt x="8" y="1"/>
                  </a:cubicBezTo>
                  <a:cubicBezTo>
                    <a:pt x="6" y="2"/>
                    <a:pt x="3" y="3"/>
                    <a:pt x="2" y="5"/>
                  </a:cubicBezTo>
                  <a:cubicBezTo>
                    <a:pt x="0" y="10"/>
                    <a:pt x="2" y="15"/>
                    <a:pt x="6" y="18"/>
                  </a:cubicBezTo>
                  <a:cubicBezTo>
                    <a:pt x="17" y="27"/>
                    <a:pt x="30" y="34"/>
                    <a:pt x="44" y="36"/>
                  </a:cubicBezTo>
                  <a:cubicBezTo>
                    <a:pt x="50" y="36"/>
                    <a:pt x="58" y="36"/>
                    <a:pt x="64" y="34"/>
                  </a:cubicBezTo>
                  <a:cubicBezTo>
                    <a:pt x="64" y="34"/>
                    <a:pt x="65" y="10"/>
                    <a:pt x="62" y="7"/>
                  </a:cubicBezTo>
                  <a:lnTo>
                    <a:pt x="40" y="6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4" name="isḷïḋè"/>
            <p:cNvSpPr/>
            <p:nvPr/>
          </p:nvSpPr>
          <p:spPr bwMode="auto">
            <a:xfrm>
              <a:off x="6996218" y="-1005217"/>
              <a:ext cx="185698" cy="901960"/>
            </a:xfrm>
            <a:custGeom>
              <a:avLst/>
              <a:gdLst>
                <a:gd name="T0" fmla="*/ 33 w 47"/>
                <a:gd name="T1" fmla="*/ 0 h 229"/>
                <a:gd name="T2" fmla="*/ 40 w 47"/>
                <a:gd name="T3" fmla="*/ 53 h 229"/>
                <a:gd name="T4" fmla="*/ 47 w 47"/>
                <a:gd name="T5" fmla="*/ 218 h 229"/>
                <a:gd name="T6" fmla="*/ 9 w 47"/>
                <a:gd name="T7" fmla="*/ 225 h 229"/>
                <a:gd name="T8" fmla="*/ 0 w 47"/>
                <a:gd name="T9" fmla="*/ 2 h 229"/>
                <a:gd name="T10" fmla="*/ 33 w 47"/>
                <a:gd name="T1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29">
                  <a:moveTo>
                    <a:pt x="33" y="0"/>
                  </a:moveTo>
                  <a:cubicBezTo>
                    <a:pt x="33" y="0"/>
                    <a:pt x="41" y="30"/>
                    <a:pt x="40" y="53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7" y="218"/>
                    <a:pt x="34" y="229"/>
                    <a:pt x="9" y="225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5" name="î$ḷïďe"/>
            <p:cNvSpPr/>
            <p:nvPr/>
          </p:nvSpPr>
          <p:spPr bwMode="auto">
            <a:xfrm>
              <a:off x="6711987" y="-107047"/>
              <a:ext cx="257703" cy="136431"/>
            </a:xfrm>
            <a:custGeom>
              <a:avLst/>
              <a:gdLst>
                <a:gd name="T0" fmla="*/ 40 w 65"/>
                <a:gd name="T1" fmla="*/ 5 h 35"/>
                <a:gd name="T2" fmla="*/ 30 w 65"/>
                <a:gd name="T3" fmla="*/ 5 h 35"/>
                <a:gd name="T4" fmla="*/ 17 w 65"/>
                <a:gd name="T5" fmla="*/ 0 h 35"/>
                <a:gd name="T6" fmla="*/ 9 w 65"/>
                <a:gd name="T7" fmla="*/ 0 h 35"/>
                <a:gd name="T8" fmla="*/ 3 w 65"/>
                <a:gd name="T9" fmla="*/ 4 h 35"/>
                <a:gd name="T10" fmla="*/ 7 w 65"/>
                <a:gd name="T11" fmla="*/ 17 h 35"/>
                <a:gd name="T12" fmla="*/ 45 w 65"/>
                <a:gd name="T13" fmla="*/ 35 h 35"/>
                <a:gd name="T14" fmla="*/ 64 w 65"/>
                <a:gd name="T15" fmla="*/ 33 h 35"/>
                <a:gd name="T16" fmla="*/ 63 w 65"/>
                <a:gd name="T17" fmla="*/ 6 h 35"/>
                <a:gd name="T18" fmla="*/ 40 w 65"/>
                <a:gd name="T1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35">
                  <a:moveTo>
                    <a:pt x="40" y="5"/>
                  </a:moveTo>
                  <a:cubicBezTo>
                    <a:pt x="40" y="5"/>
                    <a:pt x="36" y="9"/>
                    <a:pt x="30" y="5"/>
                  </a:cubicBezTo>
                  <a:cubicBezTo>
                    <a:pt x="26" y="3"/>
                    <a:pt x="22" y="1"/>
                    <a:pt x="17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7" y="1"/>
                    <a:pt x="3" y="2"/>
                    <a:pt x="3" y="4"/>
                  </a:cubicBezTo>
                  <a:cubicBezTo>
                    <a:pt x="0" y="9"/>
                    <a:pt x="3" y="14"/>
                    <a:pt x="7" y="17"/>
                  </a:cubicBezTo>
                  <a:cubicBezTo>
                    <a:pt x="18" y="27"/>
                    <a:pt x="31" y="34"/>
                    <a:pt x="45" y="35"/>
                  </a:cubicBezTo>
                  <a:cubicBezTo>
                    <a:pt x="51" y="35"/>
                    <a:pt x="59" y="35"/>
                    <a:pt x="64" y="33"/>
                  </a:cubicBezTo>
                  <a:cubicBezTo>
                    <a:pt x="64" y="33"/>
                    <a:pt x="65" y="9"/>
                    <a:pt x="63" y="6"/>
                  </a:cubicBezTo>
                  <a:lnTo>
                    <a:pt x="40" y="5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6" name="iŝ1íḑé"/>
            <p:cNvSpPr/>
            <p:nvPr/>
          </p:nvSpPr>
          <p:spPr bwMode="auto">
            <a:xfrm>
              <a:off x="6823784" y="-1012797"/>
              <a:ext cx="216016" cy="968281"/>
            </a:xfrm>
            <a:custGeom>
              <a:avLst/>
              <a:gdLst>
                <a:gd name="T0" fmla="*/ 51 w 55"/>
                <a:gd name="T1" fmla="*/ 0 h 246"/>
                <a:gd name="T2" fmla="*/ 49 w 55"/>
                <a:gd name="T3" fmla="*/ 47 h 246"/>
                <a:gd name="T4" fmla="*/ 38 w 55"/>
                <a:gd name="T5" fmla="*/ 239 h 246"/>
                <a:gd name="T6" fmla="*/ 0 w 55"/>
                <a:gd name="T7" fmla="*/ 239 h 246"/>
                <a:gd name="T8" fmla="*/ 5 w 55"/>
                <a:gd name="T9" fmla="*/ 11 h 246"/>
                <a:gd name="T10" fmla="*/ 51 w 55"/>
                <a:gd name="T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6">
                  <a:moveTo>
                    <a:pt x="51" y="0"/>
                  </a:moveTo>
                  <a:cubicBezTo>
                    <a:pt x="51" y="0"/>
                    <a:pt x="55" y="19"/>
                    <a:pt x="49" y="47"/>
                  </a:cubicBezTo>
                  <a:cubicBezTo>
                    <a:pt x="38" y="239"/>
                    <a:pt x="38" y="239"/>
                    <a:pt x="38" y="239"/>
                  </a:cubicBezTo>
                  <a:cubicBezTo>
                    <a:pt x="38" y="239"/>
                    <a:pt x="21" y="246"/>
                    <a:pt x="0" y="239"/>
                  </a:cubicBezTo>
                  <a:cubicBezTo>
                    <a:pt x="5" y="11"/>
                    <a:pt x="5" y="11"/>
                    <a:pt x="5" y="1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7" name="isľîḓé"/>
            <p:cNvSpPr/>
            <p:nvPr/>
          </p:nvSpPr>
          <p:spPr bwMode="auto">
            <a:xfrm>
              <a:off x="6835153" y="-1528202"/>
              <a:ext cx="339183" cy="602570"/>
            </a:xfrm>
            <a:custGeom>
              <a:avLst/>
              <a:gdLst>
                <a:gd name="T0" fmla="*/ 0 w 86"/>
                <a:gd name="T1" fmla="*/ 136 h 153"/>
                <a:gd name="T2" fmla="*/ 4 w 86"/>
                <a:gd name="T3" fmla="*/ 101 h 153"/>
                <a:gd name="T4" fmla="*/ 4 w 86"/>
                <a:gd name="T5" fmla="*/ 23 h 153"/>
                <a:gd name="T6" fmla="*/ 26 w 86"/>
                <a:gd name="T7" fmla="*/ 8 h 153"/>
                <a:gd name="T8" fmla="*/ 59 w 86"/>
                <a:gd name="T9" fmla="*/ 0 h 153"/>
                <a:gd name="T10" fmla="*/ 71 w 86"/>
                <a:gd name="T11" fmla="*/ 3 h 153"/>
                <a:gd name="T12" fmla="*/ 82 w 86"/>
                <a:gd name="T13" fmla="*/ 13 h 153"/>
                <a:gd name="T14" fmla="*/ 83 w 86"/>
                <a:gd name="T15" fmla="*/ 49 h 153"/>
                <a:gd name="T16" fmla="*/ 78 w 86"/>
                <a:gd name="T17" fmla="*/ 87 h 153"/>
                <a:gd name="T18" fmla="*/ 77 w 86"/>
                <a:gd name="T19" fmla="*/ 128 h 153"/>
                <a:gd name="T20" fmla="*/ 74 w 86"/>
                <a:gd name="T21" fmla="*/ 133 h 153"/>
                <a:gd name="T22" fmla="*/ 6 w 86"/>
                <a:gd name="T23" fmla="*/ 147 h 153"/>
                <a:gd name="T24" fmla="*/ 0 w 86"/>
                <a:gd name="T25" fmla="*/ 13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3">
                  <a:moveTo>
                    <a:pt x="0" y="136"/>
                  </a:moveTo>
                  <a:cubicBezTo>
                    <a:pt x="0" y="130"/>
                    <a:pt x="4" y="101"/>
                    <a:pt x="4" y="101"/>
                  </a:cubicBezTo>
                  <a:cubicBezTo>
                    <a:pt x="3" y="62"/>
                    <a:pt x="4" y="23"/>
                    <a:pt x="4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4"/>
                    <a:pt x="81" y="8"/>
                    <a:pt x="82" y="13"/>
                  </a:cubicBezTo>
                  <a:cubicBezTo>
                    <a:pt x="84" y="22"/>
                    <a:pt x="86" y="37"/>
                    <a:pt x="83" y="49"/>
                  </a:cubicBezTo>
                  <a:cubicBezTo>
                    <a:pt x="81" y="57"/>
                    <a:pt x="80" y="72"/>
                    <a:pt x="78" y="87"/>
                  </a:cubicBezTo>
                  <a:cubicBezTo>
                    <a:pt x="78" y="88"/>
                    <a:pt x="76" y="117"/>
                    <a:pt x="77" y="128"/>
                  </a:cubicBezTo>
                  <a:cubicBezTo>
                    <a:pt x="77" y="128"/>
                    <a:pt x="77" y="131"/>
                    <a:pt x="74" y="133"/>
                  </a:cubicBezTo>
                  <a:cubicBezTo>
                    <a:pt x="53" y="153"/>
                    <a:pt x="6" y="147"/>
                    <a:pt x="6" y="147"/>
                  </a:cubicBezTo>
                  <a:cubicBezTo>
                    <a:pt x="1" y="146"/>
                    <a:pt x="0" y="140"/>
                    <a:pt x="0" y="136"/>
                  </a:cubicBezTo>
                  <a:close/>
                </a:path>
              </a:pathLst>
            </a:custGeom>
            <a:solidFill>
              <a:srgbClr val="FE5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8" name="îšḻïdè"/>
            <p:cNvSpPr/>
            <p:nvPr/>
          </p:nvSpPr>
          <p:spPr bwMode="auto">
            <a:xfrm>
              <a:off x="6488392" y="-1287554"/>
              <a:ext cx="142116" cy="87164"/>
            </a:xfrm>
            <a:custGeom>
              <a:avLst/>
              <a:gdLst>
                <a:gd name="T0" fmla="*/ 10 w 36"/>
                <a:gd name="T1" fmla="*/ 6 h 22"/>
                <a:gd name="T2" fmla="*/ 22 w 36"/>
                <a:gd name="T3" fmla="*/ 5 h 22"/>
                <a:gd name="T4" fmla="*/ 18 w 36"/>
                <a:gd name="T5" fmla="*/ 2 h 22"/>
                <a:gd name="T6" fmla="*/ 17 w 36"/>
                <a:gd name="T7" fmla="*/ 0 h 22"/>
                <a:gd name="T8" fmla="*/ 28 w 36"/>
                <a:gd name="T9" fmla="*/ 4 h 22"/>
                <a:gd name="T10" fmla="*/ 35 w 36"/>
                <a:gd name="T11" fmla="*/ 8 h 22"/>
                <a:gd name="T12" fmla="*/ 35 w 36"/>
                <a:gd name="T13" fmla="*/ 9 h 22"/>
                <a:gd name="T14" fmla="*/ 36 w 36"/>
                <a:gd name="T15" fmla="*/ 9 h 22"/>
                <a:gd name="T16" fmla="*/ 28 w 36"/>
                <a:gd name="T17" fmla="*/ 22 h 22"/>
                <a:gd name="T18" fmla="*/ 16 w 36"/>
                <a:gd name="T19" fmla="*/ 17 h 22"/>
                <a:gd name="T20" fmla="*/ 5 w 36"/>
                <a:gd name="T21" fmla="*/ 18 h 22"/>
                <a:gd name="T22" fmla="*/ 1 w 36"/>
                <a:gd name="T23" fmla="*/ 12 h 22"/>
                <a:gd name="T24" fmla="*/ 10 w 36"/>
                <a:gd name="T25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2">
                  <a:moveTo>
                    <a:pt x="10" y="6"/>
                  </a:moveTo>
                  <a:cubicBezTo>
                    <a:pt x="13" y="4"/>
                    <a:pt x="16" y="5"/>
                    <a:pt x="22" y="5"/>
                  </a:cubicBezTo>
                  <a:cubicBezTo>
                    <a:pt x="21" y="4"/>
                    <a:pt x="19" y="3"/>
                    <a:pt x="18" y="2"/>
                  </a:cubicBezTo>
                  <a:cubicBezTo>
                    <a:pt x="15" y="1"/>
                    <a:pt x="17" y="0"/>
                    <a:pt x="17" y="0"/>
                  </a:cubicBezTo>
                  <a:cubicBezTo>
                    <a:pt x="18" y="0"/>
                    <a:pt x="26" y="2"/>
                    <a:pt x="28" y="4"/>
                  </a:cubicBezTo>
                  <a:cubicBezTo>
                    <a:pt x="30" y="6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1" y="21"/>
                    <a:pt x="28" y="22"/>
                  </a:cubicBezTo>
                  <a:cubicBezTo>
                    <a:pt x="25" y="22"/>
                    <a:pt x="20" y="17"/>
                    <a:pt x="16" y="17"/>
                  </a:cubicBezTo>
                  <a:cubicBezTo>
                    <a:pt x="12" y="16"/>
                    <a:pt x="8" y="19"/>
                    <a:pt x="5" y="18"/>
                  </a:cubicBezTo>
                  <a:cubicBezTo>
                    <a:pt x="2" y="18"/>
                    <a:pt x="1" y="14"/>
                    <a:pt x="1" y="12"/>
                  </a:cubicBezTo>
                  <a:cubicBezTo>
                    <a:pt x="0" y="10"/>
                    <a:pt x="6" y="7"/>
                    <a:pt x="10" y="6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9" name="ïṡļiḓê"/>
            <p:cNvSpPr/>
            <p:nvPr/>
          </p:nvSpPr>
          <p:spPr bwMode="auto">
            <a:xfrm>
              <a:off x="6590715" y="-1437249"/>
              <a:ext cx="335393" cy="333498"/>
            </a:xfrm>
            <a:custGeom>
              <a:avLst/>
              <a:gdLst>
                <a:gd name="T0" fmla="*/ 9 w 85"/>
                <a:gd name="T1" fmla="*/ 45 h 85"/>
                <a:gd name="T2" fmla="*/ 45 w 85"/>
                <a:gd name="T3" fmla="*/ 56 h 85"/>
                <a:gd name="T4" fmla="*/ 53 w 85"/>
                <a:gd name="T5" fmla="*/ 13 h 85"/>
                <a:gd name="T6" fmla="*/ 66 w 85"/>
                <a:gd name="T7" fmla="*/ 0 h 85"/>
                <a:gd name="T8" fmla="*/ 79 w 85"/>
                <a:gd name="T9" fmla="*/ 23 h 85"/>
                <a:gd name="T10" fmla="*/ 64 w 85"/>
                <a:gd name="T11" fmla="*/ 74 h 85"/>
                <a:gd name="T12" fmla="*/ 48 w 85"/>
                <a:gd name="T13" fmla="*/ 82 h 85"/>
                <a:gd name="T14" fmla="*/ 0 w 85"/>
                <a:gd name="T15" fmla="*/ 62 h 85"/>
                <a:gd name="T16" fmla="*/ 9 w 85"/>
                <a:gd name="T17" fmla="*/ 4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5">
                  <a:moveTo>
                    <a:pt x="9" y="45"/>
                  </a:move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51" y="21"/>
                    <a:pt x="53" y="13"/>
                  </a:cubicBezTo>
                  <a:cubicBezTo>
                    <a:pt x="54" y="6"/>
                    <a:pt x="66" y="0"/>
                    <a:pt x="66" y="0"/>
                  </a:cubicBezTo>
                  <a:cubicBezTo>
                    <a:pt x="85" y="9"/>
                    <a:pt x="79" y="23"/>
                    <a:pt x="79" y="2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81"/>
                    <a:pt x="54" y="85"/>
                    <a:pt x="48" y="8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47"/>
                    <a:pt x="9" y="45"/>
                    <a:pt x="9" y="45"/>
                  </a:cubicBezTo>
                  <a:close/>
                </a:path>
              </a:pathLst>
            </a:custGeom>
            <a:solidFill>
              <a:srgbClr val="FE8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0" name="íşḷîdè"/>
            <p:cNvSpPr/>
            <p:nvPr/>
          </p:nvSpPr>
          <p:spPr bwMode="auto">
            <a:xfrm>
              <a:off x="6842733" y="-1810539"/>
              <a:ext cx="276651" cy="306970"/>
            </a:xfrm>
            <a:custGeom>
              <a:avLst/>
              <a:gdLst>
                <a:gd name="T0" fmla="*/ 53 w 70"/>
                <a:gd name="T1" fmla="*/ 2 h 78"/>
                <a:gd name="T2" fmla="*/ 26 w 70"/>
                <a:gd name="T3" fmla="*/ 2 h 78"/>
                <a:gd name="T4" fmla="*/ 4 w 70"/>
                <a:gd name="T5" fmla="*/ 27 h 78"/>
                <a:gd name="T6" fmla="*/ 7 w 70"/>
                <a:gd name="T7" fmla="*/ 71 h 78"/>
                <a:gd name="T8" fmla="*/ 28 w 70"/>
                <a:gd name="T9" fmla="*/ 75 h 78"/>
                <a:gd name="T10" fmla="*/ 54 w 70"/>
                <a:gd name="T11" fmla="*/ 63 h 78"/>
                <a:gd name="T12" fmla="*/ 69 w 70"/>
                <a:gd name="T13" fmla="*/ 29 h 78"/>
                <a:gd name="T14" fmla="*/ 53 w 70"/>
                <a:gd name="T15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53" y="2"/>
                  </a:moveTo>
                  <a:cubicBezTo>
                    <a:pt x="45" y="0"/>
                    <a:pt x="34" y="0"/>
                    <a:pt x="26" y="2"/>
                  </a:cubicBezTo>
                  <a:cubicBezTo>
                    <a:pt x="14" y="6"/>
                    <a:pt x="7" y="14"/>
                    <a:pt x="4" y="27"/>
                  </a:cubicBezTo>
                  <a:cubicBezTo>
                    <a:pt x="0" y="39"/>
                    <a:pt x="0" y="59"/>
                    <a:pt x="7" y="71"/>
                  </a:cubicBezTo>
                  <a:cubicBezTo>
                    <a:pt x="11" y="78"/>
                    <a:pt x="21" y="76"/>
                    <a:pt x="28" y="75"/>
                  </a:cubicBezTo>
                  <a:cubicBezTo>
                    <a:pt x="36" y="72"/>
                    <a:pt x="47" y="69"/>
                    <a:pt x="54" y="63"/>
                  </a:cubicBezTo>
                  <a:cubicBezTo>
                    <a:pt x="64" y="56"/>
                    <a:pt x="69" y="40"/>
                    <a:pt x="69" y="29"/>
                  </a:cubicBezTo>
                  <a:cubicBezTo>
                    <a:pt x="70" y="19"/>
                    <a:pt x="65" y="4"/>
                    <a:pt x="53" y="2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1" name="ïşliḍé"/>
            <p:cNvSpPr/>
            <p:nvPr/>
          </p:nvSpPr>
          <p:spPr bwMode="auto">
            <a:xfrm>
              <a:off x="6933687" y="-1575575"/>
              <a:ext cx="134537" cy="90954"/>
            </a:xfrm>
            <a:custGeom>
              <a:avLst/>
              <a:gdLst>
                <a:gd name="T0" fmla="*/ 34 w 34"/>
                <a:gd name="T1" fmla="*/ 0 h 23"/>
                <a:gd name="T2" fmla="*/ 31 w 34"/>
                <a:gd name="T3" fmla="*/ 3 h 23"/>
                <a:gd name="T4" fmla="*/ 5 w 34"/>
                <a:gd name="T5" fmla="*/ 15 h 23"/>
                <a:gd name="T6" fmla="*/ 0 w 34"/>
                <a:gd name="T7" fmla="*/ 15 h 23"/>
                <a:gd name="T8" fmla="*/ 1 w 34"/>
                <a:gd name="T9" fmla="*/ 20 h 23"/>
                <a:gd name="T10" fmla="*/ 25 w 34"/>
                <a:gd name="T11" fmla="*/ 20 h 23"/>
                <a:gd name="T12" fmla="*/ 34 w 34"/>
                <a:gd name="T13" fmla="*/ 12 h 23"/>
                <a:gd name="T14" fmla="*/ 34 w 34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3">
                  <a:moveTo>
                    <a:pt x="34" y="0"/>
                  </a:moveTo>
                  <a:cubicBezTo>
                    <a:pt x="33" y="2"/>
                    <a:pt x="32" y="3"/>
                    <a:pt x="31" y="3"/>
                  </a:cubicBezTo>
                  <a:cubicBezTo>
                    <a:pt x="24" y="9"/>
                    <a:pt x="13" y="12"/>
                    <a:pt x="5" y="15"/>
                  </a:cubicBezTo>
                  <a:cubicBezTo>
                    <a:pt x="3" y="15"/>
                    <a:pt x="2" y="15"/>
                    <a:pt x="0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0" y="23"/>
                    <a:pt x="19" y="22"/>
                    <a:pt x="25" y="20"/>
                  </a:cubicBezTo>
                  <a:cubicBezTo>
                    <a:pt x="30" y="19"/>
                    <a:pt x="34" y="17"/>
                    <a:pt x="34" y="12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2" name="iṩlïdè"/>
            <p:cNvSpPr/>
            <p:nvPr/>
          </p:nvSpPr>
          <p:spPr bwMode="auto">
            <a:xfrm>
              <a:off x="6819994" y="-1823803"/>
              <a:ext cx="299390" cy="288021"/>
            </a:xfrm>
            <a:custGeom>
              <a:avLst/>
              <a:gdLst>
                <a:gd name="T0" fmla="*/ 4 w 76"/>
                <a:gd name="T1" fmla="*/ 5 h 73"/>
                <a:gd name="T2" fmla="*/ 29 w 76"/>
                <a:gd name="T3" fmla="*/ 3 h 73"/>
                <a:gd name="T4" fmla="*/ 65 w 76"/>
                <a:gd name="T5" fmla="*/ 7 h 73"/>
                <a:gd name="T6" fmla="*/ 75 w 76"/>
                <a:gd name="T7" fmla="*/ 32 h 73"/>
                <a:gd name="T8" fmla="*/ 60 w 76"/>
                <a:gd name="T9" fmla="*/ 66 h 73"/>
                <a:gd name="T10" fmla="*/ 47 w 76"/>
                <a:gd name="T11" fmla="*/ 73 h 73"/>
                <a:gd name="T12" fmla="*/ 35 w 76"/>
                <a:gd name="T13" fmla="*/ 64 h 73"/>
                <a:gd name="T14" fmla="*/ 38 w 76"/>
                <a:gd name="T15" fmla="*/ 46 h 73"/>
                <a:gd name="T16" fmla="*/ 31 w 76"/>
                <a:gd name="T17" fmla="*/ 52 h 73"/>
                <a:gd name="T18" fmla="*/ 26 w 76"/>
                <a:gd name="T19" fmla="*/ 43 h 73"/>
                <a:gd name="T20" fmla="*/ 26 w 76"/>
                <a:gd name="T21" fmla="*/ 33 h 73"/>
                <a:gd name="T22" fmla="*/ 10 w 76"/>
                <a:gd name="T23" fmla="*/ 28 h 73"/>
                <a:gd name="T24" fmla="*/ 4 w 76"/>
                <a:gd name="T25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73">
                  <a:moveTo>
                    <a:pt x="4" y="5"/>
                  </a:moveTo>
                  <a:cubicBezTo>
                    <a:pt x="4" y="5"/>
                    <a:pt x="14" y="9"/>
                    <a:pt x="29" y="3"/>
                  </a:cubicBezTo>
                  <a:cubicBezTo>
                    <a:pt x="37" y="0"/>
                    <a:pt x="59" y="0"/>
                    <a:pt x="65" y="7"/>
                  </a:cubicBezTo>
                  <a:cubicBezTo>
                    <a:pt x="72" y="12"/>
                    <a:pt x="76" y="24"/>
                    <a:pt x="75" y="32"/>
                  </a:cubicBezTo>
                  <a:cubicBezTo>
                    <a:pt x="75" y="43"/>
                    <a:pt x="70" y="59"/>
                    <a:pt x="60" y="66"/>
                  </a:cubicBezTo>
                  <a:cubicBezTo>
                    <a:pt x="55" y="70"/>
                    <a:pt x="54" y="71"/>
                    <a:pt x="47" y="73"/>
                  </a:cubicBezTo>
                  <a:cubicBezTo>
                    <a:pt x="45" y="72"/>
                    <a:pt x="35" y="64"/>
                    <a:pt x="35" y="64"/>
                  </a:cubicBezTo>
                  <a:cubicBezTo>
                    <a:pt x="39" y="62"/>
                    <a:pt x="42" y="48"/>
                    <a:pt x="38" y="46"/>
                  </a:cubicBezTo>
                  <a:cubicBezTo>
                    <a:pt x="34" y="44"/>
                    <a:pt x="31" y="52"/>
                    <a:pt x="31" y="52"/>
                  </a:cubicBezTo>
                  <a:cubicBezTo>
                    <a:pt x="28" y="51"/>
                    <a:pt x="24" y="48"/>
                    <a:pt x="26" y="43"/>
                  </a:cubicBezTo>
                  <a:cubicBezTo>
                    <a:pt x="29" y="38"/>
                    <a:pt x="26" y="33"/>
                    <a:pt x="26" y="33"/>
                  </a:cubicBezTo>
                  <a:cubicBezTo>
                    <a:pt x="19" y="33"/>
                    <a:pt x="13" y="29"/>
                    <a:pt x="10" y="28"/>
                  </a:cubicBezTo>
                  <a:cubicBezTo>
                    <a:pt x="10" y="28"/>
                    <a:pt x="0" y="21"/>
                    <a:pt x="4" y="5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3" name="íṥľiḋè"/>
            <p:cNvSpPr/>
            <p:nvPr/>
          </p:nvSpPr>
          <p:spPr bwMode="auto">
            <a:xfrm>
              <a:off x="6799151" y="-1700637"/>
              <a:ext cx="79585" cy="102323"/>
            </a:xfrm>
            <a:custGeom>
              <a:avLst/>
              <a:gdLst>
                <a:gd name="T0" fmla="*/ 0 w 20"/>
                <a:gd name="T1" fmla="*/ 0 h 26"/>
                <a:gd name="T2" fmla="*/ 18 w 20"/>
                <a:gd name="T3" fmla="*/ 4 h 26"/>
                <a:gd name="T4" fmla="*/ 20 w 20"/>
                <a:gd name="T5" fmla="*/ 7 h 26"/>
                <a:gd name="T6" fmla="*/ 19 w 20"/>
                <a:gd name="T7" fmla="*/ 23 h 26"/>
                <a:gd name="T8" fmla="*/ 16 w 20"/>
                <a:gd name="T9" fmla="*/ 25 h 26"/>
                <a:gd name="T10" fmla="*/ 1 w 20"/>
                <a:gd name="T11" fmla="*/ 21 h 26"/>
                <a:gd name="T12" fmla="*/ 0 w 20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6">
                  <a:moveTo>
                    <a:pt x="0" y="0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5"/>
                    <a:pt x="20" y="7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5"/>
                    <a:pt x="18" y="26"/>
                    <a:pt x="16" y="25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4" name="íš1îdè"/>
            <p:cNvSpPr/>
            <p:nvPr/>
          </p:nvSpPr>
          <p:spPr bwMode="auto">
            <a:xfrm>
              <a:off x="6799151" y="-1700637"/>
              <a:ext cx="11369" cy="85270"/>
            </a:xfrm>
            <a:custGeom>
              <a:avLst/>
              <a:gdLst>
                <a:gd name="T0" fmla="*/ 0 w 6"/>
                <a:gd name="T1" fmla="*/ 0 h 45"/>
                <a:gd name="T2" fmla="*/ 4 w 6"/>
                <a:gd name="T3" fmla="*/ 0 h 45"/>
                <a:gd name="T4" fmla="*/ 6 w 6"/>
                <a:gd name="T5" fmla="*/ 45 h 45"/>
                <a:gd name="T6" fmla="*/ 2 w 6"/>
                <a:gd name="T7" fmla="*/ 43 h 45"/>
                <a:gd name="T8" fmla="*/ 0 w 6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5">
                  <a:moveTo>
                    <a:pt x="0" y="0"/>
                  </a:moveTo>
                  <a:lnTo>
                    <a:pt x="4" y="0"/>
                  </a:lnTo>
                  <a:lnTo>
                    <a:pt x="6" y="45"/>
                  </a:lnTo>
                  <a:lnTo>
                    <a:pt x="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5" name="îSḻidé"/>
            <p:cNvSpPr/>
            <p:nvPr/>
          </p:nvSpPr>
          <p:spPr bwMode="auto">
            <a:xfrm>
              <a:off x="6871157" y="-1712006"/>
              <a:ext cx="259598" cy="96639"/>
            </a:xfrm>
            <a:custGeom>
              <a:avLst/>
              <a:gdLst>
                <a:gd name="T0" fmla="*/ 0 w 66"/>
                <a:gd name="T1" fmla="*/ 13 h 25"/>
                <a:gd name="T2" fmla="*/ 62 w 66"/>
                <a:gd name="T3" fmla="*/ 0 h 25"/>
                <a:gd name="T4" fmla="*/ 62 w 66"/>
                <a:gd name="T5" fmla="*/ 10 h 25"/>
                <a:gd name="T6" fmla="*/ 0 w 66"/>
                <a:gd name="T7" fmla="*/ 21 h 25"/>
                <a:gd name="T8" fmla="*/ 0 w 6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5">
                  <a:moveTo>
                    <a:pt x="0" y="13"/>
                  </a:moveTo>
                  <a:cubicBezTo>
                    <a:pt x="0" y="13"/>
                    <a:pt x="43" y="16"/>
                    <a:pt x="62" y="0"/>
                  </a:cubicBezTo>
                  <a:cubicBezTo>
                    <a:pt x="62" y="0"/>
                    <a:pt x="66" y="5"/>
                    <a:pt x="62" y="10"/>
                  </a:cubicBezTo>
                  <a:cubicBezTo>
                    <a:pt x="62" y="10"/>
                    <a:pt x="37" y="25"/>
                    <a:pt x="0" y="2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6" name="ïṩḻïḓê"/>
            <p:cNvSpPr/>
            <p:nvPr/>
          </p:nvSpPr>
          <p:spPr bwMode="auto">
            <a:xfrm>
              <a:off x="4100852" y="-633822"/>
              <a:ext cx="1083867" cy="1324517"/>
            </a:xfrm>
            <a:custGeom>
              <a:avLst/>
              <a:gdLst>
                <a:gd name="T0" fmla="*/ 22 w 275"/>
                <a:gd name="T1" fmla="*/ 141 h 337"/>
                <a:gd name="T2" fmla="*/ 12 w 275"/>
                <a:gd name="T3" fmla="*/ 148 h 337"/>
                <a:gd name="T4" fmla="*/ 0 w 275"/>
                <a:gd name="T5" fmla="*/ 161 h 337"/>
                <a:gd name="T6" fmla="*/ 0 w 275"/>
                <a:gd name="T7" fmla="*/ 177 h 337"/>
                <a:gd name="T8" fmla="*/ 0 w 275"/>
                <a:gd name="T9" fmla="*/ 177 h 337"/>
                <a:gd name="T10" fmla="*/ 22 w 275"/>
                <a:gd name="T11" fmla="*/ 214 h 337"/>
                <a:gd name="T12" fmla="*/ 219 w 275"/>
                <a:gd name="T13" fmla="*/ 323 h 337"/>
                <a:gd name="T14" fmla="*/ 275 w 275"/>
                <a:gd name="T15" fmla="*/ 337 h 337"/>
                <a:gd name="T16" fmla="*/ 275 w 275"/>
                <a:gd name="T17" fmla="*/ 0 h 337"/>
                <a:gd name="T18" fmla="*/ 22 w 275"/>
                <a:gd name="T19" fmla="*/ 14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5" h="337">
                  <a:moveTo>
                    <a:pt x="22" y="141"/>
                  </a:moveTo>
                  <a:cubicBezTo>
                    <a:pt x="18" y="143"/>
                    <a:pt x="15" y="145"/>
                    <a:pt x="12" y="148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8" y="206"/>
                    <a:pt x="22" y="214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36" y="333"/>
                    <a:pt x="255" y="337"/>
                    <a:pt x="275" y="337"/>
                  </a:cubicBezTo>
                  <a:cubicBezTo>
                    <a:pt x="275" y="0"/>
                    <a:pt x="275" y="0"/>
                    <a:pt x="275" y="0"/>
                  </a:cubicBezTo>
                  <a:lnTo>
                    <a:pt x="22" y="141"/>
                  </a:lnTo>
                  <a:close/>
                </a:path>
              </a:pathLst>
            </a:custGeom>
            <a:gradFill>
              <a:gsLst>
                <a:gs pos="0">
                  <a:srgbClr val="6CCCE6"/>
                </a:gs>
                <a:gs pos="100000">
                  <a:srgbClr val="4F9ECF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07" name="íṩľíḓé"/>
            <p:cNvSpPr/>
            <p:nvPr/>
          </p:nvSpPr>
          <p:spPr bwMode="auto">
            <a:xfrm>
              <a:off x="5184719" y="-961636"/>
              <a:ext cx="1720545" cy="1652330"/>
            </a:xfrm>
            <a:custGeom>
              <a:avLst/>
              <a:gdLst>
                <a:gd name="T0" fmla="*/ 428 w 437"/>
                <a:gd name="T1" fmla="*/ 139 h 420"/>
                <a:gd name="T2" fmla="*/ 415 w 437"/>
                <a:gd name="T3" fmla="*/ 128 h 420"/>
                <a:gd name="T4" fmla="*/ 220 w 437"/>
                <a:gd name="T5" fmla="*/ 18 h 420"/>
                <a:gd name="T6" fmla="*/ 117 w 437"/>
                <a:gd name="T7" fmla="*/ 18 h 420"/>
                <a:gd name="T8" fmla="*/ 0 w 437"/>
                <a:gd name="T9" fmla="*/ 83 h 420"/>
                <a:gd name="T10" fmla="*/ 0 w 437"/>
                <a:gd name="T11" fmla="*/ 420 h 420"/>
                <a:gd name="T12" fmla="*/ 47 w 437"/>
                <a:gd name="T13" fmla="*/ 406 h 420"/>
                <a:gd name="T14" fmla="*/ 415 w 437"/>
                <a:gd name="T15" fmla="*/ 201 h 420"/>
                <a:gd name="T16" fmla="*/ 437 w 437"/>
                <a:gd name="T17" fmla="*/ 164 h 420"/>
                <a:gd name="T18" fmla="*/ 437 w 437"/>
                <a:gd name="T19" fmla="*/ 149 h 420"/>
                <a:gd name="T20" fmla="*/ 428 w 437"/>
                <a:gd name="T21" fmla="*/ 139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7" h="420">
                  <a:moveTo>
                    <a:pt x="428" y="139"/>
                  </a:moveTo>
                  <a:cubicBezTo>
                    <a:pt x="425" y="135"/>
                    <a:pt x="420" y="131"/>
                    <a:pt x="415" y="12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188" y="0"/>
                    <a:pt x="149" y="0"/>
                    <a:pt x="117" y="1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6" y="419"/>
                    <a:pt x="32" y="414"/>
                    <a:pt x="47" y="406"/>
                  </a:cubicBezTo>
                  <a:cubicBezTo>
                    <a:pt x="415" y="201"/>
                    <a:pt x="415" y="201"/>
                    <a:pt x="415" y="201"/>
                  </a:cubicBezTo>
                  <a:cubicBezTo>
                    <a:pt x="430" y="193"/>
                    <a:pt x="437" y="178"/>
                    <a:pt x="437" y="164"/>
                  </a:cubicBezTo>
                  <a:cubicBezTo>
                    <a:pt x="437" y="149"/>
                    <a:pt x="437" y="149"/>
                    <a:pt x="437" y="149"/>
                  </a:cubicBezTo>
                  <a:lnTo>
                    <a:pt x="428" y="139"/>
                  </a:lnTo>
                  <a:close/>
                </a:path>
              </a:pathLst>
            </a:custGeom>
            <a:gradFill>
              <a:gsLst>
                <a:gs pos="100000">
                  <a:srgbClr val="224099"/>
                </a:gs>
                <a:gs pos="0">
                  <a:srgbClr val="3A73B6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08" name="isliḓe"/>
            <p:cNvSpPr/>
            <p:nvPr/>
          </p:nvSpPr>
          <p:spPr bwMode="auto">
            <a:xfrm>
              <a:off x="4072428" y="-1016587"/>
              <a:ext cx="2861258" cy="1669384"/>
            </a:xfrm>
            <a:custGeom>
              <a:avLst/>
              <a:gdLst>
                <a:gd name="T0" fmla="*/ 29 w 726"/>
                <a:gd name="T1" fmla="*/ 224 h 424"/>
                <a:gd name="T2" fmla="*/ 399 w 726"/>
                <a:gd name="T3" fmla="*/ 18 h 424"/>
                <a:gd name="T4" fmla="*/ 502 w 726"/>
                <a:gd name="T5" fmla="*/ 18 h 424"/>
                <a:gd name="T6" fmla="*/ 697 w 726"/>
                <a:gd name="T7" fmla="*/ 128 h 424"/>
                <a:gd name="T8" fmla="*/ 697 w 726"/>
                <a:gd name="T9" fmla="*/ 201 h 424"/>
                <a:gd name="T10" fmla="*/ 329 w 726"/>
                <a:gd name="T11" fmla="*/ 406 h 424"/>
                <a:gd name="T12" fmla="*/ 226 w 726"/>
                <a:gd name="T13" fmla="*/ 406 h 424"/>
                <a:gd name="T14" fmla="*/ 29 w 726"/>
                <a:gd name="T15" fmla="*/ 297 h 424"/>
                <a:gd name="T16" fmla="*/ 29 w 726"/>
                <a:gd name="T17" fmla="*/ 2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6" h="424">
                  <a:moveTo>
                    <a:pt x="29" y="224"/>
                  </a:moveTo>
                  <a:cubicBezTo>
                    <a:pt x="399" y="18"/>
                    <a:pt x="399" y="18"/>
                    <a:pt x="399" y="18"/>
                  </a:cubicBezTo>
                  <a:cubicBezTo>
                    <a:pt x="431" y="0"/>
                    <a:pt x="470" y="0"/>
                    <a:pt x="502" y="18"/>
                  </a:cubicBezTo>
                  <a:cubicBezTo>
                    <a:pt x="697" y="128"/>
                    <a:pt x="697" y="128"/>
                    <a:pt x="697" y="128"/>
                  </a:cubicBezTo>
                  <a:cubicBezTo>
                    <a:pt x="726" y="144"/>
                    <a:pt x="726" y="185"/>
                    <a:pt x="697" y="201"/>
                  </a:cubicBezTo>
                  <a:cubicBezTo>
                    <a:pt x="329" y="406"/>
                    <a:pt x="329" y="406"/>
                    <a:pt x="329" y="406"/>
                  </a:cubicBezTo>
                  <a:cubicBezTo>
                    <a:pt x="297" y="424"/>
                    <a:pt x="258" y="424"/>
                    <a:pt x="226" y="406"/>
                  </a:cubicBezTo>
                  <a:cubicBezTo>
                    <a:pt x="29" y="297"/>
                    <a:pt x="29" y="297"/>
                    <a:pt x="29" y="297"/>
                  </a:cubicBezTo>
                  <a:cubicBezTo>
                    <a:pt x="0" y="281"/>
                    <a:pt x="0" y="240"/>
                    <a:pt x="29" y="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8" name="íṧliḍê"/>
            <p:cNvSpPr/>
            <p:nvPr/>
          </p:nvSpPr>
          <p:spPr bwMode="auto">
            <a:xfrm>
              <a:off x="4294129" y="-969215"/>
              <a:ext cx="642363" cy="449086"/>
            </a:xfrm>
            <a:custGeom>
              <a:avLst/>
              <a:gdLst>
                <a:gd name="T0" fmla="*/ 0 w 339"/>
                <a:gd name="T1" fmla="*/ 237 h 237"/>
                <a:gd name="T2" fmla="*/ 339 w 339"/>
                <a:gd name="T3" fmla="*/ 48 h 237"/>
                <a:gd name="T4" fmla="*/ 339 w 339"/>
                <a:gd name="T5" fmla="*/ 0 h 237"/>
                <a:gd name="T6" fmla="*/ 0 w 339"/>
                <a:gd name="T7" fmla="*/ 189 h 237"/>
                <a:gd name="T8" fmla="*/ 0 w 339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237">
                  <a:moveTo>
                    <a:pt x="0" y="237"/>
                  </a:moveTo>
                  <a:lnTo>
                    <a:pt x="339" y="48"/>
                  </a:lnTo>
                  <a:lnTo>
                    <a:pt x="339" y="0"/>
                  </a:lnTo>
                  <a:lnTo>
                    <a:pt x="0" y="189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9" name="iṧḻiḍe"/>
            <p:cNvSpPr/>
            <p:nvPr/>
          </p:nvSpPr>
          <p:spPr bwMode="auto">
            <a:xfrm>
              <a:off x="4352870" y="-1988657"/>
              <a:ext cx="229280" cy="134537"/>
            </a:xfrm>
            <a:custGeom>
              <a:avLst/>
              <a:gdLst>
                <a:gd name="T0" fmla="*/ 2 w 121"/>
                <a:gd name="T1" fmla="*/ 71 h 71"/>
                <a:gd name="T2" fmla="*/ 0 w 121"/>
                <a:gd name="T3" fmla="*/ 69 h 71"/>
                <a:gd name="T4" fmla="*/ 121 w 121"/>
                <a:gd name="T5" fmla="*/ 0 h 71"/>
                <a:gd name="T6" fmla="*/ 121 w 121"/>
                <a:gd name="T7" fmla="*/ 2 h 71"/>
                <a:gd name="T8" fmla="*/ 2 w 12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2" y="71"/>
                  </a:moveTo>
                  <a:lnTo>
                    <a:pt x="0" y="69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0" name="ïş1íďé"/>
            <p:cNvSpPr/>
            <p:nvPr/>
          </p:nvSpPr>
          <p:spPr bwMode="auto">
            <a:xfrm>
              <a:off x="4352870" y="-1941285"/>
              <a:ext cx="229280" cy="134537"/>
            </a:xfrm>
            <a:custGeom>
              <a:avLst/>
              <a:gdLst>
                <a:gd name="T0" fmla="*/ 2 w 121"/>
                <a:gd name="T1" fmla="*/ 71 h 71"/>
                <a:gd name="T2" fmla="*/ 0 w 121"/>
                <a:gd name="T3" fmla="*/ 69 h 71"/>
                <a:gd name="T4" fmla="*/ 121 w 121"/>
                <a:gd name="T5" fmla="*/ 0 h 71"/>
                <a:gd name="T6" fmla="*/ 121 w 121"/>
                <a:gd name="T7" fmla="*/ 2 h 71"/>
                <a:gd name="T8" fmla="*/ 2 w 12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2" y="71"/>
                  </a:moveTo>
                  <a:lnTo>
                    <a:pt x="0" y="69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1" name="iŝḷiḓe"/>
            <p:cNvSpPr/>
            <p:nvPr/>
          </p:nvSpPr>
          <p:spPr bwMode="auto">
            <a:xfrm>
              <a:off x="4352870" y="-1897703"/>
              <a:ext cx="229280" cy="134537"/>
            </a:xfrm>
            <a:custGeom>
              <a:avLst/>
              <a:gdLst>
                <a:gd name="T0" fmla="*/ 2 w 121"/>
                <a:gd name="T1" fmla="*/ 71 h 71"/>
                <a:gd name="T2" fmla="*/ 0 w 121"/>
                <a:gd name="T3" fmla="*/ 68 h 71"/>
                <a:gd name="T4" fmla="*/ 121 w 121"/>
                <a:gd name="T5" fmla="*/ 0 h 71"/>
                <a:gd name="T6" fmla="*/ 121 w 121"/>
                <a:gd name="T7" fmla="*/ 2 h 71"/>
                <a:gd name="T8" fmla="*/ 2 w 12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2" y="71"/>
                  </a:moveTo>
                  <a:lnTo>
                    <a:pt x="0" y="68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2" name="ïšļíḋê"/>
            <p:cNvSpPr/>
            <p:nvPr/>
          </p:nvSpPr>
          <p:spPr bwMode="auto">
            <a:xfrm>
              <a:off x="4352870" y="-1850331"/>
              <a:ext cx="229280" cy="132641"/>
            </a:xfrm>
            <a:custGeom>
              <a:avLst/>
              <a:gdLst>
                <a:gd name="T0" fmla="*/ 2 w 121"/>
                <a:gd name="T1" fmla="*/ 70 h 70"/>
                <a:gd name="T2" fmla="*/ 0 w 121"/>
                <a:gd name="T3" fmla="*/ 68 h 70"/>
                <a:gd name="T4" fmla="*/ 121 w 121"/>
                <a:gd name="T5" fmla="*/ 0 h 70"/>
                <a:gd name="T6" fmla="*/ 121 w 121"/>
                <a:gd name="T7" fmla="*/ 2 h 70"/>
                <a:gd name="T8" fmla="*/ 2 w 121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2" y="70"/>
                  </a:moveTo>
                  <a:lnTo>
                    <a:pt x="0" y="68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3" name="ïṣļiḋe"/>
            <p:cNvSpPr/>
            <p:nvPr/>
          </p:nvSpPr>
          <p:spPr bwMode="auto">
            <a:xfrm>
              <a:off x="4352870" y="-1170072"/>
              <a:ext cx="229280" cy="134537"/>
            </a:xfrm>
            <a:custGeom>
              <a:avLst/>
              <a:gdLst>
                <a:gd name="T0" fmla="*/ 2 w 121"/>
                <a:gd name="T1" fmla="*/ 71 h 71"/>
                <a:gd name="T2" fmla="*/ 0 w 121"/>
                <a:gd name="T3" fmla="*/ 69 h 71"/>
                <a:gd name="T4" fmla="*/ 121 w 121"/>
                <a:gd name="T5" fmla="*/ 0 h 71"/>
                <a:gd name="T6" fmla="*/ 121 w 121"/>
                <a:gd name="T7" fmla="*/ 2 h 71"/>
                <a:gd name="T8" fmla="*/ 2 w 12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2" y="71"/>
                  </a:moveTo>
                  <a:lnTo>
                    <a:pt x="0" y="69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4" name="ïṧḻíḍê"/>
            <p:cNvSpPr/>
            <p:nvPr/>
          </p:nvSpPr>
          <p:spPr bwMode="auto">
            <a:xfrm>
              <a:off x="4352870" y="-1122699"/>
              <a:ext cx="229280" cy="134537"/>
            </a:xfrm>
            <a:custGeom>
              <a:avLst/>
              <a:gdLst>
                <a:gd name="T0" fmla="*/ 2 w 121"/>
                <a:gd name="T1" fmla="*/ 71 h 71"/>
                <a:gd name="T2" fmla="*/ 0 w 121"/>
                <a:gd name="T3" fmla="*/ 69 h 71"/>
                <a:gd name="T4" fmla="*/ 121 w 121"/>
                <a:gd name="T5" fmla="*/ 0 h 71"/>
                <a:gd name="T6" fmla="*/ 121 w 121"/>
                <a:gd name="T7" fmla="*/ 2 h 71"/>
                <a:gd name="T8" fmla="*/ 2 w 12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2" y="71"/>
                  </a:moveTo>
                  <a:lnTo>
                    <a:pt x="0" y="69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5" name="îšlïdé"/>
            <p:cNvSpPr/>
            <p:nvPr/>
          </p:nvSpPr>
          <p:spPr bwMode="auto">
            <a:xfrm>
              <a:off x="4352870" y="-1079118"/>
              <a:ext cx="229280" cy="132641"/>
            </a:xfrm>
            <a:custGeom>
              <a:avLst/>
              <a:gdLst>
                <a:gd name="T0" fmla="*/ 2 w 121"/>
                <a:gd name="T1" fmla="*/ 70 h 70"/>
                <a:gd name="T2" fmla="*/ 0 w 121"/>
                <a:gd name="T3" fmla="*/ 68 h 70"/>
                <a:gd name="T4" fmla="*/ 121 w 121"/>
                <a:gd name="T5" fmla="*/ 0 h 70"/>
                <a:gd name="T6" fmla="*/ 121 w 121"/>
                <a:gd name="T7" fmla="*/ 2 h 70"/>
                <a:gd name="T8" fmla="*/ 2 w 121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2" y="70"/>
                  </a:moveTo>
                  <a:lnTo>
                    <a:pt x="0" y="68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6" name="ïşļíḍe"/>
            <p:cNvSpPr/>
            <p:nvPr/>
          </p:nvSpPr>
          <p:spPr bwMode="auto">
            <a:xfrm>
              <a:off x="4352870" y="-1031746"/>
              <a:ext cx="229280" cy="132641"/>
            </a:xfrm>
            <a:custGeom>
              <a:avLst/>
              <a:gdLst>
                <a:gd name="T0" fmla="*/ 2 w 121"/>
                <a:gd name="T1" fmla="*/ 70 h 70"/>
                <a:gd name="T2" fmla="*/ 0 w 121"/>
                <a:gd name="T3" fmla="*/ 68 h 70"/>
                <a:gd name="T4" fmla="*/ 121 w 121"/>
                <a:gd name="T5" fmla="*/ 0 h 70"/>
                <a:gd name="T6" fmla="*/ 121 w 121"/>
                <a:gd name="T7" fmla="*/ 2 h 70"/>
                <a:gd name="T8" fmla="*/ 2 w 121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2" y="70"/>
                  </a:moveTo>
                  <a:lnTo>
                    <a:pt x="0" y="68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7" name="î$1ïḋé"/>
            <p:cNvSpPr/>
            <p:nvPr/>
          </p:nvSpPr>
          <p:spPr bwMode="auto">
            <a:xfrm>
              <a:off x="4671208" y="-1677898"/>
              <a:ext cx="229280" cy="134537"/>
            </a:xfrm>
            <a:custGeom>
              <a:avLst/>
              <a:gdLst>
                <a:gd name="T0" fmla="*/ 3 w 121"/>
                <a:gd name="T1" fmla="*/ 71 h 71"/>
                <a:gd name="T2" fmla="*/ 0 w 121"/>
                <a:gd name="T3" fmla="*/ 69 h 71"/>
                <a:gd name="T4" fmla="*/ 119 w 121"/>
                <a:gd name="T5" fmla="*/ 0 h 71"/>
                <a:gd name="T6" fmla="*/ 121 w 121"/>
                <a:gd name="T7" fmla="*/ 2 h 71"/>
                <a:gd name="T8" fmla="*/ 3 w 12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3" y="71"/>
                  </a:moveTo>
                  <a:lnTo>
                    <a:pt x="0" y="69"/>
                  </a:lnTo>
                  <a:lnTo>
                    <a:pt x="119" y="0"/>
                  </a:lnTo>
                  <a:lnTo>
                    <a:pt x="121" y="2"/>
                  </a:lnTo>
                  <a:lnTo>
                    <a:pt x="3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8" name="íşľïḋê"/>
            <p:cNvSpPr/>
            <p:nvPr/>
          </p:nvSpPr>
          <p:spPr bwMode="auto">
            <a:xfrm>
              <a:off x="4671208" y="-1630526"/>
              <a:ext cx="229280" cy="130747"/>
            </a:xfrm>
            <a:custGeom>
              <a:avLst/>
              <a:gdLst>
                <a:gd name="T0" fmla="*/ 3 w 121"/>
                <a:gd name="T1" fmla="*/ 69 h 69"/>
                <a:gd name="T2" fmla="*/ 0 w 121"/>
                <a:gd name="T3" fmla="*/ 67 h 69"/>
                <a:gd name="T4" fmla="*/ 119 w 121"/>
                <a:gd name="T5" fmla="*/ 0 h 69"/>
                <a:gd name="T6" fmla="*/ 121 w 121"/>
                <a:gd name="T7" fmla="*/ 2 h 69"/>
                <a:gd name="T8" fmla="*/ 3 w 121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69">
                  <a:moveTo>
                    <a:pt x="3" y="69"/>
                  </a:moveTo>
                  <a:lnTo>
                    <a:pt x="0" y="67"/>
                  </a:lnTo>
                  <a:lnTo>
                    <a:pt x="119" y="0"/>
                  </a:lnTo>
                  <a:lnTo>
                    <a:pt x="121" y="2"/>
                  </a:lnTo>
                  <a:lnTo>
                    <a:pt x="3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9" name="íšḷïḍe"/>
            <p:cNvSpPr/>
            <p:nvPr/>
          </p:nvSpPr>
          <p:spPr bwMode="auto">
            <a:xfrm>
              <a:off x="4671208" y="-1586944"/>
              <a:ext cx="229280" cy="134537"/>
            </a:xfrm>
            <a:custGeom>
              <a:avLst/>
              <a:gdLst>
                <a:gd name="T0" fmla="*/ 3 w 121"/>
                <a:gd name="T1" fmla="*/ 71 h 71"/>
                <a:gd name="T2" fmla="*/ 0 w 121"/>
                <a:gd name="T3" fmla="*/ 69 h 71"/>
                <a:gd name="T4" fmla="*/ 119 w 121"/>
                <a:gd name="T5" fmla="*/ 0 h 71"/>
                <a:gd name="T6" fmla="*/ 121 w 121"/>
                <a:gd name="T7" fmla="*/ 2 h 71"/>
                <a:gd name="T8" fmla="*/ 3 w 12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3" y="71"/>
                  </a:moveTo>
                  <a:lnTo>
                    <a:pt x="0" y="69"/>
                  </a:lnTo>
                  <a:lnTo>
                    <a:pt x="119" y="0"/>
                  </a:lnTo>
                  <a:lnTo>
                    <a:pt x="121" y="2"/>
                  </a:lnTo>
                  <a:lnTo>
                    <a:pt x="3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0" name="ïŝlïḑê"/>
            <p:cNvSpPr/>
            <p:nvPr/>
          </p:nvSpPr>
          <p:spPr bwMode="auto">
            <a:xfrm>
              <a:off x="4671208" y="-1539572"/>
              <a:ext cx="229280" cy="134537"/>
            </a:xfrm>
            <a:custGeom>
              <a:avLst/>
              <a:gdLst>
                <a:gd name="T0" fmla="*/ 3 w 121"/>
                <a:gd name="T1" fmla="*/ 71 h 71"/>
                <a:gd name="T2" fmla="*/ 0 w 121"/>
                <a:gd name="T3" fmla="*/ 68 h 71"/>
                <a:gd name="T4" fmla="*/ 119 w 121"/>
                <a:gd name="T5" fmla="*/ 0 h 71"/>
                <a:gd name="T6" fmla="*/ 121 w 121"/>
                <a:gd name="T7" fmla="*/ 2 h 71"/>
                <a:gd name="T8" fmla="*/ 3 w 12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3" y="71"/>
                  </a:moveTo>
                  <a:lnTo>
                    <a:pt x="0" y="68"/>
                  </a:lnTo>
                  <a:lnTo>
                    <a:pt x="119" y="0"/>
                  </a:lnTo>
                  <a:lnTo>
                    <a:pt x="121" y="2"/>
                  </a:lnTo>
                  <a:lnTo>
                    <a:pt x="3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1" name="ïşḷïḍè"/>
            <p:cNvSpPr/>
            <p:nvPr/>
          </p:nvSpPr>
          <p:spPr bwMode="auto">
            <a:xfrm>
              <a:off x="5472740" y="-326852"/>
              <a:ext cx="270967" cy="263388"/>
            </a:xfrm>
            <a:custGeom>
              <a:avLst/>
              <a:gdLst>
                <a:gd name="T0" fmla="*/ 34 w 69"/>
                <a:gd name="T1" fmla="*/ 14 h 67"/>
                <a:gd name="T2" fmla="*/ 26 w 69"/>
                <a:gd name="T3" fmla="*/ 32 h 67"/>
                <a:gd name="T4" fmla="*/ 4 w 69"/>
                <a:gd name="T5" fmla="*/ 55 h 67"/>
                <a:gd name="T6" fmla="*/ 37 w 69"/>
                <a:gd name="T7" fmla="*/ 59 h 67"/>
                <a:gd name="T8" fmla="*/ 65 w 69"/>
                <a:gd name="T9" fmla="*/ 40 h 67"/>
                <a:gd name="T10" fmla="*/ 64 w 69"/>
                <a:gd name="T11" fmla="*/ 9 h 67"/>
                <a:gd name="T12" fmla="*/ 34 w 69"/>
                <a:gd name="T13" fmla="*/ 1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7">
                  <a:moveTo>
                    <a:pt x="34" y="14"/>
                  </a:moveTo>
                  <a:cubicBezTo>
                    <a:pt x="34" y="14"/>
                    <a:pt x="34" y="28"/>
                    <a:pt x="26" y="32"/>
                  </a:cubicBezTo>
                  <a:cubicBezTo>
                    <a:pt x="19" y="36"/>
                    <a:pt x="0" y="49"/>
                    <a:pt x="4" y="55"/>
                  </a:cubicBezTo>
                  <a:cubicBezTo>
                    <a:pt x="8" y="61"/>
                    <a:pt x="22" y="67"/>
                    <a:pt x="37" y="59"/>
                  </a:cubicBezTo>
                  <a:cubicBezTo>
                    <a:pt x="52" y="51"/>
                    <a:pt x="61" y="43"/>
                    <a:pt x="65" y="40"/>
                  </a:cubicBezTo>
                  <a:cubicBezTo>
                    <a:pt x="69" y="38"/>
                    <a:pt x="65" y="17"/>
                    <a:pt x="64" y="9"/>
                  </a:cubicBezTo>
                  <a:cubicBezTo>
                    <a:pt x="63" y="0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2" name="íś1îḍe"/>
            <p:cNvSpPr/>
            <p:nvPr/>
          </p:nvSpPr>
          <p:spPr bwMode="auto">
            <a:xfrm>
              <a:off x="5341993" y="-1272395"/>
              <a:ext cx="263388" cy="873537"/>
            </a:xfrm>
            <a:custGeom>
              <a:avLst/>
              <a:gdLst>
                <a:gd name="T0" fmla="*/ 22 w 67"/>
                <a:gd name="T1" fmla="*/ 33 h 222"/>
                <a:gd name="T2" fmla="*/ 0 w 67"/>
                <a:gd name="T3" fmla="*/ 153 h 222"/>
                <a:gd name="T4" fmla="*/ 58 w 67"/>
                <a:gd name="T5" fmla="*/ 222 h 222"/>
                <a:gd name="T6" fmla="*/ 66 w 67"/>
                <a:gd name="T7" fmla="*/ 168 h 222"/>
                <a:gd name="T8" fmla="*/ 42 w 67"/>
                <a:gd name="T9" fmla="*/ 140 h 222"/>
                <a:gd name="T10" fmla="*/ 60 w 67"/>
                <a:gd name="T11" fmla="*/ 78 h 222"/>
                <a:gd name="T12" fmla="*/ 67 w 67"/>
                <a:gd name="T13" fmla="*/ 22 h 222"/>
                <a:gd name="T14" fmla="*/ 51 w 67"/>
                <a:gd name="T15" fmla="*/ 0 h 222"/>
                <a:gd name="T16" fmla="*/ 22 w 67"/>
                <a:gd name="T17" fmla="*/ 8 h 222"/>
                <a:gd name="T18" fmla="*/ 22 w 67"/>
                <a:gd name="T19" fmla="*/ 3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22">
                  <a:moveTo>
                    <a:pt x="22" y="33"/>
                  </a:moveTo>
                  <a:cubicBezTo>
                    <a:pt x="22" y="33"/>
                    <a:pt x="0" y="147"/>
                    <a:pt x="0" y="153"/>
                  </a:cubicBezTo>
                  <a:cubicBezTo>
                    <a:pt x="0" y="160"/>
                    <a:pt x="58" y="222"/>
                    <a:pt x="58" y="222"/>
                  </a:cubicBezTo>
                  <a:cubicBezTo>
                    <a:pt x="66" y="168"/>
                    <a:pt x="66" y="168"/>
                    <a:pt x="66" y="168"/>
                  </a:cubicBezTo>
                  <a:cubicBezTo>
                    <a:pt x="42" y="140"/>
                    <a:pt x="42" y="140"/>
                    <a:pt x="42" y="140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2" y="8"/>
                    <a:pt x="22" y="8"/>
                    <a:pt x="22" y="8"/>
                  </a:cubicBezTo>
                  <a:lnTo>
                    <a:pt x="22" y="33"/>
                  </a:lnTo>
                  <a:close/>
                </a:path>
              </a:pathLst>
            </a:custGeom>
            <a:solidFill>
              <a:srgbClr val="FFA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3" name="ïşļídé"/>
            <p:cNvSpPr/>
            <p:nvPr/>
          </p:nvSpPr>
          <p:spPr bwMode="auto">
            <a:xfrm>
              <a:off x="5542850" y="-1185231"/>
              <a:ext cx="204646" cy="960702"/>
            </a:xfrm>
            <a:custGeom>
              <a:avLst/>
              <a:gdLst>
                <a:gd name="T0" fmla="*/ 48 w 52"/>
                <a:gd name="T1" fmla="*/ 0 h 244"/>
                <a:gd name="T2" fmla="*/ 47 w 52"/>
                <a:gd name="T3" fmla="*/ 128 h 244"/>
                <a:gd name="T4" fmla="*/ 52 w 52"/>
                <a:gd name="T5" fmla="*/ 232 h 244"/>
                <a:gd name="T6" fmla="*/ 10 w 52"/>
                <a:gd name="T7" fmla="*/ 237 h 244"/>
                <a:gd name="T8" fmla="*/ 1 w 52"/>
                <a:gd name="T9" fmla="*/ 129 h 244"/>
                <a:gd name="T10" fmla="*/ 0 w 52"/>
                <a:gd name="T11" fmla="*/ 41 h 244"/>
                <a:gd name="T12" fmla="*/ 0 w 52"/>
                <a:gd name="T13" fmla="*/ 15 h 244"/>
                <a:gd name="T14" fmla="*/ 48 w 5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44">
                  <a:moveTo>
                    <a:pt x="48" y="0"/>
                  </a:moveTo>
                  <a:cubicBezTo>
                    <a:pt x="48" y="0"/>
                    <a:pt x="47" y="113"/>
                    <a:pt x="47" y="128"/>
                  </a:cubicBezTo>
                  <a:cubicBezTo>
                    <a:pt x="47" y="143"/>
                    <a:pt x="52" y="232"/>
                    <a:pt x="52" y="232"/>
                  </a:cubicBezTo>
                  <a:cubicBezTo>
                    <a:pt x="52" y="232"/>
                    <a:pt x="46" y="244"/>
                    <a:pt x="10" y="237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A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4" name="íŝļíḍe"/>
            <p:cNvSpPr/>
            <p:nvPr/>
          </p:nvSpPr>
          <p:spPr bwMode="auto">
            <a:xfrm>
              <a:off x="5436737" y="-1213653"/>
              <a:ext cx="145906" cy="72005"/>
            </a:xfrm>
            <a:custGeom>
              <a:avLst/>
              <a:gdLst>
                <a:gd name="T0" fmla="*/ 37 w 37"/>
                <a:gd name="T1" fmla="*/ 14 h 18"/>
                <a:gd name="T2" fmla="*/ 0 w 37"/>
                <a:gd name="T3" fmla="*/ 10 h 18"/>
                <a:gd name="T4" fmla="*/ 3 w 37"/>
                <a:gd name="T5" fmla="*/ 0 h 18"/>
                <a:gd name="T6" fmla="*/ 37 w 37"/>
                <a:gd name="T7" fmla="*/ 5 h 18"/>
                <a:gd name="T8" fmla="*/ 37 w 37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8">
                  <a:moveTo>
                    <a:pt x="37" y="14"/>
                  </a:moveTo>
                  <a:cubicBezTo>
                    <a:pt x="37" y="14"/>
                    <a:pt x="18" y="18"/>
                    <a:pt x="0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A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5" name="ïṧļíḓé"/>
            <p:cNvSpPr/>
            <p:nvPr/>
          </p:nvSpPr>
          <p:spPr bwMode="auto">
            <a:xfrm>
              <a:off x="5783499" y="-1115120"/>
              <a:ext cx="102323" cy="197067"/>
            </a:xfrm>
            <a:custGeom>
              <a:avLst/>
              <a:gdLst>
                <a:gd name="T0" fmla="*/ 25 w 26"/>
                <a:gd name="T1" fmla="*/ 8 h 50"/>
                <a:gd name="T2" fmla="*/ 25 w 26"/>
                <a:gd name="T3" fmla="*/ 24 h 50"/>
                <a:gd name="T4" fmla="*/ 19 w 26"/>
                <a:gd name="T5" fmla="*/ 45 h 50"/>
                <a:gd name="T6" fmla="*/ 5 w 26"/>
                <a:gd name="T7" fmla="*/ 48 h 50"/>
                <a:gd name="T8" fmla="*/ 9 w 26"/>
                <a:gd name="T9" fmla="*/ 34 h 50"/>
                <a:gd name="T10" fmla="*/ 9 w 26"/>
                <a:gd name="T11" fmla="*/ 21 h 50"/>
                <a:gd name="T12" fmla="*/ 7 w 26"/>
                <a:gd name="T13" fmla="*/ 25 h 50"/>
                <a:gd name="T14" fmla="*/ 4 w 26"/>
                <a:gd name="T15" fmla="*/ 32 h 50"/>
                <a:gd name="T16" fmla="*/ 4 w 26"/>
                <a:gd name="T17" fmla="*/ 33 h 50"/>
                <a:gd name="T18" fmla="*/ 3 w 26"/>
                <a:gd name="T19" fmla="*/ 33 h 50"/>
                <a:gd name="T20" fmla="*/ 2 w 26"/>
                <a:gd name="T21" fmla="*/ 22 h 50"/>
                <a:gd name="T22" fmla="*/ 8 w 26"/>
                <a:gd name="T23" fmla="*/ 0 h 50"/>
                <a:gd name="T24" fmla="*/ 25 w 26"/>
                <a:gd name="T2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50">
                  <a:moveTo>
                    <a:pt x="25" y="8"/>
                  </a:moveTo>
                  <a:cubicBezTo>
                    <a:pt x="25" y="8"/>
                    <a:pt x="25" y="20"/>
                    <a:pt x="25" y="24"/>
                  </a:cubicBezTo>
                  <a:cubicBezTo>
                    <a:pt x="26" y="34"/>
                    <a:pt x="22" y="43"/>
                    <a:pt x="19" y="45"/>
                  </a:cubicBezTo>
                  <a:cubicBezTo>
                    <a:pt x="15" y="48"/>
                    <a:pt x="8" y="50"/>
                    <a:pt x="5" y="48"/>
                  </a:cubicBezTo>
                  <a:cubicBezTo>
                    <a:pt x="3" y="47"/>
                    <a:pt x="8" y="38"/>
                    <a:pt x="9" y="34"/>
                  </a:cubicBezTo>
                  <a:cubicBezTo>
                    <a:pt x="11" y="24"/>
                    <a:pt x="9" y="21"/>
                    <a:pt x="9" y="21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7"/>
                    <a:pt x="5" y="30"/>
                    <a:pt x="4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31"/>
                    <a:pt x="1" y="25"/>
                    <a:pt x="2" y="22"/>
                  </a:cubicBezTo>
                  <a:cubicBezTo>
                    <a:pt x="4" y="19"/>
                    <a:pt x="8" y="0"/>
                    <a:pt x="8" y="0"/>
                  </a:cubicBezTo>
                  <a:lnTo>
                    <a:pt x="25" y="8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6" name="ïṧļídè"/>
            <p:cNvSpPr/>
            <p:nvPr/>
          </p:nvSpPr>
          <p:spPr bwMode="auto">
            <a:xfrm>
              <a:off x="4951649" y="-1236392"/>
              <a:ext cx="157275" cy="153485"/>
            </a:xfrm>
            <a:custGeom>
              <a:avLst/>
              <a:gdLst>
                <a:gd name="T0" fmla="*/ 10 w 40"/>
                <a:gd name="T1" fmla="*/ 11 h 39"/>
                <a:gd name="T2" fmla="*/ 13 w 40"/>
                <a:gd name="T3" fmla="*/ 9 h 39"/>
                <a:gd name="T4" fmla="*/ 12 w 40"/>
                <a:gd name="T5" fmla="*/ 8 h 39"/>
                <a:gd name="T6" fmla="*/ 4 w 40"/>
                <a:gd name="T7" fmla="*/ 9 h 39"/>
                <a:gd name="T8" fmla="*/ 2 w 40"/>
                <a:gd name="T9" fmla="*/ 8 h 39"/>
                <a:gd name="T10" fmla="*/ 14 w 40"/>
                <a:gd name="T11" fmla="*/ 3 h 39"/>
                <a:gd name="T12" fmla="*/ 21 w 40"/>
                <a:gd name="T13" fmla="*/ 1 h 39"/>
                <a:gd name="T14" fmla="*/ 26 w 40"/>
                <a:gd name="T15" fmla="*/ 1 h 39"/>
                <a:gd name="T16" fmla="*/ 29 w 40"/>
                <a:gd name="T17" fmla="*/ 0 h 39"/>
                <a:gd name="T18" fmla="*/ 30 w 40"/>
                <a:gd name="T19" fmla="*/ 0 h 39"/>
                <a:gd name="T20" fmla="*/ 40 w 40"/>
                <a:gd name="T21" fmla="*/ 13 h 39"/>
                <a:gd name="T22" fmla="*/ 35 w 40"/>
                <a:gd name="T23" fmla="*/ 19 h 39"/>
                <a:gd name="T24" fmla="*/ 23 w 40"/>
                <a:gd name="T25" fmla="*/ 25 h 39"/>
                <a:gd name="T26" fmla="*/ 16 w 40"/>
                <a:gd name="T27" fmla="*/ 31 h 39"/>
                <a:gd name="T28" fmla="*/ 10 w 40"/>
                <a:gd name="T29" fmla="*/ 37 h 39"/>
                <a:gd name="T30" fmla="*/ 0 w 40"/>
                <a:gd name="T31" fmla="*/ 25 h 39"/>
                <a:gd name="T32" fmla="*/ 5 w 40"/>
                <a:gd name="T33" fmla="*/ 15 h 39"/>
                <a:gd name="T34" fmla="*/ 9 w 40"/>
                <a:gd name="T35" fmla="*/ 11 h 39"/>
                <a:gd name="T36" fmla="*/ 10 w 40"/>
                <a:gd name="T3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10" y="11"/>
                  </a:moveTo>
                  <a:cubicBezTo>
                    <a:pt x="12" y="10"/>
                    <a:pt x="13" y="10"/>
                    <a:pt x="13" y="9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9" y="8"/>
                    <a:pt x="7" y="9"/>
                    <a:pt x="4" y="9"/>
                  </a:cubicBezTo>
                  <a:cubicBezTo>
                    <a:pt x="3" y="9"/>
                    <a:pt x="2" y="9"/>
                    <a:pt x="2" y="8"/>
                  </a:cubicBezTo>
                  <a:cubicBezTo>
                    <a:pt x="5" y="5"/>
                    <a:pt x="10" y="4"/>
                    <a:pt x="14" y="3"/>
                  </a:cubicBezTo>
                  <a:cubicBezTo>
                    <a:pt x="16" y="2"/>
                    <a:pt x="19" y="1"/>
                    <a:pt x="21" y="1"/>
                  </a:cubicBezTo>
                  <a:cubicBezTo>
                    <a:pt x="23" y="1"/>
                    <a:pt x="24" y="1"/>
                    <a:pt x="26" y="1"/>
                  </a:cubicBezTo>
                  <a:cubicBezTo>
                    <a:pt x="27" y="1"/>
                    <a:pt x="28" y="1"/>
                    <a:pt x="29" y="0"/>
                  </a:cubicBezTo>
                  <a:cubicBezTo>
                    <a:pt x="30" y="0"/>
                    <a:pt x="29" y="0"/>
                    <a:pt x="3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5"/>
                    <a:pt x="37" y="17"/>
                    <a:pt x="35" y="19"/>
                  </a:cubicBezTo>
                  <a:cubicBezTo>
                    <a:pt x="31" y="23"/>
                    <a:pt x="29" y="24"/>
                    <a:pt x="23" y="25"/>
                  </a:cubicBezTo>
                  <a:cubicBezTo>
                    <a:pt x="20" y="26"/>
                    <a:pt x="18" y="29"/>
                    <a:pt x="16" y="31"/>
                  </a:cubicBezTo>
                  <a:cubicBezTo>
                    <a:pt x="13" y="33"/>
                    <a:pt x="13" y="36"/>
                    <a:pt x="10" y="37"/>
                  </a:cubicBezTo>
                  <a:cubicBezTo>
                    <a:pt x="6" y="39"/>
                    <a:pt x="0" y="32"/>
                    <a:pt x="0" y="25"/>
                  </a:cubicBezTo>
                  <a:cubicBezTo>
                    <a:pt x="0" y="21"/>
                    <a:pt x="2" y="18"/>
                    <a:pt x="5" y="15"/>
                  </a:cubicBezTo>
                  <a:cubicBezTo>
                    <a:pt x="6" y="14"/>
                    <a:pt x="8" y="13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7" name="ïṣľiḑe"/>
            <p:cNvSpPr/>
            <p:nvPr/>
          </p:nvSpPr>
          <p:spPr bwMode="auto">
            <a:xfrm>
              <a:off x="5794869" y="-1130279"/>
              <a:ext cx="98533" cy="66321"/>
            </a:xfrm>
            <a:custGeom>
              <a:avLst/>
              <a:gdLst>
                <a:gd name="T0" fmla="*/ 25 w 25"/>
                <a:gd name="T1" fmla="*/ 6 h 17"/>
                <a:gd name="T2" fmla="*/ 25 w 25"/>
                <a:gd name="T3" fmla="*/ 16 h 17"/>
                <a:gd name="T4" fmla="*/ 0 w 25"/>
                <a:gd name="T5" fmla="*/ 11 h 17"/>
                <a:gd name="T6" fmla="*/ 0 w 25"/>
                <a:gd name="T7" fmla="*/ 0 h 17"/>
                <a:gd name="T8" fmla="*/ 25 w 2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25" y="6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10" y="17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5" y="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8" name="îšľîďè"/>
            <p:cNvSpPr/>
            <p:nvPr/>
          </p:nvSpPr>
          <p:spPr bwMode="auto">
            <a:xfrm>
              <a:off x="5050183" y="-1272395"/>
              <a:ext cx="83374" cy="117482"/>
            </a:xfrm>
            <a:custGeom>
              <a:avLst/>
              <a:gdLst>
                <a:gd name="T0" fmla="*/ 21 w 21"/>
                <a:gd name="T1" fmla="*/ 23 h 30"/>
                <a:gd name="T2" fmla="*/ 13 w 21"/>
                <a:gd name="T3" fmla="*/ 30 h 30"/>
                <a:gd name="T4" fmla="*/ 0 w 21"/>
                <a:gd name="T5" fmla="*/ 7 h 30"/>
                <a:gd name="T6" fmla="*/ 8 w 21"/>
                <a:gd name="T7" fmla="*/ 0 h 30"/>
                <a:gd name="T8" fmla="*/ 21 w 21"/>
                <a:gd name="T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21" y="23"/>
                  </a:move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3" y="19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21" y="23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9" name="îṥḷîḋê"/>
            <p:cNvSpPr/>
            <p:nvPr/>
          </p:nvSpPr>
          <p:spPr bwMode="auto">
            <a:xfrm>
              <a:off x="5480320" y="-1842751"/>
              <a:ext cx="142116" cy="90954"/>
            </a:xfrm>
            <a:custGeom>
              <a:avLst/>
              <a:gdLst>
                <a:gd name="T0" fmla="*/ 36 w 36"/>
                <a:gd name="T1" fmla="*/ 5 h 23"/>
                <a:gd name="T2" fmla="*/ 34 w 36"/>
                <a:gd name="T3" fmla="*/ 8 h 23"/>
                <a:gd name="T4" fmla="*/ 3 w 36"/>
                <a:gd name="T5" fmla="*/ 23 h 23"/>
                <a:gd name="T6" fmla="*/ 0 w 36"/>
                <a:gd name="T7" fmla="*/ 12 h 23"/>
                <a:gd name="T8" fmla="*/ 36 w 36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5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8" y="0"/>
                    <a:pt x="36" y="5"/>
                    <a:pt x="36" y="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0" name="iṥļîďé"/>
            <p:cNvSpPr/>
            <p:nvPr/>
          </p:nvSpPr>
          <p:spPr bwMode="auto">
            <a:xfrm>
              <a:off x="5484109" y="-1857910"/>
              <a:ext cx="138326" cy="153485"/>
            </a:xfrm>
            <a:custGeom>
              <a:avLst/>
              <a:gdLst>
                <a:gd name="T0" fmla="*/ 32 w 35"/>
                <a:gd name="T1" fmla="*/ 0 h 39"/>
                <a:gd name="T2" fmla="*/ 35 w 35"/>
                <a:gd name="T3" fmla="*/ 14 h 39"/>
                <a:gd name="T4" fmla="*/ 21 w 35"/>
                <a:gd name="T5" fmla="*/ 29 h 39"/>
                <a:gd name="T6" fmla="*/ 9 w 35"/>
                <a:gd name="T7" fmla="*/ 39 h 39"/>
                <a:gd name="T8" fmla="*/ 2 w 35"/>
                <a:gd name="T9" fmla="*/ 39 h 39"/>
                <a:gd name="T10" fmla="*/ 0 w 35"/>
                <a:gd name="T11" fmla="*/ 31 h 39"/>
                <a:gd name="T12" fmla="*/ 1 w 35"/>
                <a:gd name="T13" fmla="*/ 6 h 39"/>
                <a:gd name="T14" fmla="*/ 32 w 35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32" y="0"/>
                  </a:moveTo>
                  <a:cubicBezTo>
                    <a:pt x="32" y="0"/>
                    <a:pt x="33" y="6"/>
                    <a:pt x="35" y="1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3" y="13"/>
                    <a:pt x="1" y="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1" name="îšļíďé"/>
            <p:cNvSpPr/>
            <p:nvPr/>
          </p:nvSpPr>
          <p:spPr bwMode="auto">
            <a:xfrm>
              <a:off x="5065342" y="-1759377"/>
              <a:ext cx="363816" cy="589306"/>
            </a:xfrm>
            <a:custGeom>
              <a:avLst/>
              <a:gdLst>
                <a:gd name="T0" fmla="*/ 85 w 92"/>
                <a:gd name="T1" fmla="*/ 0 h 150"/>
                <a:gd name="T2" fmla="*/ 57 w 92"/>
                <a:gd name="T3" fmla="*/ 80 h 150"/>
                <a:gd name="T4" fmla="*/ 0 w 92"/>
                <a:gd name="T5" fmla="*/ 126 h 150"/>
                <a:gd name="T6" fmla="*/ 15 w 92"/>
                <a:gd name="T7" fmla="*/ 150 h 150"/>
                <a:gd name="T8" fmla="*/ 74 w 92"/>
                <a:gd name="T9" fmla="*/ 108 h 150"/>
                <a:gd name="T10" fmla="*/ 84 w 92"/>
                <a:gd name="T11" fmla="*/ 92 h 150"/>
                <a:gd name="T12" fmla="*/ 92 w 92"/>
                <a:gd name="T13" fmla="*/ 26 h 150"/>
                <a:gd name="T14" fmla="*/ 85 w 92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0">
                  <a:moveTo>
                    <a:pt x="85" y="0"/>
                  </a:moveTo>
                  <a:cubicBezTo>
                    <a:pt x="85" y="0"/>
                    <a:pt x="64" y="64"/>
                    <a:pt x="57" y="8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1" y="141"/>
                    <a:pt x="15" y="150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92" y="26"/>
                    <a:pt x="92" y="26"/>
                    <a:pt x="92" y="26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866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2" name="íŝḻiḑè"/>
            <p:cNvSpPr/>
            <p:nvPr/>
          </p:nvSpPr>
          <p:spPr bwMode="auto">
            <a:xfrm>
              <a:off x="5429157" y="-1799170"/>
              <a:ext cx="231175" cy="625308"/>
            </a:xfrm>
            <a:custGeom>
              <a:avLst/>
              <a:gdLst>
                <a:gd name="T0" fmla="*/ 39 w 59"/>
                <a:gd name="T1" fmla="*/ 156 h 159"/>
                <a:gd name="T2" fmla="*/ 5 w 59"/>
                <a:gd name="T3" fmla="*/ 151 h 159"/>
                <a:gd name="T4" fmla="*/ 0 w 59"/>
                <a:gd name="T5" fmla="*/ 10 h 159"/>
                <a:gd name="T6" fmla="*/ 17 w 59"/>
                <a:gd name="T7" fmla="*/ 14 h 159"/>
                <a:gd name="T8" fmla="*/ 33 w 59"/>
                <a:gd name="T9" fmla="*/ 11 h 159"/>
                <a:gd name="T10" fmla="*/ 52 w 59"/>
                <a:gd name="T11" fmla="*/ 0 h 159"/>
                <a:gd name="T12" fmla="*/ 59 w 59"/>
                <a:gd name="T13" fmla="*/ 10 h 159"/>
                <a:gd name="T14" fmla="*/ 49 w 59"/>
                <a:gd name="T15" fmla="*/ 118 h 159"/>
                <a:gd name="T16" fmla="*/ 39 w 59"/>
                <a:gd name="T17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9">
                  <a:moveTo>
                    <a:pt x="39" y="156"/>
                  </a:moveTo>
                  <a:cubicBezTo>
                    <a:pt x="39" y="156"/>
                    <a:pt x="24" y="159"/>
                    <a:pt x="5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49" y="118"/>
                    <a:pt x="49" y="118"/>
                    <a:pt x="49" y="118"/>
                  </a:cubicBezTo>
                  <a:lnTo>
                    <a:pt x="39" y="156"/>
                  </a:lnTo>
                  <a:close/>
                </a:path>
              </a:pathLst>
            </a:custGeom>
            <a:solidFill>
              <a:srgbClr val="40A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3" name="iṡlîḓé"/>
            <p:cNvSpPr/>
            <p:nvPr/>
          </p:nvSpPr>
          <p:spPr bwMode="auto">
            <a:xfrm>
              <a:off x="5385576" y="-1787801"/>
              <a:ext cx="94744" cy="680260"/>
            </a:xfrm>
            <a:custGeom>
              <a:avLst/>
              <a:gdLst>
                <a:gd name="T0" fmla="*/ 22 w 24"/>
                <a:gd name="T1" fmla="*/ 29 h 173"/>
                <a:gd name="T2" fmla="*/ 19 w 24"/>
                <a:gd name="T3" fmla="*/ 173 h 173"/>
                <a:gd name="T4" fmla="*/ 6 w 24"/>
                <a:gd name="T5" fmla="*/ 166 h 173"/>
                <a:gd name="T6" fmla="*/ 4 w 24"/>
                <a:gd name="T7" fmla="*/ 7 h 173"/>
                <a:gd name="T8" fmla="*/ 24 w 24"/>
                <a:gd name="T9" fmla="*/ 0 h 173"/>
                <a:gd name="T10" fmla="*/ 23 w 24"/>
                <a:gd name="T11" fmla="*/ 6 h 173"/>
                <a:gd name="T12" fmla="*/ 22 w 24"/>
                <a:gd name="T13" fmla="*/ 2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73">
                  <a:moveTo>
                    <a:pt x="22" y="29"/>
                  </a:moveTo>
                  <a:cubicBezTo>
                    <a:pt x="22" y="29"/>
                    <a:pt x="17" y="96"/>
                    <a:pt x="19" y="173"/>
                  </a:cubicBezTo>
                  <a:cubicBezTo>
                    <a:pt x="19" y="173"/>
                    <a:pt x="11" y="171"/>
                    <a:pt x="6" y="166"/>
                  </a:cubicBezTo>
                  <a:cubicBezTo>
                    <a:pt x="6" y="166"/>
                    <a:pt x="0" y="71"/>
                    <a:pt x="4" y="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2" y="29"/>
                  </a:lnTo>
                  <a:close/>
                </a:path>
              </a:pathLst>
            </a:custGeom>
            <a:solidFill>
              <a:srgbClr val="866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4" name="îśḷiďe"/>
            <p:cNvSpPr/>
            <p:nvPr/>
          </p:nvSpPr>
          <p:spPr bwMode="auto">
            <a:xfrm>
              <a:off x="5518217" y="-1823803"/>
              <a:ext cx="119378" cy="119378"/>
            </a:xfrm>
            <a:custGeom>
              <a:avLst/>
              <a:gdLst>
                <a:gd name="T0" fmla="*/ 55 w 63"/>
                <a:gd name="T1" fmla="*/ 0 h 63"/>
                <a:gd name="T2" fmla="*/ 63 w 63"/>
                <a:gd name="T3" fmla="*/ 15 h 63"/>
                <a:gd name="T4" fmla="*/ 19 w 63"/>
                <a:gd name="T5" fmla="*/ 63 h 63"/>
                <a:gd name="T6" fmla="*/ 0 w 63"/>
                <a:gd name="T7" fmla="*/ 40 h 63"/>
                <a:gd name="T8" fmla="*/ 55 w 6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55" y="0"/>
                  </a:moveTo>
                  <a:lnTo>
                    <a:pt x="63" y="15"/>
                  </a:lnTo>
                  <a:lnTo>
                    <a:pt x="19" y="63"/>
                  </a:lnTo>
                  <a:lnTo>
                    <a:pt x="0" y="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6EC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5" name="ïSľïdè"/>
            <p:cNvSpPr/>
            <p:nvPr/>
          </p:nvSpPr>
          <p:spPr bwMode="auto">
            <a:xfrm>
              <a:off x="5546640" y="-1795380"/>
              <a:ext cx="252019" cy="704893"/>
            </a:xfrm>
            <a:custGeom>
              <a:avLst/>
              <a:gdLst>
                <a:gd name="T0" fmla="*/ 64 w 64"/>
                <a:gd name="T1" fmla="*/ 22 h 179"/>
                <a:gd name="T2" fmla="*/ 23 w 64"/>
                <a:gd name="T3" fmla="*/ 0 h 179"/>
                <a:gd name="T4" fmla="*/ 6 w 64"/>
                <a:gd name="T5" fmla="*/ 179 h 179"/>
                <a:gd name="T6" fmla="*/ 52 w 64"/>
                <a:gd name="T7" fmla="*/ 169 h 179"/>
                <a:gd name="T8" fmla="*/ 64 w 64"/>
                <a:gd name="T9" fmla="*/ 2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79">
                  <a:moveTo>
                    <a:pt x="64" y="22"/>
                  </a:moveTo>
                  <a:cubicBezTo>
                    <a:pt x="64" y="22"/>
                    <a:pt x="54" y="11"/>
                    <a:pt x="23" y="0"/>
                  </a:cubicBezTo>
                  <a:cubicBezTo>
                    <a:pt x="23" y="0"/>
                    <a:pt x="0" y="38"/>
                    <a:pt x="6" y="179"/>
                  </a:cubicBezTo>
                  <a:cubicBezTo>
                    <a:pt x="6" y="179"/>
                    <a:pt x="46" y="174"/>
                    <a:pt x="52" y="169"/>
                  </a:cubicBezTo>
                  <a:cubicBezTo>
                    <a:pt x="52" y="169"/>
                    <a:pt x="49" y="57"/>
                    <a:pt x="64" y="22"/>
                  </a:cubicBezTo>
                  <a:close/>
                </a:path>
              </a:pathLst>
            </a:custGeom>
            <a:solidFill>
              <a:srgbClr val="866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6" name="ïsḷïḍé"/>
            <p:cNvSpPr/>
            <p:nvPr/>
          </p:nvSpPr>
          <p:spPr bwMode="auto">
            <a:xfrm>
              <a:off x="5412104" y="-2130772"/>
              <a:ext cx="240649" cy="339183"/>
            </a:xfrm>
            <a:custGeom>
              <a:avLst/>
              <a:gdLst>
                <a:gd name="T0" fmla="*/ 57 w 61"/>
                <a:gd name="T1" fmla="*/ 57 h 86"/>
                <a:gd name="T2" fmla="*/ 31 w 61"/>
                <a:gd name="T3" fmla="*/ 84 h 86"/>
                <a:gd name="T4" fmla="*/ 3 w 61"/>
                <a:gd name="T5" fmla="*/ 34 h 86"/>
                <a:gd name="T6" fmla="*/ 41 w 61"/>
                <a:gd name="T7" fmla="*/ 10 h 86"/>
                <a:gd name="T8" fmla="*/ 57 w 61"/>
                <a:gd name="T9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6">
                  <a:moveTo>
                    <a:pt x="57" y="57"/>
                  </a:moveTo>
                  <a:cubicBezTo>
                    <a:pt x="57" y="57"/>
                    <a:pt x="54" y="82"/>
                    <a:pt x="31" y="84"/>
                  </a:cubicBezTo>
                  <a:cubicBezTo>
                    <a:pt x="4" y="86"/>
                    <a:pt x="0" y="51"/>
                    <a:pt x="3" y="34"/>
                  </a:cubicBezTo>
                  <a:cubicBezTo>
                    <a:pt x="5" y="19"/>
                    <a:pt x="22" y="0"/>
                    <a:pt x="41" y="10"/>
                  </a:cubicBezTo>
                  <a:cubicBezTo>
                    <a:pt x="55" y="18"/>
                    <a:pt x="61" y="34"/>
                    <a:pt x="57" y="57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7" name="í$ḻïḋè"/>
            <p:cNvSpPr/>
            <p:nvPr/>
          </p:nvSpPr>
          <p:spPr bwMode="auto">
            <a:xfrm>
              <a:off x="5400735" y="-2134562"/>
              <a:ext cx="280441" cy="288021"/>
            </a:xfrm>
            <a:custGeom>
              <a:avLst/>
              <a:gdLst>
                <a:gd name="T0" fmla="*/ 35 w 71"/>
                <a:gd name="T1" fmla="*/ 4 h 73"/>
                <a:gd name="T2" fmla="*/ 66 w 71"/>
                <a:gd name="T3" fmla="*/ 32 h 73"/>
                <a:gd name="T4" fmla="*/ 55 w 71"/>
                <a:gd name="T5" fmla="*/ 73 h 73"/>
                <a:gd name="T6" fmla="*/ 53 w 71"/>
                <a:gd name="T7" fmla="*/ 61 h 73"/>
                <a:gd name="T8" fmla="*/ 55 w 71"/>
                <a:gd name="T9" fmla="*/ 49 h 73"/>
                <a:gd name="T10" fmla="*/ 49 w 71"/>
                <a:gd name="T11" fmla="*/ 42 h 73"/>
                <a:gd name="T12" fmla="*/ 48 w 71"/>
                <a:gd name="T13" fmla="*/ 44 h 73"/>
                <a:gd name="T14" fmla="*/ 44 w 71"/>
                <a:gd name="T15" fmla="*/ 43 h 73"/>
                <a:gd name="T16" fmla="*/ 42 w 71"/>
                <a:gd name="T17" fmla="*/ 35 h 73"/>
                <a:gd name="T18" fmla="*/ 5 w 71"/>
                <a:gd name="T19" fmla="*/ 43 h 73"/>
                <a:gd name="T20" fmla="*/ 0 w 71"/>
                <a:gd name="T21" fmla="*/ 36 h 73"/>
                <a:gd name="T22" fmla="*/ 35 w 71"/>
                <a:gd name="T23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3">
                  <a:moveTo>
                    <a:pt x="35" y="4"/>
                  </a:moveTo>
                  <a:cubicBezTo>
                    <a:pt x="35" y="4"/>
                    <a:pt x="59" y="4"/>
                    <a:pt x="66" y="32"/>
                  </a:cubicBezTo>
                  <a:cubicBezTo>
                    <a:pt x="66" y="32"/>
                    <a:pt x="71" y="56"/>
                    <a:pt x="55" y="73"/>
                  </a:cubicBezTo>
                  <a:cubicBezTo>
                    <a:pt x="55" y="73"/>
                    <a:pt x="54" y="63"/>
                    <a:pt x="53" y="61"/>
                  </a:cubicBezTo>
                  <a:cubicBezTo>
                    <a:pt x="51" y="59"/>
                    <a:pt x="56" y="53"/>
                    <a:pt x="55" y="49"/>
                  </a:cubicBezTo>
                  <a:cubicBezTo>
                    <a:pt x="55" y="46"/>
                    <a:pt x="54" y="39"/>
                    <a:pt x="49" y="42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6"/>
                    <a:pt x="44" y="45"/>
                    <a:pt x="44" y="43"/>
                  </a:cubicBezTo>
                  <a:cubicBezTo>
                    <a:pt x="44" y="40"/>
                    <a:pt x="44" y="37"/>
                    <a:pt x="42" y="35"/>
                  </a:cubicBezTo>
                  <a:cubicBezTo>
                    <a:pt x="39" y="30"/>
                    <a:pt x="23" y="46"/>
                    <a:pt x="5" y="43"/>
                  </a:cubicBezTo>
                  <a:cubicBezTo>
                    <a:pt x="5" y="43"/>
                    <a:pt x="0" y="44"/>
                    <a:pt x="0" y="36"/>
                  </a:cubicBezTo>
                  <a:cubicBezTo>
                    <a:pt x="0" y="36"/>
                    <a:pt x="4" y="0"/>
                    <a:pt x="35" y="4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8" name="îṡḻíḑê"/>
            <p:cNvSpPr/>
            <p:nvPr/>
          </p:nvSpPr>
          <p:spPr bwMode="auto">
            <a:xfrm>
              <a:off x="5472740" y="-1795380"/>
              <a:ext cx="45477" cy="83374"/>
            </a:xfrm>
            <a:custGeom>
              <a:avLst/>
              <a:gdLst>
                <a:gd name="T0" fmla="*/ 24 w 24"/>
                <a:gd name="T1" fmla="*/ 25 h 44"/>
                <a:gd name="T2" fmla="*/ 0 w 24"/>
                <a:gd name="T3" fmla="*/ 44 h 44"/>
                <a:gd name="T4" fmla="*/ 4 w 24"/>
                <a:gd name="T5" fmla="*/ 0 h 44"/>
                <a:gd name="T6" fmla="*/ 24 w 24"/>
                <a:gd name="T7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4">
                  <a:moveTo>
                    <a:pt x="24" y="25"/>
                  </a:moveTo>
                  <a:lnTo>
                    <a:pt x="0" y="44"/>
                  </a:lnTo>
                  <a:lnTo>
                    <a:pt x="4" y="0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6EC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9" name="îṣḻïďé"/>
            <p:cNvSpPr/>
            <p:nvPr/>
          </p:nvSpPr>
          <p:spPr bwMode="auto">
            <a:xfrm>
              <a:off x="5484109" y="-1748008"/>
              <a:ext cx="62531" cy="54952"/>
            </a:xfrm>
            <a:custGeom>
              <a:avLst/>
              <a:gdLst>
                <a:gd name="T0" fmla="*/ 18 w 33"/>
                <a:gd name="T1" fmla="*/ 0 h 29"/>
                <a:gd name="T2" fmla="*/ 0 w 33"/>
                <a:gd name="T3" fmla="*/ 14 h 29"/>
                <a:gd name="T4" fmla="*/ 8 w 33"/>
                <a:gd name="T5" fmla="*/ 27 h 29"/>
                <a:gd name="T6" fmla="*/ 23 w 33"/>
                <a:gd name="T7" fmla="*/ 29 h 29"/>
                <a:gd name="T8" fmla="*/ 33 w 33"/>
                <a:gd name="T9" fmla="*/ 16 h 29"/>
                <a:gd name="T10" fmla="*/ 18 w 3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18" y="0"/>
                  </a:moveTo>
                  <a:lnTo>
                    <a:pt x="0" y="14"/>
                  </a:lnTo>
                  <a:lnTo>
                    <a:pt x="8" y="27"/>
                  </a:lnTo>
                  <a:lnTo>
                    <a:pt x="23" y="29"/>
                  </a:lnTo>
                  <a:lnTo>
                    <a:pt x="33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0" name="ïṥḻíḑê"/>
            <p:cNvSpPr/>
            <p:nvPr/>
          </p:nvSpPr>
          <p:spPr bwMode="auto">
            <a:xfrm>
              <a:off x="5472740" y="-1696847"/>
              <a:ext cx="62531" cy="420662"/>
            </a:xfrm>
            <a:custGeom>
              <a:avLst/>
              <a:gdLst>
                <a:gd name="T0" fmla="*/ 14 w 33"/>
                <a:gd name="T1" fmla="*/ 0 h 222"/>
                <a:gd name="T2" fmla="*/ 0 w 33"/>
                <a:gd name="T3" fmla="*/ 193 h 222"/>
                <a:gd name="T4" fmla="*/ 14 w 33"/>
                <a:gd name="T5" fmla="*/ 222 h 222"/>
                <a:gd name="T6" fmla="*/ 33 w 33"/>
                <a:gd name="T7" fmla="*/ 197 h 222"/>
                <a:gd name="T8" fmla="*/ 29 w 33"/>
                <a:gd name="T9" fmla="*/ 2 h 222"/>
                <a:gd name="T10" fmla="*/ 14 w 33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22">
                  <a:moveTo>
                    <a:pt x="14" y="0"/>
                  </a:moveTo>
                  <a:lnTo>
                    <a:pt x="0" y="193"/>
                  </a:lnTo>
                  <a:lnTo>
                    <a:pt x="14" y="222"/>
                  </a:lnTo>
                  <a:lnTo>
                    <a:pt x="33" y="197"/>
                  </a:lnTo>
                  <a:lnTo>
                    <a:pt x="29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1" name="iṥḷíḍè"/>
            <p:cNvSpPr/>
            <p:nvPr/>
          </p:nvSpPr>
          <p:spPr bwMode="auto">
            <a:xfrm>
              <a:off x="5700125" y="-1575575"/>
              <a:ext cx="58742" cy="193277"/>
            </a:xfrm>
            <a:custGeom>
              <a:avLst/>
              <a:gdLst>
                <a:gd name="T0" fmla="*/ 0 w 31"/>
                <a:gd name="T1" fmla="*/ 0 h 102"/>
                <a:gd name="T2" fmla="*/ 27 w 31"/>
                <a:gd name="T3" fmla="*/ 102 h 102"/>
                <a:gd name="T4" fmla="*/ 31 w 31"/>
                <a:gd name="T5" fmla="*/ 58 h 102"/>
                <a:gd name="T6" fmla="*/ 0 w 31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2">
                  <a:moveTo>
                    <a:pt x="0" y="0"/>
                  </a:moveTo>
                  <a:lnTo>
                    <a:pt x="27" y="102"/>
                  </a:lnTo>
                  <a:lnTo>
                    <a:pt x="3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2" name="îṡ1íḋè"/>
            <p:cNvSpPr/>
            <p:nvPr/>
          </p:nvSpPr>
          <p:spPr bwMode="auto">
            <a:xfrm>
              <a:off x="5700125" y="-1799170"/>
              <a:ext cx="197067" cy="712473"/>
            </a:xfrm>
            <a:custGeom>
              <a:avLst/>
              <a:gdLst>
                <a:gd name="T0" fmla="*/ 27 w 50"/>
                <a:gd name="T1" fmla="*/ 25 h 181"/>
                <a:gd name="T2" fmla="*/ 50 w 50"/>
                <a:gd name="T3" fmla="*/ 110 h 181"/>
                <a:gd name="T4" fmla="*/ 50 w 50"/>
                <a:gd name="T5" fmla="*/ 180 h 181"/>
                <a:gd name="T6" fmla="*/ 23 w 50"/>
                <a:gd name="T7" fmla="*/ 175 h 181"/>
                <a:gd name="T8" fmla="*/ 0 w 50"/>
                <a:gd name="T9" fmla="*/ 57 h 181"/>
                <a:gd name="T10" fmla="*/ 27 w 50"/>
                <a:gd name="T11" fmla="*/ 2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81">
                  <a:moveTo>
                    <a:pt x="27" y="25"/>
                  </a:moveTo>
                  <a:cubicBezTo>
                    <a:pt x="27" y="25"/>
                    <a:pt x="47" y="78"/>
                    <a:pt x="50" y="110"/>
                  </a:cubicBezTo>
                  <a:cubicBezTo>
                    <a:pt x="50" y="110"/>
                    <a:pt x="50" y="159"/>
                    <a:pt x="50" y="180"/>
                  </a:cubicBezTo>
                  <a:cubicBezTo>
                    <a:pt x="50" y="180"/>
                    <a:pt x="35" y="181"/>
                    <a:pt x="23" y="175"/>
                  </a:cubicBezTo>
                  <a:cubicBezTo>
                    <a:pt x="23" y="175"/>
                    <a:pt x="26" y="101"/>
                    <a:pt x="0" y="57"/>
                  </a:cubicBezTo>
                  <a:cubicBezTo>
                    <a:pt x="0" y="57"/>
                    <a:pt x="7" y="0"/>
                    <a:pt x="27" y="25"/>
                  </a:cubicBezTo>
                  <a:close/>
                </a:path>
              </a:pathLst>
            </a:custGeom>
            <a:solidFill>
              <a:srgbClr val="866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3" name="îş1îḑé"/>
            <p:cNvSpPr/>
            <p:nvPr/>
          </p:nvSpPr>
          <p:spPr bwMode="auto">
            <a:xfrm>
              <a:off x="5364732" y="-1956444"/>
              <a:ext cx="200857" cy="117482"/>
            </a:xfrm>
            <a:custGeom>
              <a:avLst/>
              <a:gdLst>
                <a:gd name="T0" fmla="*/ 47 w 51"/>
                <a:gd name="T1" fmla="*/ 3 h 30"/>
                <a:gd name="T2" fmla="*/ 15 w 51"/>
                <a:gd name="T3" fmla="*/ 0 h 30"/>
                <a:gd name="T4" fmla="*/ 13 w 51"/>
                <a:gd name="T5" fmla="*/ 1 h 30"/>
                <a:gd name="T6" fmla="*/ 0 w 51"/>
                <a:gd name="T7" fmla="*/ 8 h 30"/>
                <a:gd name="T8" fmla="*/ 38 w 51"/>
                <a:gd name="T9" fmla="*/ 30 h 30"/>
                <a:gd name="T10" fmla="*/ 50 w 51"/>
                <a:gd name="T11" fmla="*/ 22 h 30"/>
                <a:gd name="T12" fmla="*/ 51 w 51"/>
                <a:gd name="T13" fmla="*/ 20 h 30"/>
                <a:gd name="T14" fmla="*/ 49 w 51"/>
                <a:gd name="T15" fmla="*/ 4 h 30"/>
                <a:gd name="T16" fmla="*/ 47 w 51"/>
                <a:gd name="T1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47" y="3"/>
                  </a:moveTo>
                  <a:cubicBezTo>
                    <a:pt x="27" y="6"/>
                    <a:pt x="18" y="3"/>
                    <a:pt x="15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22"/>
                    <a:pt x="51" y="21"/>
                    <a:pt x="51" y="20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8" y="3"/>
                    <a:pt x="47" y="3"/>
                  </a:cubicBez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4" name="iṣľîḋè"/>
            <p:cNvSpPr/>
            <p:nvPr/>
          </p:nvSpPr>
          <p:spPr bwMode="auto">
            <a:xfrm>
              <a:off x="5360942" y="-1929916"/>
              <a:ext cx="157275" cy="90954"/>
            </a:xfrm>
            <a:custGeom>
              <a:avLst/>
              <a:gdLst>
                <a:gd name="T0" fmla="*/ 35 w 40"/>
                <a:gd name="T1" fmla="*/ 4 h 23"/>
                <a:gd name="T2" fmla="*/ 2 w 40"/>
                <a:gd name="T3" fmla="*/ 0 h 23"/>
                <a:gd name="T4" fmla="*/ 1 w 40"/>
                <a:gd name="T5" fmla="*/ 2 h 23"/>
                <a:gd name="T6" fmla="*/ 3 w 40"/>
                <a:gd name="T7" fmla="*/ 18 h 23"/>
                <a:gd name="T8" fmla="*/ 5 w 40"/>
                <a:gd name="T9" fmla="*/ 19 h 23"/>
                <a:gd name="T10" fmla="*/ 38 w 40"/>
                <a:gd name="T11" fmla="*/ 23 h 23"/>
                <a:gd name="T12" fmla="*/ 39 w 40"/>
                <a:gd name="T13" fmla="*/ 22 h 23"/>
                <a:gd name="T14" fmla="*/ 38 w 40"/>
                <a:gd name="T15" fmla="*/ 6 h 23"/>
                <a:gd name="T16" fmla="*/ 35 w 40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3">
                  <a:moveTo>
                    <a:pt x="35" y="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19"/>
                    <a:pt x="5" y="19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40" y="23"/>
                    <a:pt x="39" y="2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5"/>
                    <a:pt x="37" y="4"/>
                    <a:pt x="35" y="4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5" name="îṧ1iďê"/>
            <p:cNvSpPr/>
            <p:nvPr/>
          </p:nvSpPr>
          <p:spPr bwMode="auto">
            <a:xfrm>
              <a:off x="5558009" y="-2024659"/>
              <a:ext cx="106113" cy="119378"/>
            </a:xfrm>
            <a:custGeom>
              <a:avLst/>
              <a:gdLst>
                <a:gd name="T0" fmla="*/ 0 w 27"/>
                <a:gd name="T1" fmla="*/ 23 h 30"/>
                <a:gd name="T2" fmla="*/ 24 w 27"/>
                <a:gd name="T3" fmla="*/ 0 h 30"/>
                <a:gd name="T4" fmla="*/ 27 w 27"/>
                <a:gd name="T5" fmla="*/ 7 h 30"/>
                <a:gd name="T6" fmla="*/ 1 w 27"/>
                <a:gd name="T7" fmla="*/ 30 h 30"/>
                <a:gd name="T8" fmla="*/ 0 w 27"/>
                <a:gd name="T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23"/>
                  </a:moveTo>
                  <a:cubicBezTo>
                    <a:pt x="0" y="23"/>
                    <a:pt x="17" y="13"/>
                    <a:pt x="24" y="0"/>
                  </a:cubicBezTo>
                  <a:cubicBezTo>
                    <a:pt x="24" y="0"/>
                    <a:pt x="27" y="2"/>
                    <a:pt x="27" y="7"/>
                  </a:cubicBezTo>
                  <a:cubicBezTo>
                    <a:pt x="27" y="7"/>
                    <a:pt x="16" y="23"/>
                    <a:pt x="1" y="3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4" name="矩形 3"/>
          <p:cNvSpPr/>
          <p:nvPr/>
        </p:nvSpPr>
        <p:spPr>
          <a:xfrm>
            <a:off x="6085028" y="790432"/>
            <a:ext cx="127931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283"/>
                </a:solidFill>
                <a:effectLst>
                  <a:outerShdw blurRad="12700" dist="38100" dir="2700000" algn="tl" rotWithShape="0">
                    <a:srgbClr val="FF8BA7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5283"/>
              </a:solidFill>
              <a:effectLst>
                <a:outerShdw blurRad="12700" dist="38100" dir="2700000" algn="tl" rotWithShape="0">
                  <a:srgbClr val="FF8BA7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7575368" y="1069661"/>
            <a:ext cx="127931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283"/>
                </a:solidFill>
                <a:effectLst>
                  <a:outerShdw blurRad="12700" dist="38100" dir="2700000" algn="tl" rotWithShape="0">
                    <a:srgbClr val="FF8BA7"/>
                  </a:outerShdw>
                </a:effectLst>
                <a:latin typeface="Arial Black" panose="020B0A04020102020204" pitchFamily="34" charset="0"/>
              </a:rPr>
              <a:t>0</a:t>
            </a:r>
            <a:endParaRPr lang="zh-CN" alt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5283"/>
              </a:solidFill>
              <a:effectLst>
                <a:outerShdw blurRad="12700" dist="38100" dir="2700000" algn="tl" rotWithShape="0">
                  <a:srgbClr val="FF8BA7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8703140" y="201703"/>
            <a:ext cx="1279316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283"/>
                </a:solidFill>
                <a:effectLst>
                  <a:outerShdw blurRad="12700" dist="38100" dir="2700000" algn="tl" rotWithShape="0">
                    <a:srgbClr val="FF8BA7"/>
                  </a:outerShdw>
                </a:effectLst>
                <a:latin typeface="Arial Black" panose="020B0A04020102020204" pitchFamily="34" charset="0"/>
              </a:rPr>
              <a:t>1</a:t>
            </a:r>
            <a:endParaRPr lang="zh-CN" altLang="en-US" sz="199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5283"/>
              </a:solidFill>
              <a:effectLst>
                <a:outerShdw blurRad="12700" dist="38100" dir="2700000" algn="tl" rotWithShape="0">
                  <a:srgbClr val="FF8BA7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10345740" y="1083065"/>
            <a:ext cx="127931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283"/>
                </a:solidFill>
                <a:effectLst>
                  <a:outerShdw blurRad="12700" dist="38100" dir="2700000" algn="tl" rotWithShape="0">
                    <a:srgbClr val="FF8BA7"/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5283"/>
              </a:solidFill>
              <a:effectLst>
                <a:outerShdw blurRad="12700" dist="38100" dir="2700000" algn="tl" rotWithShape="0">
                  <a:srgbClr val="FF8BA7"/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362" name="组合 361"/>
          <p:cNvGrpSpPr/>
          <p:nvPr/>
        </p:nvGrpSpPr>
        <p:grpSpPr>
          <a:xfrm flipH="1">
            <a:off x="9461645" y="388479"/>
            <a:ext cx="450910" cy="846664"/>
            <a:chOff x="3100546" y="-1830034"/>
            <a:chExt cx="1778000" cy="333851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63" name="i$ḷîḍê"/>
            <p:cNvSpPr/>
            <p:nvPr/>
          </p:nvSpPr>
          <p:spPr bwMode="auto">
            <a:xfrm>
              <a:off x="3452971" y="138466"/>
              <a:ext cx="158750" cy="222250"/>
            </a:xfrm>
            <a:custGeom>
              <a:avLst/>
              <a:gdLst>
                <a:gd name="T0" fmla="*/ 33 w 99"/>
                <a:gd name="T1" fmla="*/ 0 h 139"/>
                <a:gd name="T2" fmla="*/ 35 w 99"/>
                <a:gd name="T3" fmla="*/ 2 h 139"/>
                <a:gd name="T4" fmla="*/ 33 w 99"/>
                <a:gd name="T5" fmla="*/ 0 h 139"/>
                <a:gd name="T6" fmla="*/ 33 w 99"/>
                <a:gd name="T7" fmla="*/ 0 h 139"/>
                <a:gd name="T8" fmla="*/ 33 w 99"/>
                <a:gd name="T9" fmla="*/ 0 h 139"/>
                <a:gd name="T10" fmla="*/ 61 w 99"/>
                <a:gd name="T11" fmla="*/ 92 h 139"/>
                <a:gd name="T12" fmla="*/ 0 w 99"/>
                <a:gd name="T13" fmla="*/ 139 h 139"/>
                <a:gd name="T14" fmla="*/ 0 w 99"/>
                <a:gd name="T15" fmla="*/ 139 h 139"/>
                <a:gd name="T16" fmla="*/ 61 w 99"/>
                <a:gd name="T17" fmla="*/ 92 h 139"/>
                <a:gd name="T18" fmla="*/ 33 w 99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9">
                  <a:moveTo>
                    <a:pt x="33" y="0"/>
                  </a:moveTo>
                  <a:cubicBezTo>
                    <a:pt x="34" y="1"/>
                    <a:pt x="34" y="2"/>
                    <a:pt x="35" y="2"/>
                  </a:cubicBezTo>
                  <a:cubicBezTo>
                    <a:pt x="34" y="1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74" y="46"/>
                    <a:pt x="99" y="91"/>
                    <a:pt x="61" y="92"/>
                  </a:cubicBezTo>
                  <a:cubicBezTo>
                    <a:pt x="40" y="93"/>
                    <a:pt x="16" y="118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6" y="118"/>
                    <a:pt x="40" y="93"/>
                    <a:pt x="61" y="92"/>
                  </a:cubicBezTo>
                  <a:cubicBezTo>
                    <a:pt x="99" y="91"/>
                    <a:pt x="74" y="46"/>
                    <a:pt x="3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í$lïḑe"/>
            <p:cNvSpPr/>
            <p:nvPr/>
          </p:nvSpPr>
          <p:spPr bwMode="auto">
            <a:xfrm>
              <a:off x="3229134" y="138466"/>
              <a:ext cx="171450" cy="242888"/>
            </a:xfrm>
            <a:custGeom>
              <a:avLst/>
              <a:gdLst>
                <a:gd name="T0" fmla="*/ 64 w 108"/>
                <a:gd name="T1" fmla="*/ 1 h 152"/>
                <a:gd name="T2" fmla="*/ 37 w 108"/>
                <a:gd name="T3" fmla="*/ 92 h 152"/>
                <a:gd name="T4" fmla="*/ 108 w 108"/>
                <a:gd name="T5" fmla="*/ 152 h 152"/>
                <a:gd name="T6" fmla="*/ 108 w 108"/>
                <a:gd name="T7" fmla="*/ 151 h 152"/>
                <a:gd name="T8" fmla="*/ 37 w 108"/>
                <a:gd name="T9" fmla="*/ 92 h 152"/>
                <a:gd name="T10" fmla="*/ 64 w 108"/>
                <a:gd name="T11" fmla="*/ 1 h 152"/>
                <a:gd name="T12" fmla="*/ 65 w 108"/>
                <a:gd name="T13" fmla="*/ 0 h 152"/>
                <a:gd name="T14" fmla="*/ 64 w 108"/>
                <a:gd name="T15" fmla="*/ 2 h 152"/>
                <a:gd name="T16" fmla="*/ 65 w 108"/>
                <a:gd name="T17" fmla="*/ 0 h 152"/>
                <a:gd name="T18" fmla="*/ 65 w 108"/>
                <a:gd name="T19" fmla="*/ 0 h 152"/>
                <a:gd name="T20" fmla="*/ 65 w 108"/>
                <a:gd name="T21" fmla="*/ 1 h 152"/>
                <a:gd name="T22" fmla="*/ 65 w 108"/>
                <a:gd name="T23" fmla="*/ 0 h 152"/>
                <a:gd name="T24" fmla="*/ 65 w 108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52">
                  <a:moveTo>
                    <a:pt x="64" y="1"/>
                  </a:moveTo>
                  <a:cubicBezTo>
                    <a:pt x="24" y="46"/>
                    <a:pt x="0" y="91"/>
                    <a:pt x="37" y="92"/>
                  </a:cubicBezTo>
                  <a:cubicBezTo>
                    <a:pt x="63" y="93"/>
                    <a:pt x="92" y="129"/>
                    <a:pt x="108" y="152"/>
                  </a:cubicBezTo>
                  <a:cubicBezTo>
                    <a:pt x="108" y="152"/>
                    <a:pt x="108" y="152"/>
                    <a:pt x="108" y="151"/>
                  </a:cubicBezTo>
                  <a:cubicBezTo>
                    <a:pt x="92" y="129"/>
                    <a:pt x="63" y="93"/>
                    <a:pt x="37" y="92"/>
                  </a:cubicBezTo>
                  <a:cubicBezTo>
                    <a:pt x="0" y="91"/>
                    <a:pt x="24" y="46"/>
                    <a:pt x="64" y="1"/>
                  </a:cubicBezTo>
                  <a:moveTo>
                    <a:pt x="65" y="0"/>
                  </a:moveTo>
                  <a:cubicBezTo>
                    <a:pt x="65" y="0"/>
                    <a:pt x="65" y="1"/>
                    <a:pt x="64" y="2"/>
                  </a:cubicBezTo>
                  <a:cubicBezTo>
                    <a:pt x="64" y="2"/>
                    <a:pt x="65" y="1"/>
                    <a:pt x="65" y="0"/>
                  </a:cubicBezTo>
                  <a:moveTo>
                    <a:pt x="65" y="0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íṥḻîḑê"/>
            <p:cNvSpPr/>
            <p:nvPr/>
          </p:nvSpPr>
          <p:spPr bwMode="auto">
            <a:xfrm>
              <a:off x="3481546" y="-831497"/>
              <a:ext cx="266700" cy="992188"/>
            </a:xfrm>
            <a:custGeom>
              <a:avLst/>
              <a:gdLst>
                <a:gd name="T0" fmla="*/ 118 w 167"/>
                <a:gd name="T1" fmla="*/ 0 h 623"/>
                <a:gd name="T2" fmla="*/ 95 w 167"/>
                <a:gd name="T3" fmla="*/ 143 h 623"/>
                <a:gd name="T4" fmla="*/ 69 w 167"/>
                <a:gd name="T5" fmla="*/ 284 h 623"/>
                <a:gd name="T6" fmla="*/ 69 w 167"/>
                <a:gd name="T7" fmla="*/ 393 h 623"/>
                <a:gd name="T8" fmla="*/ 58 w 167"/>
                <a:gd name="T9" fmla="*/ 572 h 623"/>
                <a:gd name="T10" fmla="*/ 133 w 167"/>
                <a:gd name="T11" fmla="*/ 408 h 623"/>
                <a:gd name="T12" fmla="*/ 144 w 167"/>
                <a:gd name="T13" fmla="*/ 267 h 623"/>
                <a:gd name="T14" fmla="*/ 167 w 167"/>
                <a:gd name="T15" fmla="*/ 112 h 623"/>
                <a:gd name="T16" fmla="*/ 118 w 167"/>
                <a:gd name="T1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23">
                  <a:moveTo>
                    <a:pt x="118" y="0"/>
                  </a:moveTo>
                  <a:cubicBezTo>
                    <a:pt x="95" y="143"/>
                    <a:pt x="95" y="143"/>
                    <a:pt x="95" y="143"/>
                  </a:cubicBezTo>
                  <a:cubicBezTo>
                    <a:pt x="95" y="143"/>
                    <a:pt x="66" y="238"/>
                    <a:pt x="69" y="284"/>
                  </a:cubicBezTo>
                  <a:cubicBezTo>
                    <a:pt x="72" y="330"/>
                    <a:pt x="69" y="393"/>
                    <a:pt x="69" y="393"/>
                  </a:cubicBezTo>
                  <a:cubicBezTo>
                    <a:pt x="69" y="393"/>
                    <a:pt x="0" y="520"/>
                    <a:pt x="58" y="572"/>
                  </a:cubicBezTo>
                  <a:cubicBezTo>
                    <a:pt x="115" y="623"/>
                    <a:pt x="133" y="408"/>
                    <a:pt x="133" y="408"/>
                  </a:cubicBezTo>
                  <a:cubicBezTo>
                    <a:pt x="133" y="408"/>
                    <a:pt x="124" y="316"/>
                    <a:pt x="144" y="267"/>
                  </a:cubicBezTo>
                  <a:cubicBezTo>
                    <a:pt x="165" y="218"/>
                    <a:pt x="167" y="112"/>
                    <a:pt x="167" y="112"/>
                  </a:cubicBezTo>
                  <a:cubicBezTo>
                    <a:pt x="118" y="0"/>
                    <a:pt x="118" y="0"/>
                    <a:pt x="118" y="0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ïṩḷïḋé"/>
            <p:cNvSpPr/>
            <p:nvPr/>
          </p:nvSpPr>
          <p:spPr bwMode="auto">
            <a:xfrm>
              <a:off x="3538696" y="-791809"/>
              <a:ext cx="207963" cy="884238"/>
            </a:xfrm>
            <a:custGeom>
              <a:avLst/>
              <a:gdLst>
                <a:gd name="T0" fmla="*/ 79 w 131"/>
                <a:gd name="T1" fmla="*/ 0 h 555"/>
                <a:gd name="T2" fmla="*/ 60 w 131"/>
                <a:gd name="T3" fmla="*/ 118 h 555"/>
                <a:gd name="T4" fmla="*/ 34 w 131"/>
                <a:gd name="T5" fmla="*/ 252 h 555"/>
                <a:gd name="T6" fmla="*/ 34 w 131"/>
                <a:gd name="T7" fmla="*/ 259 h 555"/>
                <a:gd name="T8" fmla="*/ 36 w 131"/>
                <a:gd name="T9" fmla="*/ 308 h 555"/>
                <a:gd name="T10" fmla="*/ 34 w 131"/>
                <a:gd name="T11" fmla="*/ 368 h 555"/>
                <a:gd name="T12" fmla="*/ 0 w 131"/>
                <a:gd name="T13" fmla="*/ 487 h 555"/>
                <a:gd name="T14" fmla="*/ 23 w 131"/>
                <a:gd name="T15" fmla="*/ 547 h 555"/>
                <a:gd name="T16" fmla="*/ 40 w 131"/>
                <a:gd name="T17" fmla="*/ 555 h 555"/>
                <a:gd name="T18" fmla="*/ 57 w 131"/>
                <a:gd name="T19" fmla="*/ 545 h 555"/>
                <a:gd name="T20" fmla="*/ 49 w 131"/>
                <a:gd name="T21" fmla="*/ 541 h 555"/>
                <a:gd name="T22" fmla="*/ 96 w 131"/>
                <a:gd name="T23" fmla="*/ 323 h 555"/>
                <a:gd name="T24" fmla="*/ 109 w 131"/>
                <a:gd name="T25" fmla="*/ 242 h 555"/>
                <a:gd name="T26" fmla="*/ 131 w 131"/>
                <a:gd name="T27" fmla="*/ 110 h 555"/>
                <a:gd name="T28" fmla="*/ 82 w 131"/>
                <a:gd name="T29" fmla="*/ 7 h 555"/>
                <a:gd name="T30" fmla="*/ 79 w 131"/>
                <a:gd name="T3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555">
                  <a:moveTo>
                    <a:pt x="79" y="0"/>
                  </a:moveTo>
                  <a:cubicBezTo>
                    <a:pt x="60" y="118"/>
                    <a:pt x="60" y="118"/>
                    <a:pt x="60" y="118"/>
                  </a:cubicBezTo>
                  <a:cubicBezTo>
                    <a:pt x="60" y="118"/>
                    <a:pt x="34" y="204"/>
                    <a:pt x="34" y="252"/>
                  </a:cubicBezTo>
                  <a:cubicBezTo>
                    <a:pt x="34" y="255"/>
                    <a:pt x="34" y="257"/>
                    <a:pt x="34" y="259"/>
                  </a:cubicBezTo>
                  <a:cubicBezTo>
                    <a:pt x="35" y="275"/>
                    <a:pt x="36" y="292"/>
                    <a:pt x="36" y="308"/>
                  </a:cubicBezTo>
                  <a:cubicBezTo>
                    <a:pt x="36" y="340"/>
                    <a:pt x="34" y="368"/>
                    <a:pt x="34" y="368"/>
                  </a:cubicBezTo>
                  <a:cubicBezTo>
                    <a:pt x="34" y="368"/>
                    <a:pt x="0" y="431"/>
                    <a:pt x="0" y="487"/>
                  </a:cubicBezTo>
                  <a:cubicBezTo>
                    <a:pt x="0" y="510"/>
                    <a:pt x="6" y="531"/>
                    <a:pt x="23" y="547"/>
                  </a:cubicBezTo>
                  <a:cubicBezTo>
                    <a:pt x="29" y="552"/>
                    <a:pt x="35" y="555"/>
                    <a:pt x="40" y="555"/>
                  </a:cubicBezTo>
                  <a:cubicBezTo>
                    <a:pt x="46" y="555"/>
                    <a:pt x="52" y="551"/>
                    <a:pt x="57" y="545"/>
                  </a:cubicBezTo>
                  <a:cubicBezTo>
                    <a:pt x="54" y="544"/>
                    <a:pt x="51" y="542"/>
                    <a:pt x="49" y="541"/>
                  </a:cubicBezTo>
                  <a:cubicBezTo>
                    <a:pt x="49" y="541"/>
                    <a:pt x="42" y="407"/>
                    <a:pt x="96" y="323"/>
                  </a:cubicBezTo>
                  <a:cubicBezTo>
                    <a:pt x="97" y="296"/>
                    <a:pt x="100" y="264"/>
                    <a:pt x="109" y="242"/>
                  </a:cubicBezTo>
                  <a:cubicBezTo>
                    <a:pt x="124" y="207"/>
                    <a:pt x="129" y="144"/>
                    <a:pt x="131" y="110"/>
                  </a:cubicBezTo>
                  <a:cubicBezTo>
                    <a:pt x="112" y="78"/>
                    <a:pt x="95" y="43"/>
                    <a:pt x="82" y="7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F2C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îṧlïḑe"/>
            <p:cNvSpPr/>
            <p:nvPr/>
          </p:nvSpPr>
          <p:spPr bwMode="auto">
            <a:xfrm>
              <a:off x="3789521" y="-44097"/>
              <a:ext cx="784225" cy="1443038"/>
            </a:xfrm>
            <a:custGeom>
              <a:avLst/>
              <a:gdLst>
                <a:gd name="T0" fmla="*/ 264 w 491"/>
                <a:gd name="T1" fmla="*/ 0 h 905"/>
                <a:gd name="T2" fmla="*/ 304 w 491"/>
                <a:gd name="T3" fmla="*/ 149 h 905"/>
                <a:gd name="T4" fmla="*/ 341 w 491"/>
                <a:gd name="T5" fmla="*/ 325 h 905"/>
                <a:gd name="T6" fmla="*/ 341 w 491"/>
                <a:gd name="T7" fmla="*/ 440 h 905"/>
                <a:gd name="T8" fmla="*/ 407 w 491"/>
                <a:gd name="T9" fmla="*/ 655 h 905"/>
                <a:gd name="T10" fmla="*/ 468 w 491"/>
                <a:gd name="T11" fmla="*/ 796 h 905"/>
                <a:gd name="T12" fmla="*/ 445 w 491"/>
                <a:gd name="T13" fmla="*/ 905 h 905"/>
                <a:gd name="T14" fmla="*/ 381 w 491"/>
                <a:gd name="T15" fmla="*/ 868 h 905"/>
                <a:gd name="T16" fmla="*/ 341 w 491"/>
                <a:gd name="T17" fmla="*/ 761 h 905"/>
                <a:gd name="T18" fmla="*/ 243 w 491"/>
                <a:gd name="T19" fmla="*/ 540 h 905"/>
                <a:gd name="T20" fmla="*/ 220 w 491"/>
                <a:gd name="T21" fmla="*/ 399 h 905"/>
                <a:gd name="T22" fmla="*/ 84 w 491"/>
                <a:gd name="T23" fmla="*/ 161 h 905"/>
                <a:gd name="T24" fmla="*/ 0 w 491"/>
                <a:gd name="T25" fmla="*/ 40 h 905"/>
                <a:gd name="T26" fmla="*/ 264 w 491"/>
                <a:gd name="T2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1" h="905">
                  <a:moveTo>
                    <a:pt x="264" y="0"/>
                  </a:moveTo>
                  <a:cubicBezTo>
                    <a:pt x="304" y="149"/>
                    <a:pt x="304" y="149"/>
                    <a:pt x="304" y="149"/>
                  </a:cubicBezTo>
                  <a:cubicBezTo>
                    <a:pt x="341" y="325"/>
                    <a:pt x="341" y="325"/>
                    <a:pt x="341" y="325"/>
                  </a:cubicBezTo>
                  <a:cubicBezTo>
                    <a:pt x="341" y="325"/>
                    <a:pt x="361" y="362"/>
                    <a:pt x="341" y="440"/>
                  </a:cubicBezTo>
                  <a:cubicBezTo>
                    <a:pt x="407" y="655"/>
                    <a:pt x="407" y="655"/>
                    <a:pt x="407" y="655"/>
                  </a:cubicBezTo>
                  <a:cubicBezTo>
                    <a:pt x="407" y="655"/>
                    <a:pt x="445" y="793"/>
                    <a:pt x="468" y="796"/>
                  </a:cubicBezTo>
                  <a:cubicBezTo>
                    <a:pt x="491" y="799"/>
                    <a:pt x="445" y="905"/>
                    <a:pt x="445" y="905"/>
                  </a:cubicBezTo>
                  <a:cubicBezTo>
                    <a:pt x="381" y="868"/>
                    <a:pt x="381" y="868"/>
                    <a:pt x="381" y="868"/>
                  </a:cubicBezTo>
                  <a:cubicBezTo>
                    <a:pt x="381" y="868"/>
                    <a:pt x="364" y="782"/>
                    <a:pt x="341" y="761"/>
                  </a:cubicBezTo>
                  <a:cubicBezTo>
                    <a:pt x="318" y="741"/>
                    <a:pt x="243" y="540"/>
                    <a:pt x="243" y="540"/>
                  </a:cubicBezTo>
                  <a:cubicBezTo>
                    <a:pt x="220" y="399"/>
                    <a:pt x="220" y="399"/>
                    <a:pt x="220" y="399"/>
                  </a:cubicBezTo>
                  <a:cubicBezTo>
                    <a:pt x="220" y="399"/>
                    <a:pt x="148" y="207"/>
                    <a:pt x="84" y="161"/>
                  </a:cubicBezTo>
                  <a:cubicBezTo>
                    <a:pt x="20" y="115"/>
                    <a:pt x="0" y="40"/>
                    <a:pt x="0" y="40"/>
                  </a:cubicBezTo>
                  <a:cubicBezTo>
                    <a:pt x="264" y="0"/>
                    <a:pt x="264" y="0"/>
                    <a:pt x="264" y="0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îSḷíḋê"/>
            <p:cNvSpPr/>
            <p:nvPr/>
          </p:nvSpPr>
          <p:spPr bwMode="auto">
            <a:xfrm>
              <a:off x="3999071" y="298803"/>
              <a:ext cx="517525" cy="904875"/>
            </a:xfrm>
            <a:custGeom>
              <a:avLst/>
              <a:gdLst>
                <a:gd name="T0" fmla="*/ 210 w 324"/>
                <a:gd name="T1" fmla="*/ 225 h 568"/>
                <a:gd name="T2" fmla="*/ 210 w 324"/>
                <a:gd name="T3" fmla="*/ 225 h 568"/>
                <a:gd name="T4" fmla="*/ 276 w 324"/>
                <a:gd name="T5" fmla="*/ 440 h 568"/>
                <a:gd name="T6" fmla="*/ 324 w 324"/>
                <a:gd name="T7" fmla="*/ 568 h 568"/>
                <a:gd name="T8" fmla="*/ 324 w 324"/>
                <a:gd name="T9" fmla="*/ 568 h 568"/>
                <a:gd name="T10" fmla="*/ 276 w 324"/>
                <a:gd name="T11" fmla="*/ 440 h 568"/>
                <a:gd name="T12" fmla="*/ 210 w 324"/>
                <a:gd name="T13" fmla="*/ 225 h 568"/>
                <a:gd name="T14" fmla="*/ 0 w 324"/>
                <a:gd name="T15" fmla="*/ 0 h 568"/>
                <a:gd name="T16" fmla="*/ 45 w 324"/>
                <a:gd name="T17" fmla="*/ 83 h 568"/>
                <a:gd name="T18" fmla="*/ 0 w 324"/>
                <a:gd name="T1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568">
                  <a:moveTo>
                    <a:pt x="210" y="225"/>
                  </a:moveTo>
                  <a:cubicBezTo>
                    <a:pt x="210" y="225"/>
                    <a:pt x="210" y="225"/>
                    <a:pt x="210" y="225"/>
                  </a:cubicBezTo>
                  <a:cubicBezTo>
                    <a:pt x="276" y="440"/>
                    <a:pt x="276" y="440"/>
                    <a:pt x="276" y="440"/>
                  </a:cubicBezTo>
                  <a:cubicBezTo>
                    <a:pt x="276" y="440"/>
                    <a:pt x="302" y="534"/>
                    <a:pt x="324" y="568"/>
                  </a:cubicBezTo>
                  <a:cubicBezTo>
                    <a:pt x="324" y="568"/>
                    <a:pt x="324" y="568"/>
                    <a:pt x="324" y="568"/>
                  </a:cubicBezTo>
                  <a:cubicBezTo>
                    <a:pt x="302" y="534"/>
                    <a:pt x="276" y="440"/>
                    <a:pt x="276" y="440"/>
                  </a:cubicBezTo>
                  <a:cubicBezTo>
                    <a:pt x="210" y="225"/>
                    <a:pt x="210" y="225"/>
                    <a:pt x="210" y="225"/>
                  </a:cubicBezTo>
                  <a:moveTo>
                    <a:pt x="0" y="0"/>
                  </a:moveTo>
                  <a:cubicBezTo>
                    <a:pt x="16" y="25"/>
                    <a:pt x="31" y="55"/>
                    <a:pt x="45" y="83"/>
                  </a:cubicBezTo>
                  <a:cubicBezTo>
                    <a:pt x="31" y="55"/>
                    <a:pt x="16" y="25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iśľïde"/>
            <p:cNvSpPr/>
            <p:nvPr/>
          </p:nvSpPr>
          <p:spPr bwMode="auto">
            <a:xfrm>
              <a:off x="4516596" y="1203678"/>
              <a:ext cx="1588" cy="4763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F7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íṡḷîḍê"/>
            <p:cNvSpPr/>
            <p:nvPr/>
          </p:nvSpPr>
          <p:spPr bwMode="auto">
            <a:xfrm>
              <a:off x="4334034" y="473428"/>
              <a:ext cx="14288" cy="79375"/>
            </a:xfrm>
            <a:custGeom>
              <a:avLst/>
              <a:gdLst>
                <a:gd name="T0" fmla="*/ 0 w 9"/>
                <a:gd name="T1" fmla="*/ 0 h 50"/>
                <a:gd name="T2" fmla="*/ 0 w 9"/>
                <a:gd name="T3" fmla="*/ 0 h 50"/>
                <a:gd name="T4" fmla="*/ 9 w 9"/>
                <a:gd name="T5" fmla="*/ 50 h 50"/>
                <a:gd name="T6" fmla="*/ 0 w 9"/>
                <a:gd name="T7" fmla="*/ 0 h 50"/>
                <a:gd name="T8" fmla="*/ 0 w 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6"/>
                    <a:pt x="9" y="50"/>
                  </a:cubicBezTo>
                  <a:cubicBezTo>
                    <a:pt x="9" y="16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D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ṡḻíḓè"/>
            <p:cNvSpPr/>
            <p:nvPr/>
          </p:nvSpPr>
          <p:spPr bwMode="auto">
            <a:xfrm>
              <a:off x="3956209" y="67028"/>
              <a:ext cx="571500" cy="1271588"/>
            </a:xfrm>
            <a:custGeom>
              <a:avLst/>
              <a:gdLst>
                <a:gd name="T0" fmla="*/ 178 w 358"/>
                <a:gd name="T1" fmla="*/ 0 h 798"/>
                <a:gd name="T2" fmla="*/ 82 w 358"/>
                <a:gd name="T3" fmla="*/ 24 h 798"/>
                <a:gd name="T4" fmla="*/ 44 w 358"/>
                <a:gd name="T5" fmla="*/ 23 h 798"/>
                <a:gd name="T6" fmla="*/ 38 w 358"/>
                <a:gd name="T7" fmla="*/ 22 h 798"/>
                <a:gd name="T8" fmla="*/ 40 w 358"/>
                <a:gd name="T9" fmla="*/ 39 h 798"/>
                <a:gd name="T10" fmla="*/ 41 w 358"/>
                <a:gd name="T11" fmla="*/ 42 h 798"/>
                <a:gd name="T12" fmla="*/ 0 w 358"/>
                <a:gd name="T13" fmla="*/ 110 h 798"/>
                <a:gd name="T14" fmla="*/ 27 w 358"/>
                <a:gd name="T15" fmla="*/ 145 h 798"/>
                <a:gd name="T16" fmla="*/ 72 w 358"/>
                <a:gd name="T17" fmla="*/ 228 h 798"/>
                <a:gd name="T18" fmla="*/ 116 w 358"/>
                <a:gd name="T19" fmla="*/ 329 h 798"/>
                <a:gd name="T20" fmla="*/ 139 w 358"/>
                <a:gd name="T21" fmla="*/ 470 h 798"/>
                <a:gd name="T22" fmla="*/ 237 w 358"/>
                <a:gd name="T23" fmla="*/ 691 h 798"/>
                <a:gd name="T24" fmla="*/ 274 w 358"/>
                <a:gd name="T25" fmla="*/ 782 h 798"/>
                <a:gd name="T26" fmla="*/ 277 w 358"/>
                <a:gd name="T27" fmla="*/ 798 h 798"/>
                <a:gd name="T28" fmla="*/ 278 w 358"/>
                <a:gd name="T29" fmla="*/ 798 h 798"/>
                <a:gd name="T30" fmla="*/ 274 w 358"/>
                <a:gd name="T31" fmla="*/ 782 h 798"/>
                <a:gd name="T32" fmla="*/ 302 w 358"/>
                <a:gd name="T33" fmla="*/ 793 h 798"/>
                <a:gd name="T34" fmla="*/ 321 w 358"/>
                <a:gd name="T35" fmla="*/ 783 h 798"/>
                <a:gd name="T36" fmla="*/ 350 w 358"/>
                <a:gd name="T37" fmla="*/ 746 h 798"/>
                <a:gd name="T38" fmla="*/ 345 w 358"/>
                <a:gd name="T39" fmla="*/ 734 h 798"/>
                <a:gd name="T40" fmla="*/ 352 w 358"/>
                <a:gd name="T41" fmla="*/ 716 h 798"/>
                <a:gd name="T42" fmla="*/ 351 w 358"/>
                <a:gd name="T43" fmla="*/ 713 h 798"/>
                <a:gd name="T44" fmla="*/ 303 w 358"/>
                <a:gd name="T45" fmla="*/ 585 h 798"/>
                <a:gd name="T46" fmla="*/ 237 w 358"/>
                <a:gd name="T47" fmla="*/ 370 h 798"/>
                <a:gd name="T48" fmla="*/ 237 w 358"/>
                <a:gd name="T49" fmla="*/ 370 h 798"/>
                <a:gd name="T50" fmla="*/ 246 w 358"/>
                <a:gd name="T51" fmla="*/ 305 h 798"/>
                <a:gd name="T52" fmla="*/ 237 w 358"/>
                <a:gd name="T53" fmla="*/ 255 h 798"/>
                <a:gd name="T54" fmla="*/ 237 w 358"/>
                <a:gd name="T55" fmla="*/ 255 h 798"/>
                <a:gd name="T56" fmla="*/ 199 w 358"/>
                <a:gd name="T57" fmla="*/ 79 h 798"/>
                <a:gd name="T58" fmla="*/ 178 w 358"/>
                <a:gd name="T59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8" h="798">
                  <a:moveTo>
                    <a:pt x="178" y="0"/>
                  </a:moveTo>
                  <a:cubicBezTo>
                    <a:pt x="173" y="5"/>
                    <a:pt x="150" y="24"/>
                    <a:pt x="82" y="24"/>
                  </a:cubicBezTo>
                  <a:cubicBezTo>
                    <a:pt x="71" y="24"/>
                    <a:pt x="58" y="24"/>
                    <a:pt x="44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" y="120"/>
                    <a:pt x="18" y="132"/>
                    <a:pt x="27" y="145"/>
                  </a:cubicBezTo>
                  <a:cubicBezTo>
                    <a:pt x="43" y="170"/>
                    <a:pt x="58" y="200"/>
                    <a:pt x="72" y="228"/>
                  </a:cubicBezTo>
                  <a:cubicBezTo>
                    <a:pt x="98" y="281"/>
                    <a:pt x="116" y="329"/>
                    <a:pt x="116" y="329"/>
                  </a:cubicBezTo>
                  <a:cubicBezTo>
                    <a:pt x="139" y="470"/>
                    <a:pt x="139" y="470"/>
                    <a:pt x="139" y="470"/>
                  </a:cubicBezTo>
                  <a:cubicBezTo>
                    <a:pt x="139" y="470"/>
                    <a:pt x="214" y="671"/>
                    <a:pt x="237" y="691"/>
                  </a:cubicBezTo>
                  <a:cubicBezTo>
                    <a:pt x="254" y="706"/>
                    <a:pt x="268" y="757"/>
                    <a:pt x="274" y="782"/>
                  </a:cubicBezTo>
                  <a:cubicBezTo>
                    <a:pt x="276" y="792"/>
                    <a:pt x="277" y="798"/>
                    <a:pt x="277" y="798"/>
                  </a:cubicBezTo>
                  <a:cubicBezTo>
                    <a:pt x="278" y="798"/>
                    <a:pt x="278" y="798"/>
                    <a:pt x="278" y="798"/>
                  </a:cubicBezTo>
                  <a:cubicBezTo>
                    <a:pt x="277" y="797"/>
                    <a:pt x="276" y="791"/>
                    <a:pt x="274" y="782"/>
                  </a:cubicBezTo>
                  <a:cubicBezTo>
                    <a:pt x="282" y="787"/>
                    <a:pt x="292" y="793"/>
                    <a:pt x="302" y="793"/>
                  </a:cubicBezTo>
                  <a:cubicBezTo>
                    <a:pt x="309" y="793"/>
                    <a:pt x="316" y="790"/>
                    <a:pt x="321" y="783"/>
                  </a:cubicBezTo>
                  <a:cubicBezTo>
                    <a:pt x="321" y="783"/>
                    <a:pt x="358" y="760"/>
                    <a:pt x="350" y="746"/>
                  </a:cubicBezTo>
                  <a:cubicBezTo>
                    <a:pt x="348" y="742"/>
                    <a:pt x="346" y="738"/>
                    <a:pt x="345" y="734"/>
                  </a:cubicBezTo>
                  <a:cubicBezTo>
                    <a:pt x="343" y="727"/>
                    <a:pt x="346" y="720"/>
                    <a:pt x="352" y="716"/>
                  </a:cubicBezTo>
                  <a:cubicBezTo>
                    <a:pt x="352" y="715"/>
                    <a:pt x="351" y="714"/>
                    <a:pt x="351" y="713"/>
                  </a:cubicBezTo>
                  <a:cubicBezTo>
                    <a:pt x="329" y="679"/>
                    <a:pt x="303" y="585"/>
                    <a:pt x="303" y="585"/>
                  </a:cubicBezTo>
                  <a:cubicBezTo>
                    <a:pt x="237" y="370"/>
                    <a:pt x="237" y="370"/>
                    <a:pt x="237" y="370"/>
                  </a:cubicBezTo>
                  <a:cubicBezTo>
                    <a:pt x="237" y="370"/>
                    <a:pt x="237" y="370"/>
                    <a:pt x="237" y="370"/>
                  </a:cubicBezTo>
                  <a:cubicBezTo>
                    <a:pt x="244" y="344"/>
                    <a:pt x="246" y="322"/>
                    <a:pt x="246" y="305"/>
                  </a:cubicBezTo>
                  <a:cubicBezTo>
                    <a:pt x="246" y="271"/>
                    <a:pt x="237" y="255"/>
                    <a:pt x="237" y="255"/>
                  </a:cubicBezTo>
                  <a:cubicBezTo>
                    <a:pt x="237" y="255"/>
                    <a:pt x="237" y="255"/>
                    <a:pt x="237" y="255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78" y="0"/>
                    <a:pt x="178" y="0"/>
                    <a:pt x="178" y="0"/>
                  </a:cubicBezTo>
                </a:path>
              </a:pathLst>
            </a:custGeom>
            <a:solidFill>
              <a:srgbClr val="F2C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îšļïḑé"/>
            <p:cNvSpPr/>
            <p:nvPr/>
          </p:nvSpPr>
          <p:spPr bwMode="auto">
            <a:xfrm>
              <a:off x="3200559" y="41628"/>
              <a:ext cx="874713" cy="1255713"/>
            </a:xfrm>
            <a:custGeom>
              <a:avLst/>
              <a:gdLst>
                <a:gd name="T0" fmla="*/ 0 w 548"/>
                <a:gd name="T1" fmla="*/ 733 h 788"/>
                <a:gd name="T2" fmla="*/ 23 w 548"/>
                <a:gd name="T3" fmla="*/ 788 h 788"/>
                <a:gd name="T4" fmla="*/ 127 w 548"/>
                <a:gd name="T5" fmla="*/ 776 h 788"/>
                <a:gd name="T6" fmla="*/ 122 w 548"/>
                <a:gd name="T7" fmla="*/ 731 h 788"/>
                <a:gd name="T8" fmla="*/ 153 w 548"/>
                <a:gd name="T9" fmla="*/ 621 h 788"/>
                <a:gd name="T10" fmla="*/ 277 w 548"/>
                <a:gd name="T11" fmla="*/ 412 h 788"/>
                <a:gd name="T12" fmla="*/ 369 w 548"/>
                <a:gd name="T13" fmla="*/ 300 h 788"/>
                <a:gd name="T14" fmla="*/ 514 w 548"/>
                <a:gd name="T15" fmla="*/ 58 h 788"/>
                <a:gd name="T16" fmla="*/ 509 w 548"/>
                <a:gd name="T17" fmla="*/ 36 h 788"/>
                <a:gd name="T18" fmla="*/ 548 w 548"/>
                <a:gd name="T19" fmla="*/ 0 h 788"/>
                <a:gd name="T20" fmla="*/ 306 w 548"/>
                <a:gd name="T21" fmla="*/ 0 h 788"/>
                <a:gd name="T22" fmla="*/ 248 w 548"/>
                <a:gd name="T23" fmla="*/ 224 h 788"/>
                <a:gd name="T24" fmla="*/ 202 w 548"/>
                <a:gd name="T25" fmla="*/ 316 h 788"/>
                <a:gd name="T26" fmla="*/ 66 w 548"/>
                <a:gd name="T27" fmla="*/ 575 h 788"/>
                <a:gd name="T28" fmla="*/ 5 w 548"/>
                <a:gd name="T29" fmla="*/ 727 h 788"/>
                <a:gd name="T30" fmla="*/ 0 w 548"/>
                <a:gd name="T31" fmla="*/ 733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788">
                  <a:moveTo>
                    <a:pt x="0" y="733"/>
                  </a:moveTo>
                  <a:cubicBezTo>
                    <a:pt x="23" y="788"/>
                    <a:pt x="23" y="788"/>
                    <a:pt x="23" y="788"/>
                  </a:cubicBezTo>
                  <a:cubicBezTo>
                    <a:pt x="127" y="776"/>
                    <a:pt x="127" y="776"/>
                    <a:pt x="127" y="776"/>
                  </a:cubicBezTo>
                  <a:cubicBezTo>
                    <a:pt x="124" y="762"/>
                    <a:pt x="122" y="746"/>
                    <a:pt x="122" y="731"/>
                  </a:cubicBezTo>
                  <a:cubicBezTo>
                    <a:pt x="121" y="699"/>
                    <a:pt x="126" y="655"/>
                    <a:pt x="153" y="621"/>
                  </a:cubicBezTo>
                  <a:cubicBezTo>
                    <a:pt x="202" y="561"/>
                    <a:pt x="277" y="412"/>
                    <a:pt x="277" y="412"/>
                  </a:cubicBezTo>
                  <a:cubicBezTo>
                    <a:pt x="277" y="412"/>
                    <a:pt x="352" y="331"/>
                    <a:pt x="369" y="300"/>
                  </a:cubicBezTo>
                  <a:cubicBezTo>
                    <a:pt x="514" y="58"/>
                    <a:pt x="514" y="58"/>
                    <a:pt x="514" y="58"/>
                  </a:cubicBezTo>
                  <a:cubicBezTo>
                    <a:pt x="509" y="36"/>
                    <a:pt x="509" y="36"/>
                    <a:pt x="509" y="36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48" y="224"/>
                    <a:pt x="248" y="224"/>
                    <a:pt x="248" y="224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2" y="316"/>
                    <a:pt x="104" y="400"/>
                    <a:pt x="66" y="575"/>
                  </a:cubicBezTo>
                  <a:cubicBezTo>
                    <a:pt x="66" y="575"/>
                    <a:pt x="29" y="692"/>
                    <a:pt x="5" y="727"/>
                  </a:cubicBezTo>
                  <a:cubicBezTo>
                    <a:pt x="4" y="729"/>
                    <a:pt x="2" y="731"/>
                    <a:pt x="0" y="733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ŝlîḑê"/>
            <p:cNvSpPr/>
            <p:nvPr/>
          </p:nvSpPr>
          <p:spPr bwMode="auto">
            <a:xfrm>
              <a:off x="4400709" y="1338616"/>
              <a:ext cx="100013" cy="60325"/>
            </a:xfrm>
            <a:custGeom>
              <a:avLst/>
              <a:gdLst>
                <a:gd name="T0" fmla="*/ 0 w 63"/>
                <a:gd name="T1" fmla="*/ 0 h 37"/>
                <a:gd name="T2" fmla="*/ 0 w 63"/>
                <a:gd name="T3" fmla="*/ 0 h 37"/>
                <a:gd name="T4" fmla="*/ 63 w 63"/>
                <a:gd name="T5" fmla="*/ 37 h 37"/>
                <a:gd name="T6" fmla="*/ 63 w 63"/>
                <a:gd name="T7" fmla="*/ 37 h 37"/>
                <a:gd name="T8" fmla="*/ 0 w 6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Sliḑe"/>
            <p:cNvSpPr/>
            <p:nvPr/>
          </p:nvSpPr>
          <p:spPr bwMode="auto">
            <a:xfrm>
              <a:off x="4500721" y="1208441"/>
              <a:ext cx="73025" cy="190500"/>
            </a:xfrm>
            <a:custGeom>
              <a:avLst/>
              <a:gdLst>
                <a:gd name="T0" fmla="*/ 21 w 46"/>
                <a:gd name="T1" fmla="*/ 9 h 119"/>
                <a:gd name="T2" fmla="*/ 23 w 46"/>
                <a:gd name="T3" fmla="*/ 10 h 119"/>
                <a:gd name="T4" fmla="*/ 0 w 46"/>
                <a:gd name="T5" fmla="*/ 119 h 119"/>
                <a:gd name="T6" fmla="*/ 0 w 46"/>
                <a:gd name="T7" fmla="*/ 119 h 119"/>
                <a:gd name="T8" fmla="*/ 30 w 46"/>
                <a:gd name="T9" fmla="*/ 22 h 119"/>
                <a:gd name="T10" fmla="*/ 23 w 46"/>
                <a:gd name="T11" fmla="*/ 10 h 119"/>
                <a:gd name="T12" fmla="*/ 21 w 46"/>
                <a:gd name="T13" fmla="*/ 9 h 119"/>
                <a:gd name="T14" fmla="*/ 11 w 46"/>
                <a:gd name="T15" fmla="*/ 0 h 119"/>
                <a:gd name="T16" fmla="*/ 11 w 46"/>
                <a:gd name="T17" fmla="*/ 0 h 119"/>
                <a:gd name="T18" fmla="*/ 13 w 46"/>
                <a:gd name="T19" fmla="*/ 2 h 119"/>
                <a:gd name="T20" fmla="*/ 11 w 46"/>
                <a:gd name="T21" fmla="*/ 0 h 119"/>
                <a:gd name="T22" fmla="*/ 11 w 46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19">
                  <a:moveTo>
                    <a:pt x="21" y="9"/>
                  </a:moveTo>
                  <a:cubicBezTo>
                    <a:pt x="22" y="10"/>
                    <a:pt x="22" y="10"/>
                    <a:pt x="23" y="10"/>
                  </a:cubicBezTo>
                  <a:cubicBezTo>
                    <a:pt x="46" y="13"/>
                    <a:pt x="1" y="118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30" y="51"/>
                    <a:pt x="30" y="22"/>
                  </a:cubicBezTo>
                  <a:cubicBezTo>
                    <a:pt x="30" y="15"/>
                    <a:pt x="28" y="11"/>
                    <a:pt x="23" y="10"/>
                  </a:cubicBezTo>
                  <a:cubicBezTo>
                    <a:pt x="22" y="10"/>
                    <a:pt x="22" y="10"/>
                    <a:pt x="21" y="9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2" y="1"/>
                    <a:pt x="12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397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í$lîḑê"/>
            <p:cNvSpPr/>
            <p:nvPr/>
          </p:nvSpPr>
          <p:spPr bwMode="auto">
            <a:xfrm>
              <a:off x="4394359" y="1208441"/>
              <a:ext cx="179388" cy="190500"/>
            </a:xfrm>
            <a:custGeom>
              <a:avLst/>
              <a:gdLst>
                <a:gd name="T0" fmla="*/ 78 w 113"/>
                <a:gd name="T1" fmla="*/ 0 h 119"/>
                <a:gd name="T2" fmla="*/ 71 w 113"/>
                <a:gd name="T3" fmla="*/ 18 h 119"/>
                <a:gd name="T4" fmla="*/ 76 w 113"/>
                <a:gd name="T5" fmla="*/ 30 h 119"/>
                <a:gd name="T6" fmla="*/ 47 w 113"/>
                <a:gd name="T7" fmla="*/ 67 h 119"/>
                <a:gd name="T8" fmla="*/ 28 w 113"/>
                <a:gd name="T9" fmla="*/ 77 h 119"/>
                <a:gd name="T10" fmla="*/ 0 w 113"/>
                <a:gd name="T11" fmla="*/ 66 h 119"/>
                <a:gd name="T12" fmla="*/ 4 w 113"/>
                <a:gd name="T13" fmla="*/ 82 h 119"/>
                <a:gd name="T14" fmla="*/ 67 w 113"/>
                <a:gd name="T15" fmla="*/ 119 h 119"/>
                <a:gd name="T16" fmla="*/ 90 w 113"/>
                <a:gd name="T17" fmla="*/ 10 h 119"/>
                <a:gd name="T18" fmla="*/ 88 w 113"/>
                <a:gd name="T19" fmla="*/ 9 h 119"/>
                <a:gd name="T20" fmla="*/ 80 w 113"/>
                <a:gd name="T21" fmla="*/ 2 h 119"/>
                <a:gd name="T22" fmla="*/ 78 w 113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9">
                  <a:moveTo>
                    <a:pt x="78" y="0"/>
                  </a:moveTo>
                  <a:cubicBezTo>
                    <a:pt x="72" y="4"/>
                    <a:pt x="69" y="11"/>
                    <a:pt x="71" y="18"/>
                  </a:cubicBezTo>
                  <a:cubicBezTo>
                    <a:pt x="72" y="22"/>
                    <a:pt x="74" y="26"/>
                    <a:pt x="76" y="30"/>
                  </a:cubicBezTo>
                  <a:cubicBezTo>
                    <a:pt x="84" y="44"/>
                    <a:pt x="47" y="67"/>
                    <a:pt x="47" y="67"/>
                  </a:cubicBezTo>
                  <a:cubicBezTo>
                    <a:pt x="42" y="74"/>
                    <a:pt x="35" y="77"/>
                    <a:pt x="28" y="77"/>
                  </a:cubicBezTo>
                  <a:cubicBezTo>
                    <a:pt x="18" y="77"/>
                    <a:pt x="8" y="71"/>
                    <a:pt x="0" y="66"/>
                  </a:cubicBezTo>
                  <a:cubicBezTo>
                    <a:pt x="2" y="75"/>
                    <a:pt x="3" y="81"/>
                    <a:pt x="4" y="82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18"/>
                    <a:pt x="113" y="13"/>
                    <a:pt x="90" y="10"/>
                  </a:cubicBezTo>
                  <a:cubicBezTo>
                    <a:pt x="89" y="10"/>
                    <a:pt x="89" y="10"/>
                    <a:pt x="88" y="9"/>
                  </a:cubicBezTo>
                  <a:cubicBezTo>
                    <a:pt x="85" y="8"/>
                    <a:pt x="83" y="6"/>
                    <a:pt x="80" y="2"/>
                  </a:cubicBezTo>
                  <a:cubicBezTo>
                    <a:pt x="79" y="1"/>
                    <a:pt x="79" y="1"/>
                    <a:pt x="78" y="0"/>
                  </a:cubicBezTo>
                </a:path>
              </a:pathLst>
            </a:custGeom>
            <a:solidFill>
              <a:srgbClr val="D9A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ïşľíďè"/>
            <p:cNvSpPr/>
            <p:nvPr/>
          </p:nvSpPr>
          <p:spPr bwMode="auto">
            <a:xfrm>
              <a:off x="4370546" y="1211616"/>
              <a:ext cx="508000" cy="296863"/>
            </a:xfrm>
            <a:custGeom>
              <a:avLst/>
              <a:gdLst>
                <a:gd name="T0" fmla="*/ 88 w 318"/>
                <a:gd name="T1" fmla="*/ 22 h 186"/>
                <a:gd name="T2" fmla="*/ 101 w 318"/>
                <a:gd name="T3" fmla="*/ 2 h 186"/>
                <a:gd name="T4" fmla="*/ 117 w 318"/>
                <a:gd name="T5" fmla="*/ 6 h 186"/>
                <a:gd name="T6" fmla="*/ 124 w 318"/>
                <a:gd name="T7" fmla="*/ 17 h 186"/>
                <a:gd name="T8" fmla="*/ 240 w 318"/>
                <a:gd name="T9" fmla="*/ 48 h 186"/>
                <a:gd name="T10" fmla="*/ 303 w 318"/>
                <a:gd name="T11" fmla="*/ 80 h 186"/>
                <a:gd name="T12" fmla="*/ 29 w 318"/>
                <a:gd name="T13" fmla="*/ 186 h 186"/>
                <a:gd name="T14" fmla="*/ 3 w 318"/>
                <a:gd name="T15" fmla="*/ 117 h 186"/>
                <a:gd name="T16" fmla="*/ 3 w 318"/>
                <a:gd name="T17" fmla="*/ 60 h 186"/>
                <a:gd name="T18" fmla="*/ 64 w 318"/>
                <a:gd name="T19" fmla="*/ 71 h 186"/>
                <a:gd name="T20" fmla="*/ 93 w 318"/>
                <a:gd name="T21" fmla="*/ 34 h 186"/>
                <a:gd name="T22" fmla="*/ 88 w 318"/>
                <a:gd name="T2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186">
                  <a:moveTo>
                    <a:pt x="88" y="22"/>
                  </a:moveTo>
                  <a:cubicBezTo>
                    <a:pt x="86" y="12"/>
                    <a:pt x="92" y="4"/>
                    <a:pt x="101" y="2"/>
                  </a:cubicBezTo>
                  <a:cubicBezTo>
                    <a:pt x="107" y="0"/>
                    <a:pt x="113" y="2"/>
                    <a:pt x="117" y="6"/>
                  </a:cubicBezTo>
                  <a:cubicBezTo>
                    <a:pt x="120" y="10"/>
                    <a:pt x="122" y="13"/>
                    <a:pt x="124" y="17"/>
                  </a:cubicBezTo>
                  <a:cubicBezTo>
                    <a:pt x="136" y="37"/>
                    <a:pt x="223" y="54"/>
                    <a:pt x="240" y="48"/>
                  </a:cubicBezTo>
                  <a:cubicBezTo>
                    <a:pt x="257" y="43"/>
                    <a:pt x="318" y="37"/>
                    <a:pt x="303" y="80"/>
                  </a:cubicBezTo>
                  <a:cubicBezTo>
                    <a:pt x="289" y="123"/>
                    <a:pt x="29" y="186"/>
                    <a:pt x="29" y="186"/>
                  </a:cubicBezTo>
                  <a:cubicBezTo>
                    <a:pt x="29" y="186"/>
                    <a:pt x="0" y="146"/>
                    <a:pt x="3" y="117"/>
                  </a:cubicBezTo>
                  <a:cubicBezTo>
                    <a:pt x="5" y="98"/>
                    <a:pt x="5" y="79"/>
                    <a:pt x="3" y="60"/>
                  </a:cubicBezTo>
                  <a:cubicBezTo>
                    <a:pt x="3" y="60"/>
                    <a:pt x="43" y="97"/>
                    <a:pt x="64" y="71"/>
                  </a:cubicBezTo>
                  <a:cubicBezTo>
                    <a:pt x="64" y="71"/>
                    <a:pt x="101" y="48"/>
                    <a:pt x="93" y="34"/>
                  </a:cubicBezTo>
                  <a:cubicBezTo>
                    <a:pt x="90" y="30"/>
                    <a:pt x="89" y="26"/>
                    <a:pt x="88" y="22"/>
                  </a:cubicBezTo>
                  <a:close/>
                </a:path>
              </a:pathLst>
            </a:cu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ślíḑè"/>
            <p:cNvSpPr/>
            <p:nvPr/>
          </p:nvSpPr>
          <p:spPr bwMode="auto">
            <a:xfrm>
              <a:off x="3200559" y="1194153"/>
              <a:ext cx="203200" cy="103188"/>
            </a:xfrm>
            <a:custGeom>
              <a:avLst/>
              <a:gdLst>
                <a:gd name="T0" fmla="*/ 109 w 127"/>
                <a:gd name="T1" fmla="*/ 0 h 65"/>
                <a:gd name="T2" fmla="*/ 103 w 127"/>
                <a:gd name="T3" fmla="*/ 2 h 65"/>
                <a:gd name="T4" fmla="*/ 98 w 127"/>
                <a:gd name="T5" fmla="*/ 5 h 65"/>
                <a:gd name="T6" fmla="*/ 84 w 127"/>
                <a:gd name="T7" fmla="*/ 22 h 65"/>
                <a:gd name="T8" fmla="*/ 58 w 127"/>
                <a:gd name="T9" fmla="*/ 30 h 65"/>
                <a:gd name="T10" fmla="*/ 35 w 127"/>
                <a:gd name="T11" fmla="*/ 28 h 65"/>
                <a:gd name="T12" fmla="*/ 32 w 127"/>
                <a:gd name="T13" fmla="*/ 28 h 65"/>
                <a:gd name="T14" fmla="*/ 5 w 127"/>
                <a:gd name="T15" fmla="*/ 4 h 65"/>
                <a:gd name="T16" fmla="*/ 0 w 127"/>
                <a:gd name="T17" fmla="*/ 10 h 65"/>
                <a:gd name="T18" fmla="*/ 0 w 127"/>
                <a:gd name="T19" fmla="*/ 10 h 65"/>
                <a:gd name="T20" fmla="*/ 23 w 127"/>
                <a:gd name="T21" fmla="*/ 65 h 65"/>
                <a:gd name="T22" fmla="*/ 127 w 127"/>
                <a:gd name="T23" fmla="*/ 53 h 65"/>
                <a:gd name="T24" fmla="*/ 122 w 127"/>
                <a:gd name="T25" fmla="*/ 21 h 65"/>
                <a:gd name="T26" fmla="*/ 122 w 127"/>
                <a:gd name="T27" fmla="*/ 8 h 65"/>
                <a:gd name="T28" fmla="*/ 122 w 127"/>
                <a:gd name="T29" fmla="*/ 8 h 65"/>
                <a:gd name="T30" fmla="*/ 109 w 127"/>
                <a:gd name="T3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65">
                  <a:moveTo>
                    <a:pt x="109" y="0"/>
                  </a:moveTo>
                  <a:cubicBezTo>
                    <a:pt x="107" y="0"/>
                    <a:pt x="105" y="1"/>
                    <a:pt x="103" y="2"/>
                  </a:cubicBezTo>
                  <a:cubicBezTo>
                    <a:pt x="101" y="3"/>
                    <a:pt x="100" y="4"/>
                    <a:pt x="98" y="5"/>
                  </a:cubicBezTo>
                  <a:cubicBezTo>
                    <a:pt x="93" y="11"/>
                    <a:pt x="88" y="17"/>
                    <a:pt x="84" y="22"/>
                  </a:cubicBezTo>
                  <a:cubicBezTo>
                    <a:pt x="78" y="28"/>
                    <a:pt x="68" y="30"/>
                    <a:pt x="58" y="30"/>
                  </a:cubicBezTo>
                  <a:cubicBezTo>
                    <a:pt x="46" y="30"/>
                    <a:pt x="35" y="28"/>
                    <a:pt x="35" y="28"/>
                  </a:cubicBezTo>
                  <a:cubicBezTo>
                    <a:pt x="34" y="28"/>
                    <a:pt x="33" y="28"/>
                    <a:pt x="32" y="28"/>
                  </a:cubicBezTo>
                  <a:cubicBezTo>
                    <a:pt x="23" y="28"/>
                    <a:pt x="12" y="16"/>
                    <a:pt x="5" y="4"/>
                  </a:cubicBezTo>
                  <a:cubicBezTo>
                    <a:pt x="3" y="6"/>
                    <a:pt x="2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5" y="43"/>
                    <a:pt x="123" y="32"/>
                    <a:pt x="122" y="21"/>
                  </a:cubicBezTo>
                  <a:cubicBezTo>
                    <a:pt x="122" y="17"/>
                    <a:pt x="122" y="13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19" y="3"/>
                    <a:pt x="114" y="0"/>
                    <a:pt x="109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iSḷïḋè"/>
            <p:cNvSpPr/>
            <p:nvPr/>
          </p:nvSpPr>
          <p:spPr bwMode="auto">
            <a:xfrm>
              <a:off x="3118009" y="1178278"/>
              <a:ext cx="506413" cy="325438"/>
            </a:xfrm>
            <a:custGeom>
              <a:avLst/>
              <a:gdLst>
                <a:gd name="T0" fmla="*/ 148 w 317"/>
                <a:gd name="T1" fmla="*/ 21 h 204"/>
                <a:gd name="T2" fmla="*/ 168 w 317"/>
                <a:gd name="T3" fmla="*/ 20 h 204"/>
                <a:gd name="T4" fmla="*/ 172 w 317"/>
                <a:gd name="T5" fmla="*/ 27 h 204"/>
                <a:gd name="T6" fmla="*/ 213 w 317"/>
                <a:gd name="T7" fmla="*/ 84 h 204"/>
                <a:gd name="T8" fmla="*/ 297 w 317"/>
                <a:gd name="T9" fmla="*/ 156 h 204"/>
                <a:gd name="T10" fmla="*/ 147 w 317"/>
                <a:gd name="T11" fmla="*/ 184 h 204"/>
                <a:gd name="T12" fmla="*/ 0 w 317"/>
                <a:gd name="T13" fmla="*/ 115 h 204"/>
                <a:gd name="T14" fmla="*/ 43 w 317"/>
                <a:gd name="T15" fmla="*/ 0 h 204"/>
                <a:gd name="T16" fmla="*/ 84 w 317"/>
                <a:gd name="T17" fmla="*/ 43 h 204"/>
                <a:gd name="T18" fmla="*/ 133 w 317"/>
                <a:gd name="T19" fmla="*/ 38 h 204"/>
                <a:gd name="T20" fmla="*/ 148 w 317"/>
                <a:gd name="T21" fmla="*/ 2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" h="204">
                  <a:moveTo>
                    <a:pt x="148" y="21"/>
                  </a:moveTo>
                  <a:cubicBezTo>
                    <a:pt x="153" y="15"/>
                    <a:pt x="162" y="15"/>
                    <a:pt x="168" y="20"/>
                  </a:cubicBezTo>
                  <a:cubicBezTo>
                    <a:pt x="169" y="22"/>
                    <a:pt x="171" y="24"/>
                    <a:pt x="172" y="27"/>
                  </a:cubicBezTo>
                  <a:cubicBezTo>
                    <a:pt x="177" y="47"/>
                    <a:pt x="188" y="74"/>
                    <a:pt x="213" y="84"/>
                  </a:cubicBezTo>
                  <a:cubicBezTo>
                    <a:pt x="257" y="101"/>
                    <a:pt x="317" y="130"/>
                    <a:pt x="297" y="156"/>
                  </a:cubicBezTo>
                  <a:cubicBezTo>
                    <a:pt x="277" y="182"/>
                    <a:pt x="208" y="204"/>
                    <a:pt x="147" y="184"/>
                  </a:cubicBezTo>
                  <a:cubicBezTo>
                    <a:pt x="86" y="164"/>
                    <a:pt x="0" y="115"/>
                    <a:pt x="0" y="11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66" y="49"/>
                    <a:pt x="84" y="43"/>
                  </a:cubicBezTo>
                  <a:cubicBezTo>
                    <a:pt x="84" y="43"/>
                    <a:pt x="121" y="52"/>
                    <a:pt x="133" y="38"/>
                  </a:cubicBezTo>
                  <a:cubicBezTo>
                    <a:pt x="137" y="33"/>
                    <a:pt x="142" y="27"/>
                    <a:pt x="148" y="21"/>
                  </a:cubicBezTo>
                  <a:close/>
                </a:path>
              </a:pathLst>
            </a:cu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ïŝḷïdè"/>
            <p:cNvSpPr/>
            <p:nvPr/>
          </p:nvSpPr>
          <p:spPr bwMode="auto">
            <a:xfrm>
              <a:off x="3675221" y="-1477609"/>
              <a:ext cx="304800" cy="474663"/>
            </a:xfrm>
            <a:custGeom>
              <a:avLst/>
              <a:gdLst>
                <a:gd name="T0" fmla="*/ 191 w 191"/>
                <a:gd name="T1" fmla="*/ 71 h 298"/>
                <a:gd name="T2" fmla="*/ 139 w 191"/>
                <a:gd name="T3" fmla="*/ 232 h 298"/>
                <a:gd name="T4" fmla="*/ 0 w 191"/>
                <a:gd name="T5" fmla="*/ 189 h 298"/>
                <a:gd name="T6" fmla="*/ 67 w 191"/>
                <a:gd name="T7" fmla="*/ 0 h 298"/>
                <a:gd name="T8" fmla="*/ 191 w 191"/>
                <a:gd name="T9" fmla="*/ 7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98">
                  <a:moveTo>
                    <a:pt x="191" y="71"/>
                  </a:moveTo>
                  <a:cubicBezTo>
                    <a:pt x="191" y="71"/>
                    <a:pt x="122" y="166"/>
                    <a:pt x="139" y="232"/>
                  </a:cubicBezTo>
                  <a:cubicBezTo>
                    <a:pt x="156" y="298"/>
                    <a:pt x="0" y="189"/>
                    <a:pt x="0" y="189"/>
                  </a:cubicBezTo>
                  <a:cubicBezTo>
                    <a:pt x="0" y="189"/>
                    <a:pt x="81" y="117"/>
                    <a:pt x="67" y="0"/>
                  </a:cubicBezTo>
                  <a:cubicBezTo>
                    <a:pt x="191" y="71"/>
                    <a:pt x="191" y="71"/>
                    <a:pt x="191" y="71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ṧḷîďé"/>
            <p:cNvSpPr/>
            <p:nvPr/>
          </p:nvSpPr>
          <p:spPr bwMode="auto">
            <a:xfrm>
              <a:off x="3570446" y="-1222022"/>
              <a:ext cx="671513" cy="1401763"/>
            </a:xfrm>
            <a:custGeom>
              <a:avLst/>
              <a:gdLst>
                <a:gd name="T0" fmla="*/ 29 w 421"/>
                <a:gd name="T1" fmla="*/ 811 h 880"/>
                <a:gd name="T2" fmla="*/ 283 w 421"/>
                <a:gd name="T3" fmla="*/ 851 h 880"/>
                <a:gd name="T4" fmla="*/ 280 w 421"/>
                <a:gd name="T5" fmla="*/ 831 h 880"/>
                <a:gd name="T6" fmla="*/ 286 w 421"/>
                <a:gd name="T7" fmla="*/ 832 h 880"/>
                <a:gd name="T8" fmla="*/ 421 w 421"/>
                <a:gd name="T9" fmla="*/ 808 h 880"/>
                <a:gd name="T10" fmla="*/ 382 w 421"/>
                <a:gd name="T11" fmla="*/ 578 h 880"/>
                <a:gd name="T12" fmla="*/ 379 w 421"/>
                <a:gd name="T13" fmla="*/ 546 h 880"/>
                <a:gd name="T14" fmla="*/ 374 w 421"/>
                <a:gd name="T15" fmla="*/ 490 h 880"/>
                <a:gd name="T16" fmla="*/ 372 w 421"/>
                <a:gd name="T17" fmla="*/ 472 h 880"/>
                <a:gd name="T18" fmla="*/ 361 w 421"/>
                <a:gd name="T19" fmla="*/ 385 h 880"/>
                <a:gd name="T20" fmla="*/ 343 w 421"/>
                <a:gd name="T21" fmla="*/ 213 h 880"/>
                <a:gd name="T22" fmla="*/ 303 w 421"/>
                <a:gd name="T23" fmla="*/ 128 h 880"/>
                <a:gd name="T24" fmla="*/ 298 w 421"/>
                <a:gd name="T25" fmla="*/ 126 h 880"/>
                <a:gd name="T26" fmla="*/ 249 w 421"/>
                <a:gd name="T27" fmla="*/ 89 h 880"/>
                <a:gd name="T28" fmla="*/ 168 w 421"/>
                <a:gd name="T29" fmla="*/ 34 h 880"/>
                <a:gd name="T30" fmla="*/ 141 w 421"/>
                <a:gd name="T31" fmla="*/ 23 h 880"/>
                <a:gd name="T32" fmla="*/ 66 w 421"/>
                <a:gd name="T33" fmla="*/ 15 h 880"/>
                <a:gd name="T34" fmla="*/ 34 w 421"/>
                <a:gd name="T35" fmla="*/ 199 h 880"/>
                <a:gd name="T36" fmla="*/ 62 w 421"/>
                <a:gd name="T37" fmla="*/ 277 h 880"/>
                <a:gd name="T38" fmla="*/ 125 w 421"/>
                <a:gd name="T39" fmla="*/ 401 h 880"/>
                <a:gd name="T40" fmla="*/ 109 w 421"/>
                <a:gd name="T41" fmla="*/ 555 h 880"/>
                <a:gd name="T42" fmla="*/ 29 w 421"/>
                <a:gd name="T43" fmla="*/ 81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880">
                  <a:moveTo>
                    <a:pt x="29" y="811"/>
                  </a:moveTo>
                  <a:cubicBezTo>
                    <a:pt x="144" y="880"/>
                    <a:pt x="283" y="851"/>
                    <a:pt x="283" y="851"/>
                  </a:cubicBezTo>
                  <a:cubicBezTo>
                    <a:pt x="280" y="831"/>
                    <a:pt x="280" y="831"/>
                    <a:pt x="280" y="831"/>
                  </a:cubicBezTo>
                  <a:cubicBezTo>
                    <a:pt x="286" y="832"/>
                    <a:pt x="286" y="832"/>
                    <a:pt x="286" y="832"/>
                  </a:cubicBezTo>
                  <a:cubicBezTo>
                    <a:pt x="396" y="841"/>
                    <a:pt x="421" y="808"/>
                    <a:pt x="421" y="808"/>
                  </a:cubicBezTo>
                  <a:cubicBezTo>
                    <a:pt x="404" y="760"/>
                    <a:pt x="391" y="657"/>
                    <a:pt x="382" y="578"/>
                  </a:cubicBezTo>
                  <a:cubicBezTo>
                    <a:pt x="381" y="567"/>
                    <a:pt x="380" y="556"/>
                    <a:pt x="379" y="546"/>
                  </a:cubicBezTo>
                  <a:cubicBezTo>
                    <a:pt x="377" y="523"/>
                    <a:pt x="375" y="503"/>
                    <a:pt x="374" y="490"/>
                  </a:cubicBezTo>
                  <a:cubicBezTo>
                    <a:pt x="373" y="479"/>
                    <a:pt x="372" y="472"/>
                    <a:pt x="372" y="472"/>
                  </a:cubicBezTo>
                  <a:cubicBezTo>
                    <a:pt x="361" y="385"/>
                    <a:pt x="361" y="385"/>
                    <a:pt x="361" y="385"/>
                  </a:cubicBezTo>
                  <a:cubicBezTo>
                    <a:pt x="361" y="385"/>
                    <a:pt x="329" y="282"/>
                    <a:pt x="343" y="213"/>
                  </a:cubicBezTo>
                  <a:cubicBezTo>
                    <a:pt x="356" y="154"/>
                    <a:pt x="316" y="133"/>
                    <a:pt x="303" y="128"/>
                  </a:cubicBezTo>
                  <a:cubicBezTo>
                    <a:pt x="301" y="127"/>
                    <a:pt x="300" y="127"/>
                    <a:pt x="298" y="126"/>
                  </a:cubicBezTo>
                  <a:cubicBezTo>
                    <a:pt x="282" y="123"/>
                    <a:pt x="264" y="106"/>
                    <a:pt x="249" y="89"/>
                  </a:cubicBezTo>
                  <a:cubicBezTo>
                    <a:pt x="227" y="64"/>
                    <a:pt x="199" y="45"/>
                    <a:pt x="168" y="34"/>
                  </a:cubicBezTo>
                  <a:cubicBezTo>
                    <a:pt x="154" y="29"/>
                    <a:pt x="141" y="23"/>
                    <a:pt x="141" y="23"/>
                  </a:cubicBezTo>
                  <a:cubicBezTo>
                    <a:pt x="121" y="0"/>
                    <a:pt x="66" y="15"/>
                    <a:pt x="66" y="15"/>
                  </a:cubicBezTo>
                  <a:cubicBezTo>
                    <a:pt x="0" y="58"/>
                    <a:pt x="34" y="199"/>
                    <a:pt x="34" y="199"/>
                  </a:cubicBezTo>
                  <a:cubicBezTo>
                    <a:pt x="62" y="277"/>
                    <a:pt x="62" y="277"/>
                    <a:pt x="62" y="277"/>
                  </a:cubicBezTo>
                  <a:cubicBezTo>
                    <a:pt x="78" y="321"/>
                    <a:pt x="99" y="362"/>
                    <a:pt x="125" y="401"/>
                  </a:cubicBezTo>
                  <a:cubicBezTo>
                    <a:pt x="167" y="466"/>
                    <a:pt x="109" y="555"/>
                    <a:pt x="109" y="555"/>
                  </a:cubicBezTo>
                  <a:cubicBezTo>
                    <a:pt x="20" y="627"/>
                    <a:pt x="29" y="811"/>
                    <a:pt x="29" y="811"/>
                  </a:cubicBezTo>
                </a:path>
              </a:pathLst>
            </a:custGeom>
            <a:solidFill>
              <a:srgbClr val="FF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lîḋé"/>
            <p:cNvSpPr/>
            <p:nvPr/>
          </p:nvSpPr>
          <p:spPr bwMode="auto">
            <a:xfrm>
              <a:off x="4010184" y="-325084"/>
              <a:ext cx="231775" cy="430213"/>
            </a:xfrm>
            <a:custGeom>
              <a:avLst/>
              <a:gdLst>
                <a:gd name="T0" fmla="*/ 85 w 145"/>
                <a:gd name="T1" fmla="*/ 5 h 270"/>
                <a:gd name="T2" fmla="*/ 0 w 145"/>
                <a:gd name="T3" fmla="*/ 114 h 270"/>
                <a:gd name="T4" fmla="*/ 10 w 145"/>
                <a:gd name="T5" fmla="*/ 269 h 270"/>
                <a:gd name="T6" fmla="*/ 48 w 145"/>
                <a:gd name="T7" fmla="*/ 270 h 270"/>
                <a:gd name="T8" fmla="*/ 145 w 145"/>
                <a:gd name="T9" fmla="*/ 245 h 270"/>
                <a:gd name="T10" fmla="*/ 106 w 145"/>
                <a:gd name="T11" fmla="*/ 15 h 270"/>
                <a:gd name="T12" fmla="*/ 106 w 145"/>
                <a:gd name="T13" fmla="*/ 15 h 270"/>
                <a:gd name="T14" fmla="*/ 85 w 145"/>
                <a:gd name="T15" fmla="*/ 5 h 270"/>
                <a:gd name="T16" fmla="*/ 105 w 145"/>
                <a:gd name="T17" fmla="*/ 0 h 270"/>
                <a:gd name="T18" fmla="*/ 106 w 145"/>
                <a:gd name="T19" fmla="*/ 14 h 270"/>
                <a:gd name="T20" fmla="*/ 105 w 145"/>
                <a:gd name="T21" fmla="*/ 0 h 270"/>
                <a:gd name="T22" fmla="*/ 105 w 145"/>
                <a:gd name="T2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270">
                  <a:moveTo>
                    <a:pt x="85" y="5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24" y="270"/>
                    <a:pt x="37" y="270"/>
                    <a:pt x="48" y="270"/>
                  </a:cubicBezTo>
                  <a:cubicBezTo>
                    <a:pt x="126" y="270"/>
                    <a:pt x="145" y="245"/>
                    <a:pt x="145" y="245"/>
                  </a:cubicBezTo>
                  <a:cubicBezTo>
                    <a:pt x="128" y="197"/>
                    <a:pt x="115" y="94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85" y="5"/>
                    <a:pt x="85" y="5"/>
                    <a:pt x="85" y="5"/>
                  </a:cubicBezTo>
                  <a:moveTo>
                    <a:pt x="105" y="0"/>
                  </a:moveTo>
                  <a:cubicBezTo>
                    <a:pt x="105" y="5"/>
                    <a:pt x="105" y="9"/>
                    <a:pt x="106" y="14"/>
                  </a:cubicBezTo>
                  <a:cubicBezTo>
                    <a:pt x="106" y="9"/>
                    <a:pt x="105" y="5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F26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sḷïḑè"/>
            <p:cNvSpPr/>
            <p:nvPr/>
          </p:nvSpPr>
          <p:spPr bwMode="auto">
            <a:xfrm>
              <a:off x="3667284" y="-918809"/>
              <a:ext cx="512763" cy="617538"/>
            </a:xfrm>
            <a:custGeom>
              <a:avLst/>
              <a:gdLst>
                <a:gd name="T0" fmla="*/ 321 w 321"/>
                <a:gd name="T1" fmla="*/ 387 h 388"/>
                <a:gd name="T2" fmla="*/ 321 w 321"/>
                <a:gd name="T3" fmla="*/ 388 h 388"/>
                <a:gd name="T4" fmla="*/ 321 w 321"/>
                <a:gd name="T5" fmla="*/ 388 h 388"/>
                <a:gd name="T6" fmla="*/ 321 w 321"/>
                <a:gd name="T7" fmla="*/ 387 h 388"/>
                <a:gd name="T8" fmla="*/ 4 w 321"/>
                <a:gd name="T9" fmla="*/ 0 h 388"/>
                <a:gd name="T10" fmla="*/ 31 w 321"/>
                <a:gd name="T11" fmla="*/ 83 h 388"/>
                <a:gd name="T12" fmla="*/ 101 w 321"/>
                <a:gd name="T13" fmla="*/ 224 h 388"/>
                <a:gd name="T14" fmla="*/ 127 w 321"/>
                <a:gd name="T15" fmla="*/ 267 h 388"/>
                <a:gd name="T16" fmla="*/ 228 w 321"/>
                <a:gd name="T17" fmla="*/ 345 h 388"/>
                <a:gd name="T18" fmla="*/ 300 w 321"/>
                <a:gd name="T19" fmla="*/ 378 h 388"/>
                <a:gd name="T20" fmla="*/ 308 w 321"/>
                <a:gd name="T21" fmla="*/ 368 h 388"/>
                <a:gd name="T22" fmla="*/ 227 w 321"/>
                <a:gd name="T23" fmla="*/ 330 h 388"/>
                <a:gd name="T24" fmla="*/ 126 w 321"/>
                <a:gd name="T25" fmla="*/ 253 h 388"/>
                <a:gd name="T26" fmla="*/ 100 w 321"/>
                <a:gd name="T27" fmla="*/ 210 h 388"/>
                <a:gd name="T28" fmla="*/ 31 w 321"/>
                <a:gd name="T29" fmla="*/ 69 h 388"/>
                <a:gd name="T30" fmla="*/ 4 w 321"/>
                <a:gd name="T3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1" h="388">
                  <a:moveTo>
                    <a:pt x="321" y="387"/>
                  </a:moveTo>
                  <a:cubicBezTo>
                    <a:pt x="321" y="387"/>
                    <a:pt x="321" y="388"/>
                    <a:pt x="321" y="388"/>
                  </a:cubicBezTo>
                  <a:cubicBezTo>
                    <a:pt x="321" y="388"/>
                    <a:pt x="321" y="388"/>
                    <a:pt x="321" y="388"/>
                  </a:cubicBezTo>
                  <a:cubicBezTo>
                    <a:pt x="321" y="388"/>
                    <a:pt x="321" y="387"/>
                    <a:pt x="321" y="387"/>
                  </a:cubicBezTo>
                  <a:moveTo>
                    <a:pt x="4" y="0"/>
                  </a:moveTo>
                  <a:cubicBezTo>
                    <a:pt x="0" y="38"/>
                    <a:pt x="31" y="83"/>
                    <a:pt x="31" y="83"/>
                  </a:cubicBezTo>
                  <a:cubicBezTo>
                    <a:pt x="31" y="83"/>
                    <a:pt x="83" y="181"/>
                    <a:pt x="101" y="224"/>
                  </a:cubicBezTo>
                  <a:cubicBezTo>
                    <a:pt x="118" y="267"/>
                    <a:pt x="118" y="253"/>
                    <a:pt x="127" y="267"/>
                  </a:cubicBezTo>
                  <a:cubicBezTo>
                    <a:pt x="135" y="282"/>
                    <a:pt x="228" y="345"/>
                    <a:pt x="228" y="345"/>
                  </a:cubicBezTo>
                  <a:cubicBezTo>
                    <a:pt x="300" y="378"/>
                    <a:pt x="300" y="378"/>
                    <a:pt x="300" y="378"/>
                  </a:cubicBezTo>
                  <a:cubicBezTo>
                    <a:pt x="308" y="368"/>
                    <a:pt x="308" y="368"/>
                    <a:pt x="308" y="368"/>
                  </a:cubicBezTo>
                  <a:cubicBezTo>
                    <a:pt x="227" y="330"/>
                    <a:pt x="227" y="330"/>
                    <a:pt x="227" y="330"/>
                  </a:cubicBezTo>
                  <a:cubicBezTo>
                    <a:pt x="227" y="330"/>
                    <a:pt x="135" y="267"/>
                    <a:pt x="126" y="253"/>
                  </a:cubicBezTo>
                  <a:cubicBezTo>
                    <a:pt x="118" y="238"/>
                    <a:pt x="118" y="253"/>
                    <a:pt x="100" y="210"/>
                  </a:cubicBezTo>
                  <a:cubicBezTo>
                    <a:pt x="83" y="167"/>
                    <a:pt x="31" y="69"/>
                    <a:pt x="31" y="69"/>
                  </a:cubicBezTo>
                  <a:cubicBezTo>
                    <a:pt x="31" y="69"/>
                    <a:pt x="7" y="34"/>
                    <a:pt x="4" y="0"/>
                  </a:cubicBezTo>
                </a:path>
              </a:pathLst>
            </a:custGeom>
            <a:solidFill>
              <a:srgbClr val="E5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$ľïďé"/>
            <p:cNvSpPr/>
            <p:nvPr/>
          </p:nvSpPr>
          <p:spPr bwMode="auto">
            <a:xfrm>
              <a:off x="4146709" y="-333022"/>
              <a:ext cx="33338" cy="31750"/>
            </a:xfrm>
            <a:custGeom>
              <a:avLst/>
              <a:gdLst>
                <a:gd name="T0" fmla="*/ 8 w 21"/>
                <a:gd name="T1" fmla="*/ 0 h 20"/>
                <a:gd name="T2" fmla="*/ 0 w 21"/>
                <a:gd name="T3" fmla="*/ 10 h 20"/>
                <a:gd name="T4" fmla="*/ 21 w 21"/>
                <a:gd name="T5" fmla="*/ 20 h 20"/>
                <a:gd name="T6" fmla="*/ 21 w 21"/>
                <a:gd name="T7" fmla="*/ 19 h 20"/>
                <a:gd name="T8" fmla="*/ 20 w 21"/>
                <a:gd name="T9" fmla="*/ 5 h 20"/>
                <a:gd name="T10" fmla="*/ 8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8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19"/>
                    <a:pt x="21" y="19"/>
                  </a:cubicBezTo>
                  <a:cubicBezTo>
                    <a:pt x="20" y="14"/>
                    <a:pt x="20" y="10"/>
                    <a:pt x="20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96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íṣḻïḑê"/>
            <p:cNvSpPr/>
            <p:nvPr/>
          </p:nvSpPr>
          <p:spPr bwMode="auto">
            <a:xfrm>
              <a:off x="3638709" y="-1042634"/>
              <a:ext cx="954088" cy="976313"/>
            </a:xfrm>
            <a:custGeom>
              <a:avLst/>
              <a:gdLst>
                <a:gd name="T0" fmla="*/ 139 w 598"/>
                <a:gd name="T1" fmla="*/ 80 h 612"/>
                <a:gd name="T2" fmla="*/ 179 w 598"/>
                <a:gd name="T3" fmla="*/ 218 h 612"/>
                <a:gd name="T4" fmla="*/ 243 w 598"/>
                <a:gd name="T5" fmla="*/ 304 h 612"/>
                <a:gd name="T6" fmla="*/ 433 w 598"/>
                <a:gd name="T7" fmla="*/ 431 h 612"/>
                <a:gd name="T8" fmla="*/ 543 w 598"/>
                <a:gd name="T9" fmla="*/ 548 h 612"/>
                <a:gd name="T10" fmla="*/ 401 w 598"/>
                <a:gd name="T11" fmla="*/ 479 h 612"/>
                <a:gd name="T12" fmla="*/ 245 w 598"/>
                <a:gd name="T13" fmla="*/ 407 h 612"/>
                <a:gd name="T14" fmla="*/ 144 w 598"/>
                <a:gd name="T15" fmla="*/ 330 h 612"/>
                <a:gd name="T16" fmla="*/ 118 w 598"/>
                <a:gd name="T17" fmla="*/ 287 h 612"/>
                <a:gd name="T18" fmla="*/ 49 w 598"/>
                <a:gd name="T19" fmla="*/ 146 h 612"/>
                <a:gd name="T20" fmla="*/ 32 w 598"/>
                <a:gd name="T21" fmla="*/ 37 h 612"/>
                <a:gd name="T22" fmla="*/ 139 w 598"/>
                <a:gd name="T23" fmla="*/ 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8" h="612">
                  <a:moveTo>
                    <a:pt x="139" y="80"/>
                  </a:moveTo>
                  <a:cubicBezTo>
                    <a:pt x="139" y="80"/>
                    <a:pt x="176" y="169"/>
                    <a:pt x="179" y="218"/>
                  </a:cubicBezTo>
                  <a:cubicBezTo>
                    <a:pt x="182" y="267"/>
                    <a:pt x="243" y="304"/>
                    <a:pt x="243" y="304"/>
                  </a:cubicBezTo>
                  <a:cubicBezTo>
                    <a:pt x="433" y="431"/>
                    <a:pt x="433" y="431"/>
                    <a:pt x="433" y="431"/>
                  </a:cubicBezTo>
                  <a:cubicBezTo>
                    <a:pt x="433" y="431"/>
                    <a:pt x="598" y="485"/>
                    <a:pt x="543" y="548"/>
                  </a:cubicBezTo>
                  <a:cubicBezTo>
                    <a:pt x="488" y="612"/>
                    <a:pt x="401" y="479"/>
                    <a:pt x="401" y="479"/>
                  </a:cubicBezTo>
                  <a:cubicBezTo>
                    <a:pt x="245" y="407"/>
                    <a:pt x="245" y="407"/>
                    <a:pt x="245" y="407"/>
                  </a:cubicBezTo>
                  <a:cubicBezTo>
                    <a:pt x="245" y="407"/>
                    <a:pt x="153" y="344"/>
                    <a:pt x="144" y="330"/>
                  </a:cubicBezTo>
                  <a:cubicBezTo>
                    <a:pt x="136" y="315"/>
                    <a:pt x="136" y="330"/>
                    <a:pt x="118" y="287"/>
                  </a:cubicBezTo>
                  <a:cubicBezTo>
                    <a:pt x="101" y="244"/>
                    <a:pt x="49" y="146"/>
                    <a:pt x="49" y="146"/>
                  </a:cubicBezTo>
                  <a:cubicBezTo>
                    <a:pt x="49" y="146"/>
                    <a:pt x="0" y="74"/>
                    <a:pt x="32" y="37"/>
                  </a:cubicBezTo>
                  <a:cubicBezTo>
                    <a:pt x="64" y="0"/>
                    <a:pt x="139" y="80"/>
                    <a:pt x="139" y="80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ṧḻïḓe"/>
            <p:cNvSpPr/>
            <p:nvPr/>
          </p:nvSpPr>
          <p:spPr bwMode="auto">
            <a:xfrm>
              <a:off x="3633946" y="-1048984"/>
              <a:ext cx="263525" cy="193675"/>
            </a:xfrm>
            <a:custGeom>
              <a:avLst/>
              <a:gdLst>
                <a:gd name="T0" fmla="*/ 150 w 165"/>
                <a:gd name="T1" fmla="*/ 104 h 121"/>
                <a:gd name="T2" fmla="*/ 153 w 165"/>
                <a:gd name="T3" fmla="*/ 112 h 121"/>
                <a:gd name="T4" fmla="*/ 165 w 165"/>
                <a:gd name="T5" fmla="*/ 121 h 121"/>
                <a:gd name="T6" fmla="*/ 160 w 165"/>
                <a:gd name="T7" fmla="*/ 112 h 121"/>
                <a:gd name="T8" fmla="*/ 150 w 165"/>
                <a:gd name="T9" fmla="*/ 104 h 121"/>
                <a:gd name="T10" fmla="*/ 9 w 165"/>
                <a:gd name="T11" fmla="*/ 73 h 121"/>
                <a:gd name="T12" fmla="*/ 9 w 165"/>
                <a:gd name="T13" fmla="*/ 75 h 121"/>
                <a:gd name="T14" fmla="*/ 9 w 165"/>
                <a:gd name="T15" fmla="*/ 77 h 121"/>
                <a:gd name="T16" fmla="*/ 9 w 165"/>
                <a:gd name="T17" fmla="*/ 73 h 121"/>
                <a:gd name="T18" fmla="*/ 1 w 165"/>
                <a:gd name="T19" fmla="*/ 0 h 121"/>
                <a:gd name="T20" fmla="*/ 0 w 165"/>
                <a:gd name="T21" fmla="*/ 1 h 121"/>
                <a:gd name="T22" fmla="*/ 9 w 165"/>
                <a:gd name="T23" fmla="*/ 73 h 121"/>
                <a:gd name="T24" fmla="*/ 24 w 165"/>
                <a:gd name="T25" fmla="*/ 68 h 121"/>
                <a:gd name="T26" fmla="*/ 24 w 165"/>
                <a:gd name="T27" fmla="*/ 68 h 121"/>
                <a:gd name="T28" fmla="*/ 25 w 165"/>
                <a:gd name="T29" fmla="*/ 62 h 121"/>
                <a:gd name="T30" fmla="*/ 24 w 165"/>
                <a:gd name="T31" fmla="*/ 62 h 121"/>
                <a:gd name="T32" fmla="*/ 9 w 165"/>
                <a:gd name="T33" fmla="*/ 67 h 121"/>
                <a:gd name="T34" fmla="*/ 9 w 165"/>
                <a:gd name="T35" fmla="*/ 71 h 121"/>
                <a:gd name="T36" fmla="*/ 9 w 165"/>
                <a:gd name="T37" fmla="*/ 70 h 121"/>
                <a:gd name="T38" fmla="*/ 9 w 165"/>
                <a:gd name="T39" fmla="*/ 67 h 121"/>
                <a:gd name="T40" fmla="*/ 1 w 165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5" h="121">
                  <a:moveTo>
                    <a:pt x="150" y="104"/>
                  </a:moveTo>
                  <a:cubicBezTo>
                    <a:pt x="151" y="107"/>
                    <a:pt x="152" y="109"/>
                    <a:pt x="153" y="112"/>
                  </a:cubicBezTo>
                  <a:cubicBezTo>
                    <a:pt x="160" y="118"/>
                    <a:pt x="165" y="121"/>
                    <a:pt x="165" y="121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58" y="110"/>
                    <a:pt x="154" y="107"/>
                    <a:pt x="150" y="104"/>
                  </a:cubicBezTo>
                  <a:moveTo>
                    <a:pt x="9" y="73"/>
                  </a:moveTo>
                  <a:cubicBezTo>
                    <a:pt x="9" y="73"/>
                    <a:pt x="9" y="74"/>
                    <a:pt x="9" y="75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7"/>
                    <a:pt x="9" y="75"/>
                    <a:pt x="9" y="7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" y="57"/>
                    <a:pt x="9" y="73"/>
                  </a:cubicBezTo>
                  <a:cubicBezTo>
                    <a:pt x="10" y="69"/>
                    <a:pt x="16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6"/>
                    <a:pt x="25" y="64"/>
                    <a:pt x="25" y="62"/>
                  </a:cubicBezTo>
                  <a:cubicBezTo>
                    <a:pt x="25" y="62"/>
                    <a:pt x="24" y="62"/>
                    <a:pt x="24" y="62"/>
                  </a:cubicBezTo>
                  <a:cubicBezTo>
                    <a:pt x="16" y="62"/>
                    <a:pt x="10" y="64"/>
                    <a:pt x="9" y="67"/>
                  </a:cubicBezTo>
                  <a:cubicBezTo>
                    <a:pt x="9" y="70"/>
                    <a:pt x="9" y="71"/>
                    <a:pt x="9" y="71"/>
                  </a:cubicBezTo>
                  <a:cubicBezTo>
                    <a:pt x="9" y="71"/>
                    <a:pt x="9" y="71"/>
                    <a:pt x="9" y="70"/>
                  </a:cubicBezTo>
                  <a:cubicBezTo>
                    <a:pt x="9" y="69"/>
                    <a:pt x="9" y="68"/>
                    <a:pt x="9" y="67"/>
                  </a:cubicBezTo>
                  <a:cubicBezTo>
                    <a:pt x="8" y="54"/>
                    <a:pt x="3" y="15"/>
                    <a:pt x="1" y="0"/>
                  </a:cubicBezTo>
                </a:path>
              </a:pathLst>
            </a:custGeom>
            <a:solidFill>
              <a:srgbClr val="E5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îṡľîḋè"/>
            <p:cNvSpPr/>
            <p:nvPr/>
          </p:nvSpPr>
          <p:spPr bwMode="auto">
            <a:xfrm>
              <a:off x="3672046" y="-963259"/>
              <a:ext cx="206375" cy="93663"/>
            </a:xfrm>
            <a:custGeom>
              <a:avLst/>
              <a:gdLst>
                <a:gd name="T0" fmla="*/ 61 w 129"/>
                <a:gd name="T1" fmla="*/ 0 h 59"/>
                <a:gd name="T2" fmla="*/ 51 w 129"/>
                <a:gd name="T3" fmla="*/ 3 h 59"/>
                <a:gd name="T4" fmla="*/ 15 w 129"/>
                <a:gd name="T5" fmla="*/ 10 h 59"/>
                <a:gd name="T6" fmla="*/ 8 w 129"/>
                <a:gd name="T7" fmla="*/ 10 h 59"/>
                <a:gd name="T8" fmla="*/ 1 w 129"/>
                <a:gd name="T9" fmla="*/ 9 h 59"/>
                <a:gd name="T10" fmla="*/ 0 w 129"/>
                <a:gd name="T11" fmla="*/ 15 h 59"/>
                <a:gd name="T12" fmla="*/ 8 w 129"/>
                <a:gd name="T13" fmla="*/ 15 h 59"/>
                <a:gd name="T14" fmla="*/ 16 w 129"/>
                <a:gd name="T15" fmla="*/ 16 h 59"/>
                <a:gd name="T16" fmla="*/ 51 w 129"/>
                <a:gd name="T17" fmla="*/ 9 h 59"/>
                <a:gd name="T18" fmla="*/ 61 w 129"/>
                <a:gd name="T19" fmla="*/ 6 h 59"/>
                <a:gd name="T20" fmla="*/ 72 w 129"/>
                <a:gd name="T21" fmla="*/ 11 h 59"/>
                <a:gd name="T22" fmla="*/ 129 w 129"/>
                <a:gd name="T23" fmla="*/ 59 h 59"/>
                <a:gd name="T24" fmla="*/ 126 w 129"/>
                <a:gd name="T25" fmla="*/ 51 h 59"/>
                <a:gd name="T26" fmla="*/ 72 w 129"/>
                <a:gd name="T27" fmla="*/ 5 h 59"/>
                <a:gd name="T28" fmla="*/ 61 w 129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59">
                  <a:moveTo>
                    <a:pt x="61" y="0"/>
                  </a:moveTo>
                  <a:cubicBezTo>
                    <a:pt x="58" y="0"/>
                    <a:pt x="55" y="1"/>
                    <a:pt x="51" y="3"/>
                  </a:cubicBezTo>
                  <a:cubicBezTo>
                    <a:pt x="40" y="8"/>
                    <a:pt x="28" y="10"/>
                    <a:pt x="15" y="10"/>
                  </a:cubicBezTo>
                  <a:cubicBezTo>
                    <a:pt x="13" y="10"/>
                    <a:pt x="11" y="10"/>
                    <a:pt x="8" y="10"/>
                  </a:cubicBezTo>
                  <a:cubicBezTo>
                    <a:pt x="6" y="10"/>
                    <a:pt x="3" y="10"/>
                    <a:pt x="1" y="9"/>
                  </a:cubicBezTo>
                  <a:cubicBezTo>
                    <a:pt x="1" y="11"/>
                    <a:pt x="0" y="13"/>
                    <a:pt x="0" y="15"/>
                  </a:cubicBezTo>
                  <a:cubicBezTo>
                    <a:pt x="3" y="15"/>
                    <a:pt x="6" y="15"/>
                    <a:pt x="8" y="15"/>
                  </a:cubicBezTo>
                  <a:cubicBezTo>
                    <a:pt x="11" y="16"/>
                    <a:pt x="13" y="16"/>
                    <a:pt x="16" y="16"/>
                  </a:cubicBezTo>
                  <a:cubicBezTo>
                    <a:pt x="28" y="16"/>
                    <a:pt x="40" y="13"/>
                    <a:pt x="51" y="9"/>
                  </a:cubicBezTo>
                  <a:cubicBezTo>
                    <a:pt x="55" y="7"/>
                    <a:pt x="58" y="6"/>
                    <a:pt x="61" y="6"/>
                  </a:cubicBezTo>
                  <a:cubicBezTo>
                    <a:pt x="65" y="6"/>
                    <a:pt x="69" y="7"/>
                    <a:pt x="72" y="11"/>
                  </a:cubicBezTo>
                  <a:cubicBezTo>
                    <a:pt x="80" y="21"/>
                    <a:pt x="111" y="46"/>
                    <a:pt x="129" y="59"/>
                  </a:cubicBezTo>
                  <a:cubicBezTo>
                    <a:pt x="128" y="56"/>
                    <a:pt x="127" y="54"/>
                    <a:pt x="126" y="51"/>
                  </a:cubicBezTo>
                  <a:cubicBezTo>
                    <a:pt x="108" y="37"/>
                    <a:pt x="79" y="15"/>
                    <a:pt x="72" y="5"/>
                  </a:cubicBezTo>
                  <a:cubicBezTo>
                    <a:pt x="69" y="2"/>
                    <a:pt x="65" y="0"/>
                    <a:pt x="61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ṩḻíḑe"/>
            <p:cNvSpPr/>
            <p:nvPr/>
          </p:nvSpPr>
          <p:spPr bwMode="auto">
            <a:xfrm>
              <a:off x="3633946" y="-1083909"/>
              <a:ext cx="263525" cy="220663"/>
            </a:xfrm>
            <a:custGeom>
              <a:avLst/>
              <a:gdLst>
                <a:gd name="T0" fmla="*/ 165 w 165"/>
                <a:gd name="T1" fmla="*/ 138 h 138"/>
                <a:gd name="T2" fmla="*/ 96 w 165"/>
                <a:gd name="T3" fmla="*/ 80 h 138"/>
                <a:gd name="T4" fmla="*/ 75 w 165"/>
                <a:gd name="T5" fmla="*/ 78 h 138"/>
                <a:gd name="T6" fmla="*/ 32 w 165"/>
                <a:gd name="T7" fmla="*/ 85 h 138"/>
                <a:gd name="T8" fmla="*/ 9 w 165"/>
                <a:gd name="T9" fmla="*/ 92 h 138"/>
                <a:gd name="T10" fmla="*/ 0 w 165"/>
                <a:gd name="T11" fmla="*/ 17 h 138"/>
                <a:gd name="T12" fmla="*/ 49 w 165"/>
                <a:gd name="T13" fmla="*/ 0 h 138"/>
                <a:gd name="T14" fmla="*/ 113 w 165"/>
                <a:gd name="T15" fmla="*/ 34 h 138"/>
                <a:gd name="T16" fmla="*/ 165 w 165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38">
                  <a:moveTo>
                    <a:pt x="165" y="138"/>
                  </a:moveTo>
                  <a:cubicBezTo>
                    <a:pt x="165" y="138"/>
                    <a:pt x="107" y="94"/>
                    <a:pt x="96" y="80"/>
                  </a:cubicBezTo>
                  <a:cubicBezTo>
                    <a:pt x="90" y="74"/>
                    <a:pt x="83" y="75"/>
                    <a:pt x="75" y="78"/>
                  </a:cubicBezTo>
                  <a:cubicBezTo>
                    <a:pt x="62" y="84"/>
                    <a:pt x="47" y="86"/>
                    <a:pt x="32" y="85"/>
                  </a:cubicBezTo>
                  <a:cubicBezTo>
                    <a:pt x="20" y="84"/>
                    <a:pt x="7" y="85"/>
                    <a:pt x="9" y="92"/>
                  </a:cubicBezTo>
                  <a:cubicBezTo>
                    <a:pt x="12" y="106"/>
                    <a:pt x="0" y="17"/>
                    <a:pt x="0" y="17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65" y="138"/>
                    <a:pt x="165" y="138"/>
                    <a:pt x="165" y="138"/>
                  </a:cubicBezTo>
                </a:path>
              </a:pathLst>
            </a:custGeom>
            <a:solidFill>
              <a:srgbClr val="FF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1íḍê"/>
            <p:cNvSpPr/>
            <p:nvPr/>
          </p:nvSpPr>
          <p:spPr bwMode="auto">
            <a:xfrm>
              <a:off x="4114959" y="-8553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iṣḻiḋè"/>
            <p:cNvSpPr/>
            <p:nvPr/>
          </p:nvSpPr>
          <p:spPr bwMode="auto">
            <a:xfrm>
              <a:off x="4010184" y="-861659"/>
              <a:ext cx="104775" cy="15875"/>
            </a:xfrm>
            <a:custGeom>
              <a:avLst/>
              <a:gdLst>
                <a:gd name="T0" fmla="*/ 0 w 65"/>
                <a:gd name="T1" fmla="*/ 0 h 10"/>
                <a:gd name="T2" fmla="*/ 36 w 65"/>
                <a:gd name="T3" fmla="*/ 10 h 10"/>
                <a:gd name="T4" fmla="*/ 65 w 65"/>
                <a:gd name="T5" fmla="*/ 4 h 10"/>
                <a:gd name="T6" fmla="*/ 65 w 65"/>
                <a:gd name="T7" fmla="*/ 4 h 10"/>
                <a:gd name="T8" fmla="*/ 0 w 6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">
                  <a:moveTo>
                    <a:pt x="0" y="0"/>
                  </a:moveTo>
                  <a:cubicBezTo>
                    <a:pt x="11" y="7"/>
                    <a:pt x="24" y="10"/>
                    <a:pt x="36" y="10"/>
                  </a:cubicBezTo>
                  <a:cubicBezTo>
                    <a:pt x="46" y="10"/>
                    <a:pt x="56" y="8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îśļíḑè"/>
            <p:cNvSpPr/>
            <p:nvPr/>
          </p:nvSpPr>
          <p:spPr bwMode="auto">
            <a:xfrm>
              <a:off x="3948271" y="-1323622"/>
              <a:ext cx="6350" cy="9525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1 h 6"/>
                <a:gd name="T4" fmla="*/ 0 w 4"/>
                <a:gd name="T5" fmla="*/ 6 h 6"/>
                <a:gd name="T6" fmla="*/ 1 w 4"/>
                <a:gd name="T7" fmla="*/ 6 h 6"/>
                <a:gd name="T8" fmla="*/ 4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4"/>
                    <a:pt x="3" y="2"/>
                    <a:pt x="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îślîḍe"/>
            <p:cNvSpPr/>
            <p:nvPr/>
          </p:nvSpPr>
          <p:spPr bwMode="auto">
            <a:xfrm>
              <a:off x="3905409" y="-1323622"/>
              <a:ext cx="49213" cy="11113"/>
            </a:xfrm>
            <a:custGeom>
              <a:avLst/>
              <a:gdLst>
                <a:gd name="T0" fmla="*/ 0 w 31"/>
                <a:gd name="T1" fmla="*/ 0 h 7"/>
                <a:gd name="T2" fmla="*/ 0 w 31"/>
                <a:gd name="T3" fmla="*/ 4 h 7"/>
                <a:gd name="T4" fmla="*/ 14 w 31"/>
                <a:gd name="T5" fmla="*/ 7 h 7"/>
                <a:gd name="T6" fmla="*/ 27 w 31"/>
                <a:gd name="T7" fmla="*/ 6 h 7"/>
                <a:gd name="T8" fmla="*/ 31 w 31"/>
                <a:gd name="T9" fmla="*/ 1 h 7"/>
                <a:gd name="T10" fmla="*/ 16 w 31"/>
                <a:gd name="T11" fmla="*/ 1 h 7"/>
                <a:gd name="T12" fmla="*/ 0 w 3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7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4" y="6"/>
                    <a:pt x="9" y="7"/>
                    <a:pt x="14" y="7"/>
                  </a:cubicBezTo>
                  <a:cubicBezTo>
                    <a:pt x="18" y="7"/>
                    <a:pt x="23" y="7"/>
                    <a:pt x="27" y="6"/>
                  </a:cubicBezTo>
                  <a:cubicBezTo>
                    <a:pt x="28" y="4"/>
                    <a:pt x="30" y="2"/>
                    <a:pt x="31" y="1"/>
                  </a:cubicBezTo>
                  <a:cubicBezTo>
                    <a:pt x="26" y="1"/>
                    <a:pt x="21" y="1"/>
                    <a:pt x="16" y="1"/>
                  </a:cubicBezTo>
                  <a:cubicBezTo>
                    <a:pt x="11" y="1"/>
                    <a:pt x="6" y="1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ïṧḻïďè"/>
            <p:cNvSpPr/>
            <p:nvPr/>
          </p:nvSpPr>
          <p:spPr bwMode="auto">
            <a:xfrm>
              <a:off x="3730784" y="-1720497"/>
              <a:ext cx="401638" cy="398463"/>
            </a:xfrm>
            <a:prstGeom prst="ellipse">
              <a:avLst/>
            </a:pr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sḻïdé"/>
            <p:cNvSpPr/>
            <p:nvPr/>
          </p:nvSpPr>
          <p:spPr bwMode="auto">
            <a:xfrm>
              <a:off x="3110071" y="-1820509"/>
              <a:ext cx="1038225" cy="927100"/>
            </a:xfrm>
            <a:custGeom>
              <a:avLst/>
              <a:gdLst>
                <a:gd name="T0" fmla="*/ 505 w 650"/>
                <a:gd name="T1" fmla="*/ 359 h 581"/>
                <a:gd name="T2" fmla="*/ 490 w 650"/>
                <a:gd name="T3" fmla="*/ 425 h 581"/>
                <a:gd name="T4" fmla="*/ 492 w 650"/>
                <a:gd name="T5" fmla="*/ 427 h 581"/>
                <a:gd name="T6" fmla="*/ 511 w 650"/>
                <a:gd name="T7" fmla="*/ 399 h 581"/>
                <a:gd name="T8" fmla="*/ 505 w 650"/>
                <a:gd name="T9" fmla="*/ 359 h 581"/>
                <a:gd name="T10" fmla="*/ 532 w 650"/>
                <a:gd name="T11" fmla="*/ 0 h 581"/>
                <a:gd name="T12" fmla="*/ 511 w 650"/>
                <a:gd name="T13" fmla="*/ 2 h 581"/>
                <a:gd name="T14" fmla="*/ 434 w 650"/>
                <a:gd name="T15" fmla="*/ 26 h 581"/>
                <a:gd name="T16" fmla="*/ 365 w 650"/>
                <a:gd name="T17" fmla="*/ 45 h 581"/>
                <a:gd name="T18" fmla="*/ 283 w 650"/>
                <a:gd name="T19" fmla="*/ 130 h 581"/>
                <a:gd name="T20" fmla="*/ 244 w 650"/>
                <a:gd name="T21" fmla="*/ 229 h 581"/>
                <a:gd name="T22" fmla="*/ 163 w 650"/>
                <a:gd name="T23" fmla="*/ 287 h 581"/>
                <a:gd name="T24" fmla="*/ 161 w 650"/>
                <a:gd name="T25" fmla="*/ 287 h 581"/>
                <a:gd name="T26" fmla="*/ 145 w 650"/>
                <a:gd name="T27" fmla="*/ 286 h 581"/>
                <a:gd name="T28" fmla="*/ 134 w 650"/>
                <a:gd name="T29" fmla="*/ 288 h 581"/>
                <a:gd name="T30" fmla="*/ 118 w 650"/>
                <a:gd name="T31" fmla="*/ 303 h 581"/>
                <a:gd name="T32" fmla="*/ 95 w 650"/>
                <a:gd name="T33" fmla="*/ 411 h 581"/>
                <a:gd name="T34" fmla="*/ 38 w 650"/>
                <a:gd name="T35" fmla="*/ 471 h 581"/>
                <a:gd name="T36" fmla="*/ 10 w 650"/>
                <a:gd name="T37" fmla="*/ 545 h 581"/>
                <a:gd name="T38" fmla="*/ 55 w 650"/>
                <a:gd name="T39" fmla="*/ 579 h 581"/>
                <a:gd name="T40" fmla="*/ 79 w 650"/>
                <a:gd name="T41" fmla="*/ 581 h 581"/>
                <a:gd name="T42" fmla="*/ 114 w 650"/>
                <a:gd name="T43" fmla="*/ 579 h 581"/>
                <a:gd name="T44" fmla="*/ 269 w 650"/>
                <a:gd name="T45" fmla="*/ 544 h 581"/>
                <a:gd name="T46" fmla="*/ 313 w 650"/>
                <a:gd name="T47" fmla="*/ 495 h 581"/>
                <a:gd name="T48" fmla="*/ 354 w 650"/>
                <a:gd name="T49" fmla="*/ 390 h 581"/>
                <a:gd name="T50" fmla="*/ 370 w 650"/>
                <a:gd name="T51" fmla="*/ 387 h 581"/>
                <a:gd name="T52" fmla="*/ 421 w 650"/>
                <a:gd name="T53" fmla="*/ 270 h 581"/>
                <a:gd name="T54" fmla="*/ 389 w 650"/>
                <a:gd name="T55" fmla="*/ 187 h 581"/>
                <a:gd name="T56" fmla="*/ 514 w 650"/>
                <a:gd name="T57" fmla="*/ 62 h 581"/>
                <a:gd name="T58" fmla="*/ 625 w 650"/>
                <a:gd name="T59" fmla="*/ 128 h 581"/>
                <a:gd name="T60" fmla="*/ 645 w 650"/>
                <a:gd name="T61" fmla="*/ 104 h 581"/>
                <a:gd name="T62" fmla="*/ 627 w 650"/>
                <a:gd name="T63" fmla="*/ 82 h 581"/>
                <a:gd name="T64" fmla="*/ 586 w 650"/>
                <a:gd name="T65" fmla="*/ 19 h 581"/>
                <a:gd name="T66" fmla="*/ 532 w 650"/>
                <a:gd name="T67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0" h="581">
                  <a:moveTo>
                    <a:pt x="505" y="359"/>
                  </a:moveTo>
                  <a:cubicBezTo>
                    <a:pt x="496" y="380"/>
                    <a:pt x="490" y="403"/>
                    <a:pt x="490" y="425"/>
                  </a:cubicBezTo>
                  <a:cubicBezTo>
                    <a:pt x="491" y="426"/>
                    <a:pt x="492" y="426"/>
                    <a:pt x="492" y="427"/>
                  </a:cubicBezTo>
                  <a:cubicBezTo>
                    <a:pt x="502" y="420"/>
                    <a:pt x="509" y="410"/>
                    <a:pt x="511" y="399"/>
                  </a:cubicBezTo>
                  <a:cubicBezTo>
                    <a:pt x="514" y="385"/>
                    <a:pt x="509" y="372"/>
                    <a:pt x="505" y="359"/>
                  </a:cubicBezTo>
                  <a:moveTo>
                    <a:pt x="532" y="0"/>
                  </a:moveTo>
                  <a:cubicBezTo>
                    <a:pt x="525" y="0"/>
                    <a:pt x="518" y="1"/>
                    <a:pt x="511" y="2"/>
                  </a:cubicBezTo>
                  <a:cubicBezTo>
                    <a:pt x="484" y="7"/>
                    <a:pt x="459" y="19"/>
                    <a:pt x="434" y="26"/>
                  </a:cubicBezTo>
                  <a:cubicBezTo>
                    <a:pt x="411" y="33"/>
                    <a:pt x="387" y="36"/>
                    <a:pt x="365" y="45"/>
                  </a:cubicBezTo>
                  <a:cubicBezTo>
                    <a:pt x="328" y="61"/>
                    <a:pt x="300" y="93"/>
                    <a:pt x="283" y="130"/>
                  </a:cubicBezTo>
                  <a:cubicBezTo>
                    <a:pt x="267" y="162"/>
                    <a:pt x="260" y="197"/>
                    <a:pt x="244" y="229"/>
                  </a:cubicBezTo>
                  <a:cubicBezTo>
                    <a:pt x="228" y="260"/>
                    <a:pt x="198" y="287"/>
                    <a:pt x="163" y="287"/>
                  </a:cubicBezTo>
                  <a:cubicBezTo>
                    <a:pt x="163" y="287"/>
                    <a:pt x="162" y="287"/>
                    <a:pt x="161" y="287"/>
                  </a:cubicBezTo>
                  <a:cubicBezTo>
                    <a:pt x="156" y="287"/>
                    <a:pt x="150" y="286"/>
                    <a:pt x="145" y="286"/>
                  </a:cubicBezTo>
                  <a:cubicBezTo>
                    <a:pt x="141" y="286"/>
                    <a:pt x="137" y="287"/>
                    <a:pt x="134" y="288"/>
                  </a:cubicBezTo>
                  <a:cubicBezTo>
                    <a:pt x="127" y="291"/>
                    <a:pt x="121" y="296"/>
                    <a:pt x="118" y="303"/>
                  </a:cubicBezTo>
                  <a:cubicBezTo>
                    <a:pt x="98" y="335"/>
                    <a:pt x="111" y="377"/>
                    <a:pt x="95" y="411"/>
                  </a:cubicBezTo>
                  <a:cubicBezTo>
                    <a:pt x="84" y="437"/>
                    <a:pt x="59" y="453"/>
                    <a:pt x="38" y="471"/>
                  </a:cubicBezTo>
                  <a:cubicBezTo>
                    <a:pt x="18" y="490"/>
                    <a:pt x="0" y="519"/>
                    <a:pt x="10" y="545"/>
                  </a:cubicBezTo>
                  <a:cubicBezTo>
                    <a:pt x="17" y="563"/>
                    <a:pt x="36" y="575"/>
                    <a:pt x="55" y="579"/>
                  </a:cubicBezTo>
                  <a:cubicBezTo>
                    <a:pt x="63" y="580"/>
                    <a:pt x="71" y="581"/>
                    <a:pt x="79" y="581"/>
                  </a:cubicBezTo>
                  <a:cubicBezTo>
                    <a:pt x="91" y="581"/>
                    <a:pt x="103" y="580"/>
                    <a:pt x="114" y="579"/>
                  </a:cubicBezTo>
                  <a:cubicBezTo>
                    <a:pt x="168" y="575"/>
                    <a:pt x="226" y="577"/>
                    <a:pt x="269" y="544"/>
                  </a:cubicBezTo>
                  <a:cubicBezTo>
                    <a:pt x="286" y="531"/>
                    <a:pt x="299" y="513"/>
                    <a:pt x="313" y="495"/>
                  </a:cubicBezTo>
                  <a:cubicBezTo>
                    <a:pt x="313" y="455"/>
                    <a:pt x="322" y="411"/>
                    <a:pt x="354" y="390"/>
                  </a:cubicBezTo>
                  <a:cubicBezTo>
                    <a:pt x="354" y="390"/>
                    <a:pt x="361" y="388"/>
                    <a:pt x="370" y="387"/>
                  </a:cubicBezTo>
                  <a:cubicBezTo>
                    <a:pt x="388" y="365"/>
                    <a:pt x="414" y="325"/>
                    <a:pt x="421" y="270"/>
                  </a:cubicBezTo>
                  <a:cubicBezTo>
                    <a:pt x="401" y="248"/>
                    <a:pt x="389" y="219"/>
                    <a:pt x="389" y="187"/>
                  </a:cubicBezTo>
                  <a:cubicBezTo>
                    <a:pt x="389" y="118"/>
                    <a:pt x="445" y="62"/>
                    <a:pt x="514" y="62"/>
                  </a:cubicBezTo>
                  <a:cubicBezTo>
                    <a:pt x="562" y="62"/>
                    <a:pt x="604" y="89"/>
                    <a:pt x="625" y="128"/>
                  </a:cubicBezTo>
                  <a:cubicBezTo>
                    <a:pt x="638" y="123"/>
                    <a:pt x="650" y="117"/>
                    <a:pt x="645" y="104"/>
                  </a:cubicBezTo>
                  <a:cubicBezTo>
                    <a:pt x="642" y="95"/>
                    <a:pt x="634" y="89"/>
                    <a:pt x="627" y="82"/>
                  </a:cubicBezTo>
                  <a:cubicBezTo>
                    <a:pt x="610" y="64"/>
                    <a:pt x="604" y="37"/>
                    <a:pt x="586" y="19"/>
                  </a:cubicBezTo>
                  <a:cubicBezTo>
                    <a:pt x="572" y="6"/>
                    <a:pt x="552" y="0"/>
                    <a:pt x="53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ŝliďe"/>
            <p:cNvSpPr/>
            <p:nvPr/>
          </p:nvSpPr>
          <p:spPr bwMode="auto">
            <a:xfrm>
              <a:off x="3700621" y="-1390297"/>
              <a:ext cx="215900" cy="247650"/>
            </a:xfrm>
            <a:custGeom>
              <a:avLst/>
              <a:gdLst>
                <a:gd name="T0" fmla="*/ 51 w 135"/>
                <a:gd name="T1" fmla="*/ 0 h 155"/>
                <a:gd name="T2" fmla="*/ 0 w 135"/>
                <a:gd name="T3" fmla="*/ 117 h 155"/>
                <a:gd name="T4" fmla="*/ 20 w 135"/>
                <a:gd name="T5" fmla="*/ 115 h 155"/>
                <a:gd name="T6" fmla="*/ 59 w 135"/>
                <a:gd name="T7" fmla="*/ 128 h 155"/>
                <a:gd name="T8" fmla="*/ 86 w 135"/>
                <a:gd name="T9" fmla="*/ 139 h 155"/>
                <a:gd name="T10" fmla="*/ 120 w 135"/>
                <a:gd name="T11" fmla="*/ 155 h 155"/>
                <a:gd name="T12" fmla="*/ 135 w 135"/>
                <a:gd name="T13" fmla="*/ 89 h 155"/>
                <a:gd name="T14" fmla="*/ 133 w 135"/>
                <a:gd name="T15" fmla="*/ 82 h 155"/>
                <a:gd name="T16" fmla="*/ 128 w 135"/>
                <a:gd name="T17" fmla="*/ 45 h 155"/>
                <a:gd name="T18" fmla="*/ 122 w 135"/>
                <a:gd name="T19" fmla="*/ 40 h 155"/>
                <a:gd name="T20" fmla="*/ 51 w 135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55">
                  <a:moveTo>
                    <a:pt x="51" y="0"/>
                  </a:moveTo>
                  <a:cubicBezTo>
                    <a:pt x="44" y="55"/>
                    <a:pt x="18" y="95"/>
                    <a:pt x="0" y="117"/>
                  </a:cubicBezTo>
                  <a:cubicBezTo>
                    <a:pt x="6" y="116"/>
                    <a:pt x="13" y="115"/>
                    <a:pt x="20" y="115"/>
                  </a:cubicBezTo>
                  <a:cubicBezTo>
                    <a:pt x="34" y="115"/>
                    <a:pt x="50" y="118"/>
                    <a:pt x="59" y="128"/>
                  </a:cubicBezTo>
                  <a:cubicBezTo>
                    <a:pt x="59" y="128"/>
                    <a:pt x="72" y="134"/>
                    <a:pt x="86" y="139"/>
                  </a:cubicBezTo>
                  <a:cubicBezTo>
                    <a:pt x="98" y="144"/>
                    <a:pt x="109" y="149"/>
                    <a:pt x="120" y="155"/>
                  </a:cubicBezTo>
                  <a:cubicBezTo>
                    <a:pt x="120" y="133"/>
                    <a:pt x="126" y="110"/>
                    <a:pt x="135" y="89"/>
                  </a:cubicBezTo>
                  <a:cubicBezTo>
                    <a:pt x="134" y="87"/>
                    <a:pt x="134" y="84"/>
                    <a:pt x="133" y="82"/>
                  </a:cubicBezTo>
                  <a:cubicBezTo>
                    <a:pt x="130" y="70"/>
                    <a:pt x="128" y="57"/>
                    <a:pt x="128" y="45"/>
                  </a:cubicBezTo>
                  <a:cubicBezTo>
                    <a:pt x="126" y="44"/>
                    <a:pt x="124" y="42"/>
                    <a:pt x="122" y="40"/>
                  </a:cubicBezTo>
                  <a:cubicBezTo>
                    <a:pt x="94" y="35"/>
                    <a:pt x="69" y="21"/>
                    <a:pt x="51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íś1idê"/>
            <p:cNvSpPr/>
            <p:nvPr/>
          </p:nvSpPr>
          <p:spPr bwMode="auto">
            <a:xfrm>
              <a:off x="3610134" y="-1206147"/>
              <a:ext cx="285750" cy="174625"/>
            </a:xfrm>
            <a:custGeom>
              <a:avLst/>
              <a:gdLst>
                <a:gd name="T0" fmla="*/ 77 w 179"/>
                <a:gd name="T1" fmla="*/ 0 h 110"/>
                <a:gd name="T2" fmla="*/ 57 w 179"/>
                <a:gd name="T3" fmla="*/ 2 h 110"/>
                <a:gd name="T4" fmla="*/ 41 w 179"/>
                <a:gd name="T5" fmla="*/ 5 h 110"/>
                <a:gd name="T6" fmla="*/ 0 w 179"/>
                <a:gd name="T7" fmla="*/ 110 h 110"/>
                <a:gd name="T8" fmla="*/ 54 w 179"/>
                <a:gd name="T9" fmla="*/ 65 h 110"/>
                <a:gd name="T10" fmla="*/ 135 w 179"/>
                <a:gd name="T11" fmla="*/ 57 h 110"/>
                <a:gd name="T12" fmla="*/ 179 w 179"/>
                <a:gd name="T13" fmla="*/ 42 h 110"/>
                <a:gd name="T14" fmla="*/ 177 w 179"/>
                <a:gd name="T15" fmla="*/ 40 h 110"/>
                <a:gd name="T16" fmla="*/ 143 w 179"/>
                <a:gd name="T17" fmla="*/ 24 h 110"/>
                <a:gd name="T18" fmla="*/ 116 w 179"/>
                <a:gd name="T19" fmla="*/ 13 h 110"/>
                <a:gd name="T20" fmla="*/ 77 w 179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0">
                  <a:moveTo>
                    <a:pt x="77" y="0"/>
                  </a:moveTo>
                  <a:cubicBezTo>
                    <a:pt x="70" y="0"/>
                    <a:pt x="63" y="1"/>
                    <a:pt x="57" y="2"/>
                  </a:cubicBezTo>
                  <a:cubicBezTo>
                    <a:pt x="48" y="3"/>
                    <a:pt x="41" y="5"/>
                    <a:pt x="41" y="5"/>
                  </a:cubicBezTo>
                  <a:cubicBezTo>
                    <a:pt x="9" y="26"/>
                    <a:pt x="0" y="70"/>
                    <a:pt x="0" y="110"/>
                  </a:cubicBezTo>
                  <a:cubicBezTo>
                    <a:pt x="16" y="91"/>
                    <a:pt x="31" y="73"/>
                    <a:pt x="54" y="65"/>
                  </a:cubicBezTo>
                  <a:cubicBezTo>
                    <a:pt x="79" y="55"/>
                    <a:pt x="108" y="59"/>
                    <a:pt x="135" y="57"/>
                  </a:cubicBezTo>
                  <a:cubicBezTo>
                    <a:pt x="151" y="55"/>
                    <a:pt x="167" y="50"/>
                    <a:pt x="179" y="42"/>
                  </a:cubicBezTo>
                  <a:cubicBezTo>
                    <a:pt x="179" y="41"/>
                    <a:pt x="178" y="41"/>
                    <a:pt x="177" y="40"/>
                  </a:cubicBezTo>
                  <a:cubicBezTo>
                    <a:pt x="166" y="34"/>
                    <a:pt x="155" y="29"/>
                    <a:pt x="143" y="24"/>
                  </a:cubicBezTo>
                  <a:cubicBezTo>
                    <a:pt x="129" y="19"/>
                    <a:pt x="116" y="13"/>
                    <a:pt x="116" y="13"/>
                  </a:cubicBezTo>
                  <a:cubicBezTo>
                    <a:pt x="107" y="3"/>
                    <a:pt x="91" y="0"/>
                    <a:pt x="77" y="0"/>
                  </a:cubicBezTo>
                </a:path>
              </a:pathLst>
            </a:custGeom>
            <a:solidFill>
              <a:srgbClr val="E56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ïŝḻîḑè"/>
            <p:cNvSpPr/>
            <p:nvPr/>
          </p:nvSpPr>
          <p:spPr bwMode="auto">
            <a:xfrm>
              <a:off x="3895884" y="-1325209"/>
              <a:ext cx="9525" cy="7938"/>
            </a:xfrm>
            <a:custGeom>
              <a:avLst/>
              <a:gdLst>
                <a:gd name="T0" fmla="*/ 0 w 6"/>
                <a:gd name="T1" fmla="*/ 0 h 5"/>
                <a:gd name="T2" fmla="*/ 6 w 6"/>
                <a:gd name="T3" fmla="*/ 5 h 5"/>
                <a:gd name="T4" fmla="*/ 6 w 6"/>
                <a:gd name="T5" fmla="*/ 1 h 5"/>
                <a:gd name="T6" fmla="*/ 0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2" y="2"/>
                    <a:pt x="4" y="4"/>
                    <a:pt x="6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CEA5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ïsļïḍé"/>
            <p:cNvSpPr/>
            <p:nvPr/>
          </p:nvSpPr>
          <p:spPr bwMode="auto">
            <a:xfrm>
              <a:off x="3730784" y="-1720497"/>
              <a:ext cx="377825" cy="396875"/>
            </a:xfrm>
            <a:custGeom>
              <a:avLst/>
              <a:gdLst>
                <a:gd name="T0" fmla="*/ 125 w 236"/>
                <a:gd name="T1" fmla="*/ 0 h 249"/>
                <a:gd name="T2" fmla="*/ 0 w 236"/>
                <a:gd name="T3" fmla="*/ 125 h 249"/>
                <a:gd name="T4" fmla="*/ 32 w 236"/>
                <a:gd name="T5" fmla="*/ 208 h 249"/>
                <a:gd name="T6" fmla="*/ 103 w 236"/>
                <a:gd name="T7" fmla="*/ 248 h 249"/>
                <a:gd name="T8" fmla="*/ 109 w 236"/>
                <a:gd name="T9" fmla="*/ 249 h 249"/>
                <a:gd name="T10" fmla="*/ 151 w 236"/>
                <a:gd name="T11" fmla="*/ 171 h 249"/>
                <a:gd name="T12" fmla="*/ 177 w 236"/>
                <a:gd name="T13" fmla="*/ 151 h 249"/>
                <a:gd name="T14" fmla="*/ 182 w 236"/>
                <a:gd name="T15" fmla="*/ 127 h 249"/>
                <a:gd name="T16" fmla="*/ 215 w 236"/>
                <a:gd name="T17" fmla="*/ 74 h 249"/>
                <a:gd name="T18" fmla="*/ 236 w 236"/>
                <a:gd name="T19" fmla="*/ 66 h 249"/>
                <a:gd name="T20" fmla="*/ 125 w 236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49">
                  <a:moveTo>
                    <a:pt x="125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57"/>
                    <a:pt x="12" y="186"/>
                    <a:pt x="32" y="208"/>
                  </a:cubicBezTo>
                  <a:cubicBezTo>
                    <a:pt x="50" y="229"/>
                    <a:pt x="75" y="243"/>
                    <a:pt x="103" y="248"/>
                  </a:cubicBezTo>
                  <a:cubicBezTo>
                    <a:pt x="105" y="249"/>
                    <a:pt x="107" y="249"/>
                    <a:pt x="109" y="249"/>
                  </a:cubicBezTo>
                  <a:cubicBezTo>
                    <a:pt x="111" y="218"/>
                    <a:pt x="125" y="187"/>
                    <a:pt x="151" y="171"/>
                  </a:cubicBezTo>
                  <a:cubicBezTo>
                    <a:pt x="161" y="165"/>
                    <a:pt x="172" y="160"/>
                    <a:pt x="177" y="151"/>
                  </a:cubicBezTo>
                  <a:cubicBezTo>
                    <a:pt x="181" y="143"/>
                    <a:pt x="181" y="135"/>
                    <a:pt x="182" y="127"/>
                  </a:cubicBezTo>
                  <a:cubicBezTo>
                    <a:pt x="185" y="106"/>
                    <a:pt x="197" y="86"/>
                    <a:pt x="215" y="74"/>
                  </a:cubicBezTo>
                  <a:cubicBezTo>
                    <a:pt x="220" y="71"/>
                    <a:pt x="228" y="68"/>
                    <a:pt x="236" y="66"/>
                  </a:cubicBezTo>
                  <a:cubicBezTo>
                    <a:pt x="215" y="27"/>
                    <a:pt x="173" y="0"/>
                    <a:pt x="125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ïsḷîḑe"/>
            <p:cNvSpPr/>
            <p:nvPr/>
          </p:nvSpPr>
          <p:spPr bwMode="auto">
            <a:xfrm>
              <a:off x="3100546" y="-1830034"/>
              <a:ext cx="1042988" cy="935038"/>
            </a:xfrm>
            <a:custGeom>
              <a:avLst/>
              <a:gdLst>
                <a:gd name="T0" fmla="*/ 571 w 653"/>
                <a:gd name="T1" fmla="*/ 193 h 586"/>
                <a:gd name="T2" fmla="*/ 567 w 653"/>
                <a:gd name="T3" fmla="*/ 216 h 586"/>
                <a:gd name="T4" fmla="*/ 540 w 653"/>
                <a:gd name="T5" fmla="*/ 236 h 586"/>
                <a:gd name="T6" fmla="*/ 503 w 653"/>
                <a:gd name="T7" fmla="*/ 355 h 586"/>
                <a:gd name="T8" fmla="*/ 511 w 653"/>
                <a:gd name="T9" fmla="*/ 402 h 586"/>
                <a:gd name="T10" fmla="*/ 448 w 653"/>
                <a:gd name="T11" fmla="*/ 445 h 586"/>
                <a:gd name="T12" fmla="*/ 367 w 653"/>
                <a:gd name="T13" fmla="*/ 453 h 586"/>
                <a:gd name="T14" fmla="*/ 269 w 653"/>
                <a:gd name="T15" fmla="*/ 548 h 586"/>
                <a:gd name="T16" fmla="*/ 115 w 653"/>
                <a:gd name="T17" fmla="*/ 582 h 586"/>
                <a:gd name="T18" fmla="*/ 55 w 653"/>
                <a:gd name="T19" fmla="*/ 582 h 586"/>
                <a:gd name="T20" fmla="*/ 10 w 653"/>
                <a:gd name="T21" fmla="*/ 548 h 586"/>
                <a:gd name="T22" fmla="*/ 38 w 653"/>
                <a:gd name="T23" fmla="*/ 475 h 586"/>
                <a:gd name="T24" fmla="*/ 95 w 653"/>
                <a:gd name="T25" fmla="*/ 415 h 586"/>
                <a:gd name="T26" fmla="*/ 118 w 653"/>
                <a:gd name="T27" fmla="*/ 306 h 586"/>
                <a:gd name="T28" fmla="*/ 134 w 653"/>
                <a:gd name="T29" fmla="*/ 291 h 586"/>
                <a:gd name="T30" fmla="*/ 161 w 653"/>
                <a:gd name="T31" fmla="*/ 291 h 586"/>
                <a:gd name="T32" fmla="*/ 244 w 653"/>
                <a:gd name="T33" fmla="*/ 232 h 586"/>
                <a:gd name="T34" fmla="*/ 283 w 653"/>
                <a:gd name="T35" fmla="*/ 133 h 586"/>
                <a:gd name="T36" fmla="*/ 366 w 653"/>
                <a:gd name="T37" fmla="*/ 49 h 586"/>
                <a:gd name="T38" fmla="*/ 434 w 653"/>
                <a:gd name="T39" fmla="*/ 29 h 586"/>
                <a:gd name="T40" fmla="*/ 511 w 653"/>
                <a:gd name="T41" fmla="*/ 5 h 586"/>
                <a:gd name="T42" fmla="*/ 586 w 653"/>
                <a:gd name="T43" fmla="*/ 22 h 586"/>
                <a:gd name="T44" fmla="*/ 627 w 653"/>
                <a:gd name="T45" fmla="*/ 86 h 586"/>
                <a:gd name="T46" fmla="*/ 646 w 653"/>
                <a:gd name="T47" fmla="*/ 107 h 586"/>
                <a:gd name="T48" fmla="*/ 605 w 653"/>
                <a:gd name="T49" fmla="*/ 139 h 586"/>
                <a:gd name="T50" fmla="*/ 571 w 653"/>
                <a:gd name="T51" fmla="*/ 19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3" h="586">
                  <a:moveTo>
                    <a:pt x="571" y="193"/>
                  </a:moveTo>
                  <a:cubicBezTo>
                    <a:pt x="570" y="201"/>
                    <a:pt x="570" y="209"/>
                    <a:pt x="567" y="216"/>
                  </a:cubicBezTo>
                  <a:cubicBezTo>
                    <a:pt x="561" y="226"/>
                    <a:pt x="550" y="230"/>
                    <a:pt x="540" y="236"/>
                  </a:cubicBezTo>
                  <a:cubicBezTo>
                    <a:pt x="502" y="259"/>
                    <a:pt x="491" y="312"/>
                    <a:pt x="503" y="355"/>
                  </a:cubicBezTo>
                  <a:cubicBezTo>
                    <a:pt x="507" y="371"/>
                    <a:pt x="514" y="386"/>
                    <a:pt x="511" y="402"/>
                  </a:cubicBezTo>
                  <a:cubicBezTo>
                    <a:pt x="506" y="429"/>
                    <a:pt x="476" y="443"/>
                    <a:pt x="448" y="445"/>
                  </a:cubicBezTo>
                  <a:cubicBezTo>
                    <a:pt x="421" y="447"/>
                    <a:pt x="392" y="443"/>
                    <a:pt x="367" y="453"/>
                  </a:cubicBezTo>
                  <a:cubicBezTo>
                    <a:pt x="324" y="470"/>
                    <a:pt x="305" y="520"/>
                    <a:pt x="269" y="548"/>
                  </a:cubicBezTo>
                  <a:cubicBezTo>
                    <a:pt x="226" y="580"/>
                    <a:pt x="168" y="578"/>
                    <a:pt x="115" y="582"/>
                  </a:cubicBezTo>
                  <a:cubicBezTo>
                    <a:pt x="95" y="583"/>
                    <a:pt x="75" y="586"/>
                    <a:pt x="55" y="582"/>
                  </a:cubicBezTo>
                  <a:cubicBezTo>
                    <a:pt x="36" y="578"/>
                    <a:pt x="17" y="566"/>
                    <a:pt x="10" y="548"/>
                  </a:cubicBezTo>
                  <a:cubicBezTo>
                    <a:pt x="0" y="522"/>
                    <a:pt x="18" y="493"/>
                    <a:pt x="38" y="475"/>
                  </a:cubicBezTo>
                  <a:cubicBezTo>
                    <a:pt x="59" y="456"/>
                    <a:pt x="84" y="440"/>
                    <a:pt x="95" y="415"/>
                  </a:cubicBezTo>
                  <a:cubicBezTo>
                    <a:pt x="111" y="381"/>
                    <a:pt x="98" y="338"/>
                    <a:pt x="118" y="306"/>
                  </a:cubicBezTo>
                  <a:cubicBezTo>
                    <a:pt x="122" y="299"/>
                    <a:pt x="127" y="294"/>
                    <a:pt x="134" y="291"/>
                  </a:cubicBezTo>
                  <a:cubicBezTo>
                    <a:pt x="143" y="288"/>
                    <a:pt x="152" y="290"/>
                    <a:pt x="161" y="291"/>
                  </a:cubicBezTo>
                  <a:cubicBezTo>
                    <a:pt x="197" y="292"/>
                    <a:pt x="228" y="263"/>
                    <a:pt x="244" y="232"/>
                  </a:cubicBezTo>
                  <a:cubicBezTo>
                    <a:pt x="261" y="201"/>
                    <a:pt x="268" y="165"/>
                    <a:pt x="283" y="133"/>
                  </a:cubicBezTo>
                  <a:cubicBezTo>
                    <a:pt x="300" y="96"/>
                    <a:pt x="329" y="64"/>
                    <a:pt x="366" y="49"/>
                  </a:cubicBezTo>
                  <a:cubicBezTo>
                    <a:pt x="387" y="39"/>
                    <a:pt x="411" y="36"/>
                    <a:pt x="434" y="29"/>
                  </a:cubicBezTo>
                  <a:cubicBezTo>
                    <a:pt x="460" y="22"/>
                    <a:pt x="484" y="10"/>
                    <a:pt x="511" y="5"/>
                  </a:cubicBezTo>
                  <a:cubicBezTo>
                    <a:pt x="537" y="0"/>
                    <a:pt x="567" y="4"/>
                    <a:pt x="586" y="22"/>
                  </a:cubicBezTo>
                  <a:cubicBezTo>
                    <a:pt x="605" y="40"/>
                    <a:pt x="610" y="67"/>
                    <a:pt x="627" y="86"/>
                  </a:cubicBezTo>
                  <a:cubicBezTo>
                    <a:pt x="634" y="92"/>
                    <a:pt x="642" y="98"/>
                    <a:pt x="646" y="107"/>
                  </a:cubicBezTo>
                  <a:cubicBezTo>
                    <a:pt x="653" y="129"/>
                    <a:pt x="617" y="130"/>
                    <a:pt x="605" y="139"/>
                  </a:cubicBezTo>
                  <a:cubicBezTo>
                    <a:pt x="586" y="151"/>
                    <a:pt x="574" y="171"/>
                    <a:pt x="571" y="193"/>
                  </a:cubicBezTo>
                  <a:close/>
                </a:path>
              </a:pathLst>
            </a:custGeom>
            <a:solidFill>
              <a:srgbClr val="2D2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7" name="矩形 6"/>
          <p:cNvSpPr/>
          <p:nvPr/>
        </p:nvSpPr>
        <p:spPr>
          <a:xfrm>
            <a:off x="7328802" y="3311451"/>
            <a:ext cx="43396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年中工作计划</a:t>
            </a:r>
            <a:endParaRPr lang="zh-CN" altLang="en-US" sz="4800" b="1" spc="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文本框 22"/>
          <p:cNvSpPr txBox="1"/>
          <p:nvPr/>
        </p:nvSpPr>
        <p:spPr>
          <a:xfrm>
            <a:off x="6632525" y="4374285"/>
            <a:ext cx="4856478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alpha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zh-CN" altLang="en-US" sz="1200" dirty="0">
                <a:solidFill>
                  <a:schemeClr val="tx1">
                    <a:alpha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研发部</a:t>
            </a:r>
            <a:endParaRPr lang="zh-CN" altLang="en-US" sz="1200" dirty="0">
              <a:solidFill>
                <a:schemeClr val="tx1">
                  <a:alpha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200" dirty="0">
                <a:solidFill>
                  <a:schemeClr val="tx1">
                    <a:alpha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zh-CN" altLang="en-US" sz="1200" dirty="0">
                <a:solidFill>
                  <a:schemeClr val="tx1">
                    <a:alpha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方龙</a:t>
            </a:r>
            <a:endParaRPr lang="zh-CN" altLang="en-US" sz="1200" dirty="0">
              <a:solidFill>
                <a:schemeClr val="tx1">
                  <a:alpha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9" grpId="0"/>
      <p:bldP spid="360" grpId="0"/>
      <p:bldP spid="361" grpId="0"/>
      <p:bldP spid="7" grpId="0"/>
      <p:bldP spid="40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21319" y="344172"/>
            <a:ext cx="10749363" cy="831611"/>
            <a:chOff x="721319" y="344172"/>
            <a:chExt cx="10749363" cy="831611"/>
          </a:xfrm>
        </p:grpSpPr>
        <p:grpSp>
          <p:nvGrpSpPr>
            <p:cNvPr id="29" name="组合 28"/>
            <p:cNvGrpSpPr/>
            <p:nvPr/>
          </p:nvGrpSpPr>
          <p:grpSpPr>
            <a:xfrm>
              <a:off x="721319" y="344172"/>
              <a:ext cx="10749363" cy="786206"/>
              <a:chOff x="650256" y="442119"/>
              <a:chExt cx="28640411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0" name="î$ḻîḑè"/>
              <p:cNvSpPr/>
              <p:nvPr/>
            </p:nvSpPr>
            <p:spPr bwMode="auto">
              <a:xfrm>
                <a:off x="2249565" y="1579957"/>
                <a:ext cx="27041102" cy="469096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3" name="íṣľíḓé"/>
            <p:cNvSpPr/>
            <p:nvPr/>
          </p:nvSpPr>
          <p:spPr>
            <a:xfrm>
              <a:off x="7205472" y="524934"/>
              <a:ext cx="3240761" cy="6508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32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下步工作计划</a:t>
              </a:r>
              <a:endParaRPr lang="zh-CN" altLang="en-US" sz="32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e9455278-8149-4047-8406-51daa7aa33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" y="1675293"/>
            <a:ext cx="12191998" cy="5171708"/>
            <a:chOff x="4" y="971917"/>
            <a:chExt cx="12191998" cy="5171708"/>
          </a:xfrm>
        </p:grpSpPr>
        <p:sp>
          <p:nvSpPr>
            <p:cNvPr id="35" name="îṧḷïḋê"/>
            <p:cNvSpPr/>
            <p:nvPr/>
          </p:nvSpPr>
          <p:spPr>
            <a:xfrm rot="5400000">
              <a:off x="5261553" y="-3816845"/>
              <a:ext cx="1668900" cy="12191997"/>
            </a:xfrm>
            <a:prstGeom prst="rect">
              <a:avLst/>
            </a:prstGeom>
            <a:solidFill>
              <a:srgbClr val="453BAC">
                <a:alpha val="80000"/>
              </a:srgb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6" name="ïṥḷîdê"/>
            <p:cNvSpPr/>
            <p:nvPr/>
          </p:nvSpPr>
          <p:spPr>
            <a:xfrm rot="5400000">
              <a:off x="4865543" y="-3893622"/>
              <a:ext cx="2460920" cy="12191998"/>
            </a:xfrm>
            <a:prstGeom prst="parallelogram">
              <a:avLst>
                <a:gd name="adj" fmla="val 40000"/>
              </a:avLst>
            </a:prstGeom>
            <a:solidFill>
              <a:srgbClr val="FF5283">
                <a:alpha val="80000"/>
              </a:srgb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grpSp>
          <p:nvGrpSpPr>
            <p:cNvPr id="37" name="iṡľîḓê"/>
            <p:cNvGrpSpPr/>
            <p:nvPr/>
          </p:nvGrpSpPr>
          <p:grpSpPr>
            <a:xfrm>
              <a:off x="1270003" y="1444460"/>
              <a:ext cx="9499600" cy="1669142"/>
              <a:chOff x="1349441" y="2164224"/>
              <a:chExt cx="7765919" cy="1669142"/>
            </a:xfrm>
          </p:grpSpPr>
          <p:sp>
            <p:nvSpPr>
              <p:cNvPr id="58" name="ïŝ1ïḍe"/>
              <p:cNvSpPr/>
              <p:nvPr/>
            </p:nvSpPr>
            <p:spPr>
              <a:xfrm>
                <a:off x="1349441" y="2164224"/>
                <a:ext cx="2598445" cy="1669142"/>
              </a:xfrm>
              <a:prstGeom prst="rect">
                <a:avLst/>
              </a:prstGeom>
              <a:blipFill>
                <a:blip r:embed="rId2" cstate="screen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iSḷiḍê"/>
              <p:cNvSpPr/>
              <p:nvPr/>
            </p:nvSpPr>
            <p:spPr>
              <a:xfrm>
                <a:off x="3947886" y="2164224"/>
                <a:ext cx="2615993" cy="1669142"/>
              </a:xfrm>
              <a:prstGeom prst="rect">
                <a:avLst/>
              </a:prstGeom>
              <a:blipFill>
                <a:blip r:embed="rId3" cstate="screen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íṡľíḋè"/>
              <p:cNvSpPr/>
              <p:nvPr/>
            </p:nvSpPr>
            <p:spPr>
              <a:xfrm>
                <a:off x="6546331" y="2164224"/>
                <a:ext cx="2569029" cy="1669142"/>
              </a:xfrm>
              <a:prstGeom prst="rect">
                <a:avLst/>
              </a:prstGeom>
              <a:blipFill>
                <a:blip r:embed="rId4" cstate="screen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445123" y="1444460"/>
              <a:ext cx="0" cy="16691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924923" y="1444460"/>
              <a:ext cx="0" cy="16691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70718" y="3868862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í$ḷíde"/>
            <p:cNvGrpSpPr/>
            <p:nvPr/>
          </p:nvGrpSpPr>
          <p:grpSpPr>
            <a:xfrm>
              <a:off x="1952423" y="3508271"/>
              <a:ext cx="675000" cy="675005"/>
              <a:chOff x="7209746" y="4153276"/>
              <a:chExt cx="675000" cy="675005"/>
            </a:xfrm>
          </p:grpSpPr>
          <p:sp>
            <p:nvSpPr>
              <p:cNvPr id="56" name="iśḻíḓ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453BA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7" name="ïṥľîḑ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42" name="í$ľîḍê"/>
            <p:cNvGrpSpPr/>
            <p:nvPr/>
          </p:nvGrpSpPr>
          <p:grpSpPr>
            <a:xfrm>
              <a:off x="5756712" y="3508271"/>
              <a:ext cx="675000" cy="675005"/>
              <a:chOff x="7209746" y="4153276"/>
              <a:chExt cx="675000" cy="675005"/>
            </a:xfrm>
          </p:grpSpPr>
          <p:sp>
            <p:nvSpPr>
              <p:cNvPr id="54" name="îṩḻïḓ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5192E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5" name="íṥľíḋê"/>
              <p:cNvSpPr/>
              <p:nvPr/>
            </p:nvSpPr>
            <p:spPr bwMode="auto">
              <a:xfrm>
                <a:off x="7375153" y="4373344"/>
                <a:ext cx="344185" cy="234865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43" name="ïŝlíḍe"/>
            <p:cNvGrpSpPr/>
            <p:nvPr/>
          </p:nvGrpSpPr>
          <p:grpSpPr>
            <a:xfrm>
              <a:off x="9559495" y="3508271"/>
              <a:ext cx="675000" cy="675005"/>
              <a:chOff x="7209746" y="4153276"/>
              <a:chExt cx="675000" cy="675005"/>
            </a:xfrm>
          </p:grpSpPr>
          <p:sp>
            <p:nvSpPr>
              <p:cNvPr id="52" name="ïṡľïḑê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FF528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3" name="íṩlíḑê"/>
              <p:cNvSpPr/>
              <p:nvPr/>
            </p:nvSpPr>
            <p:spPr bwMode="auto">
              <a:xfrm>
                <a:off x="7375153" y="4318910"/>
                <a:ext cx="344185" cy="34373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sp>
          <p:nvSpPr>
            <p:cNvPr id="44" name="ïṣḻidê"/>
            <p:cNvSpPr txBox="1"/>
            <p:nvPr/>
          </p:nvSpPr>
          <p:spPr>
            <a:xfrm>
              <a:off x="676468" y="4206336"/>
              <a:ext cx="3214534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/>
                <a:t>消息中间件</a:t>
              </a:r>
              <a:endParaRPr lang="zh-CN" altLang="en-US" b="1" dirty="0"/>
            </a:p>
          </p:txBody>
        </p:sp>
        <p:sp>
          <p:nvSpPr>
            <p:cNvPr id="45" name="îṥľîḓê"/>
            <p:cNvSpPr txBox="1"/>
            <p:nvPr/>
          </p:nvSpPr>
          <p:spPr>
            <a:xfrm>
              <a:off x="4486944" y="4206336"/>
              <a:ext cx="3214534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/>
                <a:t>云端数据库</a:t>
              </a:r>
              <a:endParaRPr lang="zh-CN" altLang="en-US" b="1" dirty="0"/>
            </a:p>
          </p:txBody>
        </p:sp>
        <p:sp>
          <p:nvSpPr>
            <p:cNvPr id="46" name="ïṩļíďé"/>
            <p:cNvSpPr txBox="1"/>
            <p:nvPr/>
          </p:nvSpPr>
          <p:spPr>
            <a:xfrm>
              <a:off x="8289729" y="4206336"/>
              <a:ext cx="3214534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/>
                <a:t>统一医疗字段</a:t>
              </a:r>
              <a:endParaRPr lang="zh-CN" altLang="en-US" b="1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4206000" y="4794667"/>
              <a:ext cx="0" cy="134895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986000" y="4794667"/>
              <a:ext cx="0" cy="134895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ïŝḻiḍè"/>
            <p:cNvSpPr/>
            <p:nvPr/>
          </p:nvSpPr>
          <p:spPr bwMode="auto">
            <a:xfrm>
              <a:off x="589866" y="4794667"/>
              <a:ext cx="3600400" cy="134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现在影像云平台上各个项目之间耦合程度不断加深，是时候使用消息中间件来解决各个项目之间的互相传输消息</a:t>
              </a:r>
              <a:endParaRPr lang="en-US" altLang="zh-CN" sz="10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0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  <a:endParaRPr lang="zh-CN" altLang="en-US" sz="1000" dirty="0"/>
            </a:p>
          </p:txBody>
        </p:sp>
        <p:sp>
          <p:nvSpPr>
            <p:cNvPr id="50" name="îSḻîḋe"/>
            <p:cNvSpPr/>
            <p:nvPr/>
          </p:nvSpPr>
          <p:spPr bwMode="auto">
            <a:xfrm>
              <a:off x="4340312" y="4794667"/>
              <a:ext cx="3600400" cy="134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我们的云端数据库已经到达一定的量级，个别张表查询与写入效率低下</a:t>
              </a:r>
              <a:endParaRPr lang="en-US" altLang="zh-CN" sz="10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0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  <a:endParaRPr lang="zh-CN" altLang="en-US" sz="1000" dirty="0"/>
            </a:p>
          </p:txBody>
        </p:sp>
        <p:sp>
          <p:nvSpPr>
            <p:cNvPr id="51" name="ïsḻide"/>
            <p:cNvSpPr/>
            <p:nvPr/>
          </p:nvSpPr>
          <p:spPr bwMode="auto">
            <a:xfrm>
              <a:off x="8031289" y="4794667"/>
              <a:ext cx="3600400" cy="134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项目之间的字段存在过多相似，但名称不一致的情况。每个项目都会去做映射字段，重复了工作量</a:t>
              </a:r>
              <a:endParaRPr lang="en-US" altLang="zh-CN" sz="10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0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  <a:endParaRPr lang="zh-CN" altLang="en-US" sz="1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>
            <a:off x="4899685" y="2678538"/>
            <a:ext cx="8235394" cy="5142866"/>
            <a:chOff x="-932107" y="2683565"/>
            <a:chExt cx="8235394" cy="5142866"/>
          </a:xfrm>
        </p:grpSpPr>
        <p:grpSp>
          <p:nvGrpSpPr>
            <p:cNvPr id="3" name="组合 2"/>
            <p:cNvGrpSpPr/>
            <p:nvPr/>
          </p:nvGrpSpPr>
          <p:grpSpPr>
            <a:xfrm>
              <a:off x="-932107" y="4963962"/>
              <a:ext cx="6576893" cy="2862469"/>
              <a:chOff x="-1429415" y="3965934"/>
              <a:chExt cx="9950949" cy="4330963"/>
            </a:xfrm>
          </p:grpSpPr>
          <p:sp>
            <p:nvSpPr>
              <p:cNvPr id="7" name="任意多边形: 形状 6"/>
              <p:cNvSpPr/>
              <p:nvPr/>
            </p:nvSpPr>
            <p:spPr>
              <a:xfrm rot="17880000">
                <a:off x="3439136" y="121778"/>
                <a:ext cx="1010960" cy="9153837"/>
              </a:xfrm>
              <a:custGeom>
                <a:avLst/>
                <a:gdLst>
                  <a:gd name="connsiteX0" fmla="*/ 626955 w 1353298"/>
                  <a:gd name="connsiteY0" fmla="*/ 0 h 9491467"/>
                  <a:gd name="connsiteX1" fmla="*/ 1069067 w 1353298"/>
                  <a:gd name="connsiteY1" fmla="*/ 2691454 h 9491467"/>
                  <a:gd name="connsiteX2" fmla="*/ 623245 w 1353298"/>
                  <a:gd name="connsiteY2" fmla="*/ 5358558 h 9491467"/>
                  <a:gd name="connsiteX3" fmla="*/ 607060 w 1353298"/>
                  <a:gd name="connsiteY3" fmla="*/ 5397007 h 9491467"/>
                  <a:gd name="connsiteX4" fmla="*/ 607060 w 1353298"/>
                  <a:gd name="connsiteY4" fmla="*/ 9491467 h 9491467"/>
                  <a:gd name="connsiteX5" fmla="*/ 17780 w 1353298"/>
                  <a:gd name="connsiteY5" fmla="*/ 9003619 h 9491467"/>
                  <a:gd name="connsiteX6" fmla="*/ 0 w 1353298"/>
                  <a:gd name="connsiteY6" fmla="*/ 5241298 h 9491467"/>
                  <a:gd name="connsiteX7" fmla="*/ 184503 w 1353298"/>
                  <a:gd name="connsiteY7" fmla="*/ 5196923 h 9491467"/>
                  <a:gd name="connsiteX8" fmla="*/ 58461 w 1353298"/>
                  <a:gd name="connsiteY8" fmla="*/ 5117594 h 9491467"/>
                  <a:gd name="connsiteX9" fmla="*/ 793725 w 1353298"/>
                  <a:gd name="connsiteY9" fmla="*/ 2893872 h 9491467"/>
                  <a:gd name="connsiteX10" fmla="*/ 48200 w 1353298"/>
                  <a:gd name="connsiteY10" fmla="*/ 1586676 h 9491467"/>
                  <a:gd name="connsiteX11" fmla="*/ 46061 w 1353298"/>
                  <a:gd name="connsiteY11" fmla="*/ 226400 h 9491467"/>
                  <a:gd name="connsiteX0-1" fmla="*/ 626955 w 1353298"/>
                  <a:gd name="connsiteY0-2" fmla="*/ 0 h 9491467"/>
                  <a:gd name="connsiteX1-3" fmla="*/ 1069067 w 1353298"/>
                  <a:gd name="connsiteY1-4" fmla="*/ 2691454 h 9491467"/>
                  <a:gd name="connsiteX2-5" fmla="*/ 623245 w 1353298"/>
                  <a:gd name="connsiteY2-6" fmla="*/ 5358558 h 9491467"/>
                  <a:gd name="connsiteX3-7" fmla="*/ 607060 w 1353298"/>
                  <a:gd name="connsiteY3-8" fmla="*/ 5397007 h 9491467"/>
                  <a:gd name="connsiteX4-9" fmla="*/ 607060 w 1353298"/>
                  <a:gd name="connsiteY4-10" fmla="*/ 9491467 h 9491467"/>
                  <a:gd name="connsiteX5-11" fmla="*/ 17780 w 1353298"/>
                  <a:gd name="connsiteY5-12" fmla="*/ 9003619 h 9491467"/>
                  <a:gd name="connsiteX6-13" fmla="*/ 0 w 1353298"/>
                  <a:gd name="connsiteY6-14" fmla="*/ 5241298 h 9491467"/>
                  <a:gd name="connsiteX7-15" fmla="*/ 58461 w 1353298"/>
                  <a:gd name="connsiteY7-16" fmla="*/ 5117594 h 9491467"/>
                  <a:gd name="connsiteX8-17" fmla="*/ 793725 w 1353298"/>
                  <a:gd name="connsiteY8-18" fmla="*/ 2893872 h 9491467"/>
                  <a:gd name="connsiteX9-19" fmla="*/ 48200 w 1353298"/>
                  <a:gd name="connsiteY9-20" fmla="*/ 1586676 h 9491467"/>
                  <a:gd name="connsiteX10-21" fmla="*/ 46061 w 1353298"/>
                  <a:gd name="connsiteY10-22" fmla="*/ 226400 h 9491467"/>
                  <a:gd name="connsiteX11-23" fmla="*/ 626955 w 1353298"/>
                  <a:gd name="connsiteY11-24" fmla="*/ 0 h 9491467"/>
                  <a:gd name="connsiteX0-25" fmla="*/ 626955 w 1353298"/>
                  <a:gd name="connsiteY0-26" fmla="*/ 0 h 9491467"/>
                  <a:gd name="connsiteX1-27" fmla="*/ 1069067 w 1353298"/>
                  <a:gd name="connsiteY1-28" fmla="*/ 2691454 h 9491467"/>
                  <a:gd name="connsiteX2-29" fmla="*/ 623245 w 1353298"/>
                  <a:gd name="connsiteY2-30" fmla="*/ 5358558 h 9491467"/>
                  <a:gd name="connsiteX3-31" fmla="*/ 607060 w 1353298"/>
                  <a:gd name="connsiteY3-32" fmla="*/ 5397007 h 9491467"/>
                  <a:gd name="connsiteX4-33" fmla="*/ 607060 w 1353298"/>
                  <a:gd name="connsiteY4-34" fmla="*/ 9491467 h 9491467"/>
                  <a:gd name="connsiteX5-35" fmla="*/ 17780 w 1353298"/>
                  <a:gd name="connsiteY5-36" fmla="*/ 9003619 h 9491467"/>
                  <a:gd name="connsiteX6-37" fmla="*/ 0 w 1353298"/>
                  <a:gd name="connsiteY6-38" fmla="*/ 5241298 h 9491467"/>
                  <a:gd name="connsiteX7-39" fmla="*/ 58461 w 1353298"/>
                  <a:gd name="connsiteY7-40" fmla="*/ 5117594 h 9491467"/>
                  <a:gd name="connsiteX8-41" fmla="*/ 793725 w 1353298"/>
                  <a:gd name="connsiteY8-42" fmla="*/ 2893872 h 9491467"/>
                  <a:gd name="connsiteX9-43" fmla="*/ 48200 w 1353298"/>
                  <a:gd name="connsiteY9-44" fmla="*/ 1586676 h 9491467"/>
                  <a:gd name="connsiteX10-45" fmla="*/ 46061 w 1353298"/>
                  <a:gd name="connsiteY10-46" fmla="*/ 226400 h 9491467"/>
                  <a:gd name="connsiteX11-47" fmla="*/ 626955 w 1353298"/>
                  <a:gd name="connsiteY11-48" fmla="*/ 0 h 9491467"/>
                  <a:gd name="connsiteX0-49" fmla="*/ 626955 w 1353298"/>
                  <a:gd name="connsiteY0-50" fmla="*/ 0 h 9491467"/>
                  <a:gd name="connsiteX1-51" fmla="*/ 1069067 w 1353298"/>
                  <a:gd name="connsiteY1-52" fmla="*/ 2691454 h 9491467"/>
                  <a:gd name="connsiteX2-53" fmla="*/ 623245 w 1353298"/>
                  <a:gd name="connsiteY2-54" fmla="*/ 5358558 h 9491467"/>
                  <a:gd name="connsiteX3-55" fmla="*/ 607060 w 1353298"/>
                  <a:gd name="connsiteY3-56" fmla="*/ 5397007 h 9491467"/>
                  <a:gd name="connsiteX4-57" fmla="*/ 607060 w 1353298"/>
                  <a:gd name="connsiteY4-58" fmla="*/ 9491467 h 9491467"/>
                  <a:gd name="connsiteX5-59" fmla="*/ 17780 w 1353298"/>
                  <a:gd name="connsiteY5-60" fmla="*/ 9003619 h 9491467"/>
                  <a:gd name="connsiteX6-61" fmla="*/ 0 w 1353298"/>
                  <a:gd name="connsiteY6-62" fmla="*/ 5241298 h 9491467"/>
                  <a:gd name="connsiteX7-63" fmla="*/ 1661 w 1353298"/>
                  <a:gd name="connsiteY7-64" fmla="*/ 5127166 h 9491467"/>
                  <a:gd name="connsiteX8-65" fmla="*/ 793725 w 1353298"/>
                  <a:gd name="connsiteY8-66" fmla="*/ 2893872 h 9491467"/>
                  <a:gd name="connsiteX9-67" fmla="*/ 48200 w 1353298"/>
                  <a:gd name="connsiteY9-68" fmla="*/ 1586676 h 9491467"/>
                  <a:gd name="connsiteX10-69" fmla="*/ 46061 w 1353298"/>
                  <a:gd name="connsiteY10-70" fmla="*/ 226400 h 9491467"/>
                  <a:gd name="connsiteX11-71" fmla="*/ 626955 w 1353298"/>
                  <a:gd name="connsiteY11-72" fmla="*/ 0 h 9491467"/>
                  <a:gd name="connsiteX0-73" fmla="*/ 626955 w 1353298"/>
                  <a:gd name="connsiteY0-74" fmla="*/ 0 h 9491467"/>
                  <a:gd name="connsiteX1-75" fmla="*/ 1069067 w 1353298"/>
                  <a:gd name="connsiteY1-76" fmla="*/ 2691454 h 9491467"/>
                  <a:gd name="connsiteX2-77" fmla="*/ 623245 w 1353298"/>
                  <a:gd name="connsiteY2-78" fmla="*/ 5358558 h 9491467"/>
                  <a:gd name="connsiteX3-79" fmla="*/ 633504 w 1353298"/>
                  <a:gd name="connsiteY3-80" fmla="*/ 5415823 h 9491467"/>
                  <a:gd name="connsiteX4-81" fmla="*/ 607060 w 1353298"/>
                  <a:gd name="connsiteY4-82" fmla="*/ 9491467 h 9491467"/>
                  <a:gd name="connsiteX5-83" fmla="*/ 17780 w 1353298"/>
                  <a:gd name="connsiteY5-84" fmla="*/ 9003619 h 9491467"/>
                  <a:gd name="connsiteX6-85" fmla="*/ 0 w 1353298"/>
                  <a:gd name="connsiteY6-86" fmla="*/ 5241298 h 9491467"/>
                  <a:gd name="connsiteX7-87" fmla="*/ 1661 w 1353298"/>
                  <a:gd name="connsiteY7-88" fmla="*/ 5127166 h 9491467"/>
                  <a:gd name="connsiteX8-89" fmla="*/ 793725 w 1353298"/>
                  <a:gd name="connsiteY8-90" fmla="*/ 2893872 h 9491467"/>
                  <a:gd name="connsiteX9-91" fmla="*/ 48200 w 1353298"/>
                  <a:gd name="connsiteY9-92" fmla="*/ 1586676 h 9491467"/>
                  <a:gd name="connsiteX10-93" fmla="*/ 46061 w 1353298"/>
                  <a:gd name="connsiteY10-94" fmla="*/ 226400 h 9491467"/>
                  <a:gd name="connsiteX11-95" fmla="*/ 626955 w 1353298"/>
                  <a:gd name="connsiteY11-96" fmla="*/ 0 h 9491467"/>
                  <a:gd name="connsiteX0-97" fmla="*/ 626955 w 1353298"/>
                  <a:gd name="connsiteY0-98" fmla="*/ 0 h 9491467"/>
                  <a:gd name="connsiteX1-99" fmla="*/ 1069067 w 1353298"/>
                  <a:gd name="connsiteY1-100" fmla="*/ 2691454 h 9491467"/>
                  <a:gd name="connsiteX2-101" fmla="*/ 623245 w 1353298"/>
                  <a:gd name="connsiteY2-102" fmla="*/ 5358558 h 9491467"/>
                  <a:gd name="connsiteX3-103" fmla="*/ 567177 w 1353298"/>
                  <a:gd name="connsiteY3-104" fmla="*/ 5878491 h 9491467"/>
                  <a:gd name="connsiteX4-105" fmla="*/ 607060 w 1353298"/>
                  <a:gd name="connsiteY4-106" fmla="*/ 9491467 h 9491467"/>
                  <a:gd name="connsiteX5-107" fmla="*/ 17780 w 1353298"/>
                  <a:gd name="connsiteY5-108" fmla="*/ 9003619 h 9491467"/>
                  <a:gd name="connsiteX6-109" fmla="*/ 0 w 1353298"/>
                  <a:gd name="connsiteY6-110" fmla="*/ 5241298 h 9491467"/>
                  <a:gd name="connsiteX7-111" fmla="*/ 1661 w 1353298"/>
                  <a:gd name="connsiteY7-112" fmla="*/ 5127166 h 9491467"/>
                  <a:gd name="connsiteX8-113" fmla="*/ 793725 w 1353298"/>
                  <a:gd name="connsiteY8-114" fmla="*/ 2893872 h 9491467"/>
                  <a:gd name="connsiteX9-115" fmla="*/ 48200 w 1353298"/>
                  <a:gd name="connsiteY9-116" fmla="*/ 1586676 h 9491467"/>
                  <a:gd name="connsiteX10-117" fmla="*/ 46061 w 1353298"/>
                  <a:gd name="connsiteY10-118" fmla="*/ 226400 h 9491467"/>
                  <a:gd name="connsiteX11-119" fmla="*/ 626955 w 1353298"/>
                  <a:gd name="connsiteY11-120" fmla="*/ 0 h 9491467"/>
                  <a:gd name="connsiteX0-121" fmla="*/ 626955 w 1069261"/>
                  <a:gd name="connsiteY0-122" fmla="*/ 0 h 9491467"/>
                  <a:gd name="connsiteX1-123" fmla="*/ 1069067 w 1069261"/>
                  <a:gd name="connsiteY1-124" fmla="*/ 2691454 h 9491467"/>
                  <a:gd name="connsiteX2-125" fmla="*/ 667691 w 1069261"/>
                  <a:gd name="connsiteY2-126" fmla="*/ 5318487 h 9491467"/>
                  <a:gd name="connsiteX3-127" fmla="*/ 567177 w 1069261"/>
                  <a:gd name="connsiteY3-128" fmla="*/ 5878491 h 9491467"/>
                  <a:gd name="connsiteX4-129" fmla="*/ 607060 w 1069261"/>
                  <a:gd name="connsiteY4-130" fmla="*/ 9491467 h 9491467"/>
                  <a:gd name="connsiteX5-131" fmla="*/ 17780 w 1069261"/>
                  <a:gd name="connsiteY5-132" fmla="*/ 9003619 h 9491467"/>
                  <a:gd name="connsiteX6-133" fmla="*/ 0 w 1069261"/>
                  <a:gd name="connsiteY6-134" fmla="*/ 5241298 h 9491467"/>
                  <a:gd name="connsiteX7-135" fmla="*/ 1661 w 1069261"/>
                  <a:gd name="connsiteY7-136" fmla="*/ 5127166 h 9491467"/>
                  <a:gd name="connsiteX8-137" fmla="*/ 793725 w 1069261"/>
                  <a:gd name="connsiteY8-138" fmla="*/ 2893872 h 9491467"/>
                  <a:gd name="connsiteX9-139" fmla="*/ 48200 w 1069261"/>
                  <a:gd name="connsiteY9-140" fmla="*/ 1586676 h 9491467"/>
                  <a:gd name="connsiteX10-141" fmla="*/ 46061 w 1069261"/>
                  <a:gd name="connsiteY10-142" fmla="*/ 226400 h 9491467"/>
                  <a:gd name="connsiteX11-143" fmla="*/ 626955 w 1069261"/>
                  <a:gd name="connsiteY11-144" fmla="*/ 0 h 9491467"/>
                  <a:gd name="connsiteX0-145" fmla="*/ 626955 w 1069261"/>
                  <a:gd name="connsiteY0-146" fmla="*/ 0 h 9491467"/>
                  <a:gd name="connsiteX1-147" fmla="*/ 1069067 w 1069261"/>
                  <a:gd name="connsiteY1-148" fmla="*/ 2691454 h 9491467"/>
                  <a:gd name="connsiteX2-149" fmla="*/ 667691 w 1069261"/>
                  <a:gd name="connsiteY2-150" fmla="*/ 5318487 h 9491467"/>
                  <a:gd name="connsiteX3-151" fmla="*/ 567177 w 1069261"/>
                  <a:gd name="connsiteY3-152" fmla="*/ 5878491 h 9491467"/>
                  <a:gd name="connsiteX4-153" fmla="*/ 607060 w 1069261"/>
                  <a:gd name="connsiteY4-154" fmla="*/ 9491467 h 9491467"/>
                  <a:gd name="connsiteX5-155" fmla="*/ 17780 w 1069261"/>
                  <a:gd name="connsiteY5-156" fmla="*/ 9003619 h 9491467"/>
                  <a:gd name="connsiteX6-157" fmla="*/ 0 w 1069261"/>
                  <a:gd name="connsiteY6-158" fmla="*/ 5241298 h 9491467"/>
                  <a:gd name="connsiteX7-159" fmla="*/ 1661 w 1069261"/>
                  <a:gd name="connsiteY7-160" fmla="*/ 5127166 h 9491467"/>
                  <a:gd name="connsiteX8-161" fmla="*/ 793725 w 1069261"/>
                  <a:gd name="connsiteY8-162" fmla="*/ 2893872 h 9491467"/>
                  <a:gd name="connsiteX9-163" fmla="*/ 48200 w 1069261"/>
                  <a:gd name="connsiteY9-164" fmla="*/ 1586676 h 9491467"/>
                  <a:gd name="connsiteX10-165" fmla="*/ 46061 w 1069261"/>
                  <a:gd name="connsiteY10-166" fmla="*/ 226400 h 9491467"/>
                  <a:gd name="connsiteX11-167" fmla="*/ 626955 w 1069261"/>
                  <a:gd name="connsiteY11-168" fmla="*/ 0 h 9491467"/>
                  <a:gd name="connsiteX0-169" fmla="*/ 626955 w 1069261"/>
                  <a:gd name="connsiteY0-170" fmla="*/ 0 h 9491467"/>
                  <a:gd name="connsiteX1-171" fmla="*/ 1069067 w 1069261"/>
                  <a:gd name="connsiteY1-172" fmla="*/ 2691454 h 9491467"/>
                  <a:gd name="connsiteX2-173" fmla="*/ 667691 w 1069261"/>
                  <a:gd name="connsiteY2-174" fmla="*/ 5318487 h 9491467"/>
                  <a:gd name="connsiteX3-175" fmla="*/ 567177 w 1069261"/>
                  <a:gd name="connsiteY3-176" fmla="*/ 5878491 h 9491467"/>
                  <a:gd name="connsiteX4-177" fmla="*/ 607060 w 1069261"/>
                  <a:gd name="connsiteY4-178" fmla="*/ 9491467 h 9491467"/>
                  <a:gd name="connsiteX5-179" fmla="*/ 17780 w 1069261"/>
                  <a:gd name="connsiteY5-180" fmla="*/ 9003619 h 9491467"/>
                  <a:gd name="connsiteX6-181" fmla="*/ 0 w 1069261"/>
                  <a:gd name="connsiteY6-182" fmla="*/ 5241298 h 9491467"/>
                  <a:gd name="connsiteX7-183" fmla="*/ 1661 w 1069261"/>
                  <a:gd name="connsiteY7-184" fmla="*/ 5127166 h 9491467"/>
                  <a:gd name="connsiteX8-185" fmla="*/ 793725 w 1069261"/>
                  <a:gd name="connsiteY8-186" fmla="*/ 2893872 h 9491467"/>
                  <a:gd name="connsiteX9-187" fmla="*/ 48200 w 1069261"/>
                  <a:gd name="connsiteY9-188" fmla="*/ 1586676 h 9491467"/>
                  <a:gd name="connsiteX10-189" fmla="*/ 46061 w 1069261"/>
                  <a:gd name="connsiteY10-190" fmla="*/ 226400 h 9491467"/>
                  <a:gd name="connsiteX11-191" fmla="*/ 626955 w 1069261"/>
                  <a:gd name="connsiteY11-192" fmla="*/ 0 h 9491467"/>
                  <a:gd name="connsiteX0-193" fmla="*/ 626955 w 1069261"/>
                  <a:gd name="connsiteY0-194" fmla="*/ 0 h 9491467"/>
                  <a:gd name="connsiteX1-195" fmla="*/ 1069067 w 1069261"/>
                  <a:gd name="connsiteY1-196" fmla="*/ 2691454 h 9491467"/>
                  <a:gd name="connsiteX2-197" fmla="*/ 667691 w 1069261"/>
                  <a:gd name="connsiteY2-198" fmla="*/ 5318487 h 9491467"/>
                  <a:gd name="connsiteX3-199" fmla="*/ 1004713 w 1069261"/>
                  <a:gd name="connsiteY3-200" fmla="*/ 6237632 h 9491467"/>
                  <a:gd name="connsiteX4-201" fmla="*/ 607060 w 1069261"/>
                  <a:gd name="connsiteY4-202" fmla="*/ 9491467 h 9491467"/>
                  <a:gd name="connsiteX5-203" fmla="*/ 17780 w 1069261"/>
                  <a:gd name="connsiteY5-204" fmla="*/ 9003619 h 9491467"/>
                  <a:gd name="connsiteX6-205" fmla="*/ 0 w 1069261"/>
                  <a:gd name="connsiteY6-206" fmla="*/ 5241298 h 9491467"/>
                  <a:gd name="connsiteX7-207" fmla="*/ 1661 w 1069261"/>
                  <a:gd name="connsiteY7-208" fmla="*/ 5127166 h 9491467"/>
                  <a:gd name="connsiteX8-209" fmla="*/ 793725 w 1069261"/>
                  <a:gd name="connsiteY8-210" fmla="*/ 2893872 h 9491467"/>
                  <a:gd name="connsiteX9-211" fmla="*/ 48200 w 1069261"/>
                  <a:gd name="connsiteY9-212" fmla="*/ 1586676 h 9491467"/>
                  <a:gd name="connsiteX10-213" fmla="*/ 46061 w 1069261"/>
                  <a:gd name="connsiteY10-214" fmla="*/ 226400 h 9491467"/>
                  <a:gd name="connsiteX11-215" fmla="*/ 626955 w 1069261"/>
                  <a:gd name="connsiteY11-216" fmla="*/ 0 h 9491467"/>
                  <a:gd name="connsiteX0-217" fmla="*/ 626955 w 1069261"/>
                  <a:gd name="connsiteY0-218" fmla="*/ 0 h 9491467"/>
                  <a:gd name="connsiteX1-219" fmla="*/ 1069067 w 1069261"/>
                  <a:gd name="connsiteY1-220" fmla="*/ 2691454 h 9491467"/>
                  <a:gd name="connsiteX2-221" fmla="*/ 667691 w 1069261"/>
                  <a:gd name="connsiteY2-222" fmla="*/ 5318487 h 9491467"/>
                  <a:gd name="connsiteX3-223" fmla="*/ 1004713 w 1069261"/>
                  <a:gd name="connsiteY3-224" fmla="*/ 6237632 h 9491467"/>
                  <a:gd name="connsiteX4-225" fmla="*/ 607060 w 1069261"/>
                  <a:gd name="connsiteY4-226" fmla="*/ 9491467 h 9491467"/>
                  <a:gd name="connsiteX5-227" fmla="*/ 17780 w 1069261"/>
                  <a:gd name="connsiteY5-228" fmla="*/ 9003619 h 9491467"/>
                  <a:gd name="connsiteX6-229" fmla="*/ 0 w 1069261"/>
                  <a:gd name="connsiteY6-230" fmla="*/ 5241298 h 9491467"/>
                  <a:gd name="connsiteX7-231" fmla="*/ 1661 w 1069261"/>
                  <a:gd name="connsiteY7-232" fmla="*/ 5127166 h 9491467"/>
                  <a:gd name="connsiteX8-233" fmla="*/ 793725 w 1069261"/>
                  <a:gd name="connsiteY8-234" fmla="*/ 2893872 h 9491467"/>
                  <a:gd name="connsiteX9-235" fmla="*/ 48200 w 1069261"/>
                  <a:gd name="connsiteY9-236" fmla="*/ 1586676 h 9491467"/>
                  <a:gd name="connsiteX10-237" fmla="*/ 46061 w 1069261"/>
                  <a:gd name="connsiteY10-238" fmla="*/ 226400 h 9491467"/>
                  <a:gd name="connsiteX11-239" fmla="*/ 626955 w 1069261"/>
                  <a:gd name="connsiteY11-240" fmla="*/ 0 h 9491467"/>
                  <a:gd name="connsiteX0-241" fmla="*/ 626955 w 1069077"/>
                  <a:gd name="connsiteY0-242" fmla="*/ 0 h 9491467"/>
                  <a:gd name="connsiteX1-243" fmla="*/ 1069067 w 1069077"/>
                  <a:gd name="connsiteY1-244" fmla="*/ 2691454 h 9491467"/>
                  <a:gd name="connsiteX2-245" fmla="*/ 614617 w 1069077"/>
                  <a:gd name="connsiteY2-246" fmla="*/ 4754923 h 9491467"/>
                  <a:gd name="connsiteX3-247" fmla="*/ 1004713 w 1069077"/>
                  <a:gd name="connsiteY3-248" fmla="*/ 6237632 h 9491467"/>
                  <a:gd name="connsiteX4-249" fmla="*/ 607060 w 1069077"/>
                  <a:gd name="connsiteY4-250" fmla="*/ 9491467 h 9491467"/>
                  <a:gd name="connsiteX5-251" fmla="*/ 17780 w 1069077"/>
                  <a:gd name="connsiteY5-252" fmla="*/ 9003619 h 9491467"/>
                  <a:gd name="connsiteX6-253" fmla="*/ 0 w 1069077"/>
                  <a:gd name="connsiteY6-254" fmla="*/ 5241298 h 9491467"/>
                  <a:gd name="connsiteX7-255" fmla="*/ 1661 w 1069077"/>
                  <a:gd name="connsiteY7-256" fmla="*/ 5127166 h 9491467"/>
                  <a:gd name="connsiteX8-257" fmla="*/ 793725 w 1069077"/>
                  <a:gd name="connsiteY8-258" fmla="*/ 2893872 h 9491467"/>
                  <a:gd name="connsiteX9-259" fmla="*/ 48200 w 1069077"/>
                  <a:gd name="connsiteY9-260" fmla="*/ 1586676 h 9491467"/>
                  <a:gd name="connsiteX10-261" fmla="*/ 46061 w 1069077"/>
                  <a:gd name="connsiteY10-262" fmla="*/ 226400 h 9491467"/>
                  <a:gd name="connsiteX11-263" fmla="*/ 626955 w 1069077"/>
                  <a:gd name="connsiteY11-264" fmla="*/ 0 h 9491467"/>
                  <a:gd name="connsiteX0-265" fmla="*/ 626955 w 1069077"/>
                  <a:gd name="connsiteY0-266" fmla="*/ 0 h 9491467"/>
                  <a:gd name="connsiteX1-267" fmla="*/ 1069067 w 1069077"/>
                  <a:gd name="connsiteY1-268" fmla="*/ 2691454 h 9491467"/>
                  <a:gd name="connsiteX2-269" fmla="*/ 614617 w 1069077"/>
                  <a:gd name="connsiteY2-270" fmla="*/ 4754923 h 9491467"/>
                  <a:gd name="connsiteX3-271" fmla="*/ 1004713 w 1069077"/>
                  <a:gd name="connsiteY3-272" fmla="*/ 6237632 h 9491467"/>
                  <a:gd name="connsiteX4-273" fmla="*/ 607060 w 1069077"/>
                  <a:gd name="connsiteY4-274" fmla="*/ 9491467 h 9491467"/>
                  <a:gd name="connsiteX5-275" fmla="*/ 17780 w 1069077"/>
                  <a:gd name="connsiteY5-276" fmla="*/ 9003619 h 9491467"/>
                  <a:gd name="connsiteX6-277" fmla="*/ 0 w 1069077"/>
                  <a:gd name="connsiteY6-278" fmla="*/ 5241298 h 9491467"/>
                  <a:gd name="connsiteX7-279" fmla="*/ 1661 w 1069077"/>
                  <a:gd name="connsiteY7-280" fmla="*/ 5127166 h 9491467"/>
                  <a:gd name="connsiteX8-281" fmla="*/ 793725 w 1069077"/>
                  <a:gd name="connsiteY8-282" fmla="*/ 2893872 h 9491467"/>
                  <a:gd name="connsiteX9-283" fmla="*/ 48200 w 1069077"/>
                  <a:gd name="connsiteY9-284" fmla="*/ 1586676 h 9491467"/>
                  <a:gd name="connsiteX10-285" fmla="*/ 46061 w 1069077"/>
                  <a:gd name="connsiteY10-286" fmla="*/ 226400 h 9491467"/>
                  <a:gd name="connsiteX11-287" fmla="*/ 626955 w 1069077"/>
                  <a:gd name="connsiteY11-288" fmla="*/ 0 h 9491467"/>
                  <a:gd name="connsiteX0-289" fmla="*/ 626955 w 1183948"/>
                  <a:gd name="connsiteY0-290" fmla="*/ 0 h 9491467"/>
                  <a:gd name="connsiteX1-291" fmla="*/ 1069067 w 1183948"/>
                  <a:gd name="connsiteY1-292" fmla="*/ 2691454 h 9491467"/>
                  <a:gd name="connsiteX2-293" fmla="*/ 614617 w 1183948"/>
                  <a:gd name="connsiteY2-294" fmla="*/ 4754923 h 9491467"/>
                  <a:gd name="connsiteX3-295" fmla="*/ 1004713 w 1183948"/>
                  <a:gd name="connsiteY3-296" fmla="*/ 6237632 h 9491467"/>
                  <a:gd name="connsiteX4-297" fmla="*/ 607060 w 1183948"/>
                  <a:gd name="connsiteY4-298" fmla="*/ 9491467 h 9491467"/>
                  <a:gd name="connsiteX5-299" fmla="*/ 17780 w 1183948"/>
                  <a:gd name="connsiteY5-300" fmla="*/ 9003619 h 9491467"/>
                  <a:gd name="connsiteX6-301" fmla="*/ 0 w 1183948"/>
                  <a:gd name="connsiteY6-302" fmla="*/ 5241298 h 9491467"/>
                  <a:gd name="connsiteX7-303" fmla="*/ 1661 w 1183948"/>
                  <a:gd name="connsiteY7-304" fmla="*/ 5127166 h 9491467"/>
                  <a:gd name="connsiteX8-305" fmla="*/ 793725 w 1183948"/>
                  <a:gd name="connsiteY8-306" fmla="*/ 2893872 h 9491467"/>
                  <a:gd name="connsiteX9-307" fmla="*/ 48200 w 1183948"/>
                  <a:gd name="connsiteY9-308" fmla="*/ 1586676 h 9491467"/>
                  <a:gd name="connsiteX10-309" fmla="*/ 46061 w 1183948"/>
                  <a:gd name="connsiteY10-310" fmla="*/ 226400 h 9491467"/>
                  <a:gd name="connsiteX11-311" fmla="*/ 626955 w 1183948"/>
                  <a:gd name="connsiteY11-312" fmla="*/ 0 h 9491467"/>
                  <a:gd name="connsiteX0-313" fmla="*/ 626955 w 1004716"/>
                  <a:gd name="connsiteY0-314" fmla="*/ 0 h 9491467"/>
                  <a:gd name="connsiteX1-315" fmla="*/ 719301 w 1004716"/>
                  <a:gd name="connsiteY1-316" fmla="*/ 2466468 h 9491467"/>
                  <a:gd name="connsiteX2-317" fmla="*/ 614617 w 1004716"/>
                  <a:gd name="connsiteY2-318" fmla="*/ 4754923 h 9491467"/>
                  <a:gd name="connsiteX3-319" fmla="*/ 1004713 w 1004716"/>
                  <a:gd name="connsiteY3-320" fmla="*/ 6237632 h 9491467"/>
                  <a:gd name="connsiteX4-321" fmla="*/ 607060 w 1004716"/>
                  <a:gd name="connsiteY4-322" fmla="*/ 9491467 h 9491467"/>
                  <a:gd name="connsiteX5-323" fmla="*/ 17780 w 1004716"/>
                  <a:gd name="connsiteY5-324" fmla="*/ 9003619 h 9491467"/>
                  <a:gd name="connsiteX6-325" fmla="*/ 0 w 1004716"/>
                  <a:gd name="connsiteY6-326" fmla="*/ 5241298 h 9491467"/>
                  <a:gd name="connsiteX7-327" fmla="*/ 1661 w 1004716"/>
                  <a:gd name="connsiteY7-328" fmla="*/ 5127166 h 9491467"/>
                  <a:gd name="connsiteX8-329" fmla="*/ 793725 w 1004716"/>
                  <a:gd name="connsiteY8-330" fmla="*/ 2893872 h 9491467"/>
                  <a:gd name="connsiteX9-331" fmla="*/ 48200 w 1004716"/>
                  <a:gd name="connsiteY9-332" fmla="*/ 1586676 h 9491467"/>
                  <a:gd name="connsiteX10-333" fmla="*/ 46061 w 1004716"/>
                  <a:gd name="connsiteY10-334" fmla="*/ 226400 h 9491467"/>
                  <a:gd name="connsiteX11-335" fmla="*/ 626955 w 1004716"/>
                  <a:gd name="connsiteY11-336" fmla="*/ 0 h 9491467"/>
                  <a:gd name="connsiteX0-337" fmla="*/ 626955 w 1210846"/>
                  <a:gd name="connsiteY0-338" fmla="*/ 0 h 9491467"/>
                  <a:gd name="connsiteX1-339" fmla="*/ 719301 w 1210846"/>
                  <a:gd name="connsiteY1-340" fmla="*/ 2466468 h 9491467"/>
                  <a:gd name="connsiteX2-341" fmla="*/ 614617 w 1210846"/>
                  <a:gd name="connsiteY2-342" fmla="*/ 4754923 h 9491467"/>
                  <a:gd name="connsiteX3-343" fmla="*/ 1004713 w 1210846"/>
                  <a:gd name="connsiteY3-344" fmla="*/ 6237632 h 9491467"/>
                  <a:gd name="connsiteX4-345" fmla="*/ 607060 w 1210846"/>
                  <a:gd name="connsiteY4-346" fmla="*/ 9491467 h 9491467"/>
                  <a:gd name="connsiteX5-347" fmla="*/ 17780 w 1210846"/>
                  <a:gd name="connsiteY5-348" fmla="*/ 9003619 h 9491467"/>
                  <a:gd name="connsiteX6-349" fmla="*/ 0 w 1210846"/>
                  <a:gd name="connsiteY6-350" fmla="*/ 5241298 h 9491467"/>
                  <a:gd name="connsiteX7-351" fmla="*/ 1661 w 1210846"/>
                  <a:gd name="connsiteY7-352" fmla="*/ 5127166 h 9491467"/>
                  <a:gd name="connsiteX8-353" fmla="*/ 793725 w 1210846"/>
                  <a:gd name="connsiteY8-354" fmla="*/ 2893872 h 9491467"/>
                  <a:gd name="connsiteX9-355" fmla="*/ 48200 w 1210846"/>
                  <a:gd name="connsiteY9-356" fmla="*/ 1586676 h 9491467"/>
                  <a:gd name="connsiteX10-357" fmla="*/ 46061 w 1210846"/>
                  <a:gd name="connsiteY10-358" fmla="*/ 226400 h 9491467"/>
                  <a:gd name="connsiteX11-359" fmla="*/ 626955 w 1210846"/>
                  <a:gd name="connsiteY11-360" fmla="*/ 0 h 9491467"/>
                  <a:gd name="connsiteX0-361" fmla="*/ 626955 w 1245495"/>
                  <a:gd name="connsiteY0-362" fmla="*/ 0 h 9491467"/>
                  <a:gd name="connsiteX1-363" fmla="*/ 762123 w 1245495"/>
                  <a:gd name="connsiteY1-364" fmla="*/ 2361506 h 9491467"/>
                  <a:gd name="connsiteX2-365" fmla="*/ 614617 w 1245495"/>
                  <a:gd name="connsiteY2-366" fmla="*/ 4754923 h 9491467"/>
                  <a:gd name="connsiteX3-367" fmla="*/ 1004713 w 1245495"/>
                  <a:gd name="connsiteY3-368" fmla="*/ 6237632 h 9491467"/>
                  <a:gd name="connsiteX4-369" fmla="*/ 607060 w 1245495"/>
                  <a:gd name="connsiteY4-370" fmla="*/ 9491467 h 9491467"/>
                  <a:gd name="connsiteX5-371" fmla="*/ 17780 w 1245495"/>
                  <a:gd name="connsiteY5-372" fmla="*/ 9003619 h 9491467"/>
                  <a:gd name="connsiteX6-373" fmla="*/ 0 w 1245495"/>
                  <a:gd name="connsiteY6-374" fmla="*/ 5241298 h 9491467"/>
                  <a:gd name="connsiteX7-375" fmla="*/ 1661 w 1245495"/>
                  <a:gd name="connsiteY7-376" fmla="*/ 5127166 h 9491467"/>
                  <a:gd name="connsiteX8-377" fmla="*/ 793725 w 1245495"/>
                  <a:gd name="connsiteY8-378" fmla="*/ 2893872 h 9491467"/>
                  <a:gd name="connsiteX9-379" fmla="*/ 48200 w 1245495"/>
                  <a:gd name="connsiteY9-380" fmla="*/ 1586676 h 9491467"/>
                  <a:gd name="connsiteX10-381" fmla="*/ 46061 w 1245495"/>
                  <a:gd name="connsiteY10-382" fmla="*/ 226400 h 9491467"/>
                  <a:gd name="connsiteX11-383" fmla="*/ 626955 w 1245495"/>
                  <a:gd name="connsiteY11-384" fmla="*/ 0 h 9491467"/>
                  <a:gd name="connsiteX0-385" fmla="*/ 626955 w 1004848"/>
                  <a:gd name="connsiteY0-386" fmla="*/ 0 h 9491467"/>
                  <a:gd name="connsiteX1-387" fmla="*/ 762123 w 1004848"/>
                  <a:gd name="connsiteY1-388" fmla="*/ 2361506 h 9491467"/>
                  <a:gd name="connsiteX2-389" fmla="*/ 561417 w 1004848"/>
                  <a:gd name="connsiteY2-390" fmla="*/ 4964032 h 9491467"/>
                  <a:gd name="connsiteX3-391" fmla="*/ 1004713 w 1004848"/>
                  <a:gd name="connsiteY3-392" fmla="*/ 6237632 h 9491467"/>
                  <a:gd name="connsiteX4-393" fmla="*/ 607060 w 1004848"/>
                  <a:gd name="connsiteY4-394" fmla="*/ 9491467 h 9491467"/>
                  <a:gd name="connsiteX5-395" fmla="*/ 17780 w 1004848"/>
                  <a:gd name="connsiteY5-396" fmla="*/ 9003619 h 9491467"/>
                  <a:gd name="connsiteX6-397" fmla="*/ 0 w 1004848"/>
                  <a:gd name="connsiteY6-398" fmla="*/ 5241298 h 9491467"/>
                  <a:gd name="connsiteX7-399" fmla="*/ 1661 w 1004848"/>
                  <a:gd name="connsiteY7-400" fmla="*/ 5127166 h 9491467"/>
                  <a:gd name="connsiteX8-401" fmla="*/ 793725 w 1004848"/>
                  <a:gd name="connsiteY8-402" fmla="*/ 2893872 h 9491467"/>
                  <a:gd name="connsiteX9-403" fmla="*/ 48200 w 1004848"/>
                  <a:gd name="connsiteY9-404" fmla="*/ 1586676 h 9491467"/>
                  <a:gd name="connsiteX10-405" fmla="*/ 46061 w 1004848"/>
                  <a:gd name="connsiteY10-406" fmla="*/ 226400 h 9491467"/>
                  <a:gd name="connsiteX11-407" fmla="*/ 626955 w 1004848"/>
                  <a:gd name="connsiteY11-408" fmla="*/ 0 h 9491467"/>
                  <a:gd name="connsiteX0-409" fmla="*/ 626955 w 1004848"/>
                  <a:gd name="connsiteY0-410" fmla="*/ 0 h 9491467"/>
                  <a:gd name="connsiteX1-411" fmla="*/ 762123 w 1004848"/>
                  <a:gd name="connsiteY1-412" fmla="*/ 2361506 h 9491467"/>
                  <a:gd name="connsiteX2-413" fmla="*/ 561417 w 1004848"/>
                  <a:gd name="connsiteY2-414" fmla="*/ 4964032 h 9491467"/>
                  <a:gd name="connsiteX3-415" fmla="*/ 1004713 w 1004848"/>
                  <a:gd name="connsiteY3-416" fmla="*/ 6237632 h 9491467"/>
                  <a:gd name="connsiteX4-417" fmla="*/ 607060 w 1004848"/>
                  <a:gd name="connsiteY4-418" fmla="*/ 9491467 h 9491467"/>
                  <a:gd name="connsiteX5-419" fmla="*/ 17780 w 1004848"/>
                  <a:gd name="connsiteY5-420" fmla="*/ 9003619 h 9491467"/>
                  <a:gd name="connsiteX6-421" fmla="*/ 0 w 1004848"/>
                  <a:gd name="connsiteY6-422" fmla="*/ 5241298 h 9491467"/>
                  <a:gd name="connsiteX7-423" fmla="*/ 1661 w 1004848"/>
                  <a:gd name="connsiteY7-424" fmla="*/ 5127166 h 9491467"/>
                  <a:gd name="connsiteX8-425" fmla="*/ 712457 w 1004848"/>
                  <a:gd name="connsiteY8-426" fmla="*/ 3019276 h 9491467"/>
                  <a:gd name="connsiteX9-427" fmla="*/ 48200 w 1004848"/>
                  <a:gd name="connsiteY9-428" fmla="*/ 1586676 h 9491467"/>
                  <a:gd name="connsiteX10-429" fmla="*/ 46061 w 1004848"/>
                  <a:gd name="connsiteY10-430" fmla="*/ 226400 h 9491467"/>
                  <a:gd name="connsiteX11-431" fmla="*/ 626955 w 1004848"/>
                  <a:gd name="connsiteY11-432" fmla="*/ 0 h 9491467"/>
                  <a:gd name="connsiteX0-433" fmla="*/ 626955 w 1152493"/>
                  <a:gd name="connsiteY0-434" fmla="*/ 0 h 9491467"/>
                  <a:gd name="connsiteX1-435" fmla="*/ 762123 w 1152493"/>
                  <a:gd name="connsiteY1-436" fmla="*/ 2361506 h 9491467"/>
                  <a:gd name="connsiteX2-437" fmla="*/ 561417 w 1152493"/>
                  <a:gd name="connsiteY2-438" fmla="*/ 4964032 h 9491467"/>
                  <a:gd name="connsiteX3-439" fmla="*/ 1004713 w 1152493"/>
                  <a:gd name="connsiteY3-440" fmla="*/ 6237632 h 9491467"/>
                  <a:gd name="connsiteX4-441" fmla="*/ 607060 w 1152493"/>
                  <a:gd name="connsiteY4-442" fmla="*/ 9491467 h 9491467"/>
                  <a:gd name="connsiteX5-443" fmla="*/ 17780 w 1152493"/>
                  <a:gd name="connsiteY5-444" fmla="*/ 9003619 h 9491467"/>
                  <a:gd name="connsiteX6-445" fmla="*/ 0 w 1152493"/>
                  <a:gd name="connsiteY6-446" fmla="*/ 5241298 h 9491467"/>
                  <a:gd name="connsiteX7-447" fmla="*/ 1661 w 1152493"/>
                  <a:gd name="connsiteY7-448" fmla="*/ 5127166 h 9491467"/>
                  <a:gd name="connsiteX8-449" fmla="*/ 712457 w 1152493"/>
                  <a:gd name="connsiteY8-450" fmla="*/ 3019276 h 9491467"/>
                  <a:gd name="connsiteX9-451" fmla="*/ 48200 w 1152493"/>
                  <a:gd name="connsiteY9-452" fmla="*/ 1586676 h 9491467"/>
                  <a:gd name="connsiteX10-453" fmla="*/ 46061 w 1152493"/>
                  <a:gd name="connsiteY10-454" fmla="*/ 226400 h 9491467"/>
                  <a:gd name="connsiteX11-455" fmla="*/ 626955 w 1152493"/>
                  <a:gd name="connsiteY11-456" fmla="*/ 0 h 9491467"/>
                  <a:gd name="connsiteX0-457" fmla="*/ 626955 w 1168604"/>
                  <a:gd name="connsiteY0-458" fmla="*/ 0 h 9491467"/>
                  <a:gd name="connsiteX1-459" fmla="*/ 762123 w 1168604"/>
                  <a:gd name="connsiteY1-460" fmla="*/ 2361506 h 9491467"/>
                  <a:gd name="connsiteX2-461" fmla="*/ 561417 w 1168604"/>
                  <a:gd name="connsiteY2-462" fmla="*/ 4964032 h 9491467"/>
                  <a:gd name="connsiteX3-463" fmla="*/ 1004713 w 1168604"/>
                  <a:gd name="connsiteY3-464" fmla="*/ 6237632 h 9491467"/>
                  <a:gd name="connsiteX4-465" fmla="*/ 607060 w 1168604"/>
                  <a:gd name="connsiteY4-466" fmla="*/ 9491467 h 9491467"/>
                  <a:gd name="connsiteX5-467" fmla="*/ 17780 w 1168604"/>
                  <a:gd name="connsiteY5-468" fmla="*/ 9003619 h 9491467"/>
                  <a:gd name="connsiteX6-469" fmla="*/ 0 w 1168604"/>
                  <a:gd name="connsiteY6-470" fmla="*/ 5241298 h 9491467"/>
                  <a:gd name="connsiteX7-471" fmla="*/ 1661 w 1168604"/>
                  <a:gd name="connsiteY7-472" fmla="*/ 5127166 h 9491467"/>
                  <a:gd name="connsiteX8-473" fmla="*/ 712457 w 1168604"/>
                  <a:gd name="connsiteY8-474" fmla="*/ 3019276 h 9491467"/>
                  <a:gd name="connsiteX9-475" fmla="*/ 48200 w 1168604"/>
                  <a:gd name="connsiteY9-476" fmla="*/ 1586676 h 9491467"/>
                  <a:gd name="connsiteX10-477" fmla="*/ 46061 w 1168604"/>
                  <a:gd name="connsiteY10-478" fmla="*/ 226400 h 9491467"/>
                  <a:gd name="connsiteX11-479" fmla="*/ 626955 w 1168604"/>
                  <a:gd name="connsiteY11-480" fmla="*/ 0 h 9491467"/>
                  <a:gd name="connsiteX0-481" fmla="*/ 626955 w 1149526"/>
                  <a:gd name="connsiteY0-482" fmla="*/ 0 h 9491467"/>
                  <a:gd name="connsiteX1-483" fmla="*/ 762123 w 1149526"/>
                  <a:gd name="connsiteY1-484" fmla="*/ 2361506 h 9491467"/>
                  <a:gd name="connsiteX2-485" fmla="*/ 561417 w 1149526"/>
                  <a:gd name="connsiteY2-486" fmla="*/ 4964032 h 9491467"/>
                  <a:gd name="connsiteX3-487" fmla="*/ 1149433 w 1149526"/>
                  <a:gd name="connsiteY3-488" fmla="*/ 6571644 h 9491467"/>
                  <a:gd name="connsiteX4-489" fmla="*/ 607060 w 1149526"/>
                  <a:gd name="connsiteY4-490" fmla="*/ 9491467 h 9491467"/>
                  <a:gd name="connsiteX5-491" fmla="*/ 17780 w 1149526"/>
                  <a:gd name="connsiteY5-492" fmla="*/ 9003619 h 9491467"/>
                  <a:gd name="connsiteX6-493" fmla="*/ 0 w 1149526"/>
                  <a:gd name="connsiteY6-494" fmla="*/ 5241298 h 9491467"/>
                  <a:gd name="connsiteX7-495" fmla="*/ 1661 w 1149526"/>
                  <a:gd name="connsiteY7-496" fmla="*/ 5127166 h 9491467"/>
                  <a:gd name="connsiteX8-497" fmla="*/ 712457 w 1149526"/>
                  <a:gd name="connsiteY8-498" fmla="*/ 3019276 h 9491467"/>
                  <a:gd name="connsiteX9-499" fmla="*/ 48200 w 1149526"/>
                  <a:gd name="connsiteY9-500" fmla="*/ 1586676 h 9491467"/>
                  <a:gd name="connsiteX10-501" fmla="*/ 46061 w 1149526"/>
                  <a:gd name="connsiteY10-502" fmla="*/ 226400 h 9491467"/>
                  <a:gd name="connsiteX11-503" fmla="*/ 626955 w 1149526"/>
                  <a:gd name="connsiteY11-504" fmla="*/ 0 h 9491467"/>
                  <a:gd name="connsiteX0-505" fmla="*/ 626955 w 1295939"/>
                  <a:gd name="connsiteY0-506" fmla="*/ 0 h 9491467"/>
                  <a:gd name="connsiteX1-507" fmla="*/ 762123 w 1295939"/>
                  <a:gd name="connsiteY1-508" fmla="*/ 2361506 h 9491467"/>
                  <a:gd name="connsiteX2-509" fmla="*/ 561417 w 1295939"/>
                  <a:gd name="connsiteY2-510" fmla="*/ 4964032 h 9491467"/>
                  <a:gd name="connsiteX3-511" fmla="*/ 1149433 w 1295939"/>
                  <a:gd name="connsiteY3-512" fmla="*/ 6571644 h 9491467"/>
                  <a:gd name="connsiteX4-513" fmla="*/ 607060 w 1295939"/>
                  <a:gd name="connsiteY4-514" fmla="*/ 9491467 h 9491467"/>
                  <a:gd name="connsiteX5-515" fmla="*/ 17780 w 1295939"/>
                  <a:gd name="connsiteY5-516" fmla="*/ 9003619 h 9491467"/>
                  <a:gd name="connsiteX6-517" fmla="*/ 0 w 1295939"/>
                  <a:gd name="connsiteY6-518" fmla="*/ 5241298 h 9491467"/>
                  <a:gd name="connsiteX7-519" fmla="*/ 1661 w 1295939"/>
                  <a:gd name="connsiteY7-520" fmla="*/ 5127166 h 9491467"/>
                  <a:gd name="connsiteX8-521" fmla="*/ 712457 w 1295939"/>
                  <a:gd name="connsiteY8-522" fmla="*/ 3019276 h 9491467"/>
                  <a:gd name="connsiteX9-523" fmla="*/ 48200 w 1295939"/>
                  <a:gd name="connsiteY9-524" fmla="*/ 1586676 h 9491467"/>
                  <a:gd name="connsiteX10-525" fmla="*/ 46061 w 1295939"/>
                  <a:gd name="connsiteY10-526" fmla="*/ 226400 h 9491467"/>
                  <a:gd name="connsiteX11-527" fmla="*/ 626955 w 1295939"/>
                  <a:gd name="connsiteY11-528" fmla="*/ 0 h 9491467"/>
                  <a:gd name="connsiteX0-529" fmla="*/ 626955 w 1227995"/>
                  <a:gd name="connsiteY0-530" fmla="*/ 0 h 9491467"/>
                  <a:gd name="connsiteX1-531" fmla="*/ 762123 w 1227995"/>
                  <a:gd name="connsiteY1-532" fmla="*/ 2361506 h 9491467"/>
                  <a:gd name="connsiteX2-533" fmla="*/ 561417 w 1227995"/>
                  <a:gd name="connsiteY2-534" fmla="*/ 4964032 h 9491467"/>
                  <a:gd name="connsiteX3-535" fmla="*/ 1074667 w 1227995"/>
                  <a:gd name="connsiteY3-536" fmla="*/ 6956605 h 9491467"/>
                  <a:gd name="connsiteX4-537" fmla="*/ 607060 w 1227995"/>
                  <a:gd name="connsiteY4-538" fmla="*/ 9491467 h 9491467"/>
                  <a:gd name="connsiteX5-539" fmla="*/ 17780 w 1227995"/>
                  <a:gd name="connsiteY5-540" fmla="*/ 9003619 h 9491467"/>
                  <a:gd name="connsiteX6-541" fmla="*/ 0 w 1227995"/>
                  <a:gd name="connsiteY6-542" fmla="*/ 5241298 h 9491467"/>
                  <a:gd name="connsiteX7-543" fmla="*/ 1661 w 1227995"/>
                  <a:gd name="connsiteY7-544" fmla="*/ 5127166 h 9491467"/>
                  <a:gd name="connsiteX8-545" fmla="*/ 712457 w 1227995"/>
                  <a:gd name="connsiteY8-546" fmla="*/ 3019276 h 9491467"/>
                  <a:gd name="connsiteX9-547" fmla="*/ 48200 w 1227995"/>
                  <a:gd name="connsiteY9-548" fmla="*/ 1586676 h 9491467"/>
                  <a:gd name="connsiteX10-549" fmla="*/ 46061 w 1227995"/>
                  <a:gd name="connsiteY10-550" fmla="*/ 226400 h 9491467"/>
                  <a:gd name="connsiteX11-551" fmla="*/ 626955 w 1227995"/>
                  <a:gd name="connsiteY11-552" fmla="*/ 0 h 9491467"/>
                  <a:gd name="connsiteX0-553" fmla="*/ 626955 w 1150431"/>
                  <a:gd name="connsiteY0-554" fmla="*/ 0 h 9491467"/>
                  <a:gd name="connsiteX1-555" fmla="*/ 762123 w 1150431"/>
                  <a:gd name="connsiteY1-556" fmla="*/ 2361506 h 9491467"/>
                  <a:gd name="connsiteX2-557" fmla="*/ 561417 w 1150431"/>
                  <a:gd name="connsiteY2-558" fmla="*/ 4964032 h 9491467"/>
                  <a:gd name="connsiteX3-559" fmla="*/ 1074667 w 1150431"/>
                  <a:gd name="connsiteY3-560" fmla="*/ 6956605 h 9491467"/>
                  <a:gd name="connsiteX4-561" fmla="*/ 607060 w 1150431"/>
                  <a:gd name="connsiteY4-562" fmla="*/ 9491467 h 9491467"/>
                  <a:gd name="connsiteX5-563" fmla="*/ 17780 w 1150431"/>
                  <a:gd name="connsiteY5-564" fmla="*/ 9003619 h 9491467"/>
                  <a:gd name="connsiteX6-565" fmla="*/ 0 w 1150431"/>
                  <a:gd name="connsiteY6-566" fmla="*/ 5241298 h 9491467"/>
                  <a:gd name="connsiteX7-567" fmla="*/ 1661 w 1150431"/>
                  <a:gd name="connsiteY7-568" fmla="*/ 5127166 h 9491467"/>
                  <a:gd name="connsiteX8-569" fmla="*/ 712457 w 1150431"/>
                  <a:gd name="connsiteY8-570" fmla="*/ 3019276 h 9491467"/>
                  <a:gd name="connsiteX9-571" fmla="*/ 48200 w 1150431"/>
                  <a:gd name="connsiteY9-572" fmla="*/ 1586676 h 9491467"/>
                  <a:gd name="connsiteX10-573" fmla="*/ 46061 w 1150431"/>
                  <a:gd name="connsiteY10-574" fmla="*/ 226400 h 9491467"/>
                  <a:gd name="connsiteX11-575" fmla="*/ 626955 w 1150431"/>
                  <a:gd name="connsiteY11-576" fmla="*/ 0 h 9491467"/>
                  <a:gd name="connsiteX0-577" fmla="*/ 626955 w 1237701"/>
                  <a:gd name="connsiteY0-578" fmla="*/ 0 h 9491467"/>
                  <a:gd name="connsiteX1-579" fmla="*/ 762123 w 1237701"/>
                  <a:gd name="connsiteY1-580" fmla="*/ 2361506 h 9491467"/>
                  <a:gd name="connsiteX2-581" fmla="*/ 561417 w 1237701"/>
                  <a:gd name="connsiteY2-582" fmla="*/ 4964032 h 9491467"/>
                  <a:gd name="connsiteX3-583" fmla="*/ 1214321 w 1237701"/>
                  <a:gd name="connsiteY3-584" fmla="*/ 6570018 h 9491467"/>
                  <a:gd name="connsiteX4-585" fmla="*/ 607060 w 1237701"/>
                  <a:gd name="connsiteY4-586" fmla="*/ 9491467 h 9491467"/>
                  <a:gd name="connsiteX5-587" fmla="*/ 17780 w 1237701"/>
                  <a:gd name="connsiteY5-588" fmla="*/ 9003619 h 9491467"/>
                  <a:gd name="connsiteX6-589" fmla="*/ 0 w 1237701"/>
                  <a:gd name="connsiteY6-590" fmla="*/ 5241298 h 9491467"/>
                  <a:gd name="connsiteX7-591" fmla="*/ 1661 w 1237701"/>
                  <a:gd name="connsiteY7-592" fmla="*/ 5127166 h 9491467"/>
                  <a:gd name="connsiteX8-593" fmla="*/ 712457 w 1237701"/>
                  <a:gd name="connsiteY8-594" fmla="*/ 3019276 h 9491467"/>
                  <a:gd name="connsiteX9-595" fmla="*/ 48200 w 1237701"/>
                  <a:gd name="connsiteY9-596" fmla="*/ 1586676 h 9491467"/>
                  <a:gd name="connsiteX10-597" fmla="*/ 46061 w 1237701"/>
                  <a:gd name="connsiteY10-598" fmla="*/ 226400 h 9491467"/>
                  <a:gd name="connsiteX11-599" fmla="*/ 626955 w 1237701"/>
                  <a:gd name="connsiteY11-600" fmla="*/ 0 h 9491467"/>
                  <a:gd name="connsiteX0-601" fmla="*/ 626955 w 1362044"/>
                  <a:gd name="connsiteY0-602" fmla="*/ 0 h 9491467"/>
                  <a:gd name="connsiteX1-603" fmla="*/ 762123 w 1362044"/>
                  <a:gd name="connsiteY1-604" fmla="*/ 2361506 h 9491467"/>
                  <a:gd name="connsiteX2-605" fmla="*/ 561417 w 1362044"/>
                  <a:gd name="connsiteY2-606" fmla="*/ 4964032 h 9491467"/>
                  <a:gd name="connsiteX3-607" fmla="*/ 1214321 w 1362044"/>
                  <a:gd name="connsiteY3-608" fmla="*/ 6570018 h 9491467"/>
                  <a:gd name="connsiteX4-609" fmla="*/ 607060 w 1362044"/>
                  <a:gd name="connsiteY4-610" fmla="*/ 9491467 h 9491467"/>
                  <a:gd name="connsiteX5-611" fmla="*/ 17780 w 1362044"/>
                  <a:gd name="connsiteY5-612" fmla="*/ 9003619 h 9491467"/>
                  <a:gd name="connsiteX6-613" fmla="*/ 0 w 1362044"/>
                  <a:gd name="connsiteY6-614" fmla="*/ 5241298 h 9491467"/>
                  <a:gd name="connsiteX7-615" fmla="*/ 1661 w 1362044"/>
                  <a:gd name="connsiteY7-616" fmla="*/ 5127166 h 9491467"/>
                  <a:gd name="connsiteX8-617" fmla="*/ 712457 w 1362044"/>
                  <a:gd name="connsiteY8-618" fmla="*/ 3019276 h 9491467"/>
                  <a:gd name="connsiteX9-619" fmla="*/ 48200 w 1362044"/>
                  <a:gd name="connsiteY9-620" fmla="*/ 1586676 h 9491467"/>
                  <a:gd name="connsiteX10-621" fmla="*/ 46061 w 1362044"/>
                  <a:gd name="connsiteY10-622" fmla="*/ 226400 h 9491467"/>
                  <a:gd name="connsiteX11-623" fmla="*/ 626955 w 1362044"/>
                  <a:gd name="connsiteY11-624" fmla="*/ 0 h 9491467"/>
                  <a:gd name="connsiteX0-625" fmla="*/ 626955 w 1153127"/>
                  <a:gd name="connsiteY0-626" fmla="*/ 0 h 9491467"/>
                  <a:gd name="connsiteX1-627" fmla="*/ 762123 w 1153127"/>
                  <a:gd name="connsiteY1-628" fmla="*/ 2361506 h 9491467"/>
                  <a:gd name="connsiteX2-629" fmla="*/ 561417 w 1153127"/>
                  <a:gd name="connsiteY2-630" fmla="*/ 4964032 h 9491467"/>
                  <a:gd name="connsiteX3-631" fmla="*/ 983332 w 1153127"/>
                  <a:gd name="connsiteY3-632" fmla="*/ 6939413 h 9491467"/>
                  <a:gd name="connsiteX4-633" fmla="*/ 607060 w 1153127"/>
                  <a:gd name="connsiteY4-634" fmla="*/ 9491467 h 9491467"/>
                  <a:gd name="connsiteX5-635" fmla="*/ 17780 w 1153127"/>
                  <a:gd name="connsiteY5-636" fmla="*/ 9003619 h 9491467"/>
                  <a:gd name="connsiteX6-637" fmla="*/ 0 w 1153127"/>
                  <a:gd name="connsiteY6-638" fmla="*/ 5241298 h 9491467"/>
                  <a:gd name="connsiteX7-639" fmla="*/ 1661 w 1153127"/>
                  <a:gd name="connsiteY7-640" fmla="*/ 5127166 h 9491467"/>
                  <a:gd name="connsiteX8-641" fmla="*/ 712457 w 1153127"/>
                  <a:gd name="connsiteY8-642" fmla="*/ 3019276 h 9491467"/>
                  <a:gd name="connsiteX9-643" fmla="*/ 48200 w 1153127"/>
                  <a:gd name="connsiteY9-644" fmla="*/ 1586676 h 9491467"/>
                  <a:gd name="connsiteX10-645" fmla="*/ 46061 w 1153127"/>
                  <a:gd name="connsiteY10-646" fmla="*/ 226400 h 9491467"/>
                  <a:gd name="connsiteX11-647" fmla="*/ 626955 w 1153127"/>
                  <a:gd name="connsiteY11-648" fmla="*/ 0 h 9491467"/>
                  <a:gd name="connsiteX0-649" fmla="*/ 625296 w 1151468"/>
                  <a:gd name="connsiteY0-650" fmla="*/ 0 h 9491467"/>
                  <a:gd name="connsiteX1-651" fmla="*/ 760464 w 1151468"/>
                  <a:gd name="connsiteY1-652" fmla="*/ 2361506 h 9491467"/>
                  <a:gd name="connsiteX2-653" fmla="*/ 559758 w 1151468"/>
                  <a:gd name="connsiteY2-654" fmla="*/ 4964032 h 9491467"/>
                  <a:gd name="connsiteX3-655" fmla="*/ 981673 w 1151468"/>
                  <a:gd name="connsiteY3-656" fmla="*/ 6939413 h 9491467"/>
                  <a:gd name="connsiteX4-657" fmla="*/ 605401 w 1151468"/>
                  <a:gd name="connsiteY4-658" fmla="*/ 9491467 h 9491467"/>
                  <a:gd name="connsiteX5-659" fmla="*/ 16121 w 1151468"/>
                  <a:gd name="connsiteY5-660" fmla="*/ 9003619 h 9491467"/>
                  <a:gd name="connsiteX6-661" fmla="*/ 210578 w 1151468"/>
                  <a:gd name="connsiteY6-662" fmla="*/ 6196949 h 9491467"/>
                  <a:gd name="connsiteX7-663" fmla="*/ 2 w 1151468"/>
                  <a:gd name="connsiteY7-664" fmla="*/ 5127166 h 9491467"/>
                  <a:gd name="connsiteX8-665" fmla="*/ 710798 w 1151468"/>
                  <a:gd name="connsiteY8-666" fmla="*/ 3019276 h 9491467"/>
                  <a:gd name="connsiteX9-667" fmla="*/ 46541 w 1151468"/>
                  <a:gd name="connsiteY9-668" fmla="*/ 1586676 h 9491467"/>
                  <a:gd name="connsiteX10-669" fmla="*/ 44402 w 1151468"/>
                  <a:gd name="connsiteY10-670" fmla="*/ 226400 h 9491467"/>
                  <a:gd name="connsiteX11-671" fmla="*/ 625296 w 1151468"/>
                  <a:gd name="connsiteY11-672" fmla="*/ 0 h 9491467"/>
                  <a:gd name="connsiteX0-673" fmla="*/ 625296 w 1151468"/>
                  <a:gd name="connsiteY0-674" fmla="*/ 0 h 9491467"/>
                  <a:gd name="connsiteX1-675" fmla="*/ 760464 w 1151468"/>
                  <a:gd name="connsiteY1-676" fmla="*/ 2361506 h 9491467"/>
                  <a:gd name="connsiteX2-677" fmla="*/ 559758 w 1151468"/>
                  <a:gd name="connsiteY2-678" fmla="*/ 4964032 h 9491467"/>
                  <a:gd name="connsiteX3-679" fmla="*/ 981673 w 1151468"/>
                  <a:gd name="connsiteY3-680" fmla="*/ 6939413 h 9491467"/>
                  <a:gd name="connsiteX4-681" fmla="*/ 605401 w 1151468"/>
                  <a:gd name="connsiteY4-682" fmla="*/ 9491467 h 9491467"/>
                  <a:gd name="connsiteX5-683" fmla="*/ 16121 w 1151468"/>
                  <a:gd name="connsiteY5-684" fmla="*/ 9003619 h 9491467"/>
                  <a:gd name="connsiteX6-685" fmla="*/ 210578 w 1151468"/>
                  <a:gd name="connsiteY6-686" fmla="*/ 6196949 h 9491467"/>
                  <a:gd name="connsiteX7-687" fmla="*/ 2 w 1151468"/>
                  <a:gd name="connsiteY7-688" fmla="*/ 5127166 h 9491467"/>
                  <a:gd name="connsiteX8-689" fmla="*/ 710798 w 1151468"/>
                  <a:gd name="connsiteY8-690" fmla="*/ 3019276 h 9491467"/>
                  <a:gd name="connsiteX9-691" fmla="*/ 46541 w 1151468"/>
                  <a:gd name="connsiteY9-692" fmla="*/ 1586676 h 9491467"/>
                  <a:gd name="connsiteX10-693" fmla="*/ 44402 w 1151468"/>
                  <a:gd name="connsiteY10-694" fmla="*/ 226400 h 9491467"/>
                  <a:gd name="connsiteX11-695" fmla="*/ 625296 w 1151468"/>
                  <a:gd name="connsiteY11-696" fmla="*/ 0 h 9491467"/>
                  <a:gd name="connsiteX0-697" fmla="*/ 625296 w 1151468"/>
                  <a:gd name="connsiteY0-698" fmla="*/ 0 h 9491467"/>
                  <a:gd name="connsiteX1-699" fmla="*/ 760464 w 1151468"/>
                  <a:gd name="connsiteY1-700" fmla="*/ 2361506 h 9491467"/>
                  <a:gd name="connsiteX2-701" fmla="*/ 559758 w 1151468"/>
                  <a:gd name="connsiteY2-702" fmla="*/ 4964032 h 9491467"/>
                  <a:gd name="connsiteX3-703" fmla="*/ 981673 w 1151468"/>
                  <a:gd name="connsiteY3-704" fmla="*/ 6939413 h 9491467"/>
                  <a:gd name="connsiteX4-705" fmla="*/ 605401 w 1151468"/>
                  <a:gd name="connsiteY4-706" fmla="*/ 9491467 h 9491467"/>
                  <a:gd name="connsiteX5-707" fmla="*/ 16121 w 1151468"/>
                  <a:gd name="connsiteY5-708" fmla="*/ 9003619 h 9491467"/>
                  <a:gd name="connsiteX6-709" fmla="*/ 158068 w 1151468"/>
                  <a:gd name="connsiteY6-710" fmla="*/ 7211175 h 9491467"/>
                  <a:gd name="connsiteX7-711" fmla="*/ 2 w 1151468"/>
                  <a:gd name="connsiteY7-712" fmla="*/ 5127166 h 9491467"/>
                  <a:gd name="connsiteX8-713" fmla="*/ 710798 w 1151468"/>
                  <a:gd name="connsiteY8-714" fmla="*/ 3019276 h 9491467"/>
                  <a:gd name="connsiteX9-715" fmla="*/ 46541 w 1151468"/>
                  <a:gd name="connsiteY9-716" fmla="*/ 1586676 h 9491467"/>
                  <a:gd name="connsiteX10-717" fmla="*/ 44402 w 1151468"/>
                  <a:gd name="connsiteY10-718" fmla="*/ 226400 h 9491467"/>
                  <a:gd name="connsiteX11-719" fmla="*/ 625296 w 1151468"/>
                  <a:gd name="connsiteY11-720" fmla="*/ 0 h 9491467"/>
                  <a:gd name="connsiteX0-721" fmla="*/ 625295 w 1151467"/>
                  <a:gd name="connsiteY0-722" fmla="*/ 0 h 9491467"/>
                  <a:gd name="connsiteX1-723" fmla="*/ 760463 w 1151467"/>
                  <a:gd name="connsiteY1-724" fmla="*/ 2361506 h 9491467"/>
                  <a:gd name="connsiteX2-725" fmla="*/ 559757 w 1151467"/>
                  <a:gd name="connsiteY2-726" fmla="*/ 4964032 h 9491467"/>
                  <a:gd name="connsiteX3-727" fmla="*/ 981672 w 1151467"/>
                  <a:gd name="connsiteY3-728" fmla="*/ 6939413 h 9491467"/>
                  <a:gd name="connsiteX4-729" fmla="*/ 605400 w 1151467"/>
                  <a:gd name="connsiteY4-730" fmla="*/ 9491467 h 9491467"/>
                  <a:gd name="connsiteX5-731" fmla="*/ 16120 w 1151467"/>
                  <a:gd name="connsiteY5-732" fmla="*/ 9003619 h 9491467"/>
                  <a:gd name="connsiteX6-733" fmla="*/ 274344 w 1151467"/>
                  <a:gd name="connsiteY6-734" fmla="*/ 6409620 h 9491467"/>
                  <a:gd name="connsiteX7-735" fmla="*/ 1 w 1151467"/>
                  <a:gd name="connsiteY7-736" fmla="*/ 5127166 h 9491467"/>
                  <a:gd name="connsiteX8-737" fmla="*/ 710797 w 1151467"/>
                  <a:gd name="connsiteY8-738" fmla="*/ 3019276 h 9491467"/>
                  <a:gd name="connsiteX9-739" fmla="*/ 46540 w 1151467"/>
                  <a:gd name="connsiteY9-740" fmla="*/ 1586676 h 9491467"/>
                  <a:gd name="connsiteX10-741" fmla="*/ 44401 w 1151467"/>
                  <a:gd name="connsiteY10-742" fmla="*/ 226400 h 9491467"/>
                  <a:gd name="connsiteX11-743" fmla="*/ 625295 w 1151467"/>
                  <a:gd name="connsiteY11-744" fmla="*/ 0 h 9491467"/>
                  <a:gd name="connsiteX0-745" fmla="*/ 625295 w 1151467"/>
                  <a:gd name="connsiteY0-746" fmla="*/ 0 h 9491467"/>
                  <a:gd name="connsiteX1-747" fmla="*/ 760463 w 1151467"/>
                  <a:gd name="connsiteY1-748" fmla="*/ 2361506 h 9491467"/>
                  <a:gd name="connsiteX2-749" fmla="*/ 559757 w 1151467"/>
                  <a:gd name="connsiteY2-750" fmla="*/ 4964032 h 9491467"/>
                  <a:gd name="connsiteX3-751" fmla="*/ 981672 w 1151467"/>
                  <a:gd name="connsiteY3-752" fmla="*/ 6939413 h 9491467"/>
                  <a:gd name="connsiteX4-753" fmla="*/ 605400 w 1151467"/>
                  <a:gd name="connsiteY4-754" fmla="*/ 9491467 h 9491467"/>
                  <a:gd name="connsiteX5-755" fmla="*/ 16120 w 1151467"/>
                  <a:gd name="connsiteY5-756" fmla="*/ 9003619 h 9491467"/>
                  <a:gd name="connsiteX6-757" fmla="*/ 270468 w 1151467"/>
                  <a:gd name="connsiteY6-758" fmla="*/ 6773327 h 9491467"/>
                  <a:gd name="connsiteX7-759" fmla="*/ 1 w 1151467"/>
                  <a:gd name="connsiteY7-760" fmla="*/ 5127166 h 9491467"/>
                  <a:gd name="connsiteX8-761" fmla="*/ 710797 w 1151467"/>
                  <a:gd name="connsiteY8-762" fmla="*/ 3019276 h 9491467"/>
                  <a:gd name="connsiteX9-763" fmla="*/ 46540 w 1151467"/>
                  <a:gd name="connsiteY9-764" fmla="*/ 1586676 h 9491467"/>
                  <a:gd name="connsiteX10-765" fmla="*/ 44401 w 1151467"/>
                  <a:gd name="connsiteY10-766" fmla="*/ 226400 h 9491467"/>
                  <a:gd name="connsiteX11-767" fmla="*/ 625295 w 1151467"/>
                  <a:gd name="connsiteY11-768" fmla="*/ 0 h 9491467"/>
                  <a:gd name="connsiteX0-769" fmla="*/ 625295 w 1151467"/>
                  <a:gd name="connsiteY0-770" fmla="*/ 0 h 9491467"/>
                  <a:gd name="connsiteX1-771" fmla="*/ 760463 w 1151467"/>
                  <a:gd name="connsiteY1-772" fmla="*/ 2361506 h 9491467"/>
                  <a:gd name="connsiteX2-773" fmla="*/ 559757 w 1151467"/>
                  <a:gd name="connsiteY2-774" fmla="*/ 4964032 h 9491467"/>
                  <a:gd name="connsiteX3-775" fmla="*/ 981672 w 1151467"/>
                  <a:gd name="connsiteY3-776" fmla="*/ 6939413 h 9491467"/>
                  <a:gd name="connsiteX4-777" fmla="*/ 605400 w 1151467"/>
                  <a:gd name="connsiteY4-778" fmla="*/ 9491467 h 9491467"/>
                  <a:gd name="connsiteX5-779" fmla="*/ 16120 w 1151467"/>
                  <a:gd name="connsiteY5-780" fmla="*/ 9003619 h 9491467"/>
                  <a:gd name="connsiteX6-781" fmla="*/ 163693 w 1151467"/>
                  <a:gd name="connsiteY6-782" fmla="*/ 6139685 h 9491467"/>
                  <a:gd name="connsiteX7-783" fmla="*/ 1 w 1151467"/>
                  <a:gd name="connsiteY7-784" fmla="*/ 5127166 h 9491467"/>
                  <a:gd name="connsiteX8-785" fmla="*/ 710797 w 1151467"/>
                  <a:gd name="connsiteY8-786" fmla="*/ 3019276 h 9491467"/>
                  <a:gd name="connsiteX9-787" fmla="*/ 46540 w 1151467"/>
                  <a:gd name="connsiteY9-788" fmla="*/ 1586676 h 9491467"/>
                  <a:gd name="connsiteX10-789" fmla="*/ 44401 w 1151467"/>
                  <a:gd name="connsiteY10-790" fmla="*/ 226400 h 9491467"/>
                  <a:gd name="connsiteX11-791" fmla="*/ 625295 w 1151467"/>
                  <a:gd name="connsiteY11-792" fmla="*/ 0 h 9491467"/>
                  <a:gd name="connsiteX0-793" fmla="*/ 699438 w 1225610"/>
                  <a:gd name="connsiteY0-794" fmla="*/ 0 h 9491467"/>
                  <a:gd name="connsiteX1-795" fmla="*/ 834606 w 1225610"/>
                  <a:gd name="connsiteY1-796" fmla="*/ 2361506 h 9491467"/>
                  <a:gd name="connsiteX2-797" fmla="*/ 633900 w 1225610"/>
                  <a:gd name="connsiteY2-798" fmla="*/ 4964032 h 9491467"/>
                  <a:gd name="connsiteX3-799" fmla="*/ 1055815 w 1225610"/>
                  <a:gd name="connsiteY3-800" fmla="*/ 6939413 h 9491467"/>
                  <a:gd name="connsiteX4-801" fmla="*/ 679543 w 1225610"/>
                  <a:gd name="connsiteY4-802" fmla="*/ 9491467 h 9491467"/>
                  <a:gd name="connsiteX5-803" fmla="*/ 90263 w 1225610"/>
                  <a:gd name="connsiteY5-804" fmla="*/ 9003619 h 9491467"/>
                  <a:gd name="connsiteX6-805" fmla="*/ 74144 w 1225610"/>
                  <a:gd name="connsiteY6-806" fmla="*/ 5127166 h 9491467"/>
                  <a:gd name="connsiteX7-807" fmla="*/ 784940 w 1225610"/>
                  <a:gd name="connsiteY7-808" fmla="*/ 3019276 h 9491467"/>
                  <a:gd name="connsiteX8-809" fmla="*/ 120683 w 1225610"/>
                  <a:gd name="connsiteY8-810" fmla="*/ 1586676 h 9491467"/>
                  <a:gd name="connsiteX9-811" fmla="*/ 118544 w 1225610"/>
                  <a:gd name="connsiteY9-812" fmla="*/ 226400 h 9491467"/>
                  <a:gd name="connsiteX10-813" fmla="*/ 699438 w 1225610"/>
                  <a:gd name="connsiteY10-814" fmla="*/ 0 h 9491467"/>
                  <a:gd name="connsiteX0-815" fmla="*/ 625294 w 1151466"/>
                  <a:gd name="connsiteY0-816" fmla="*/ 0 h 9491467"/>
                  <a:gd name="connsiteX1-817" fmla="*/ 760462 w 1151466"/>
                  <a:gd name="connsiteY1-818" fmla="*/ 2361506 h 9491467"/>
                  <a:gd name="connsiteX2-819" fmla="*/ 559756 w 1151466"/>
                  <a:gd name="connsiteY2-820" fmla="*/ 4964032 h 9491467"/>
                  <a:gd name="connsiteX3-821" fmla="*/ 981671 w 1151466"/>
                  <a:gd name="connsiteY3-822" fmla="*/ 6939413 h 9491467"/>
                  <a:gd name="connsiteX4-823" fmla="*/ 605399 w 1151466"/>
                  <a:gd name="connsiteY4-824" fmla="*/ 9491467 h 9491467"/>
                  <a:gd name="connsiteX5-825" fmla="*/ 16119 w 1151466"/>
                  <a:gd name="connsiteY5-826" fmla="*/ 9003619 h 9491467"/>
                  <a:gd name="connsiteX6-827" fmla="*/ 0 w 1151466"/>
                  <a:gd name="connsiteY6-828" fmla="*/ 5127166 h 9491467"/>
                  <a:gd name="connsiteX7-829" fmla="*/ 710796 w 1151466"/>
                  <a:gd name="connsiteY7-830" fmla="*/ 3019276 h 9491467"/>
                  <a:gd name="connsiteX8-831" fmla="*/ 46539 w 1151466"/>
                  <a:gd name="connsiteY8-832" fmla="*/ 1586676 h 9491467"/>
                  <a:gd name="connsiteX9-833" fmla="*/ 44400 w 1151466"/>
                  <a:gd name="connsiteY9-834" fmla="*/ 226400 h 9491467"/>
                  <a:gd name="connsiteX10-835" fmla="*/ 625294 w 1151466"/>
                  <a:gd name="connsiteY10-836" fmla="*/ 0 h 9491467"/>
                  <a:gd name="connsiteX0-837" fmla="*/ 625294 w 1151466"/>
                  <a:gd name="connsiteY0-838" fmla="*/ 0 h 9491467"/>
                  <a:gd name="connsiteX1-839" fmla="*/ 760462 w 1151466"/>
                  <a:gd name="connsiteY1-840" fmla="*/ 2361506 h 9491467"/>
                  <a:gd name="connsiteX2-841" fmla="*/ 559756 w 1151466"/>
                  <a:gd name="connsiteY2-842" fmla="*/ 4964032 h 9491467"/>
                  <a:gd name="connsiteX3-843" fmla="*/ 981671 w 1151466"/>
                  <a:gd name="connsiteY3-844" fmla="*/ 6939413 h 9491467"/>
                  <a:gd name="connsiteX4-845" fmla="*/ 605399 w 1151466"/>
                  <a:gd name="connsiteY4-846" fmla="*/ 9491467 h 9491467"/>
                  <a:gd name="connsiteX5-847" fmla="*/ 16119 w 1151466"/>
                  <a:gd name="connsiteY5-848" fmla="*/ 9003619 h 9491467"/>
                  <a:gd name="connsiteX6-849" fmla="*/ 0 w 1151466"/>
                  <a:gd name="connsiteY6-850" fmla="*/ 5127166 h 9491467"/>
                  <a:gd name="connsiteX7-851" fmla="*/ 710796 w 1151466"/>
                  <a:gd name="connsiteY7-852" fmla="*/ 3019276 h 9491467"/>
                  <a:gd name="connsiteX8-853" fmla="*/ 46539 w 1151466"/>
                  <a:gd name="connsiteY8-854" fmla="*/ 1586676 h 9491467"/>
                  <a:gd name="connsiteX9-855" fmla="*/ 44400 w 1151466"/>
                  <a:gd name="connsiteY9-856" fmla="*/ 226400 h 9491467"/>
                  <a:gd name="connsiteX10-857" fmla="*/ 625294 w 1151466"/>
                  <a:gd name="connsiteY10-858" fmla="*/ 0 h 9491467"/>
                  <a:gd name="connsiteX0-859" fmla="*/ 647159 w 1173331"/>
                  <a:gd name="connsiteY0-860" fmla="*/ 0 h 9491467"/>
                  <a:gd name="connsiteX1-861" fmla="*/ 782327 w 1173331"/>
                  <a:gd name="connsiteY1-862" fmla="*/ 2361506 h 9491467"/>
                  <a:gd name="connsiteX2-863" fmla="*/ 581621 w 1173331"/>
                  <a:gd name="connsiteY2-864" fmla="*/ 4964032 h 9491467"/>
                  <a:gd name="connsiteX3-865" fmla="*/ 1003536 w 1173331"/>
                  <a:gd name="connsiteY3-866" fmla="*/ 6939413 h 9491467"/>
                  <a:gd name="connsiteX4-867" fmla="*/ 627264 w 1173331"/>
                  <a:gd name="connsiteY4-868" fmla="*/ 9491467 h 9491467"/>
                  <a:gd name="connsiteX5-869" fmla="*/ 37984 w 1173331"/>
                  <a:gd name="connsiteY5-870" fmla="*/ 9003619 h 9491467"/>
                  <a:gd name="connsiteX6-871" fmla="*/ 169343 w 1173331"/>
                  <a:gd name="connsiteY6-872" fmla="*/ 7129778 h 9491467"/>
                  <a:gd name="connsiteX7-873" fmla="*/ 21865 w 1173331"/>
                  <a:gd name="connsiteY7-874" fmla="*/ 5127166 h 9491467"/>
                  <a:gd name="connsiteX8-875" fmla="*/ 732661 w 1173331"/>
                  <a:gd name="connsiteY8-876" fmla="*/ 3019276 h 9491467"/>
                  <a:gd name="connsiteX9-877" fmla="*/ 68404 w 1173331"/>
                  <a:gd name="connsiteY9-878" fmla="*/ 1586676 h 9491467"/>
                  <a:gd name="connsiteX10-879" fmla="*/ 66265 w 1173331"/>
                  <a:gd name="connsiteY10-880" fmla="*/ 226400 h 9491467"/>
                  <a:gd name="connsiteX11-881" fmla="*/ 647159 w 1173331"/>
                  <a:gd name="connsiteY11-882" fmla="*/ 0 h 9491467"/>
                  <a:gd name="connsiteX0-883" fmla="*/ 661579 w 1187751"/>
                  <a:gd name="connsiteY0-884" fmla="*/ 0 h 9491467"/>
                  <a:gd name="connsiteX1-885" fmla="*/ 796747 w 1187751"/>
                  <a:gd name="connsiteY1-886" fmla="*/ 2361506 h 9491467"/>
                  <a:gd name="connsiteX2-887" fmla="*/ 596041 w 1187751"/>
                  <a:gd name="connsiteY2-888" fmla="*/ 4964032 h 9491467"/>
                  <a:gd name="connsiteX3-889" fmla="*/ 1017956 w 1187751"/>
                  <a:gd name="connsiteY3-890" fmla="*/ 6939413 h 9491467"/>
                  <a:gd name="connsiteX4-891" fmla="*/ 641684 w 1187751"/>
                  <a:gd name="connsiteY4-892" fmla="*/ 9491467 h 9491467"/>
                  <a:gd name="connsiteX5-893" fmla="*/ 52404 w 1187751"/>
                  <a:gd name="connsiteY5-894" fmla="*/ 9003619 h 9491467"/>
                  <a:gd name="connsiteX6-895" fmla="*/ 62734 w 1187751"/>
                  <a:gd name="connsiteY6-896" fmla="*/ 6963991 h 9491467"/>
                  <a:gd name="connsiteX7-897" fmla="*/ 36285 w 1187751"/>
                  <a:gd name="connsiteY7-898" fmla="*/ 5127166 h 9491467"/>
                  <a:gd name="connsiteX8-899" fmla="*/ 747081 w 1187751"/>
                  <a:gd name="connsiteY8-900" fmla="*/ 3019276 h 9491467"/>
                  <a:gd name="connsiteX9-901" fmla="*/ 82824 w 1187751"/>
                  <a:gd name="connsiteY9-902" fmla="*/ 1586676 h 9491467"/>
                  <a:gd name="connsiteX10-903" fmla="*/ 80685 w 1187751"/>
                  <a:gd name="connsiteY10-904" fmla="*/ 226400 h 9491467"/>
                  <a:gd name="connsiteX11-905" fmla="*/ 661579 w 1187751"/>
                  <a:gd name="connsiteY11-906" fmla="*/ 0 h 9491467"/>
                  <a:gd name="connsiteX0-907" fmla="*/ 661579 w 1187751"/>
                  <a:gd name="connsiteY0-908" fmla="*/ 0 h 9491467"/>
                  <a:gd name="connsiteX1-909" fmla="*/ 796747 w 1187751"/>
                  <a:gd name="connsiteY1-910" fmla="*/ 2361506 h 9491467"/>
                  <a:gd name="connsiteX2-911" fmla="*/ 596041 w 1187751"/>
                  <a:gd name="connsiteY2-912" fmla="*/ 4964032 h 9491467"/>
                  <a:gd name="connsiteX3-913" fmla="*/ 1017956 w 1187751"/>
                  <a:gd name="connsiteY3-914" fmla="*/ 6939413 h 9491467"/>
                  <a:gd name="connsiteX4-915" fmla="*/ 641684 w 1187751"/>
                  <a:gd name="connsiteY4-916" fmla="*/ 9491467 h 9491467"/>
                  <a:gd name="connsiteX5-917" fmla="*/ 52404 w 1187751"/>
                  <a:gd name="connsiteY5-918" fmla="*/ 9003619 h 9491467"/>
                  <a:gd name="connsiteX6-919" fmla="*/ 62734 w 1187751"/>
                  <a:gd name="connsiteY6-920" fmla="*/ 6963991 h 9491467"/>
                  <a:gd name="connsiteX7-921" fmla="*/ 36285 w 1187751"/>
                  <a:gd name="connsiteY7-922" fmla="*/ 5127166 h 9491467"/>
                  <a:gd name="connsiteX8-923" fmla="*/ 566041 w 1187751"/>
                  <a:gd name="connsiteY8-924" fmla="*/ 3049782 h 9491467"/>
                  <a:gd name="connsiteX9-925" fmla="*/ 82824 w 1187751"/>
                  <a:gd name="connsiteY9-926" fmla="*/ 1586676 h 9491467"/>
                  <a:gd name="connsiteX10-927" fmla="*/ 80685 w 1187751"/>
                  <a:gd name="connsiteY10-928" fmla="*/ 226400 h 9491467"/>
                  <a:gd name="connsiteX11-929" fmla="*/ 661579 w 1187751"/>
                  <a:gd name="connsiteY11-930" fmla="*/ 0 h 9491467"/>
                  <a:gd name="connsiteX0-931" fmla="*/ 654535 w 1180707"/>
                  <a:gd name="connsiteY0-932" fmla="*/ 0 h 9491467"/>
                  <a:gd name="connsiteX1-933" fmla="*/ 789703 w 1180707"/>
                  <a:gd name="connsiteY1-934" fmla="*/ 2361506 h 9491467"/>
                  <a:gd name="connsiteX2-935" fmla="*/ 588997 w 1180707"/>
                  <a:gd name="connsiteY2-936" fmla="*/ 4964032 h 9491467"/>
                  <a:gd name="connsiteX3-937" fmla="*/ 1010912 w 1180707"/>
                  <a:gd name="connsiteY3-938" fmla="*/ 6939413 h 9491467"/>
                  <a:gd name="connsiteX4-939" fmla="*/ 634640 w 1180707"/>
                  <a:gd name="connsiteY4-940" fmla="*/ 9491467 h 9491467"/>
                  <a:gd name="connsiteX5-941" fmla="*/ 45360 w 1180707"/>
                  <a:gd name="connsiteY5-942" fmla="*/ 9003619 h 9491467"/>
                  <a:gd name="connsiteX6-943" fmla="*/ 55690 w 1180707"/>
                  <a:gd name="connsiteY6-944" fmla="*/ 6963991 h 9491467"/>
                  <a:gd name="connsiteX7-945" fmla="*/ 38116 w 1180707"/>
                  <a:gd name="connsiteY7-946" fmla="*/ 4185456 h 9491467"/>
                  <a:gd name="connsiteX8-947" fmla="*/ 558997 w 1180707"/>
                  <a:gd name="connsiteY8-948" fmla="*/ 3049782 h 9491467"/>
                  <a:gd name="connsiteX9-949" fmla="*/ 75780 w 1180707"/>
                  <a:gd name="connsiteY9-950" fmla="*/ 1586676 h 9491467"/>
                  <a:gd name="connsiteX10-951" fmla="*/ 73641 w 1180707"/>
                  <a:gd name="connsiteY10-952" fmla="*/ 226400 h 9491467"/>
                  <a:gd name="connsiteX11-953" fmla="*/ 654535 w 1180707"/>
                  <a:gd name="connsiteY11-954" fmla="*/ 0 h 9491467"/>
                  <a:gd name="connsiteX0-955" fmla="*/ 640094 w 1166266"/>
                  <a:gd name="connsiteY0-956" fmla="*/ 0 h 9491467"/>
                  <a:gd name="connsiteX1-957" fmla="*/ 775262 w 1166266"/>
                  <a:gd name="connsiteY1-958" fmla="*/ 2361506 h 9491467"/>
                  <a:gd name="connsiteX2-959" fmla="*/ 574556 w 1166266"/>
                  <a:gd name="connsiteY2-960" fmla="*/ 4964032 h 9491467"/>
                  <a:gd name="connsiteX3-961" fmla="*/ 996471 w 1166266"/>
                  <a:gd name="connsiteY3-962" fmla="*/ 6939413 h 9491467"/>
                  <a:gd name="connsiteX4-963" fmla="*/ 620199 w 1166266"/>
                  <a:gd name="connsiteY4-964" fmla="*/ 9491467 h 9491467"/>
                  <a:gd name="connsiteX5-965" fmla="*/ 30919 w 1166266"/>
                  <a:gd name="connsiteY5-966" fmla="*/ 9003619 h 9491467"/>
                  <a:gd name="connsiteX6-967" fmla="*/ 41249 w 1166266"/>
                  <a:gd name="connsiteY6-968" fmla="*/ 6963991 h 9491467"/>
                  <a:gd name="connsiteX7-969" fmla="*/ 23675 w 1166266"/>
                  <a:gd name="connsiteY7-970" fmla="*/ 4185456 h 9491467"/>
                  <a:gd name="connsiteX8-971" fmla="*/ 544556 w 1166266"/>
                  <a:gd name="connsiteY8-972" fmla="*/ 3049782 h 9491467"/>
                  <a:gd name="connsiteX9-973" fmla="*/ 61339 w 1166266"/>
                  <a:gd name="connsiteY9-974" fmla="*/ 1586676 h 9491467"/>
                  <a:gd name="connsiteX10-975" fmla="*/ 59200 w 1166266"/>
                  <a:gd name="connsiteY10-976" fmla="*/ 226400 h 9491467"/>
                  <a:gd name="connsiteX11-977" fmla="*/ 640094 w 1166266"/>
                  <a:gd name="connsiteY11-978" fmla="*/ 0 h 9491467"/>
                  <a:gd name="connsiteX0-979" fmla="*/ 640094 w 1166266"/>
                  <a:gd name="connsiteY0-980" fmla="*/ 0 h 9491467"/>
                  <a:gd name="connsiteX1-981" fmla="*/ 775262 w 1166266"/>
                  <a:gd name="connsiteY1-982" fmla="*/ 2361506 h 9491467"/>
                  <a:gd name="connsiteX2-983" fmla="*/ 574556 w 1166266"/>
                  <a:gd name="connsiteY2-984" fmla="*/ 4964032 h 9491467"/>
                  <a:gd name="connsiteX3-985" fmla="*/ 996471 w 1166266"/>
                  <a:gd name="connsiteY3-986" fmla="*/ 6939413 h 9491467"/>
                  <a:gd name="connsiteX4-987" fmla="*/ 620199 w 1166266"/>
                  <a:gd name="connsiteY4-988" fmla="*/ 9491467 h 9491467"/>
                  <a:gd name="connsiteX5-989" fmla="*/ 30919 w 1166266"/>
                  <a:gd name="connsiteY5-990" fmla="*/ 9003619 h 9491467"/>
                  <a:gd name="connsiteX6-991" fmla="*/ 41249 w 1166266"/>
                  <a:gd name="connsiteY6-992" fmla="*/ 6963991 h 9491467"/>
                  <a:gd name="connsiteX7-993" fmla="*/ 23675 w 1166266"/>
                  <a:gd name="connsiteY7-994" fmla="*/ 4185456 h 9491467"/>
                  <a:gd name="connsiteX8-995" fmla="*/ 544556 w 1166266"/>
                  <a:gd name="connsiteY8-996" fmla="*/ 3049782 h 9491467"/>
                  <a:gd name="connsiteX9-997" fmla="*/ 61339 w 1166266"/>
                  <a:gd name="connsiteY9-998" fmla="*/ 1586676 h 9491467"/>
                  <a:gd name="connsiteX10-999" fmla="*/ 59200 w 1166266"/>
                  <a:gd name="connsiteY10-1000" fmla="*/ 226400 h 9491467"/>
                  <a:gd name="connsiteX11-1001" fmla="*/ 640094 w 1166266"/>
                  <a:gd name="connsiteY11-1002" fmla="*/ 0 h 9491467"/>
                  <a:gd name="connsiteX0-1003" fmla="*/ 640094 w 1166266"/>
                  <a:gd name="connsiteY0-1004" fmla="*/ 0 h 9491467"/>
                  <a:gd name="connsiteX1-1005" fmla="*/ 775262 w 1166266"/>
                  <a:gd name="connsiteY1-1006" fmla="*/ 2361506 h 9491467"/>
                  <a:gd name="connsiteX2-1007" fmla="*/ 574556 w 1166266"/>
                  <a:gd name="connsiteY2-1008" fmla="*/ 4964032 h 9491467"/>
                  <a:gd name="connsiteX3-1009" fmla="*/ 996471 w 1166266"/>
                  <a:gd name="connsiteY3-1010" fmla="*/ 6939413 h 9491467"/>
                  <a:gd name="connsiteX4-1011" fmla="*/ 620199 w 1166266"/>
                  <a:gd name="connsiteY4-1012" fmla="*/ 9491467 h 9491467"/>
                  <a:gd name="connsiteX5-1013" fmla="*/ 30919 w 1166266"/>
                  <a:gd name="connsiteY5-1014" fmla="*/ 9003619 h 9491467"/>
                  <a:gd name="connsiteX6-1015" fmla="*/ 41249 w 1166266"/>
                  <a:gd name="connsiteY6-1016" fmla="*/ 6963991 h 9491467"/>
                  <a:gd name="connsiteX7-1017" fmla="*/ 23675 w 1166266"/>
                  <a:gd name="connsiteY7-1018" fmla="*/ 4185456 h 9491467"/>
                  <a:gd name="connsiteX8-1019" fmla="*/ 544556 w 1166266"/>
                  <a:gd name="connsiteY8-1020" fmla="*/ 3049782 h 9491467"/>
                  <a:gd name="connsiteX9-1021" fmla="*/ 61339 w 1166266"/>
                  <a:gd name="connsiteY9-1022" fmla="*/ 1586676 h 9491467"/>
                  <a:gd name="connsiteX10-1023" fmla="*/ 59200 w 1166266"/>
                  <a:gd name="connsiteY10-1024" fmla="*/ 226400 h 9491467"/>
                  <a:gd name="connsiteX11-1025" fmla="*/ 640094 w 1166266"/>
                  <a:gd name="connsiteY11-1026" fmla="*/ 0 h 9491467"/>
                  <a:gd name="connsiteX0-1027" fmla="*/ 640094 w 1166266"/>
                  <a:gd name="connsiteY0-1028" fmla="*/ 0 h 9491467"/>
                  <a:gd name="connsiteX1-1029" fmla="*/ 775262 w 1166266"/>
                  <a:gd name="connsiteY1-1030" fmla="*/ 2361506 h 9491467"/>
                  <a:gd name="connsiteX2-1031" fmla="*/ 574556 w 1166266"/>
                  <a:gd name="connsiteY2-1032" fmla="*/ 4964032 h 9491467"/>
                  <a:gd name="connsiteX3-1033" fmla="*/ 996471 w 1166266"/>
                  <a:gd name="connsiteY3-1034" fmla="*/ 6939413 h 9491467"/>
                  <a:gd name="connsiteX4-1035" fmla="*/ 620199 w 1166266"/>
                  <a:gd name="connsiteY4-1036" fmla="*/ 9491467 h 9491467"/>
                  <a:gd name="connsiteX5-1037" fmla="*/ 30919 w 1166266"/>
                  <a:gd name="connsiteY5-1038" fmla="*/ 9003619 h 9491467"/>
                  <a:gd name="connsiteX6-1039" fmla="*/ 41249 w 1166266"/>
                  <a:gd name="connsiteY6-1040" fmla="*/ 6963991 h 9491467"/>
                  <a:gd name="connsiteX7-1041" fmla="*/ 23675 w 1166266"/>
                  <a:gd name="connsiteY7-1042" fmla="*/ 4185456 h 9491467"/>
                  <a:gd name="connsiteX8-1043" fmla="*/ 392709 w 1166266"/>
                  <a:gd name="connsiteY8-1044" fmla="*/ 2949698 h 9491467"/>
                  <a:gd name="connsiteX9-1045" fmla="*/ 61339 w 1166266"/>
                  <a:gd name="connsiteY9-1046" fmla="*/ 1586676 h 9491467"/>
                  <a:gd name="connsiteX10-1047" fmla="*/ 59200 w 1166266"/>
                  <a:gd name="connsiteY10-1048" fmla="*/ 226400 h 9491467"/>
                  <a:gd name="connsiteX11-1049" fmla="*/ 640094 w 1166266"/>
                  <a:gd name="connsiteY11-1050" fmla="*/ 0 h 9491467"/>
                  <a:gd name="connsiteX0-1051" fmla="*/ 643658 w 1166216"/>
                  <a:gd name="connsiteY0-1052" fmla="*/ 0 h 9608431"/>
                  <a:gd name="connsiteX1-1053" fmla="*/ 775262 w 1166216"/>
                  <a:gd name="connsiteY1-1054" fmla="*/ 2478470 h 9608431"/>
                  <a:gd name="connsiteX2-1055" fmla="*/ 574556 w 1166216"/>
                  <a:gd name="connsiteY2-1056" fmla="*/ 5080996 h 9608431"/>
                  <a:gd name="connsiteX3-1057" fmla="*/ 996471 w 1166216"/>
                  <a:gd name="connsiteY3-1058" fmla="*/ 7056377 h 9608431"/>
                  <a:gd name="connsiteX4-1059" fmla="*/ 620199 w 1166216"/>
                  <a:gd name="connsiteY4-1060" fmla="*/ 9608431 h 9608431"/>
                  <a:gd name="connsiteX5-1061" fmla="*/ 30919 w 1166216"/>
                  <a:gd name="connsiteY5-1062" fmla="*/ 9120583 h 9608431"/>
                  <a:gd name="connsiteX6-1063" fmla="*/ 41249 w 1166216"/>
                  <a:gd name="connsiteY6-1064" fmla="*/ 7080955 h 9608431"/>
                  <a:gd name="connsiteX7-1065" fmla="*/ 23675 w 1166216"/>
                  <a:gd name="connsiteY7-1066" fmla="*/ 4302420 h 9608431"/>
                  <a:gd name="connsiteX8-1067" fmla="*/ 392709 w 1166216"/>
                  <a:gd name="connsiteY8-1068" fmla="*/ 3066662 h 9608431"/>
                  <a:gd name="connsiteX9-1069" fmla="*/ 61339 w 1166216"/>
                  <a:gd name="connsiteY9-1070" fmla="*/ 1703640 h 9608431"/>
                  <a:gd name="connsiteX10-1071" fmla="*/ 59200 w 1166216"/>
                  <a:gd name="connsiteY10-1072" fmla="*/ 343364 h 9608431"/>
                  <a:gd name="connsiteX11-1073" fmla="*/ 643658 w 1166216"/>
                  <a:gd name="connsiteY11-1074" fmla="*/ 0 h 9608431"/>
                  <a:gd name="connsiteX0-1075" fmla="*/ 643658 w 1166216"/>
                  <a:gd name="connsiteY0-1076" fmla="*/ 0 h 9608431"/>
                  <a:gd name="connsiteX1-1077" fmla="*/ 775262 w 1166216"/>
                  <a:gd name="connsiteY1-1078" fmla="*/ 2478470 h 9608431"/>
                  <a:gd name="connsiteX2-1079" fmla="*/ 574556 w 1166216"/>
                  <a:gd name="connsiteY2-1080" fmla="*/ 5080996 h 9608431"/>
                  <a:gd name="connsiteX3-1081" fmla="*/ 996471 w 1166216"/>
                  <a:gd name="connsiteY3-1082" fmla="*/ 7056377 h 9608431"/>
                  <a:gd name="connsiteX4-1083" fmla="*/ 620199 w 1166216"/>
                  <a:gd name="connsiteY4-1084" fmla="*/ 9608431 h 9608431"/>
                  <a:gd name="connsiteX5-1085" fmla="*/ 30919 w 1166216"/>
                  <a:gd name="connsiteY5-1086" fmla="*/ 9120583 h 9608431"/>
                  <a:gd name="connsiteX6-1087" fmla="*/ 41249 w 1166216"/>
                  <a:gd name="connsiteY6-1088" fmla="*/ 7080955 h 9608431"/>
                  <a:gd name="connsiteX7-1089" fmla="*/ 23675 w 1166216"/>
                  <a:gd name="connsiteY7-1090" fmla="*/ 4302420 h 9608431"/>
                  <a:gd name="connsiteX8-1091" fmla="*/ 392709 w 1166216"/>
                  <a:gd name="connsiteY8-1092" fmla="*/ 3066662 h 9608431"/>
                  <a:gd name="connsiteX9-1093" fmla="*/ 61339 w 1166216"/>
                  <a:gd name="connsiteY9-1094" fmla="*/ 1703640 h 9608431"/>
                  <a:gd name="connsiteX10-1095" fmla="*/ 59200 w 1166216"/>
                  <a:gd name="connsiteY10-1096" fmla="*/ 343364 h 9608431"/>
                  <a:gd name="connsiteX11-1097" fmla="*/ 643658 w 1166216"/>
                  <a:gd name="connsiteY11-1098" fmla="*/ 0 h 9608431"/>
                  <a:gd name="connsiteX0-1099" fmla="*/ 643658 w 1169213"/>
                  <a:gd name="connsiteY0-1100" fmla="*/ 0 h 9608431"/>
                  <a:gd name="connsiteX1-1101" fmla="*/ 625042 w 1169213"/>
                  <a:gd name="connsiteY1-1102" fmla="*/ 2443275 h 9608431"/>
                  <a:gd name="connsiteX2-1103" fmla="*/ 574556 w 1169213"/>
                  <a:gd name="connsiteY2-1104" fmla="*/ 5080996 h 9608431"/>
                  <a:gd name="connsiteX3-1105" fmla="*/ 996471 w 1169213"/>
                  <a:gd name="connsiteY3-1106" fmla="*/ 7056377 h 9608431"/>
                  <a:gd name="connsiteX4-1107" fmla="*/ 620199 w 1169213"/>
                  <a:gd name="connsiteY4-1108" fmla="*/ 9608431 h 9608431"/>
                  <a:gd name="connsiteX5-1109" fmla="*/ 30919 w 1169213"/>
                  <a:gd name="connsiteY5-1110" fmla="*/ 9120583 h 9608431"/>
                  <a:gd name="connsiteX6-1111" fmla="*/ 41249 w 1169213"/>
                  <a:gd name="connsiteY6-1112" fmla="*/ 7080955 h 9608431"/>
                  <a:gd name="connsiteX7-1113" fmla="*/ 23675 w 1169213"/>
                  <a:gd name="connsiteY7-1114" fmla="*/ 4302420 h 9608431"/>
                  <a:gd name="connsiteX8-1115" fmla="*/ 392709 w 1169213"/>
                  <a:gd name="connsiteY8-1116" fmla="*/ 3066662 h 9608431"/>
                  <a:gd name="connsiteX9-1117" fmla="*/ 61339 w 1169213"/>
                  <a:gd name="connsiteY9-1118" fmla="*/ 1703640 h 9608431"/>
                  <a:gd name="connsiteX10-1119" fmla="*/ 59200 w 1169213"/>
                  <a:gd name="connsiteY10-1120" fmla="*/ 343364 h 9608431"/>
                  <a:gd name="connsiteX11-1121" fmla="*/ 643658 w 1169213"/>
                  <a:gd name="connsiteY11-1122" fmla="*/ 0 h 9608431"/>
                  <a:gd name="connsiteX0-1123" fmla="*/ 643658 w 1169213"/>
                  <a:gd name="connsiteY0-1124" fmla="*/ 0 h 9608431"/>
                  <a:gd name="connsiteX1-1125" fmla="*/ 625042 w 1169213"/>
                  <a:gd name="connsiteY1-1126" fmla="*/ 2443275 h 9608431"/>
                  <a:gd name="connsiteX2-1127" fmla="*/ 574556 w 1169213"/>
                  <a:gd name="connsiteY2-1128" fmla="*/ 5080996 h 9608431"/>
                  <a:gd name="connsiteX3-1129" fmla="*/ 996471 w 1169213"/>
                  <a:gd name="connsiteY3-1130" fmla="*/ 7056377 h 9608431"/>
                  <a:gd name="connsiteX4-1131" fmla="*/ 620199 w 1169213"/>
                  <a:gd name="connsiteY4-1132" fmla="*/ 9608431 h 9608431"/>
                  <a:gd name="connsiteX5-1133" fmla="*/ 30919 w 1169213"/>
                  <a:gd name="connsiteY5-1134" fmla="*/ 9120583 h 9608431"/>
                  <a:gd name="connsiteX6-1135" fmla="*/ 41249 w 1169213"/>
                  <a:gd name="connsiteY6-1136" fmla="*/ 7080955 h 9608431"/>
                  <a:gd name="connsiteX7-1137" fmla="*/ 23675 w 1169213"/>
                  <a:gd name="connsiteY7-1138" fmla="*/ 4302420 h 9608431"/>
                  <a:gd name="connsiteX8-1139" fmla="*/ 392709 w 1169213"/>
                  <a:gd name="connsiteY8-1140" fmla="*/ 3066662 h 9608431"/>
                  <a:gd name="connsiteX9-1141" fmla="*/ 61339 w 1169213"/>
                  <a:gd name="connsiteY9-1142" fmla="*/ 1703640 h 9608431"/>
                  <a:gd name="connsiteX10-1143" fmla="*/ 59200 w 1169213"/>
                  <a:gd name="connsiteY10-1144" fmla="*/ 343364 h 9608431"/>
                  <a:gd name="connsiteX11-1145" fmla="*/ 643658 w 1169213"/>
                  <a:gd name="connsiteY11-1146" fmla="*/ 0 h 9608431"/>
                  <a:gd name="connsiteX0-1147" fmla="*/ 643658 w 1165681"/>
                  <a:gd name="connsiteY0-1148" fmla="*/ 0 h 9608431"/>
                  <a:gd name="connsiteX1-1149" fmla="*/ 802520 w 1165681"/>
                  <a:gd name="connsiteY1-1150" fmla="*/ 2529731 h 9608431"/>
                  <a:gd name="connsiteX2-1151" fmla="*/ 574556 w 1165681"/>
                  <a:gd name="connsiteY2-1152" fmla="*/ 5080996 h 9608431"/>
                  <a:gd name="connsiteX3-1153" fmla="*/ 996471 w 1165681"/>
                  <a:gd name="connsiteY3-1154" fmla="*/ 7056377 h 9608431"/>
                  <a:gd name="connsiteX4-1155" fmla="*/ 620199 w 1165681"/>
                  <a:gd name="connsiteY4-1156" fmla="*/ 9608431 h 9608431"/>
                  <a:gd name="connsiteX5-1157" fmla="*/ 30919 w 1165681"/>
                  <a:gd name="connsiteY5-1158" fmla="*/ 9120583 h 9608431"/>
                  <a:gd name="connsiteX6-1159" fmla="*/ 41249 w 1165681"/>
                  <a:gd name="connsiteY6-1160" fmla="*/ 7080955 h 9608431"/>
                  <a:gd name="connsiteX7-1161" fmla="*/ 23675 w 1165681"/>
                  <a:gd name="connsiteY7-1162" fmla="*/ 4302420 h 9608431"/>
                  <a:gd name="connsiteX8-1163" fmla="*/ 392709 w 1165681"/>
                  <a:gd name="connsiteY8-1164" fmla="*/ 3066662 h 9608431"/>
                  <a:gd name="connsiteX9-1165" fmla="*/ 61339 w 1165681"/>
                  <a:gd name="connsiteY9-1166" fmla="*/ 1703640 h 9608431"/>
                  <a:gd name="connsiteX10-1167" fmla="*/ 59200 w 1165681"/>
                  <a:gd name="connsiteY10-1168" fmla="*/ 343364 h 9608431"/>
                  <a:gd name="connsiteX11-1169" fmla="*/ 643658 w 1165681"/>
                  <a:gd name="connsiteY11-1170" fmla="*/ 0 h 9608431"/>
                  <a:gd name="connsiteX0-1171" fmla="*/ 643658 w 1165681"/>
                  <a:gd name="connsiteY0-1172" fmla="*/ 0 h 9608431"/>
                  <a:gd name="connsiteX1-1173" fmla="*/ 802520 w 1165681"/>
                  <a:gd name="connsiteY1-1174" fmla="*/ 2529731 h 9608431"/>
                  <a:gd name="connsiteX2-1175" fmla="*/ 574556 w 1165681"/>
                  <a:gd name="connsiteY2-1176" fmla="*/ 5080996 h 9608431"/>
                  <a:gd name="connsiteX3-1177" fmla="*/ 996471 w 1165681"/>
                  <a:gd name="connsiteY3-1178" fmla="*/ 7056377 h 9608431"/>
                  <a:gd name="connsiteX4-1179" fmla="*/ 620199 w 1165681"/>
                  <a:gd name="connsiteY4-1180" fmla="*/ 9608431 h 9608431"/>
                  <a:gd name="connsiteX5-1181" fmla="*/ 30919 w 1165681"/>
                  <a:gd name="connsiteY5-1182" fmla="*/ 9120583 h 9608431"/>
                  <a:gd name="connsiteX6-1183" fmla="*/ 41249 w 1165681"/>
                  <a:gd name="connsiteY6-1184" fmla="*/ 7080955 h 9608431"/>
                  <a:gd name="connsiteX7-1185" fmla="*/ 23675 w 1165681"/>
                  <a:gd name="connsiteY7-1186" fmla="*/ 4302420 h 9608431"/>
                  <a:gd name="connsiteX8-1187" fmla="*/ 387020 w 1165681"/>
                  <a:gd name="connsiteY8-1188" fmla="*/ 2839549 h 9608431"/>
                  <a:gd name="connsiteX9-1189" fmla="*/ 61339 w 1165681"/>
                  <a:gd name="connsiteY9-1190" fmla="*/ 1703640 h 9608431"/>
                  <a:gd name="connsiteX10-1191" fmla="*/ 59200 w 1165681"/>
                  <a:gd name="connsiteY10-1192" fmla="*/ 343364 h 9608431"/>
                  <a:gd name="connsiteX11-1193" fmla="*/ 643658 w 1165681"/>
                  <a:gd name="connsiteY11-1194" fmla="*/ 0 h 9608431"/>
                  <a:gd name="connsiteX0-1195" fmla="*/ 643658 w 1165681"/>
                  <a:gd name="connsiteY0-1196" fmla="*/ 0 h 9608431"/>
                  <a:gd name="connsiteX1-1197" fmla="*/ 802520 w 1165681"/>
                  <a:gd name="connsiteY1-1198" fmla="*/ 2529731 h 9608431"/>
                  <a:gd name="connsiteX2-1199" fmla="*/ 574556 w 1165681"/>
                  <a:gd name="connsiteY2-1200" fmla="*/ 5080996 h 9608431"/>
                  <a:gd name="connsiteX3-1201" fmla="*/ 996471 w 1165681"/>
                  <a:gd name="connsiteY3-1202" fmla="*/ 7056377 h 9608431"/>
                  <a:gd name="connsiteX4-1203" fmla="*/ 620199 w 1165681"/>
                  <a:gd name="connsiteY4-1204" fmla="*/ 9608431 h 9608431"/>
                  <a:gd name="connsiteX5-1205" fmla="*/ 30919 w 1165681"/>
                  <a:gd name="connsiteY5-1206" fmla="*/ 9120583 h 9608431"/>
                  <a:gd name="connsiteX6-1207" fmla="*/ 41249 w 1165681"/>
                  <a:gd name="connsiteY6-1208" fmla="*/ 7080955 h 9608431"/>
                  <a:gd name="connsiteX7-1209" fmla="*/ 23675 w 1165681"/>
                  <a:gd name="connsiteY7-1210" fmla="*/ 4302420 h 9608431"/>
                  <a:gd name="connsiteX8-1211" fmla="*/ 387020 w 1165681"/>
                  <a:gd name="connsiteY8-1212" fmla="*/ 2839549 h 9608431"/>
                  <a:gd name="connsiteX9-1213" fmla="*/ 61339 w 1165681"/>
                  <a:gd name="connsiteY9-1214" fmla="*/ 1703640 h 9608431"/>
                  <a:gd name="connsiteX10-1215" fmla="*/ 59200 w 1165681"/>
                  <a:gd name="connsiteY10-1216" fmla="*/ 343364 h 9608431"/>
                  <a:gd name="connsiteX11-1217" fmla="*/ 643658 w 1165681"/>
                  <a:gd name="connsiteY11-1218" fmla="*/ 0 h 9608431"/>
                  <a:gd name="connsiteX0-1219" fmla="*/ 643658 w 1165681"/>
                  <a:gd name="connsiteY0-1220" fmla="*/ 0 h 9608431"/>
                  <a:gd name="connsiteX1-1221" fmla="*/ 802520 w 1165681"/>
                  <a:gd name="connsiteY1-1222" fmla="*/ 2529731 h 9608431"/>
                  <a:gd name="connsiteX2-1223" fmla="*/ 574556 w 1165681"/>
                  <a:gd name="connsiteY2-1224" fmla="*/ 5080996 h 9608431"/>
                  <a:gd name="connsiteX3-1225" fmla="*/ 996471 w 1165681"/>
                  <a:gd name="connsiteY3-1226" fmla="*/ 7056377 h 9608431"/>
                  <a:gd name="connsiteX4-1227" fmla="*/ 620199 w 1165681"/>
                  <a:gd name="connsiteY4-1228" fmla="*/ 9608431 h 9608431"/>
                  <a:gd name="connsiteX5-1229" fmla="*/ 30919 w 1165681"/>
                  <a:gd name="connsiteY5-1230" fmla="*/ 9120583 h 9608431"/>
                  <a:gd name="connsiteX6-1231" fmla="*/ 41249 w 1165681"/>
                  <a:gd name="connsiteY6-1232" fmla="*/ 7080955 h 9608431"/>
                  <a:gd name="connsiteX7-1233" fmla="*/ 23675 w 1165681"/>
                  <a:gd name="connsiteY7-1234" fmla="*/ 4302420 h 9608431"/>
                  <a:gd name="connsiteX8-1235" fmla="*/ 483542 w 1165681"/>
                  <a:gd name="connsiteY8-1236" fmla="*/ 2804667 h 9608431"/>
                  <a:gd name="connsiteX9-1237" fmla="*/ 61339 w 1165681"/>
                  <a:gd name="connsiteY9-1238" fmla="*/ 1703640 h 9608431"/>
                  <a:gd name="connsiteX10-1239" fmla="*/ 59200 w 1165681"/>
                  <a:gd name="connsiteY10-1240" fmla="*/ 343364 h 9608431"/>
                  <a:gd name="connsiteX11-1241" fmla="*/ 643658 w 1165681"/>
                  <a:gd name="connsiteY11-1242" fmla="*/ 0 h 9608431"/>
                  <a:gd name="connsiteX0-1243" fmla="*/ 643658 w 1165681"/>
                  <a:gd name="connsiteY0-1244" fmla="*/ 0 h 9608431"/>
                  <a:gd name="connsiteX1-1245" fmla="*/ 802520 w 1165681"/>
                  <a:gd name="connsiteY1-1246" fmla="*/ 2529731 h 9608431"/>
                  <a:gd name="connsiteX2-1247" fmla="*/ 574556 w 1165681"/>
                  <a:gd name="connsiteY2-1248" fmla="*/ 5080996 h 9608431"/>
                  <a:gd name="connsiteX3-1249" fmla="*/ 996471 w 1165681"/>
                  <a:gd name="connsiteY3-1250" fmla="*/ 7056377 h 9608431"/>
                  <a:gd name="connsiteX4-1251" fmla="*/ 620199 w 1165681"/>
                  <a:gd name="connsiteY4-1252" fmla="*/ 9608431 h 9608431"/>
                  <a:gd name="connsiteX5-1253" fmla="*/ 30919 w 1165681"/>
                  <a:gd name="connsiteY5-1254" fmla="*/ 9120583 h 9608431"/>
                  <a:gd name="connsiteX6-1255" fmla="*/ 41249 w 1165681"/>
                  <a:gd name="connsiteY6-1256" fmla="*/ 7080955 h 9608431"/>
                  <a:gd name="connsiteX7-1257" fmla="*/ 23675 w 1165681"/>
                  <a:gd name="connsiteY7-1258" fmla="*/ 4302420 h 9608431"/>
                  <a:gd name="connsiteX8-1259" fmla="*/ 483542 w 1165681"/>
                  <a:gd name="connsiteY8-1260" fmla="*/ 2804667 h 9608431"/>
                  <a:gd name="connsiteX9-1261" fmla="*/ 61339 w 1165681"/>
                  <a:gd name="connsiteY9-1262" fmla="*/ 1703640 h 9608431"/>
                  <a:gd name="connsiteX10-1263" fmla="*/ 59200 w 1165681"/>
                  <a:gd name="connsiteY10-1264" fmla="*/ 343364 h 9608431"/>
                  <a:gd name="connsiteX11-1265" fmla="*/ 643658 w 1165681"/>
                  <a:gd name="connsiteY11-1266" fmla="*/ 0 h 9608431"/>
                  <a:gd name="connsiteX0-1267" fmla="*/ 643658 w 1165681"/>
                  <a:gd name="connsiteY0-1268" fmla="*/ 0 h 9608431"/>
                  <a:gd name="connsiteX1-1269" fmla="*/ 802520 w 1165681"/>
                  <a:gd name="connsiteY1-1270" fmla="*/ 2529731 h 9608431"/>
                  <a:gd name="connsiteX2-1271" fmla="*/ 574556 w 1165681"/>
                  <a:gd name="connsiteY2-1272" fmla="*/ 5080996 h 9608431"/>
                  <a:gd name="connsiteX3-1273" fmla="*/ 996471 w 1165681"/>
                  <a:gd name="connsiteY3-1274" fmla="*/ 7056377 h 9608431"/>
                  <a:gd name="connsiteX4-1275" fmla="*/ 620199 w 1165681"/>
                  <a:gd name="connsiteY4-1276" fmla="*/ 9608431 h 9608431"/>
                  <a:gd name="connsiteX5-1277" fmla="*/ 30919 w 1165681"/>
                  <a:gd name="connsiteY5-1278" fmla="*/ 9120583 h 9608431"/>
                  <a:gd name="connsiteX6-1279" fmla="*/ 41249 w 1165681"/>
                  <a:gd name="connsiteY6-1280" fmla="*/ 7080955 h 9608431"/>
                  <a:gd name="connsiteX7-1281" fmla="*/ 23675 w 1165681"/>
                  <a:gd name="connsiteY7-1282" fmla="*/ 4302420 h 9608431"/>
                  <a:gd name="connsiteX8-1283" fmla="*/ 483542 w 1165681"/>
                  <a:gd name="connsiteY8-1284" fmla="*/ 2804667 h 9608431"/>
                  <a:gd name="connsiteX9-1285" fmla="*/ 48524 w 1165681"/>
                  <a:gd name="connsiteY9-1286" fmla="*/ 1710454 h 9608431"/>
                  <a:gd name="connsiteX10-1287" fmla="*/ 59200 w 1165681"/>
                  <a:gd name="connsiteY10-1288" fmla="*/ 343364 h 9608431"/>
                  <a:gd name="connsiteX11-1289" fmla="*/ 643658 w 1165681"/>
                  <a:gd name="connsiteY11-1290" fmla="*/ 0 h 9608431"/>
                  <a:gd name="connsiteX0-1291" fmla="*/ 643658 w 996891"/>
                  <a:gd name="connsiteY0-1292" fmla="*/ 0 h 9608431"/>
                  <a:gd name="connsiteX1-1293" fmla="*/ 802520 w 996891"/>
                  <a:gd name="connsiteY1-1294" fmla="*/ 2529731 h 9608431"/>
                  <a:gd name="connsiteX2-1295" fmla="*/ 541422 w 996891"/>
                  <a:gd name="connsiteY2-1296" fmla="*/ 4276690 h 9608431"/>
                  <a:gd name="connsiteX3-1297" fmla="*/ 996471 w 996891"/>
                  <a:gd name="connsiteY3-1298" fmla="*/ 7056377 h 9608431"/>
                  <a:gd name="connsiteX4-1299" fmla="*/ 620199 w 996891"/>
                  <a:gd name="connsiteY4-1300" fmla="*/ 9608431 h 9608431"/>
                  <a:gd name="connsiteX5-1301" fmla="*/ 30919 w 996891"/>
                  <a:gd name="connsiteY5-1302" fmla="*/ 9120583 h 9608431"/>
                  <a:gd name="connsiteX6-1303" fmla="*/ 41249 w 996891"/>
                  <a:gd name="connsiteY6-1304" fmla="*/ 7080955 h 9608431"/>
                  <a:gd name="connsiteX7-1305" fmla="*/ 23675 w 996891"/>
                  <a:gd name="connsiteY7-1306" fmla="*/ 4302420 h 9608431"/>
                  <a:gd name="connsiteX8-1307" fmla="*/ 483542 w 996891"/>
                  <a:gd name="connsiteY8-1308" fmla="*/ 2804667 h 9608431"/>
                  <a:gd name="connsiteX9-1309" fmla="*/ 48524 w 996891"/>
                  <a:gd name="connsiteY9-1310" fmla="*/ 1710454 h 9608431"/>
                  <a:gd name="connsiteX10-1311" fmla="*/ 59200 w 996891"/>
                  <a:gd name="connsiteY10-1312" fmla="*/ 343364 h 9608431"/>
                  <a:gd name="connsiteX11-1313" fmla="*/ 643658 w 996891"/>
                  <a:gd name="connsiteY11-1314" fmla="*/ 0 h 9608431"/>
                  <a:gd name="connsiteX0-1315" fmla="*/ 643658 w 996891"/>
                  <a:gd name="connsiteY0-1316" fmla="*/ 0 h 9608431"/>
                  <a:gd name="connsiteX1-1317" fmla="*/ 802520 w 996891"/>
                  <a:gd name="connsiteY1-1318" fmla="*/ 2529731 h 9608431"/>
                  <a:gd name="connsiteX2-1319" fmla="*/ 541422 w 996891"/>
                  <a:gd name="connsiteY2-1320" fmla="*/ 4276690 h 9608431"/>
                  <a:gd name="connsiteX3-1321" fmla="*/ 996471 w 996891"/>
                  <a:gd name="connsiteY3-1322" fmla="*/ 7056377 h 9608431"/>
                  <a:gd name="connsiteX4-1323" fmla="*/ 620199 w 996891"/>
                  <a:gd name="connsiteY4-1324" fmla="*/ 9608431 h 9608431"/>
                  <a:gd name="connsiteX5-1325" fmla="*/ 30919 w 996891"/>
                  <a:gd name="connsiteY5-1326" fmla="*/ 9120583 h 9608431"/>
                  <a:gd name="connsiteX6-1327" fmla="*/ 41249 w 996891"/>
                  <a:gd name="connsiteY6-1328" fmla="*/ 7080955 h 9608431"/>
                  <a:gd name="connsiteX7-1329" fmla="*/ 23675 w 996891"/>
                  <a:gd name="connsiteY7-1330" fmla="*/ 4302420 h 9608431"/>
                  <a:gd name="connsiteX8-1331" fmla="*/ 483542 w 996891"/>
                  <a:gd name="connsiteY8-1332" fmla="*/ 2804667 h 9608431"/>
                  <a:gd name="connsiteX9-1333" fmla="*/ 48524 w 996891"/>
                  <a:gd name="connsiteY9-1334" fmla="*/ 1710454 h 9608431"/>
                  <a:gd name="connsiteX10-1335" fmla="*/ 59200 w 996891"/>
                  <a:gd name="connsiteY10-1336" fmla="*/ 343364 h 9608431"/>
                  <a:gd name="connsiteX11-1337" fmla="*/ 643658 w 996891"/>
                  <a:gd name="connsiteY11-1338" fmla="*/ 0 h 9608431"/>
                  <a:gd name="connsiteX0-1339" fmla="*/ 643658 w 996891"/>
                  <a:gd name="connsiteY0-1340" fmla="*/ 0 h 9608431"/>
                  <a:gd name="connsiteX1-1341" fmla="*/ 802520 w 996891"/>
                  <a:gd name="connsiteY1-1342" fmla="*/ 2529731 h 9608431"/>
                  <a:gd name="connsiteX2-1343" fmla="*/ 541422 w 996891"/>
                  <a:gd name="connsiteY2-1344" fmla="*/ 4276690 h 9608431"/>
                  <a:gd name="connsiteX3-1345" fmla="*/ 996471 w 996891"/>
                  <a:gd name="connsiteY3-1346" fmla="*/ 7056377 h 9608431"/>
                  <a:gd name="connsiteX4-1347" fmla="*/ 620199 w 996891"/>
                  <a:gd name="connsiteY4-1348" fmla="*/ 9608431 h 9608431"/>
                  <a:gd name="connsiteX5-1349" fmla="*/ 30919 w 996891"/>
                  <a:gd name="connsiteY5-1350" fmla="*/ 9120583 h 9608431"/>
                  <a:gd name="connsiteX6-1351" fmla="*/ 41249 w 996891"/>
                  <a:gd name="connsiteY6-1352" fmla="*/ 7080955 h 9608431"/>
                  <a:gd name="connsiteX7-1353" fmla="*/ 23675 w 996891"/>
                  <a:gd name="connsiteY7-1354" fmla="*/ 4302420 h 9608431"/>
                  <a:gd name="connsiteX8-1355" fmla="*/ 483542 w 996891"/>
                  <a:gd name="connsiteY8-1356" fmla="*/ 2804667 h 9608431"/>
                  <a:gd name="connsiteX9-1357" fmla="*/ 48524 w 996891"/>
                  <a:gd name="connsiteY9-1358" fmla="*/ 1710454 h 9608431"/>
                  <a:gd name="connsiteX10-1359" fmla="*/ 59200 w 996891"/>
                  <a:gd name="connsiteY10-1360" fmla="*/ 343364 h 9608431"/>
                  <a:gd name="connsiteX11-1361" fmla="*/ 643658 w 996891"/>
                  <a:gd name="connsiteY11-1362" fmla="*/ 0 h 9608431"/>
                  <a:gd name="connsiteX0-1363" fmla="*/ 643658 w 1036884"/>
                  <a:gd name="connsiteY0-1364" fmla="*/ 0 h 9608431"/>
                  <a:gd name="connsiteX1-1365" fmla="*/ 802520 w 1036884"/>
                  <a:gd name="connsiteY1-1366" fmla="*/ 2529731 h 9608431"/>
                  <a:gd name="connsiteX2-1367" fmla="*/ 541422 w 1036884"/>
                  <a:gd name="connsiteY2-1368" fmla="*/ 4276690 h 9608431"/>
                  <a:gd name="connsiteX3-1369" fmla="*/ 996471 w 1036884"/>
                  <a:gd name="connsiteY3-1370" fmla="*/ 7056377 h 9608431"/>
                  <a:gd name="connsiteX4-1371" fmla="*/ 620199 w 1036884"/>
                  <a:gd name="connsiteY4-1372" fmla="*/ 9608431 h 9608431"/>
                  <a:gd name="connsiteX5-1373" fmla="*/ 30919 w 1036884"/>
                  <a:gd name="connsiteY5-1374" fmla="*/ 9120583 h 9608431"/>
                  <a:gd name="connsiteX6-1375" fmla="*/ 41249 w 1036884"/>
                  <a:gd name="connsiteY6-1376" fmla="*/ 7080955 h 9608431"/>
                  <a:gd name="connsiteX7-1377" fmla="*/ 23675 w 1036884"/>
                  <a:gd name="connsiteY7-1378" fmla="*/ 4302420 h 9608431"/>
                  <a:gd name="connsiteX8-1379" fmla="*/ 483542 w 1036884"/>
                  <a:gd name="connsiteY8-1380" fmla="*/ 2804667 h 9608431"/>
                  <a:gd name="connsiteX9-1381" fmla="*/ 48524 w 1036884"/>
                  <a:gd name="connsiteY9-1382" fmla="*/ 1710454 h 9608431"/>
                  <a:gd name="connsiteX10-1383" fmla="*/ 59200 w 1036884"/>
                  <a:gd name="connsiteY10-1384" fmla="*/ 343364 h 9608431"/>
                  <a:gd name="connsiteX11-1385" fmla="*/ 643658 w 1036884"/>
                  <a:gd name="connsiteY11-1386" fmla="*/ 0 h 9608431"/>
                  <a:gd name="connsiteX0-1387" fmla="*/ 643658 w 997447"/>
                  <a:gd name="connsiteY0-1388" fmla="*/ 0 h 9608431"/>
                  <a:gd name="connsiteX1-1389" fmla="*/ 802520 w 997447"/>
                  <a:gd name="connsiteY1-1390" fmla="*/ 2529731 h 9608431"/>
                  <a:gd name="connsiteX2-1391" fmla="*/ 497787 w 997447"/>
                  <a:gd name="connsiteY2-1392" fmla="*/ 4349207 h 9608431"/>
                  <a:gd name="connsiteX3-1393" fmla="*/ 996471 w 997447"/>
                  <a:gd name="connsiteY3-1394" fmla="*/ 7056377 h 9608431"/>
                  <a:gd name="connsiteX4-1395" fmla="*/ 620199 w 997447"/>
                  <a:gd name="connsiteY4-1396" fmla="*/ 9608431 h 9608431"/>
                  <a:gd name="connsiteX5-1397" fmla="*/ 30919 w 997447"/>
                  <a:gd name="connsiteY5-1398" fmla="*/ 9120583 h 9608431"/>
                  <a:gd name="connsiteX6-1399" fmla="*/ 41249 w 997447"/>
                  <a:gd name="connsiteY6-1400" fmla="*/ 7080955 h 9608431"/>
                  <a:gd name="connsiteX7-1401" fmla="*/ 23675 w 997447"/>
                  <a:gd name="connsiteY7-1402" fmla="*/ 4302420 h 9608431"/>
                  <a:gd name="connsiteX8-1403" fmla="*/ 483542 w 997447"/>
                  <a:gd name="connsiteY8-1404" fmla="*/ 2804667 h 9608431"/>
                  <a:gd name="connsiteX9-1405" fmla="*/ 48524 w 997447"/>
                  <a:gd name="connsiteY9-1406" fmla="*/ 1710454 h 9608431"/>
                  <a:gd name="connsiteX10-1407" fmla="*/ 59200 w 997447"/>
                  <a:gd name="connsiteY10-1408" fmla="*/ 343364 h 9608431"/>
                  <a:gd name="connsiteX11-1409" fmla="*/ 643658 w 997447"/>
                  <a:gd name="connsiteY11-1410" fmla="*/ 0 h 9608431"/>
                  <a:gd name="connsiteX0-1411" fmla="*/ 643658 w 1048358"/>
                  <a:gd name="connsiteY0-1412" fmla="*/ 0 h 9608431"/>
                  <a:gd name="connsiteX1-1413" fmla="*/ 802520 w 1048358"/>
                  <a:gd name="connsiteY1-1414" fmla="*/ 2529731 h 9608431"/>
                  <a:gd name="connsiteX2-1415" fmla="*/ 497787 w 1048358"/>
                  <a:gd name="connsiteY2-1416" fmla="*/ 4349207 h 9608431"/>
                  <a:gd name="connsiteX3-1417" fmla="*/ 996471 w 1048358"/>
                  <a:gd name="connsiteY3-1418" fmla="*/ 7056377 h 9608431"/>
                  <a:gd name="connsiteX4-1419" fmla="*/ 620199 w 1048358"/>
                  <a:gd name="connsiteY4-1420" fmla="*/ 9608431 h 9608431"/>
                  <a:gd name="connsiteX5-1421" fmla="*/ 30919 w 1048358"/>
                  <a:gd name="connsiteY5-1422" fmla="*/ 9120583 h 9608431"/>
                  <a:gd name="connsiteX6-1423" fmla="*/ 41249 w 1048358"/>
                  <a:gd name="connsiteY6-1424" fmla="*/ 7080955 h 9608431"/>
                  <a:gd name="connsiteX7-1425" fmla="*/ 23675 w 1048358"/>
                  <a:gd name="connsiteY7-1426" fmla="*/ 4302420 h 9608431"/>
                  <a:gd name="connsiteX8-1427" fmla="*/ 483542 w 1048358"/>
                  <a:gd name="connsiteY8-1428" fmla="*/ 2804667 h 9608431"/>
                  <a:gd name="connsiteX9-1429" fmla="*/ 48524 w 1048358"/>
                  <a:gd name="connsiteY9-1430" fmla="*/ 1710454 h 9608431"/>
                  <a:gd name="connsiteX10-1431" fmla="*/ 59200 w 1048358"/>
                  <a:gd name="connsiteY10-1432" fmla="*/ 343364 h 9608431"/>
                  <a:gd name="connsiteX11-1433" fmla="*/ 643658 w 1048358"/>
                  <a:gd name="connsiteY11-1434" fmla="*/ 0 h 9608431"/>
                  <a:gd name="connsiteX0-1435" fmla="*/ 643658 w 1048358"/>
                  <a:gd name="connsiteY0-1436" fmla="*/ 0 h 9608431"/>
                  <a:gd name="connsiteX1-1437" fmla="*/ 802520 w 1048358"/>
                  <a:gd name="connsiteY1-1438" fmla="*/ 2529731 h 9608431"/>
                  <a:gd name="connsiteX2-1439" fmla="*/ 497787 w 1048358"/>
                  <a:gd name="connsiteY2-1440" fmla="*/ 4349207 h 9608431"/>
                  <a:gd name="connsiteX3-1441" fmla="*/ 996471 w 1048358"/>
                  <a:gd name="connsiteY3-1442" fmla="*/ 7056377 h 9608431"/>
                  <a:gd name="connsiteX4-1443" fmla="*/ 620199 w 1048358"/>
                  <a:gd name="connsiteY4-1444" fmla="*/ 9608431 h 9608431"/>
                  <a:gd name="connsiteX5-1445" fmla="*/ 30919 w 1048358"/>
                  <a:gd name="connsiteY5-1446" fmla="*/ 9120583 h 9608431"/>
                  <a:gd name="connsiteX6-1447" fmla="*/ 41249 w 1048358"/>
                  <a:gd name="connsiteY6-1448" fmla="*/ 7080955 h 9608431"/>
                  <a:gd name="connsiteX7-1449" fmla="*/ 23675 w 1048358"/>
                  <a:gd name="connsiteY7-1450" fmla="*/ 4302420 h 9608431"/>
                  <a:gd name="connsiteX8-1451" fmla="*/ 550870 w 1048358"/>
                  <a:gd name="connsiteY8-1452" fmla="*/ 2900376 h 9608431"/>
                  <a:gd name="connsiteX9-1453" fmla="*/ 48524 w 1048358"/>
                  <a:gd name="connsiteY9-1454" fmla="*/ 1710454 h 9608431"/>
                  <a:gd name="connsiteX10-1455" fmla="*/ 59200 w 1048358"/>
                  <a:gd name="connsiteY10-1456" fmla="*/ 343364 h 9608431"/>
                  <a:gd name="connsiteX11-1457" fmla="*/ 643658 w 1048358"/>
                  <a:gd name="connsiteY11-1458" fmla="*/ 0 h 9608431"/>
                  <a:gd name="connsiteX0-1459" fmla="*/ 643658 w 1048358"/>
                  <a:gd name="connsiteY0-1460" fmla="*/ 0 h 9608431"/>
                  <a:gd name="connsiteX1-1461" fmla="*/ 802520 w 1048358"/>
                  <a:gd name="connsiteY1-1462" fmla="*/ 2529731 h 9608431"/>
                  <a:gd name="connsiteX2-1463" fmla="*/ 497787 w 1048358"/>
                  <a:gd name="connsiteY2-1464" fmla="*/ 4349207 h 9608431"/>
                  <a:gd name="connsiteX3-1465" fmla="*/ 996471 w 1048358"/>
                  <a:gd name="connsiteY3-1466" fmla="*/ 7056377 h 9608431"/>
                  <a:gd name="connsiteX4-1467" fmla="*/ 620199 w 1048358"/>
                  <a:gd name="connsiteY4-1468" fmla="*/ 9608431 h 9608431"/>
                  <a:gd name="connsiteX5-1469" fmla="*/ 30919 w 1048358"/>
                  <a:gd name="connsiteY5-1470" fmla="*/ 9120583 h 9608431"/>
                  <a:gd name="connsiteX6-1471" fmla="*/ 41249 w 1048358"/>
                  <a:gd name="connsiteY6-1472" fmla="*/ 7080955 h 9608431"/>
                  <a:gd name="connsiteX7-1473" fmla="*/ 23675 w 1048358"/>
                  <a:gd name="connsiteY7-1474" fmla="*/ 4302420 h 9608431"/>
                  <a:gd name="connsiteX8-1475" fmla="*/ 550870 w 1048358"/>
                  <a:gd name="connsiteY8-1476" fmla="*/ 2900376 h 9608431"/>
                  <a:gd name="connsiteX9-1477" fmla="*/ 48524 w 1048358"/>
                  <a:gd name="connsiteY9-1478" fmla="*/ 1710454 h 9608431"/>
                  <a:gd name="connsiteX10-1479" fmla="*/ 59200 w 1048358"/>
                  <a:gd name="connsiteY10-1480" fmla="*/ 343364 h 9608431"/>
                  <a:gd name="connsiteX11-1481" fmla="*/ 643658 w 1048358"/>
                  <a:gd name="connsiteY11-1482" fmla="*/ 0 h 9608431"/>
                  <a:gd name="connsiteX0-1483" fmla="*/ 643658 w 1048358"/>
                  <a:gd name="connsiteY0-1484" fmla="*/ 0 h 9608431"/>
                  <a:gd name="connsiteX1-1485" fmla="*/ 802520 w 1048358"/>
                  <a:gd name="connsiteY1-1486" fmla="*/ 2529731 h 9608431"/>
                  <a:gd name="connsiteX2-1487" fmla="*/ 497787 w 1048358"/>
                  <a:gd name="connsiteY2-1488" fmla="*/ 4349207 h 9608431"/>
                  <a:gd name="connsiteX3-1489" fmla="*/ 996471 w 1048358"/>
                  <a:gd name="connsiteY3-1490" fmla="*/ 7056377 h 9608431"/>
                  <a:gd name="connsiteX4-1491" fmla="*/ 620199 w 1048358"/>
                  <a:gd name="connsiteY4-1492" fmla="*/ 9608431 h 9608431"/>
                  <a:gd name="connsiteX5-1493" fmla="*/ 30919 w 1048358"/>
                  <a:gd name="connsiteY5-1494" fmla="*/ 9120583 h 9608431"/>
                  <a:gd name="connsiteX6-1495" fmla="*/ 41249 w 1048358"/>
                  <a:gd name="connsiteY6-1496" fmla="*/ 7080955 h 9608431"/>
                  <a:gd name="connsiteX7-1497" fmla="*/ 23675 w 1048358"/>
                  <a:gd name="connsiteY7-1498" fmla="*/ 4302420 h 9608431"/>
                  <a:gd name="connsiteX8-1499" fmla="*/ 414277 w 1048358"/>
                  <a:gd name="connsiteY8-1500" fmla="*/ 2890812 h 9608431"/>
                  <a:gd name="connsiteX9-1501" fmla="*/ 48524 w 1048358"/>
                  <a:gd name="connsiteY9-1502" fmla="*/ 1710454 h 9608431"/>
                  <a:gd name="connsiteX10-1503" fmla="*/ 59200 w 1048358"/>
                  <a:gd name="connsiteY10-1504" fmla="*/ 343364 h 9608431"/>
                  <a:gd name="connsiteX11-1505" fmla="*/ 643658 w 1048358"/>
                  <a:gd name="connsiteY11-1506" fmla="*/ 0 h 9608431"/>
                  <a:gd name="connsiteX0-1507" fmla="*/ 643658 w 1048358"/>
                  <a:gd name="connsiteY0-1508" fmla="*/ 0 h 9608431"/>
                  <a:gd name="connsiteX1-1509" fmla="*/ 802520 w 1048358"/>
                  <a:gd name="connsiteY1-1510" fmla="*/ 2529731 h 9608431"/>
                  <a:gd name="connsiteX2-1511" fmla="*/ 497787 w 1048358"/>
                  <a:gd name="connsiteY2-1512" fmla="*/ 4349207 h 9608431"/>
                  <a:gd name="connsiteX3-1513" fmla="*/ 996471 w 1048358"/>
                  <a:gd name="connsiteY3-1514" fmla="*/ 7056377 h 9608431"/>
                  <a:gd name="connsiteX4-1515" fmla="*/ 620199 w 1048358"/>
                  <a:gd name="connsiteY4-1516" fmla="*/ 9608431 h 9608431"/>
                  <a:gd name="connsiteX5-1517" fmla="*/ 30919 w 1048358"/>
                  <a:gd name="connsiteY5-1518" fmla="*/ 9120583 h 9608431"/>
                  <a:gd name="connsiteX6-1519" fmla="*/ 41249 w 1048358"/>
                  <a:gd name="connsiteY6-1520" fmla="*/ 7080955 h 9608431"/>
                  <a:gd name="connsiteX7-1521" fmla="*/ 23675 w 1048358"/>
                  <a:gd name="connsiteY7-1522" fmla="*/ 4302420 h 9608431"/>
                  <a:gd name="connsiteX8-1523" fmla="*/ 414277 w 1048358"/>
                  <a:gd name="connsiteY8-1524" fmla="*/ 2890812 h 9608431"/>
                  <a:gd name="connsiteX9-1525" fmla="*/ 48524 w 1048358"/>
                  <a:gd name="connsiteY9-1526" fmla="*/ 1710454 h 9608431"/>
                  <a:gd name="connsiteX10-1527" fmla="*/ 59200 w 1048358"/>
                  <a:gd name="connsiteY10-1528" fmla="*/ 343364 h 9608431"/>
                  <a:gd name="connsiteX11-1529" fmla="*/ 643658 w 1048358"/>
                  <a:gd name="connsiteY11-1530" fmla="*/ 0 h 9608431"/>
                  <a:gd name="connsiteX0-1531" fmla="*/ 643658 w 1048358"/>
                  <a:gd name="connsiteY0-1532" fmla="*/ 0 h 9608431"/>
                  <a:gd name="connsiteX1-1533" fmla="*/ 802520 w 1048358"/>
                  <a:gd name="connsiteY1-1534" fmla="*/ 2529731 h 9608431"/>
                  <a:gd name="connsiteX2-1535" fmla="*/ 497787 w 1048358"/>
                  <a:gd name="connsiteY2-1536" fmla="*/ 4349207 h 9608431"/>
                  <a:gd name="connsiteX3-1537" fmla="*/ 996471 w 1048358"/>
                  <a:gd name="connsiteY3-1538" fmla="*/ 7056377 h 9608431"/>
                  <a:gd name="connsiteX4-1539" fmla="*/ 620199 w 1048358"/>
                  <a:gd name="connsiteY4-1540" fmla="*/ 9608431 h 9608431"/>
                  <a:gd name="connsiteX5-1541" fmla="*/ 30919 w 1048358"/>
                  <a:gd name="connsiteY5-1542" fmla="*/ 9120583 h 9608431"/>
                  <a:gd name="connsiteX6-1543" fmla="*/ 41249 w 1048358"/>
                  <a:gd name="connsiteY6-1544" fmla="*/ 7080955 h 9608431"/>
                  <a:gd name="connsiteX7-1545" fmla="*/ 23675 w 1048358"/>
                  <a:gd name="connsiteY7-1546" fmla="*/ 4302420 h 9608431"/>
                  <a:gd name="connsiteX8-1547" fmla="*/ 414277 w 1048358"/>
                  <a:gd name="connsiteY8-1548" fmla="*/ 2890812 h 9608431"/>
                  <a:gd name="connsiteX9-1549" fmla="*/ 48524 w 1048358"/>
                  <a:gd name="connsiteY9-1550" fmla="*/ 1710454 h 9608431"/>
                  <a:gd name="connsiteX10-1551" fmla="*/ 59200 w 1048358"/>
                  <a:gd name="connsiteY10-1552" fmla="*/ 343364 h 9608431"/>
                  <a:gd name="connsiteX11-1553" fmla="*/ 643658 w 1048358"/>
                  <a:gd name="connsiteY11-1554" fmla="*/ 0 h 9608431"/>
                  <a:gd name="connsiteX0-1555" fmla="*/ 643658 w 1005094"/>
                  <a:gd name="connsiteY0-1556" fmla="*/ 0 h 9608431"/>
                  <a:gd name="connsiteX1-1557" fmla="*/ 802520 w 1005094"/>
                  <a:gd name="connsiteY1-1558" fmla="*/ 2529731 h 9608431"/>
                  <a:gd name="connsiteX2-1559" fmla="*/ 497787 w 1005094"/>
                  <a:gd name="connsiteY2-1560" fmla="*/ 4349207 h 9608431"/>
                  <a:gd name="connsiteX3-1561" fmla="*/ 996471 w 1005094"/>
                  <a:gd name="connsiteY3-1562" fmla="*/ 7056377 h 9608431"/>
                  <a:gd name="connsiteX4-1563" fmla="*/ 620199 w 1005094"/>
                  <a:gd name="connsiteY4-1564" fmla="*/ 9608431 h 9608431"/>
                  <a:gd name="connsiteX5-1565" fmla="*/ 30919 w 1005094"/>
                  <a:gd name="connsiteY5-1566" fmla="*/ 9120583 h 9608431"/>
                  <a:gd name="connsiteX6-1567" fmla="*/ 41249 w 1005094"/>
                  <a:gd name="connsiteY6-1568" fmla="*/ 7080955 h 9608431"/>
                  <a:gd name="connsiteX7-1569" fmla="*/ 23675 w 1005094"/>
                  <a:gd name="connsiteY7-1570" fmla="*/ 4302420 h 9608431"/>
                  <a:gd name="connsiteX8-1571" fmla="*/ 414277 w 1005094"/>
                  <a:gd name="connsiteY8-1572" fmla="*/ 2890812 h 9608431"/>
                  <a:gd name="connsiteX9-1573" fmla="*/ 48524 w 1005094"/>
                  <a:gd name="connsiteY9-1574" fmla="*/ 1710454 h 9608431"/>
                  <a:gd name="connsiteX10-1575" fmla="*/ 59200 w 1005094"/>
                  <a:gd name="connsiteY10-1576" fmla="*/ 343364 h 9608431"/>
                  <a:gd name="connsiteX11-1577" fmla="*/ 643658 w 1005094"/>
                  <a:gd name="connsiteY11-1578" fmla="*/ 0 h 9608431"/>
                  <a:gd name="connsiteX0-1579" fmla="*/ 643658 w 970922"/>
                  <a:gd name="connsiteY0-1580" fmla="*/ 0 h 9608431"/>
                  <a:gd name="connsiteX1-1581" fmla="*/ 802520 w 970922"/>
                  <a:gd name="connsiteY1-1582" fmla="*/ 2529731 h 9608431"/>
                  <a:gd name="connsiteX2-1583" fmla="*/ 497787 w 970922"/>
                  <a:gd name="connsiteY2-1584" fmla="*/ 4349207 h 9608431"/>
                  <a:gd name="connsiteX3-1585" fmla="*/ 805489 w 970922"/>
                  <a:gd name="connsiteY3-1586" fmla="*/ 6171618 h 9608431"/>
                  <a:gd name="connsiteX4-1587" fmla="*/ 620199 w 970922"/>
                  <a:gd name="connsiteY4-1588" fmla="*/ 9608431 h 9608431"/>
                  <a:gd name="connsiteX5-1589" fmla="*/ 30919 w 970922"/>
                  <a:gd name="connsiteY5-1590" fmla="*/ 9120583 h 9608431"/>
                  <a:gd name="connsiteX6-1591" fmla="*/ 41249 w 970922"/>
                  <a:gd name="connsiteY6-1592" fmla="*/ 7080955 h 9608431"/>
                  <a:gd name="connsiteX7-1593" fmla="*/ 23675 w 970922"/>
                  <a:gd name="connsiteY7-1594" fmla="*/ 4302420 h 9608431"/>
                  <a:gd name="connsiteX8-1595" fmla="*/ 414277 w 970922"/>
                  <a:gd name="connsiteY8-1596" fmla="*/ 2890812 h 9608431"/>
                  <a:gd name="connsiteX9-1597" fmla="*/ 48524 w 970922"/>
                  <a:gd name="connsiteY9-1598" fmla="*/ 1710454 h 9608431"/>
                  <a:gd name="connsiteX10-1599" fmla="*/ 59200 w 970922"/>
                  <a:gd name="connsiteY10-1600" fmla="*/ 343364 h 9608431"/>
                  <a:gd name="connsiteX11-1601" fmla="*/ 643658 w 970922"/>
                  <a:gd name="connsiteY11-1602" fmla="*/ 0 h 9608431"/>
                  <a:gd name="connsiteX0-1603" fmla="*/ 643658 w 1066973"/>
                  <a:gd name="connsiteY0-1604" fmla="*/ 0 h 9608431"/>
                  <a:gd name="connsiteX1-1605" fmla="*/ 802520 w 1066973"/>
                  <a:gd name="connsiteY1-1606" fmla="*/ 2529731 h 9608431"/>
                  <a:gd name="connsiteX2-1607" fmla="*/ 497787 w 1066973"/>
                  <a:gd name="connsiteY2-1608" fmla="*/ 4349207 h 9608431"/>
                  <a:gd name="connsiteX3-1609" fmla="*/ 1066172 w 1066973"/>
                  <a:gd name="connsiteY3-1610" fmla="*/ 5950818 h 9608431"/>
                  <a:gd name="connsiteX4-1611" fmla="*/ 620199 w 1066973"/>
                  <a:gd name="connsiteY4-1612" fmla="*/ 9608431 h 9608431"/>
                  <a:gd name="connsiteX5-1613" fmla="*/ 30919 w 1066973"/>
                  <a:gd name="connsiteY5-1614" fmla="*/ 9120583 h 9608431"/>
                  <a:gd name="connsiteX6-1615" fmla="*/ 41249 w 1066973"/>
                  <a:gd name="connsiteY6-1616" fmla="*/ 7080955 h 9608431"/>
                  <a:gd name="connsiteX7-1617" fmla="*/ 23675 w 1066973"/>
                  <a:gd name="connsiteY7-1618" fmla="*/ 4302420 h 9608431"/>
                  <a:gd name="connsiteX8-1619" fmla="*/ 414277 w 1066973"/>
                  <a:gd name="connsiteY8-1620" fmla="*/ 2890812 h 9608431"/>
                  <a:gd name="connsiteX9-1621" fmla="*/ 48524 w 1066973"/>
                  <a:gd name="connsiteY9-1622" fmla="*/ 1710454 h 9608431"/>
                  <a:gd name="connsiteX10-1623" fmla="*/ 59200 w 1066973"/>
                  <a:gd name="connsiteY10-1624" fmla="*/ 343364 h 9608431"/>
                  <a:gd name="connsiteX11-1625" fmla="*/ 643658 w 1066973"/>
                  <a:gd name="connsiteY11-1626" fmla="*/ 0 h 9608431"/>
                  <a:gd name="connsiteX0-1627" fmla="*/ 643658 w 1169636"/>
                  <a:gd name="connsiteY0-1628" fmla="*/ 0 h 9608431"/>
                  <a:gd name="connsiteX1-1629" fmla="*/ 802520 w 1169636"/>
                  <a:gd name="connsiteY1-1630" fmla="*/ 2529731 h 9608431"/>
                  <a:gd name="connsiteX2-1631" fmla="*/ 497787 w 1169636"/>
                  <a:gd name="connsiteY2-1632" fmla="*/ 4349207 h 9608431"/>
                  <a:gd name="connsiteX3-1633" fmla="*/ 1066172 w 1169636"/>
                  <a:gd name="connsiteY3-1634" fmla="*/ 5950818 h 9608431"/>
                  <a:gd name="connsiteX4-1635" fmla="*/ 620199 w 1169636"/>
                  <a:gd name="connsiteY4-1636" fmla="*/ 9608431 h 9608431"/>
                  <a:gd name="connsiteX5-1637" fmla="*/ 30919 w 1169636"/>
                  <a:gd name="connsiteY5-1638" fmla="*/ 9120583 h 9608431"/>
                  <a:gd name="connsiteX6-1639" fmla="*/ 41249 w 1169636"/>
                  <a:gd name="connsiteY6-1640" fmla="*/ 7080955 h 9608431"/>
                  <a:gd name="connsiteX7-1641" fmla="*/ 23675 w 1169636"/>
                  <a:gd name="connsiteY7-1642" fmla="*/ 4302420 h 9608431"/>
                  <a:gd name="connsiteX8-1643" fmla="*/ 414277 w 1169636"/>
                  <a:gd name="connsiteY8-1644" fmla="*/ 2890812 h 9608431"/>
                  <a:gd name="connsiteX9-1645" fmla="*/ 48524 w 1169636"/>
                  <a:gd name="connsiteY9-1646" fmla="*/ 1710454 h 9608431"/>
                  <a:gd name="connsiteX10-1647" fmla="*/ 59200 w 1169636"/>
                  <a:gd name="connsiteY10-1648" fmla="*/ 343364 h 9608431"/>
                  <a:gd name="connsiteX11-1649" fmla="*/ 643658 w 1169636"/>
                  <a:gd name="connsiteY11-1650" fmla="*/ 0 h 9608431"/>
                  <a:gd name="connsiteX0-1651" fmla="*/ 643658 w 1085866"/>
                  <a:gd name="connsiteY0-1652" fmla="*/ 0 h 9608431"/>
                  <a:gd name="connsiteX1-1653" fmla="*/ 802520 w 1085866"/>
                  <a:gd name="connsiteY1-1654" fmla="*/ 2529731 h 9608431"/>
                  <a:gd name="connsiteX2-1655" fmla="*/ 497787 w 1085866"/>
                  <a:gd name="connsiteY2-1656" fmla="*/ 4349207 h 9608431"/>
                  <a:gd name="connsiteX3-1657" fmla="*/ 1066172 w 1085866"/>
                  <a:gd name="connsiteY3-1658" fmla="*/ 5950818 h 9608431"/>
                  <a:gd name="connsiteX4-1659" fmla="*/ 620199 w 1085866"/>
                  <a:gd name="connsiteY4-1660" fmla="*/ 9608431 h 9608431"/>
                  <a:gd name="connsiteX5-1661" fmla="*/ 30919 w 1085866"/>
                  <a:gd name="connsiteY5-1662" fmla="*/ 9120583 h 9608431"/>
                  <a:gd name="connsiteX6-1663" fmla="*/ 41249 w 1085866"/>
                  <a:gd name="connsiteY6-1664" fmla="*/ 7080955 h 9608431"/>
                  <a:gd name="connsiteX7-1665" fmla="*/ 23675 w 1085866"/>
                  <a:gd name="connsiteY7-1666" fmla="*/ 4302420 h 9608431"/>
                  <a:gd name="connsiteX8-1667" fmla="*/ 414277 w 1085866"/>
                  <a:gd name="connsiteY8-1668" fmla="*/ 2890812 h 9608431"/>
                  <a:gd name="connsiteX9-1669" fmla="*/ 48524 w 1085866"/>
                  <a:gd name="connsiteY9-1670" fmla="*/ 1710454 h 9608431"/>
                  <a:gd name="connsiteX10-1671" fmla="*/ 59200 w 1085866"/>
                  <a:gd name="connsiteY10-1672" fmla="*/ 343364 h 9608431"/>
                  <a:gd name="connsiteX11-1673" fmla="*/ 643658 w 1085866"/>
                  <a:gd name="connsiteY11-1674" fmla="*/ 0 h 9608431"/>
                  <a:gd name="connsiteX0-1675" fmla="*/ 643658 w 1006343"/>
                  <a:gd name="connsiteY0-1676" fmla="*/ 0 h 9608431"/>
                  <a:gd name="connsiteX1-1677" fmla="*/ 802520 w 1006343"/>
                  <a:gd name="connsiteY1-1678" fmla="*/ 2529731 h 9608431"/>
                  <a:gd name="connsiteX2-1679" fmla="*/ 497787 w 1006343"/>
                  <a:gd name="connsiteY2-1680" fmla="*/ 4349207 h 9608431"/>
                  <a:gd name="connsiteX3-1681" fmla="*/ 984716 w 1006343"/>
                  <a:gd name="connsiteY3-1682" fmla="*/ 5550290 h 9608431"/>
                  <a:gd name="connsiteX4-1683" fmla="*/ 620199 w 1006343"/>
                  <a:gd name="connsiteY4-1684" fmla="*/ 9608431 h 9608431"/>
                  <a:gd name="connsiteX5-1685" fmla="*/ 30919 w 1006343"/>
                  <a:gd name="connsiteY5-1686" fmla="*/ 9120583 h 9608431"/>
                  <a:gd name="connsiteX6-1687" fmla="*/ 41249 w 1006343"/>
                  <a:gd name="connsiteY6-1688" fmla="*/ 7080955 h 9608431"/>
                  <a:gd name="connsiteX7-1689" fmla="*/ 23675 w 1006343"/>
                  <a:gd name="connsiteY7-1690" fmla="*/ 4302420 h 9608431"/>
                  <a:gd name="connsiteX8-1691" fmla="*/ 414277 w 1006343"/>
                  <a:gd name="connsiteY8-1692" fmla="*/ 2890812 h 9608431"/>
                  <a:gd name="connsiteX9-1693" fmla="*/ 48524 w 1006343"/>
                  <a:gd name="connsiteY9-1694" fmla="*/ 1710454 h 9608431"/>
                  <a:gd name="connsiteX10-1695" fmla="*/ 59200 w 1006343"/>
                  <a:gd name="connsiteY10-1696" fmla="*/ 343364 h 9608431"/>
                  <a:gd name="connsiteX11-1697" fmla="*/ 643658 w 1006343"/>
                  <a:gd name="connsiteY11-1698" fmla="*/ 0 h 9608431"/>
                  <a:gd name="connsiteX0-1699" fmla="*/ 643658 w 1232311"/>
                  <a:gd name="connsiteY0-1700" fmla="*/ 0 h 9608431"/>
                  <a:gd name="connsiteX1-1701" fmla="*/ 802520 w 1232311"/>
                  <a:gd name="connsiteY1-1702" fmla="*/ 2529731 h 9608431"/>
                  <a:gd name="connsiteX2-1703" fmla="*/ 497787 w 1232311"/>
                  <a:gd name="connsiteY2-1704" fmla="*/ 4349207 h 9608431"/>
                  <a:gd name="connsiteX3-1705" fmla="*/ 984716 w 1232311"/>
                  <a:gd name="connsiteY3-1706" fmla="*/ 5550290 h 9608431"/>
                  <a:gd name="connsiteX4-1707" fmla="*/ 620199 w 1232311"/>
                  <a:gd name="connsiteY4-1708" fmla="*/ 9608431 h 9608431"/>
                  <a:gd name="connsiteX5-1709" fmla="*/ 30919 w 1232311"/>
                  <a:gd name="connsiteY5-1710" fmla="*/ 9120583 h 9608431"/>
                  <a:gd name="connsiteX6-1711" fmla="*/ 41249 w 1232311"/>
                  <a:gd name="connsiteY6-1712" fmla="*/ 7080955 h 9608431"/>
                  <a:gd name="connsiteX7-1713" fmla="*/ 23675 w 1232311"/>
                  <a:gd name="connsiteY7-1714" fmla="*/ 4302420 h 9608431"/>
                  <a:gd name="connsiteX8-1715" fmla="*/ 414277 w 1232311"/>
                  <a:gd name="connsiteY8-1716" fmla="*/ 2890812 h 9608431"/>
                  <a:gd name="connsiteX9-1717" fmla="*/ 48524 w 1232311"/>
                  <a:gd name="connsiteY9-1718" fmla="*/ 1710454 h 9608431"/>
                  <a:gd name="connsiteX10-1719" fmla="*/ 59200 w 1232311"/>
                  <a:gd name="connsiteY10-1720" fmla="*/ 343364 h 9608431"/>
                  <a:gd name="connsiteX11-1721" fmla="*/ 643658 w 1232311"/>
                  <a:gd name="connsiteY11-1722" fmla="*/ 0 h 9608431"/>
                  <a:gd name="connsiteX0-1723" fmla="*/ 643658 w 1061380"/>
                  <a:gd name="connsiteY0-1724" fmla="*/ 0 h 9608431"/>
                  <a:gd name="connsiteX1-1725" fmla="*/ 802520 w 1061380"/>
                  <a:gd name="connsiteY1-1726" fmla="*/ 2529731 h 9608431"/>
                  <a:gd name="connsiteX2-1727" fmla="*/ 497787 w 1061380"/>
                  <a:gd name="connsiteY2-1728" fmla="*/ 4349207 h 9608431"/>
                  <a:gd name="connsiteX3-1729" fmla="*/ 787485 w 1061380"/>
                  <a:gd name="connsiteY3-1730" fmla="*/ 6230505 h 9608431"/>
                  <a:gd name="connsiteX4-1731" fmla="*/ 620199 w 1061380"/>
                  <a:gd name="connsiteY4-1732" fmla="*/ 9608431 h 9608431"/>
                  <a:gd name="connsiteX5-1733" fmla="*/ 30919 w 1061380"/>
                  <a:gd name="connsiteY5-1734" fmla="*/ 9120583 h 9608431"/>
                  <a:gd name="connsiteX6-1735" fmla="*/ 41249 w 1061380"/>
                  <a:gd name="connsiteY6-1736" fmla="*/ 7080955 h 9608431"/>
                  <a:gd name="connsiteX7-1737" fmla="*/ 23675 w 1061380"/>
                  <a:gd name="connsiteY7-1738" fmla="*/ 4302420 h 9608431"/>
                  <a:gd name="connsiteX8-1739" fmla="*/ 414277 w 1061380"/>
                  <a:gd name="connsiteY8-1740" fmla="*/ 2890812 h 9608431"/>
                  <a:gd name="connsiteX9-1741" fmla="*/ 48524 w 1061380"/>
                  <a:gd name="connsiteY9-1742" fmla="*/ 1710454 h 9608431"/>
                  <a:gd name="connsiteX10-1743" fmla="*/ 59200 w 1061380"/>
                  <a:gd name="connsiteY10-1744" fmla="*/ 343364 h 9608431"/>
                  <a:gd name="connsiteX11-1745" fmla="*/ 643658 w 1061380"/>
                  <a:gd name="connsiteY11-1746" fmla="*/ 0 h 9608431"/>
                  <a:gd name="connsiteX0-1747" fmla="*/ 643658 w 971313"/>
                  <a:gd name="connsiteY0-1748" fmla="*/ 0 h 9608431"/>
                  <a:gd name="connsiteX1-1749" fmla="*/ 802520 w 971313"/>
                  <a:gd name="connsiteY1-1750" fmla="*/ 2529731 h 9608431"/>
                  <a:gd name="connsiteX2-1751" fmla="*/ 497787 w 971313"/>
                  <a:gd name="connsiteY2-1752" fmla="*/ 4349207 h 9608431"/>
                  <a:gd name="connsiteX3-1753" fmla="*/ 787485 w 971313"/>
                  <a:gd name="connsiteY3-1754" fmla="*/ 6230505 h 9608431"/>
                  <a:gd name="connsiteX4-1755" fmla="*/ 620199 w 971313"/>
                  <a:gd name="connsiteY4-1756" fmla="*/ 9608431 h 9608431"/>
                  <a:gd name="connsiteX5-1757" fmla="*/ 30919 w 971313"/>
                  <a:gd name="connsiteY5-1758" fmla="*/ 9120583 h 9608431"/>
                  <a:gd name="connsiteX6-1759" fmla="*/ 41249 w 971313"/>
                  <a:gd name="connsiteY6-1760" fmla="*/ 7080955 h 9608431"/>
                  <a:gd name="connsiteX7-1761" fmla="*/ 23675 w 971313"/>
                  <a:gd name="connsiteY7-1762" fmla="*/ 4302420 h 9608431"/>
                  <a:gd name="connsiteX8-1763" fmla="*/ 414277 w 971313"/>
                  <a:gd name="connsiteY8-1764" fmla="*/ 2890812 h 9608431"/>
                  <a:gd name="connsiteX9-1765" fmla="*/ 48524 w 971313"/>
                  <a:gd name="connsiteY9-1766" fmla="*/ 1710454 h 9608431"/>
                  <a:gd name="connsiteX10-1767" fmla="*/ 59200 w 971313"/>
                  <a:gd name="connsiteY10-1768" fmla="*/ 343364 h 9608431"/>
                  <a:gd name="connsiteX11-1769" fmla="*/ 643658 w 971313"/>
                  <a:gd name="connsiteY11-1770" fmla="*/ 0 h 9608431"/>
                  <a:gd name="connsiteX0-1771" fmla="*/ 643658 w 971313"/>
                  <a:gd name="connsiteY0-1772" fmla="*/ 0 h 9608431"/>
                  <a:gd name="connsiteX1-1773" fmla="*/ 802520 w 971313"/>
                  <a:gd name="connsiteY1-1774" fmla="*/ 2529731 h 9608431"/>
                  <a:gd name="connsiteX2-1775" fmla="*/ 497787 w 971313"/>
                  <a:gd name="connsiteY2-1776" fmla="*/ 4349207 h 9608431"/>
                  <a:gd name="connsiteX3-1777" fmla="*/ 787485 w 971313"/>
                  <a:gd name="connsiteY3-1778" fmla="*/ 6230505 h 9608431"/>
                  <a:gd name="connsiteX4-1779" fmla="*/ 620199 w 971313"/>
                  <a:gd name="connsiteY4-1780" fmla="*/ 9608431 h 9608431"/>
                  <a:gd name="connsiteX5-1781" fmla="*/ 30919 w 971313"/>
                  <a:gd name="connsiteY5-1782" fmla="*/ 9120583 h 9608431"/>
                  <a:gd name="connsiteX6-1783" fmla="*/ 41249 w 971313"/>
                  <a:gd name="connsiteY6-1784" fmla="*/ 7080955 h 9608431"/>
                  <a:gd name="connsiteX7-1785" fmla="*/ 23675 w 971313"/>
                  <a:gd name="connsiteY7-1786" fmla="*/ 4302420 h 9608431"/>
                  <a:gd name="connsiteX8-1787" fmla="*/ 414277 w 971313"/>
                  <a:gd name="connsiteY8-1788" fmla="*/ 2890812 h 9608431"/>
                  <a:gd name="connsiteX9-1789" fmla="*/ 48524 w 971313"/>
                  <a:gd name="connsiteY9-1790" fmla="*/ 1710454 h 9608431"/>
                  <a:gd name="connsiteX10-1791" fmla="*/ 59200 w 971313"/>
                  <a:gd name="connsiteY10-1792" fmla="*/ 343364 h 9608431"/>
                  <a:gd name="connsiteX11-1793" fmla="*/ 643658 w 971313"/>
                  <a:gd name="connsiteY11-1794" fmla="*/ 0 h 9608431"/>
                  <a:gd name="connsiteX0-1795" fmla="*/ 643658 w 971313"/>
                  <a:gd name="connsiteY0-1796" fmla="*/ 0 h 9608431"/>
                  <a:gd name="connsiteX1-1797" fmla="*/ 802520 w 971313"/>
                  <a:gd name="connsiteY1-1798" fmla="*/ 2529731 h 9608431"/>
                  <a:gd name="connsiteX2-1799" fmla="*/ 497787 w 971313"/>
                  <a:gd name="connsiteY2-1800" fmla="*/ 4349207 h 9608431"/>
                  <a:gd name="connsiteX3-1801" fmla="*/ 787485 w 971313"/>
                  <a:gd name="connsiteY3-1802" fmla="*/ 6230505 h 9608431"/>
                  <a:gd name="connsiteX4-1803" fmla="*/ 620199 w 971313"/>
                  <a:gd name="connsiteY4-1804" fmla="*/ 9608431 h 9608431"/>
                  <a:gd name="connsiteX5-1805" fmla="*/ 30919 w 971313"/>
                  <a:gd name="connsiteY5-1806" fmla="*/ 9120583 h 9608431"/>
                  <a:gd name="connsiteX6-1807" fmla="*/ 41249 w 971313"/>
                  <a:gd name="connsiteY6-1808" fmla="*/ 7080955 h 9608431"/>
                  <a:gd name="connsiteX7-1809" fmla="*/ 23675 w 971313"/>
                  <a:gd name="connsiteY7-1810" fmla="*/ 4302420 h 9608431"/>
                  <a:gd name="connsiteX8-1811" fmla="*/ 414277 w 971313"/>
                  <a:gd name="connsiteY8-1812" fmla="*/ 2890812 h 9608431"/>
                  <a:gd name="connsiteX9-1813" fmla="*/ 48524 w 971313"/>
                  <a:gd name="connsiteY9-1814" fmla="*/ 1710454 h 9608431"/>
                  <a:gd name="connsiteX10-1815" fmla="*/ 59200 w 971313"/>
                  <a:gd name="connsiteY10-1816" fmla="*/ 343364 h 9608431"/>
                  <a:gd name="connsiteX11-1817" fmla="*/ 643658 w 971313"/>
                  <a:gd name="connsiteY11-1818" fmla="*/ 0 h 9608431"/>
                  <a:gd name="connsiteX0-1819" fmla="*/ 643658 w 971313"/>
                  <a:gd name="connsiteY0-1820" fmla="*/ 0 h 9608431"/>
                  <a:gd name="connsiteX1-1821" fmla="*/ 802520 w 971313"/>
                  <a:gd name="connsiteY1-1822" fmla="*/ 2529731 h 9608431"/>
                  <a:gd name="connsiteX2-1823" fmla="*/ 497787 w 971313"/>
                  <a:gd name="connsiteY2-1824" fmla="*/ 4349207 h 9608431"/>
                  <a:gd name="connsiteX3-1825" fmla="*/ 787485 w 971313"/>
                  <a:gd name="connsiteY3-1826" fmla="*/ 6230505 h 9608431"/>
                  <a:gd name="connsiteX4-1827" fmla="*/ 620199 w 971313"/>
                  <a:gd name="connsiteY4-1828" fmla="*/ 9608431 h 9608431"/>
                  <a:gd name="connsiteX5-1829" fmla="*/ 30919 w 971313"/>
                  <a:gd name="connsiteY5-1830" fmla="*/ 9120583 h 9608431"/>
                  <a:gd name="connsiteX6-1831" fmla="*/ 41249 w 971313"/>
                  <a:gd name="connsiteY6-1832" fmla="*/ 7080955 h 9608431"/>
                  <a:gd name="connsiteX7-1833" fmla="*/ 23675 w 971313"/>
                  <a:gd name="connsiteY7-1834" fmla="*/ 4302420 h 9608431"/>
                  <a:gd name="connsiteX8-1835" fmla="*/ 414277 w 971313"/>
                  <a:gd name="connsiteY8-1836" fmla="*/ 2890812 h 9608431"/>
                  <a:gd name="connsiteX9-1837" fmla="*/ 48524 w 971313"/>
                  <a:gd name="connsiteY9-1838" fmla="*/ 1710454 h 9608431"/>
                  <a:gd name="connsiteX10-1839" fmla="*/ 59200 w 971313"/>
                  <a:gd name="connsiteY10-1840" fmla="*/ 343364 h 9608431"/>
                  <a:gd name="connsiteX11-1841" fmla="*/ 643658 w 971313"/>
                  <a:gd name="connsiteY11-1842" fmla="*/ 0 h 9608431"/>
                  <a:gd name="connsiteX0-1843" fmla="*/ 643658 w 971313"/>
                  <a:gd name="connsiteY0-1844" fmla="*/ 0 h 9608431"/>
                  <a:gd name="connsiteX1-1845" fmla="*/ 802520 w 971313"/>
                  <a:gd name="connsiteY1-1846" fmla="*/ 2529731 h 9608431"/>
                  <a:gd name="connsiteX2-1847" fmla="*/ 497787 w 971313"/>
                  <a:gd name="connsiteY2-1848" fmla="*/ 4349207 h 9608431"/>
                  <a:gd name="connsiteX3-1849" fmla="*/ 787485 w 971313"/>
                  <a:gd name="connsiteY3-1850" fmla="*/ 6230505 h 9608431"/>
                  <a:gd name="connsiteX4-1851" fmla="*/ 620199 w 971313"/>
                  <a:gd name="connsiteY4-1852" fmla="*/ 9608431 h 9608431"/>
                  <a:gd name="connsiteX5-1853" fmla="*/ 30919 w 971313"/>
                  <a:gd name="connsiteY5-1854" fmla="*/ 9120583 h 9608431"/>
                  <a:gd name="connsiteX6-1855" fmla="*/ 41249 w 971313"/>
                  <a:gd name="connsiteY6-1856" fmla="*/ 7080955 h 9608431"/>
                  <a:gd name="connsiteX7-1857" fmla="*/ 23675 w 971313"/>
                  <a:gd name="connsiteY7-1858" fmla="*/ 4302420 h 9608431"/>
                  <a:gd name="connsiteX8-1859" fmla="*/ 414277 w 971313"/>
                  <a:gd name="connsiteY8-1860" fmla="*/ 2890812 h 9608431"/>
                  <a:gd name="connsiteX9-1861" fmla="*/ 48524 w 971313"/>
                  <a:gd name="connsiteY9-1862" fmla="*/ 1710454 h 9608431"/>
                  <a:gd name="connsiteX10-1863" fmla="*/ 59200 w 971313"/>
                  <a:gd name="connsiteY10-1864" fmla="*/ 343364 h 9608431"/>
                  <a:gd name="connsiteX11-1865" fmla="*/ 643658 w 971313"/>
                  <a:gd name="connsiteY11-1866" fmla="*/ 0 h 9608431"/>
                  <a:gd name="connsiteX0-1867" fmla="*/ 632087 w 959742"/>
                  <a:gd name="connsiteY0-1868" fmla="*/ 0 h 9608431"/>
                  <a:gd name="connsiteX1-1869" fmla="*/ 790949 w 959742"/>
                  <a:gd name="connsiteY1-1870" fmla="*/ 2529731 h 9608431"/>
                  <a:gd name="connsiteX2-1871" fmla="*/ 486216 w 959742"/>
                  <a:gd name="connsiteY2-1872" fmla="*/ 4349207 h 9608431"/>
                  <a:gd name="connsiteX3-1873" fmla="*/ 775914 w 959742"/>
                  <a:gd name="connsiteY3-1874" fmla="*/ 6230505 h 9608431"/>
                  <a:gd name="connsiteX4-1875" fmla="*/ 608628 w 959742"/>
                  <a:gd name="connsiteY4-1876" fmla="*/ 9608431 h 9608431"/>
                  <a:gd name="connsiteX5-1877" fmla="*/ 19348 w 959742"/>
                  <a:gd name="connsiteY5-1878" fmla="*/ 9120583 h 9608431"/>
                  <a:gd name="connsiteX6-1879" fmla="*/ 114633 w 959742"/>
                  <a:gd name="connsiteY6-1880" fmla="*/ 6065915 h 9608431"/>
                  <a:gd name="connsiteX7-1881" fmla="*/ 12104 w 959742"/>
                  <a:gd name="connsiteY7-1882" fmla="*/ 4302420 h 9608431"/>
                  <a:gd name="connsiteX8-1883" fmla="*/ 402706 w 959742"/>
                  <a:gd name="connsiteY8-1884" fmla="*/ 2890812 h 9608431"/>
                  <a:gd name="connsiteX9-1885" fmla="*/ 36953 w 959742"/>
                  <a:gd name="connsiteY9-1886" fmla="*/ 1710454 h 9608431"/>
                  <a:gd name="connsiteX10-1887" fmla="*/ 47629 w 959742"/>
                  <a:gd name="connsiteY10-1888" fmla="*/ 343364 h 9608431"/>
                  <a:gd name="connsiteX11-1889" fmla="*/ 632087 w 959742"/>
                  <a:gd name="connsiteY11-1890" fmla="*/ 0 h 9608431"/>
                  <a:gd name="connsiteX0-1891" fmla="*/ 621094 w 948749"/>
                  <a:gd name="connsiteY0-1892" fmla="*/ 0 h 9608431"/>
                  <a:gd name="connsiteX1-1893" fmla="*/ 779956 w 948749"/>
                  <a:gd name="connsiteY1-1894" fmla="*/ 2529731 h 9608431"/>
                  <a:gd name="connsiteX2-1895" fmla="*/ 475223 w 948749"/>
                  <a:gd name="connsiteY2-1896" fmla="*/ 4349207 h 9608431"/>
                  <a:gd name="connsiteX3-1897" fmla="*/ 764921 w 948749"/>
                  <a:gd name="connsiteY3-1898" fmla="*/ 6230505 h 9608431"/>
                  <a:gd name="connsiteX4-1899" fmla="*/ 597635 w 948749"/>
                  <a:gd name="connsiteY4-1900" fmla="*/ 9608431 h 9608431"/>
                  <a:gd name="connsiteX5-1901" fmla="*/ 8355 w 948749"/>
                  <a:gd name="connsiteY5-1902" fmla="*/ 9120583 h 9608431"/>
                  <a:gd name="connsiteX6-1903" fmla="*/ 401143 w 948749"/>
                  <a:gd name="connsiteY6-1904" fmla="*/ 5759784 h 9608431"/>
                  <a:gd name="connsiteX7-1905" fmla="*/ 1111 w 948749"/>
                  <a:gd name="connsiteY7-1906" fmla="*/ 4302420 h 9608431"/>
                  <a:gd name="connsiteX8-1907" fmla="*/ 391713 w 948749"/>
                  <a:gd name="connsiteY8-1908" fmla="*/ 2890812 h 9608431"/>
                  <a:gd name="connsiteX9-1909" fmla="*/ 25960 w 948749"/>
                  <a:gd name="connsiteY9-1910" fmla="*/ 1710454 h 9608431"/>
                  <a:gd name="connsiteX10-1911" fmla="*/ 36636 w 948749"/>
                  <a:gd name="connsiteY10-1912" fmla="*/ 343364 h 9608431"/>
                  <a:gd name="connsiteX11-1913" fmla="*/ 621094 w 948749"/>
                  <a:gd name="connsiteY11-1914" fmla="*/ 0 h 9608431"/>
                  <a:gd name="connsiteX0-1915" fmla="*/ 686266 w 1013921"/>
                  <a:gd name="connsiteY0-1916" fmla="*/ 0 h 9608431"/>
                  <a:gd name="connsiteX1-1917" fmla="*/ 845128 w 1013921"/>
                  <a:gd name="connsiteY1-1918" fmla="*/ 2529731 h 9608431"/>
                  <a:gd name="connsiteX2-1919" fmla="*/ 540395 w 1013921"/>
                  <a:gd name="connsiteY2-1920" fmla="*/ 4349207 h 9608431"/>
                  <a:gd name="connsiteX3-1921" fmla="*/ 830093 w 1013921"/>
                  <a:gd name="connsiteY3-1922" fmla="*/ 6230505 h 9608431"/>
                  <a:gd name="connsiteX4-1923" fmla="*/ 662807 w 1013921"/>
                  <a:gd name="connsiteY4-1924" fmla="*/ 9608431 h 9608431"/>
                  <a:gd name="connsiteX5-1925" fmla="*/ 73527 w 1013921"/>
                  <a:gd name="connsiteY5-1926" fmla="*/ 9120583 h 9608431"/>
                  <a:gd name="connsiteX6-1927" fmla="*/ 466315 w 1013921"/>
                  <a:gd name="connsiteY6-1928" fmla="*/ 5759784 h 9608431"/>
                  <a:gd name="connsiteX7-1929" fmla="*/ 66283 w 1013921"/>
                  <a:gd name="connsiteY7-1930" fmla="*/ 4302420 h 9608431"/>
                  <a:gd name="connsiteX8-1931" fmla="*/ 456885 w 1013921"/>
                  <a:gd name="connsiteY8-1932" fmla="*/ 2890812 h 9608431"/>
                  <a:gd name="connsiteX9-1933" fmla="*/ 91132 w 1013921"/>
                  <a:gd name="connsiteY9-1934" fmla="*/ 1710454 h 9608431"/>
                  <a:gd name="connsiteX10-1935" fmla="*/ 101808 w 1013921"/>
                  <a:gd name="connsiteY10-1936" fmla="*/ 343364 h 9608431"/>
                  <a:gd name="connsiteX11-1937" fmla="*/ 686266 w 1013921"/>
                  <a:gd name="connsiteY11-1938" fmla="*/ 0 h 9608431"/>
                  <a:gd name="connsiteX0-1939" fmla="*/ 654192 w 981847"/>
                  <a:gd name="connsiteY0-1940" fmla="*/ 0 h 9608431"/>
                  <a:gd name="connsiteX1-1941" fmla="*/ 813054 w 981847"/>
                  <a:gd name="connsiteY1-1942" fmla="*/ 2529731 h 9608431"/>
                  <a:gd name="connsiteX2-1943" fmla="*/ 508321 w 981847"/>
                  <a:gd name="connsiteY2-1944" fmla="*/ 4349207 h 9608431"/>
                  <a:gd name="connsiteX3-1945" fmla="*/ 798019 w 981847"/>
                  <a:gd name="connsiteY3-1946" fmla="*/ 6230505 h 9608431"/>
                  <a:gd name="connsiteX4-1947" fmla="*/ 630733 w 981847"/>
                  <a:gd name="connsiteY4-1948" fmla="*/ 9608431 h 9608431"/>
                  <a:gd name="connsiteX5-1949" fmla="*/ 41453 w 981847"/>
                  <a:gd name="connsiteY5-1950" fmla="*/ 9120583 h 9608431"/>
                  <a:gd name="connsiteX6-1951" fmla="*/ 548766 w 981847"/>
                  <a:gd name="connsiteY6-1952" fmla="*/ 5666012 h 9608431"/>
                  <a:gd name="connsiteX7-1953" fmla="*/ 34209 w 981847"/>
                  <a:gd name="connsiteY7-1954" fmla="*/ 4302420 h 9608431"/>
                  <a:gd name="connsiteX8-1955" fmla="*/ 424811 w 981847"/>
                  <a:gd name="connsiteY8-1956" fmla="*/ 2890812 h 9608431"/>
                  <a:gd name="connsiteX9-1957" fmla="*/ 59058 w 981847"/>
                  <a:gd name="connsiteY9-1958" fmla="*/ 1710454 h 9608431"/>
                  <a:gd name="connsiteX10-1959" fmla="*/ 69734 w 981847"/>
                  <a:gd name="connsiteY10-1960" fmla="*/ 343364 h 9608431"/>
                  <a:gd name="connsiteX11-1961" fmla="*/ 654192 w 981847"/>
                  <a:gd name="connsiteY11-1962" fmla="*/ 0 h 9608431"/>
                  <a:gd name="connsiteX0-1963" fmla="*/ 624362 w 952017"/>
                  <a:gd name="connsiteY0-1964" fmla="*/ 0 h 9608431"/>
                  <a:gd name="connsiteX1-1965" fmla="*/ 783224 w 952017"/>
                  <a:gd name="connsiteY1-1966" fmla="*/ 2529731 h 9608431"/>
                  <a:gd name="connsiteX2-1967" fmla="*/ 478491 w 952017"/>
                  <a:gd name="connsiteY2-1968" fmla="*/ 4349207 h 9608431"/>
                  <a:gd name="connsiteX3-1969" fmla="*/ 768189 w 952017"/>
                  <a:gd name="connsiteY3-1970" fmla="*/ 6230505 h 9608431"/>
                  <a:gd name="connsiteX4-1971" fmla="*/ 600903 w 952017"/>
                  <a:gd name="connsiteY4-1972" fmla="*/ 9608431 h 9608431"/>
                  <a:gd name="connsiteX5-1973" fmla="*/ 11623 w 952017"/>
                  <a:gd name="connsiteY5-1974" fmla="*/ 9120583 h 9608431"/>
                  <a:gd name="connsiteX6-1975" fmla="*/ 518936 w 952017"/>
                  <a:gd name="connsiteY6-1976" fmla="*/ 5666012 h 9608431"/>
                  <a:gd name="connsiteX7-1977" fmla="*/ 4379 w 952017"/>
                  <a:gd name="connsiteY7-1978" fmla="*/ 4302420 h 9608431"/>
                  <a:gd name="connsiteX8-1979" fmla="*/ 394981 w 952017"/>
                  <a:gd name="connsiteY8-1980" fmla="*/ 2890812 h 9608431"/>
                  <a:gd name="connsiteX9-1981" fmla="*/ 29228 w 952017"/>
                  <a:gd name="connsiteY9-1982" fmla="*/ 1710454 h 9608431"/>
                  <a:gd name="connsiteX10-1983" fmla="*/ 39904 w 952017"/>
                  <a:gd name="connsiteY10-1984" fmla="*/ 343364 h 9608431"/>
                  <a:gd name="connsiteX11-1985" fmla="*/ 624362 w 952017"/>
                  <a:gd name="connsiteY11-1986" fmla="*/ 0 h 9608431"/>
                  <a:gd name="connsiteX0-1987" fmla="*/ 624362 w 952017"/>
                  <a:gd name="connsiteY0-1988" fmla="*/ 0 h 9608431"/>
                  <a:gd name="connsiteX1-1989" fmla="*/ 783224 w 952017"/>
                  <a:gd name="connsiteY1-1990" fmla="*/ 2529731 h 9608431"/>
                  <a:gd name="connsiteX2-1991" fmla="*/ 478491 w 952017"/>
                  <a:gd name="connsiteY2-1992" fmla="*/ 4349207 h 9608431"/>
                  <a:gd name="connsiteX3-1993" fmla="*/ 768189 w 952017"/>
                  <a:gd name="connsiteY3-1994" fmla="*/ 6230505 h 9608431"/>
                  <a:gd name="connsiteX4-1995" fmla="*/ 600903 w 952017"/>
                  <a:gd name="connsiteY4-1996" fmla="*/ 9608431 h 9608431"/>
                  <a:gd name="connsiteX5-1997" fmla="*/ 11623 w 952017"/>
                  <a:gd name="connsiteY5-1998" fmla="*/ 9120583 h 9608431"/>
                  <a:gd name="connsiteX6-1999" fmla="*/ 518936 w 952017"/>
                  <a:gd name="connsiteY6-2000" fmla="*/ 5666012 h 9608431"/>
                  <a:gd name="connsiteX7-2001" fmla="*/ 4379 w 952017"/>
                  <a:gd name="connsiteY7-2002" fmla="*/ 4302420 h 9608431"/>
                  <a:gd name="connsiteX8-2003" fmla="*/ 394981 w 952017"/>
                  <a:gd name="connsiteY8-2004" fmla="*/ 2890812 h 9608431"/>
                  <a:gd name="connsiteX9-2005" fmla="*/ 29228 w 952017"/>
                  <a:gd name="connsiteY9-2006" fmla="*/ 1710454 h 9608431"/>
                  <a:gd name="connsiteX10-2007" fmla="*/ 39904 w 952017"/>
                  <a:gd name="connsiteY10-2008" fmla="*/ 343364 h 9608431"/>
                  <a:gd name="connsiteX11-2009" fmla="*/ 624362 w 952017"/>
                  <a:gd name="connsiteY11-2010" fmla="*/ 0 h 9608431"/>
                  <a:gd name="connsiteX0-2011" fmla="*/ 619983 w 947638"/>
                  <a:gd name="connsiteY0-2012" fmla="*/ 0 h 9608431"/>
                  <a:gd name="connsiteX1-2013" fmla="*/ 778845 w 947638"/>
                  <a:gd name="connsiteY1-2014" fmla="*/ 2529731 h 9608431"/>
                  <a:gd name="connsiteX2-2015" fmla="*/ 474112 w 947638"/>
                  <a:gd name="connsiteY2-2016" fmla="*/ 4349207 h 9608431"/>
                  <a:gd name="connsiteX3-2017" fmla="*/ 763810 w 947638"/>
                  <a:gd name="connsiteY3-2018" fmla="*/ 6230505 h 9608431"/>
                  <a:gd name="connsiteX4-2019" fmla="*/ 596524 w 947638"/>
                  <a:gd name="connsiteY4-2020" fmla="*/ 9608431 h 9608431"/>
                  <a:gd name="connsiteX5-2021" fmla="*/ 7244 w 947638"/>
                  <a:gd name="connsiteY5-2022" fmla="*/ 9120583 h 9608431"/>
                  <a:gd name="connsiteX6-2023" fmla="*/ 514557 w 947638"/>
                  <a:gd name="connsiteY6-2024" fmla="*/ 5666012 h 9608431"/>
                  <a:gd name="connsiteX7-2025" fmla="*/ 0 w 947638"/>
                  <a:gd name="connsiteY7-2026" fmla="*/ 4302420 h 9608431"/>
                  <a:gd name="connsiteX8-2027" fmla="*/ 390602 w 947638"/>
                  <a:gd name="connsiteY8-2028" fmla="*/ 2890812 h 9608431"/>
                  <a:gd name="connsiteX9-2029" fmla="*/ 24849 w 947638"/>
                  <a:gd name="connsiteY9-2030" fmla="*/ 1710454 h 9608431"/>
                  <a:gd name="connsiteX10-2031" fmla="*/ 35525 w 947638"/>
                  <a:gd name="connsiteY10-2032" fmla="*/ 343364 h 9608431"/>
                  <a:gd name="connsiteX11-2033" fmla="*/ 619983 w 947638"/>
                  <a:gd name="connsiteY11-2034" fmla="*/ 0 h 9608431"/>
                  <a:gd name="connsiteX0-2035" fmla="*/ 619983 w 947638"/>
                  <a:gd name="connsiteY0-2036" fmla="*/ 0 h 9608431"/>
                  <a:gd name="connsiteX1-2037" fmla="*/ 778845 w 947638"/>
                  <a:gd name="connsiteY1-2038" fmla="*/ 2529731 h 9608431"/>
                  <a:gd name="connsiteX2-2039" fmla="*/ 474112 w 947638"/>
                  <a:gd name="connsiteY2-2040" fmla="*/ 4349207 h 9608431"/>
                  <a:gd name="connsiteX3-2041" fmla="*/ 763810 w 947638"/>
                  <a:gd name="connsiteY3-2042" fmla="*/ 6230505 h 9608431"/>
                  <a:gd name="connsiteX4-2043" fmla="*/ 596524 w 947638"/>
                  <a:gd name="connsiteY4-2044" fmla="*/ 9608431 h 9608431"/>
                  <a:gd name="connsiteX5-2045" fmla="*/ 7244 w 947638"/>
                  <a:gd name="connsiteY5-2046" fmla="*/ 9120583 h 9608431"/>
                  <a:gd name="connsiteX6-2047" fmla="*/ 514557 w 947638"/>
                  <a:gd name="connsiteY6-2048" fmla="*/ 5666012 h 9608431"/>
                  <a:gd name="connsiteX7-2049" fmla="*/ 0 w 947638"/>
                  <a:gd name="connsiteY7-2050" fmla="*/ 4302420 h 9608431"/>
                  <a:gd name="connsiteX8-2051" fmla="*/ 390602 w 947638"/>
                  <a:gd name="connsiteY8-2052" fmla="*/ 2890812 h 9608431"/>
                  <a:gd name="connsiteX9-2053" fmla="*/ 24849 w 947638"/>
                  <a:gd name="connsiteY9-2054" fmla="*/ 1710454 h 9608431"/>
                  <a:gd name="connsiteX10-2055" fmla="*/ 35525 w 947638"/>
                  <a:gd name="connsiteY10-2056" fmla="*/ 343364 h 9608431"/>
                  <a:gd name="connsiteX11-2057" fmla="*/ 619983 w 947638"/>
                  <a:gd name="connsiteY11-2058" fmla="*/ 0 h 9608431"/>
                  <a:gd name="connsiteX0-2059" fmla="*/ 619983 w 947638"/>
                  <a:gd name="connsiteY0-2060" fmla="*/ 0 h 9608431"/>
                  <a:gd name="connsiteX1-2061" fmla="*/ 778845 w 947638"/>
                  <a:gd name="connsiteY1-2062" fmla="*/ 2529731 h 9608431"/>
                  <a:gd name="connsiteX2-2063" fmla="*/ 474112 w 947638"/>
                  <a:gd name="connsiteY2-2064" fmla="*/ 4349207 h 9608431"/>
                  <a:gd name="connsiteX3-2065" fmla="*/ 763810 w 947638"/>
                  <a:gd name="connsiteY3-2066" fmla="*/ 6230505 h 9608431"/>
                  <a:gd name="connsiteX4-2067" fmla="*/ 596524 w 947638"/>
                  <a:gd name="connsiteY4-2068" fmla="*/ 9608431 h 9608431"/>
                  <a:gd name="connsiteX5-2069" fmla="*/ 7244 w 947638"/>
                  <a:gd name="connsiteY5-2070" fmla="*/ 9120583 h 9608431"/>
                  <a:gd name="connsiteX6-2071" fmla="*/ 601202 w 947638"/>
                  <a:gd name="connsiteY6-2072" fmla="*/ 6014466 h 9608431"/>
                  <a:gd name="connsiteX7-2073" fmla="*/ 0 w 947638"/>
                  <a:gd name="connsiteY7-2074" fmla="*/ 4302420 h 9608431"/>
                  <a:gd name="connsiteX8-2075" fmla="*/ 390602 w 947638"/>
                  <a:gd name="connsiteY8-2076" fmla="*/ 2890812 h 9608431"/>
                  <a:gd name="connsiteX9-2077" fmla="*/ 24849 w 947638"/>
                  <a:gd name="connsiteY9-2078" fmla="*/ 1710454 h 9608431"/>
                  <a:gd name="connsiteX10-2079" fmla="*/ 35525 w 947638"/>
                  <a:gd name="connsiteY10-2080" fmla="*/ 343364 h 9608431"/>
                  <a:gd name="connsiteX11-2081" fmla="*/ 619983 w 947638"/>
                  <a:gd name="connsiteY11-2082" fmla="*/ 0 h 9608431"/>
                  <a:gd name="connsiteX0-2083" fmla="*/ 662517 w 990172"/>
                  <a:gd name="connsiteY0-2084" fmla="*/ 0 h 9608431"/>
                  <a:gd name="connsiteX1-2085" fmla="*/ 821379 w 990172"/>
                  <a:gd name="connsiteY1-2086" fmla="*/ 2529731 h 9608431"/>
                  <a:gd name="connsiteX2-2087" fmla="*/ 516646 w 990172"/>
                  <a:gd name="connsiteY2-2088" fmla="*/ 4349207 h 9608431"/>
                  <a:gd name="connsiteX3-2089" fmla="*/ 806344 w 990172"/>
                  <a:gd name="connsiteY3-2090" fmla="*/ 6230505 h 9608431"/>
                  <a:gd name="connsiteX4-2091" fmla="*/ 639058 w 990172"/>
                  <a:gd name="connsiteY4-2092" fmla="*/ 9608431 h 9608431"/>
                  <a:gd name="connsiteX5-2093" fmla="*/ 49778 w 990172"/>
                  <a:gd name="connsiteY5-2094" fmla="*/ 9120583 h 9608431"/>
                  <a:gd name="connsiteX6-2095" fmla="*/ 643736 w 990172"/>
                  <a:gd name="connsiteY6-2096" fmla="*/ 6014466 h 9608431"/>
                  <a:gd name="connsiteX7-2097" fmla="*/ 42534 w 990172"/>
                  <a:gd name="connsiteY7-2098" fmla="*/ 4302420 h 9608431"/>
                  <a:gd name="connsiteX8-2099" fmla="*/ 433136 w 990172"/>
                  <a:gd name="connsiteY8-2100" fmla="*/ 2890812 h 9608431"/>
                  <a:gd name="connsiteX9-2101" fmla="*/ 67383 w 990172"/>
                  <a:gd name="connsiteY9-2102" fmla="*/ 1710454 h 9608431"/>
                  <a:gd name="connsiteX10-2103" fmla="*/ 78059 w 990172"/>
                  <a:gd name="connsiteY10-2104" fmla="*/ 343364 h 9608431"/>
                  <a:gd name="connsiteX11-2105" fmla="*/ 662517 w 990172"/>
                  <a:gd name="connsiteY11-2106" fmla="*/ 0 h 9608431"/>
                  <a:gd name="connsiteX0-2107" fmla="*/ 619983 w 947638"/>
                  <a:gd name="connsiteY0-2108" fmla="*/ 0 h 9608431"/>
                  <a:gd name="connsiteX1-2109" fmla="*/ 778845 w 947638"/>
                  <a:gd name="connsiteY1-2110" fmla="*/ 2529731 h 9608431"/>
                  <a:gd name="connsiteX2-2111" fmla="*/ 474112 w 947638"/>
                  <a:gd name="connsiteY2-2112" fmla="*/ 4349207 h 9608431"/>
                  <a:gd name="connsiteX3-2113" fmla="*/ 763810 w 947638"/>
                  <a:gd name="connsiteY3-2114" fmla="*/ 6230505 h 9608431"/>
                  <a:gd name="connsiteX4-2115" fmla="*/ 596524 w 947638"/>
                  <a:gd name="connsiteY4-2116" fmla="*/ 9608431 h 9608431"/>
                  <a:gd name="connsiteX5-2117" fmla="*/ 7244 w 947638"/>
                  <a:gd name="connsiteY5-2118" fmla="*/ 9120583 h 9608431"/>
                  <a:gd name="connsiteX6-2119" fmla="*/ 601202 w 947638"/>
                  <a:gd name="connsiteY6-2120" fmla="*/ 6014466 h 9608431"/>
                  <a:gd name="connsiteX7-2121" fmla="*/ 0 w 947638"/>
                  <a:gd name="connsiteY7-2122" fmla="*/ 4302420 h 9608431"/>
                  <a:gd name="connsiteX8-2123" fmla="*/ 390602 w 947638"/>
                  <a:gd name="connsiteY8-2124" fmla="*/ 2890812 h 9608431"/>
                  <a:gd name="connsiteX9-2125" fmla="*/ 24849 w 947638"/>
                  <a:gd name="connsiteY9-2126" fmla="*/ 1710454 h 9608431"/>
                  <a:gd name="connsiteX10-2127" fmla="*/ 35525 w 947638"/>
                  <a:gd name="connsiteY10-2128" fmla="*/ 343364 h 9608431"/>
                  <a:gd name="connsiteX11-2129" fmla="*/ 619983 w 947638"/>
                  <a:gd name="connsiteY11-2130" fmla="*/ 0 h 9608431"/>
                  <a:gd name="connsiteX0-2131" fmla="*/ 619983 w 947638"/>
                  <a:gd name="connsiteY0-2132" fmla="*/ 0 h 9608431"/>
                  <a:gd name="connsiteX1-2133" fmla="*/ 778845 w 947638"/>
                  <a:gd name="connsiteY1-2134" fmla="*/ 2529731 h 9608431"/>
                  <a:gd name="connsiteX2-2135" fmla="*/ 474112 w 947638"/>
                  <a:gd name="connsiteY2-2136" fmla="*/ 4349207 h 9608431"/>
                  <a:gd name="connsiteX3-2137" fmla="*/ 763810 w 947638"/>
                  <a:gd name="connsiteY3-2138" fmla="*/ 6230505 h 9608431"/>
                  <a:gd name="connsiteX4-2139" fmla="*/ 596524 w 947638"/>
                  <a:gd name="connsiteY4-2140" fmla="*/ 9608431 h 9608431"/>
                  <a:gd name="connsiteX5-2141" fmla="*/ 7244 w 947638"/>
                  <a:gd name="connsiteY5-2142" fmla="*/ 9120583 h 9608431"/>
                  <a:gd name="connsiteX6-2143" fmla="*/ 426165 w 947638"/>
                  <a:gd name="connsiteY6-2144" fmla="*/ 6025344 h 9608431"/>
                  <a:gd name="connsiteX7-2145" fmla="*/ 0 w 947638"/>
                  <a:gd name="connsiteY7-2146" fmla="*/ 4302420 h 9608431"/>
                  <a:gd name="connsiteX8-2147" fmla="*/ 390602 w 947638"/>
                  <a:gd name="connsiteY8-2148" fmla="*/ 2890812 h 9608431"/>
                  <a:gd name="connsiteX9-2149" fmla="*/ 24849 w 947638"/>
                  <a:gd name="connsiteY9-2150" fmla="*/ 1710454 h 9608431"/>
                  <a:gd name="connsiteX10-2151" fmla="*/ 35525 w 947638"/>
                  <a:gd name="connsiteY10-2152" fmla="*/ 343364 h 9608431"/>
                  <a:gd name="connsiteX11-2153" fmla="*/ 619983 w 947638"/>
                  <a:gd name="connsiteY11-2154" fmla="*/ 0 h 9608431"/>
                  <a:gd name="connsiteX0-2155" fmla="*/ 689021 w 1016676"/>
                  <a:gd name="connsiteY0-2156" fmla="*/ 0 h 9608431"/>
                  <a:gd name="connsiteX1-2157" fmla="*/ 847883 w 1016676"/>
                  <a:gd name="connsiteY1-2158" fmla="*/ 2529731 h 9608431"/>
                  <a:gd name="connsiteX2-2159" fmla="*/ 543150 w 1016676"/>
                  <a:gd name="connsiteY2-2160" fmla="*/ 4349207 h 9608431"/>
                  <a:gd name="connsiteX3-2161" fmla="*/ 832848 w 1016676"/>
                  <a:gd name="connsiteY3-2162" fmla="*/ 6230505 h 9608431"/>
                  <a:gd name="connsiteX4-2163" fmla="*/ 665562 w 1016676"/>
                  <a:gd name="connsiteY4-2164" fmla="*/ 9608431 h 9608431"/>
                  <a:gd name="connsiteX5-2165" fmla="*/ 76282 w 1016676"/>
                  <a:gd name="connsiteY5-2166" fmla="*/ 9120583 h 9608431"/>
                  <a:gd name="connsiteX6-2167" fmla="*/ 495203 w 1016676"/>
                  <a:gd name="connsiteY6-2168" fmla="*/ 6025344 h 9608431"/>
                  <a:gd name="connsiteX7-2169" fmla="*/ 69038 w 1016676"/>
                  <a:gd name="connsiteY7-2170" fmla="*/ 4302420 h 9608431"/>
                  <a:gd name="connsiteX8-2171" fmla="*/ 459640 w 1016676"/>
                  <a:gd name="connsiteY8-2172" fmla="*/ 2890812 h 9608431"/>
                  <a:gd name="connsiteX9-2173" fmla="*/ 93887 w 1016676"/>
                  <a:gd name="connsiteY9-2174" fmla="*/ 1710454 h 9608431"/>
                  <a:gd name="connsiteX10-2175" fmla="*/ 104563 w 1016676"/>
                  <a:gd name="connsiteY10-2176" fmla="*/ 343364 h 9608431"/>
                  <a:gd name="connsiteX11-2177" fmla="*/ 689021 w 1016676"/>
                  <a:gd name="connsiteY11-2178" fmla="*/ 0 h 9608431"/>
                  <a:gd name="connsiteX0-2179" fmla="*/ 822249 w 1149904"/>
                  <a:gd name="connsiteY0-2180" fmla="*/ 0 h 9608431"/>
                  <a:gd name="connsiteX1-2181" fmla="*/ 981111 w 1149904"/>
                  <a:gd name="connsiteY1-2182" fmla="*/ 2529731 h 9608431"/>
                  <a:gd name="connsiteX2-2183" fmla="*/ 676378 w 1149904"/>
                  <a:gd name="connsiteY2-2184" fmla="*/ 4349207 h 9608431"/>
                  <a:gd name="connsiteX3-2185" fmla="*/ 966076 w 1149904"/>
                  <a:gd name="connsiteY3-2186" fmla="*/ 6230505 h 9608431"/>
                  <a:gd name="connsiteX4-2187" fmla="*/ 798790 w 1149904"/>
                  <a:gd name="connsiteY4-2188" fmla="*/ 9608431 h 9608431"/>
                  <a:gd name="connsiteX5-2189" fmla="*/ 209510 w 1149904"/>
                  <a:gd name="connsiteY5-2190" fmla="*/ 9120583 h 9608431"/>
                  <a:gd name="connsiteX6-2191" fmla="*/ 388503 w 1149904"/>
                  <a:gd name="connsiteY6-2192" fmla="*/ 6037847 h 9608431"/>
                  <a:gd name="connsiteX7-2193" fmla="*/ 202266 w 1149904"/>
                  <a:gd name="connsiteY7-2194" fmla="*/ 4302420 h 9608431"/>
                  <a:gd name="connsiteX8-2195" fmla="*/ 592868 w 1149904"/>
                  <a:gd name="connsiteY8-2196" fmla="*/ 2890812 h 9608431"/>
                  <a:gd name="connsiteX9-2197" fmla="*/ 227115 w 1149904"/>
                  <a:gd name="connsiteY9-2198" fmla="*/ 1710454 h 9608431"/>
                  <a:gd name="connsiteX10-2199" fmla="*/ 237791 w 1149904"/>
                  <a:gd name="connsiteY10-2200" fmla="*/ 343364 h 9608431"/>
                  <a:gd name="connsiteX11-2201" fmla="*/ 822249 w 1149904"/>
                  <a:gd name="connsiteY11-2202" fmla="*/ 0 h 9608431"/>
                  <a:gd name="connsiteX0-2203" fmla="*/ 822249 w 1149619"/>
                  <a:gd name="connsiteY0-2204" fmla="*/ 0 h 9608431"/>
                  <a:gd name="connsiteX1-2205" fmla="*/ 981111 w 1149619"/>
                  <a:gd name="connsiteY1-2206" fmla="*/ 2529731 h 9608431"/>
                  <a:gd name="connsiteX2-2207" fmla="*/ 676378 w 1149619"/>
                  <a:gd name="connsiteY2-2208" fmla="*/ 4349207 h 9608431"/>
                  <a:gd name="connsiteX3-2209" fmla="*/ 979204 w 1149619"/>
                  <a:gd name="connsiteY3-2210" fmla="*/ 5976947 h 9608431"/>
                  <a:gd name="connsiteX4-2211" fmla="*/ 798790 w 1149619"/>
                  <a:gd name="connsiteY4-2212" fmla="*/ 9608431 h 9608431"/>
                  <a:gd name="connsiteX5-2213" fmla="*/ 209510 w 1149619"/>
                  <a:gd name="connsiteY5-2214" fmla="*/ 9120583 h 9608431"/>
                  <a:gd name="connsiteX6-2215" fmla="*/ 388503 w 1149619"/>
                  <a:gd name="connsiteY6-2216" fmla="*/ 6037847 h 9608431"/>
                  <a:gd name="connsiteX7-2217" fmla="*/ 202266 w 1149619"/>
                  <a:gd name="connsiteY7-2218" fmla="*/ 4302420 h 9608431"/>
                  <a:gd name="connsiteX8-2219" fmla="*/ 592868 w 1149619"/>
                  <a:gd name="connsiteY8-2220" fmla="*/ 2890812 h 9608431"/>
                  <a:gd name="connsiteX9-2221" fmla="*/ 227115 w 1149619"/>
                  <a:gd name="connsiteY9-2222" fmla="*/ 1710454 h 9608431"/>
                  <a:gd name="connsiteX10-2223" fmla="*/ 237791 w 1149619"/>
                  <a:gd name="connsiteY10-2224" fmla="*/ 343364 h 9608431"/>
                  <a:gd name="connsiteX11-2225" fmla="*/ 822249 w 1149619"/>
                  <a:gd name="connsiteY11-2226" fmla="*/ 0 h 9608431"/>
                  <a:gd name="connsiteX0-2227" fmla="*/ 770137 w 1097507"/>
                  <a:gd name="connsiteY0-2228" fmla="*/ 0 h 9608431"/>
                  <a:gd name="connsiteX1-2229" fmla="*/ 928999 w 1097507"/>
                  <a:gd name="connsiteY1-2230" fmla="*/ 2529731 h 9608431"/>
                  <a:gd name="connsiteX2-2231" fmla="*/ 624266 w 1097507"/>
                  <a:gd name="connsiteY2-2232" fmla="*/ 4349207 h 9608431"/>
                  <a:gd name="connsiteX3-2233" fmla="*/ 927092 w 1097507"/>
                  <a:gd name="connsiteY3-2234" fmla="*/ 5976947 h 9608431"/>
                  <a:gd name="connsiteX4-2235" fmla="*/ 746678 w 1097507"/>
                  <a:gd name="connsiteY4-2236" fmla="*/ 9608431 h 9608431"/>
                  <a:gd name="connsiteX5-2237" fmla="*/ 157398 w 1097507"/>
                  <a:gd name="connsiteY5-2238" fmla="*/ 9120583 h 9608431"/>
                  <a:gd name="connsiteX6-2239" fmla="*/ 420598 w 1097507"/>
                  <a:gd name="connsiteY6-2240" fmla="*/ 6288965 h 9608431"/>
                  <a:gd name="connsiteX7-2241" fmla="*/ 150154 w 1097507"/>
                  <a:gd name="connsiteY7-2242" fmla="*/ 4302420 h 9608431"/>
                  <a:gd name="connsiteX8-2243" fmla="*/ 540756 w 1097507"/>
                  <a:gd name="connsiteY8-2244" fmla="*/ 2890812 h 9608431"/>
                  <a:gd name="connsiteX9-2245" fmla="*/ 175003 w 1097507"/>
                  <a:gd name="connsiteY9-2246" fmla="*/ 1710454 h 9608431"/>
                  <a:gd name="connsiteX10-2247" fmla="*/ 185679 w 1097507"/>
                  <a:gd name="connsiteY10-2248" fmla="*/ 343364 h 9608431"/>
                  <a:gd name="connsiteX11-2249" fmla="*/ 770137 w 1097507"/>
                  <a:gd name="connsiteY11-2250" fmla="*/ 0 h 9608431"/>
                  <a:gd name="connsiteX0-2251" fmla="*/ 638342 w 965712"/>
                  <a:gd name="connsiteY0-2252" fmla="*/ 0 h 9608431"/>
                  <a:gd name="connsiteX1-2253" fmla="*/ 797204 w 965712"/>
                  <a:gd name="connsiteY1-2254" fmla="*/ 2529731 h 9608431"/>
                  <a:gd name="connsiteX2-2255" fmla="*/ 492471 w 965712"/>
                  <a:gd name="connsiteY2-2256" fmla="*/ 4349207 h 9608431"/>
                  <a:gd name="connsiteX3-2257" fmla="*/ 795297 w 965712"/>
                  <a:gd name="connsiteY3-2258" fmla="*/ 5976947 h 9608431"/>
                  <a:gd name="connsiteX4-2259" fmla="*/ 614883 w 965712"/>
                  <a:gd name="connsiteY4-2260" fmla="*/ 9608431 h 9608431"/>
                  <a:gd name="connsiteX5-2261" fmla="*/ 25603 w 965712"/>
                  <a:gd name="connsiteY5-2262" fmla="*/ 9120583 h 9608431"/>
                  <a:gd name="connsiteX6-2263" fmla="*/ 288803 w 965712"/>
                  <a:gd name="connsiteY6-2264" fmla="*/ 6288965 h 9608431"/>
                  <a:gd name="connsiteX7-2265" fmla="*/ 18359 w 965712"/>
                  <a:gd name="connsiteY7-2266" fmla="*/ 4302420 h 9608431"/>
                  <a:gd name="connsiteX8-2267" fmla="*/ 408961 w 965712"/>
                  <a:gd name="connsiteY8-2268" fmla="*/ 2890812 h 9608431"/>
                  <a:gd name="connsiteX9-2269" fmla="*/ 43208 w 965712"/>
                  <a:gd name="connsiteY9-2270" fmla="*/ 1710454 h 9608431"/>
                  <a:gd name="connsiteX10-2271" fmla="*/ 53884 w 965712"/>
                  <a:gd name="connsiteY10-2272" fmla="*/ 343364 h 9608431"/>
                  <a:gd name="connsiteX11-2273" fmla="*/ 638342 w 965712"/>
                  <a:gd name="connsiteY11-2274" fmla="*/ 0 h 9608431"/>
                  <a:gd name="connsiteX0-2275" fmla="*/ 619983 w 947353"/>
                  <a:gd name="connsiteY0-2276" fmla="*/ 0 h 9608431"/>
                  <a:gd name="connsiteX1-2277" fmla="*/ 778845 w 947353"/>
                  <a:gd name="connsiteY1-2278" fmla="*/ 2529731 h 9608431"/>
                  <a:gd name="connsiteX2-2279" fmla="*/ 474112 w 947353"/>
                  <a:gd name="connsiteY2-2280" fmla="*/ 4349207 h 9608431"/>
                  <a:gd name="connsiteX3-2281" fmla="*/ 776938 w 947353"/>
                  <a:gd name="connsiteY3-2282" fmla="*/ 5976947 h 9608431"/>
                  <a:gd name="connsiteX4-2283" fmla="*/ 596524 w 947353"/>
                  <a:gd name="connsiteY4-2284" fmla="*/ 9608431 h 9608431"/>
                  <a:gd name="connsiteX5-2285" fmla="*/ 7244 w 947353"/>
                  <a:gd name="connsiteY5-2286" fmla="*/ 9120583 h 9608431"/>
                  <a:gd name="connsiteX6-2287" fmla="*/ 475801 w 947353"/>
                  <a:gd name="connsiteY6-2288" fmla="*/ 5933196 h 9608431"/>
                  <a:gd name="connsiteX7-2289" fmla="*/ 0 w 947353"/>
                  <a:gd name="connsiteY7-2290" fmla="*/ 4302420 h 9608431"/>
                  <a:gd name="connsiteX8-2291" fmla="*/ 390602 w 947353"/>
                  <a:gd name="connsiteY8-2292" fmla="*/ 2890812 h 9608431"/>
                  <a:gd name="connsiteX9-2293" fmla="*/ 24849 w 947353"/>
                  <a:gd name="connsiteY9-2294" fmla="*/ 1710454 h 9608431"/>
                  <a:gd name="connsiteX10-2295" fmla="*/ 35525 w 947353"/>
                  <a:gd name="connsiteY10-2296" fmla="*/ 343364 h 9608431"/>
                  <a:gd name="connsiteX11-2297" fmla="*/ 619983 w 947353"/>
                  <a:gd name="connsiteY11-2298" fmla="*/ 0 h 9608431"/>
                  <a:gd name="connsiteX0-2299" fmla="*/ 619983 w 947353"/>
                  <a:gd name="connsiteY0-2300" fmla="*/ 0 h 9608431"/>
                  <a:gd name="connsiteX1-2301" fmla="*/ 778845 w 947353"/>
                  <a:gd name="connsiteY1-2302" fmla="*/ 2529731 h 9608431"/>
                  <a:gd name="connsiteX2-2303" fmla="*/ 474112 w 947353"/>
                  <a:gd name="connsiteY2-2304" fmla="*/ 4349207 h 9608431"/>
                  <a:gd name="connsiteX3-2305" fmla="*/ 776938 w 947353"/>
                  <a:gd name="connsiteY3-2306" fmla="*/ 5976947 h 9608431"/>
                  <a:gd name="connsiteX4-2307" fmla="*/ 596524 w 947353"/>
                  <a:gd name="connsiteY4-2308" fmla="*/ 9608431 h 9608431"/>
                  <a:gd name="connsiteX5-2309" fmla="*/ 7244 w 947353"/>
                  <a:gd name="connsiteY5-2310" fmla="*/ 9120583 h 9608431"/>
                  <a:gd name="connsiteX6-2311" fmla="*/ 475801 w 947353"/>
                  <a:gd name="connsiteY6-2312" fmla="*/ 5933196 h 9608431"/>
                  <a:gd name="connsiteX7-2313" fmla="*/ 0 w 947353"/>
                  <a:gd name="connsiteY7-2314" fmla="*/ 4302420 h 9608431"/>
                  <a:gd name="connsiteX8-2315" fmla="*/ 390602 w 947353"/>
                  <a:gd name="connsiteY8-2316" fmla="*/ 2890812 h 9608431"/>
                  <a:gd name="connsiteX9-2317" fmla="*/ 24849 w 947353"/>
                  <a:gd name="connsiteY9-2318" fmla="*/ 1710454 h 9608431"/>
                  <a:gd name="connsiteX10-2319" fmla="*/ 35525 w 947353"/>
                  <a:gd name="connsiteY10-2320" fmla="*/ 343364 h 9608431"/>
                  <a:gd name="connsiteX11-2321" fmla="*/ 619983 w 947353"/>
                  <a:gd name="connsiteY11-2322" fmla="*/ 0 h 9608431"/>
                  <a:gd name="connsiteX0-2323" fmla="*/ 619983 w 947353"/>
                  <a:gd name="connsiteY0-2324" fmla="*/ 0 h 9608431"/>
                  <a:gd name="connsiteX1-2325" fmla="*/ 778845 w 947353"/>
                  <a:gd name="connsiteY1-2326" fmla="*/ 2529731 h 9608431"/>
                  <a:gd name="connsiteX2-2327" fmla="*/ 474112 w 947353"/>
                  <a:gd name="connsiteY2-2328" fmla="*/ 4349207 h 9608431"/>
                  <a:gd name="connsiteX3-2329" fmla="*/ 776938 w 947353"/>
                  <a:gd name="connsiteY3-2330" fmla="*/ 5976947 h 9608431"/>
                  <a:gd name="connsiteX4-2331" fmla="*/ 596524 w 947353"/>
                  <a:gd name="connsiteY4-2332" fmla="*/ 9608431 h 9608431"/>
                  <a:gd name="connsiteX5-2333" fmla="*/ 7244 w 947353"/>
                  <a:gd name="connsiteY5-2334" fmla="*/ 9120583 h 9608431"/>
                  <a:gd name="connsiteX6-2335" fmla="*/ 475801 w 947353"/>
                  <a:gd name="connsiteY6-2336" fmla="*/ 5933196 h 9608431"/>
                  <a:gd name="connsiteX7-2337" fmla="*/ 0 w 947353"/>
                  <a:gd name="connsiteY7-2338" fmla="*/ 4302420 h 9608431"/>
                  <a:gd name="connsiteX8-2339" fmla="*/ 390602 w 947353"/>
                  <a:gd name="connsiteY8-2340" fmla="*/ 2890812 h 9608431"/>
                  <a:gd name="connsiteX9-2341" fmla="*/ 24849 w 947353"/>
                  <a:gd name="connsiteY9-2342" fmla="*/ 1710454 h 9608431"/>
                  <a:gd name="connsiteX10-2343" fmla="*/ 35525 w 947353"/>
                  <a:gd name="connsiteY10-2344" fmla="*/ 343364 h 9608431"/>
                  <a:gd name="connsiteX11-2345" fmla="*/ 619983 w 947353"/>
                  <a:gd name="connsiteY11-2346" fmla="*/ 0 h 9608431"/>
                  <a:gd name="connsiteX0-2347" fmla="*/ 619983 w 1010203"/>
                  <a:gd name="connsiteY0-2348" fmla="*/ 0 h 9608431"/>
                  <a:gd name="connsiteX1-2349" fmla="*/ 778845 w 1010203"/>
                  <a:gd name="connsiteY1-2350" fmla="*/ 2529731 h 9608431"/>
                  <a:gd name="connsiteX2-2351" fmla="*/ 474112 w 1010203"/>
                  <a:gd name="connsiteY2-2352" fmla="*/ 4349207 h 9608431"/>
                  <a:gd name="connsiteX3-2353" fmla="*/ 929097 w 1010203"/>
                  <a:gd name="connsiteY3-2354" fmla="*/ 5830288 h 9608431"/>
                  <a:gd name="connsiteX4-2355" fmla="*/ 596524 w 1010203"/>
                  <a:gd name="connsiteY4-2356" fmla="*/ 9608431 h 9608431"/>
                  <a:gd name="connsiteX5-2357" fmla="*/ 7244 w 1010203"/>
                  <a:gd name="connsiteY5-2358" fmla="*/ 9120583 h 9608431"/>
                  <a:gd name="connsiteX6-2359" fmla="*/ 475801 w 1010203"/>
                  <a:gd name="connsiteY6-2360" fmla="*/ 5933196 h 9608431"/>
                  <a:gd name="connsiteX7-2361" fmla="*/ 0 w 1010203"/>
                  <a:gd name="connsiteY7-2362" fmla="*/ 4302420 h 9608431"/>
                  <a:gd name="connsiteX8-2363" fmla="*/ 390602 w 1010203"/>
                  <a:gd name="connsiteY8-2364" fmla="*/ 2890812 h 9608431"/>
                  <a:gd name="connsiteX9-2365" fmla="*/ 24849 w 1010203"/>
                  <a:gd name="connsiteY9-2366" fmla="*/ 1710454 h 9608431"/>
                  <a:gd name="connsiteX10-2367" fmla="*/ 35525 w 1010203"/>
                  <a:gd name="connsiteY10-2368" fmla="*/ 343364 h 9608431"/>
                  <a:gd name="connsiteX11-2369" fmla="*/ 619983 w 1010203"/>
                  <a:gd name="connsiteY11-2370" fmla="*/ 0 h 9608431"/>
                  <a:gd name="connsiteX0-2371" fmla="*/ 619983 w 1010203"/>
                  <a:gd name="connsiteY0-2372" fmla="*/ 0 h 9608431"/>
                  <a:gd name="connsiteX1-2373" fmla="*/ 778845 w 1010203"/>
                  <a:gd name="connsiteY1-2374" fmla="*/ 2529731 h 9608431"/>
                  <a:gd name="connsiteX2-2375" fmla="*/ 474112 w 1010203"/>
                  <a:gd name="connsiteY2-2376" fmla="*/ 4349207 h 9608431"/>
                  <a:gd name="connsiteX3-2377" fmla="*/ 929097 w 1010203"/>
                  <a:gd name="connsiteY3-2378" fmla="*/ 5830288 h 9608431"/>
                  <a:gd name="connsiteX4-2379" fmla="*/ 596524 w 1010203"/>
                  <a:gd name="connsiteY4-2380" fmla="*/ 9608431 h 9608431"/>
                  <a:gd name="connsiteX5-2381" fmla="*/ 7244 w 1010203"/>
                  <a:gd name="connsiteY5-2382" fmla="*/ 9120583 h 9608431"/>
                  <a:gd name="connsiteX6-2383" fmla="*/ 629585 w 1010203"/>
                  <a:gd name="connsiteY6-2384" fmla="*/ 5851428 h 9608431"/>
                  <a:gd name="connsiteX7-2385" fmla="*/ 0 w 1010203"/>
                  <a:gd name="connsiteY7-2386" fmla="*/ 4302420 h 9608431"/>
                  <a:gd name="connsiteX8-2387" fmla="*/ 390602 w 1010203"/>
                  <a:gd name="connsiteY8-2388" fmla="*/ 2890812 h 9608431"/>
                  <a:gd name="connsiteX9-2389" fmla="*/ 24849 w 1010203"/>
                  <a:gd name="connsiteY9-2390" fmla="*/ 1710454 h 9608431"/>
                  <a:gd name="connsiteX10-2391" fmla="*/ 35525 w 1010203"/>
                  <a:gd name="connsiteY10-2392" fmla="*/ 343364 h 9608431"/>
                  <a:gd name="connsiteX11-2393" fmla="*/ 619983 w 1010203"/>
                  <a:gd name="connsiteY11-2394" fmla="*/ 0 h 9608431"/>
                  <a:gd name="connsiteX0-2395" fmla="*/ 619983 w 1010203"/>
                  <a:gd name="connsiteY0-2396" fmla="*/ 0 h 9608431"/>
                  <a:gd name="connsiteX1-2397" fmla="*/ 778845 w 1010203"/>
                  <a:gd name="connsiteY1-2398" fmla="*/ 2529731 h 9608431"/>
                  <a:gd name="connsiteX2-2399" fmla="*/ 474112 w 1010203"/>
                  <a:gd name="connsiteY2-2400" fmla="*/ 4349207 h 9608431"/>
                  <a:gd name="connsiteX3-2401" fmla="*/ 929097 w 1010203"/>
                  <a:gd name="connsiteY3-2402" fmla="*/ 5830288 h 9608431"/>
                  <a:gd name="connsiteX4-2403" fmla="*/ 596524 w 1010203"/>
                  <a:gd name="connsiteY4-2404" fmla="*/ 9608431 h 9608431"/>
                  <a:gd name="connsiteX5-2405" fmla="*/ 7244 w 1010203"/>
                  <a:gd name="connsiteY5-2406" fmla="*/ 9120583 h 9608431"/>
                  <a:gd name="connsiteX6-2407" fmla="*/ 629585 w 1010203"/>
                  <a:gd name="connsiteY6-2408" fmla="*/ 5851428 h 9608431"/>
                  <a:gd name="connsiteX7-2409" fmla="*/ 0 w 1010203"/>
                  <a:gd name="connsiteY7-2410" fmla="*/ 4302420 h 9608431"/>
                  <a:gd name="connsiteX8-2411" fmla="*/ 390602 w 1010203"/>
                  <a:gd name="connsiteY8-2412" fmla="*/ 2890812 h 9608431"/>
                  <a:gd name="connsiteX9-2413" fmla="*/ 24849 w 1010203"/>
                  <a:gd name="connsiteY9-2414" fmla="*/ 1710454 h 9608431"/>
                  <a:gd name="connsiteX10-2415" fmla="*/ 35525 w 1010203"/>
                  <a:gd name="connsiteY10-2416" fmla="*/ 343364 h 9608431"/>
                  <a:gd name="connsiteX11-2417" fmla="*/ 619983 w 1010203"/>
                  <a:gd name="connsiteY11-2418" fmla="*/ 0 h 9608431"/>
                  <a:gd name="connsiteX0-2419" fmla="*/ 653215 w 1043435"/>
                  <a:gd name="connsiteY0-2420" fmla="*/ 0 h 9608431"/>
                  <a:gd name="connsiteX1-2421" fmla="*/ 812077 w 1043435"/>
                  <a:gd name="connsiteY1-2422" fmla="*/ 2529731 h 9608431"/>
                  <a:gd name="connsiteX2-2423" fmla="*/ 507344 w 1043435"/>
                  <a:gd name="connsiteY2-2424" fmla="*/ 4349207 h 9608431"/>
                  <a:gd name="connsiteX3-2425" fmla="*/ 962329 w 1043435"/>
                  <a:gd name="connsiteY3-2426" fmla="*/ 5830288 h 9608431"/>
                  <a:gd name="connsiteX4-2427" fmla="*/ 629756 w 1043435"/>
                  <a:gd name="connsiteY4-2428" fmla="*/ 9608431 h 9608431"/>
                  <a:gd name="connsiteX5-2429" fmla="*/ 40476 w 1043435"/>
                  <a:gd name="connsiteY5-2430" fmla="*/ 9120583 h 9608431"/>
                  <a:gd name="connsiteX6-2431" fmla="*/ 487778 w 1043435"/>
                  <a:gd name="connsiteY6-2432" fmla="*/ 5862305 h 9608431"/>
                  <a:gd name="connsiteX7-2433" fmla="*/ 33232 w 1043435"/>
                  <a:gd name="connsiteY7-2434" fmla="*/ 4302420 h 9608431"/>
                  <a:gd name="connsiteX8-2435" fmla="*/ 423834 w 1043435"/>
                  <a:gd name="connsiteY8-2436" fmla="*/ 2890812 h 9608431"/>
                  <a:gd name="connsiteX9-2437" fmla="*/ 58081 w 1043435"/>
                  <a:gd name="connsiteY9-2438" fmla="*/ 1710454 h 9608431"/>
                  <a:gd name="connsiteX10-2439" fmla="*/ 68757 w 1043435"/>
                  <a:gd name="connsiteY10-2440" fmla="*/ 343364 h 9608431"/>
                  <a:gd name="connsiteX11-2441" fmla="*/ 653215 w 1043435"/>
                  <a:gd name="connsiteY11-2442" fmla="*/ 0 h 9608431"/>
                  <a:gd name="connsiteX0-2443" fmla="*/ 620036 w 1010256"/>
                  <a:gd name="connsiteY0-2444" fmla="*/ 0 h 9608431"/>
                  <a:gd name="connsiteX1-2445" fmla="*/ 778898 w 1010256"/>
                  <a:gd name="connsiteY1-2446" fmla="*/ 2529731 h 9608431"/>
                  <a:gd name="connsiteX2-2447" fmla="*/ 474165 w 1010256"/>
                  <a:gd name="connsiteY2-2448" fmla="*/ 4349207 h 9608431"/>
                  <a:gd name="connsiteX3-2449" fmla="*/ 929150 w 1010256"/>
                  <a:gd name="connsiteY3-2450" fmla="*/ 5830288 h 9608431"/>
                  <a:gd name="connsiteX4-2451" fmla="*/ 596577 w 1010256"/>
                  <a:gd name="connsiteY4-2452" fmla="*/ 9608431 h 9608431"/>
                  <a:gd name="connsiteX5-2453" fmla="*/ 294 w 1010256"/>
                  <a:gd name="connsiteY5-2454" fmla="*/ 8581837 h 9608431"/>
                  <a:gd name="connsiteX6-2455" fmla="*/ 454599 w 1010256"/>
                  <a:gd name="connsiteY6-2456" fmla="*/ 5862305 h 9608431"/>
                  <a:gd name="connsiteX7-2457" fmla="*/ 53 w 1010256"/>
                  <a:gd name="connsiteY7-2458" fmla="*/ 4302420 h 9608431"/>
                  <a:gd name="connsiteX8-2459" fmla="*/ 390655 w 1010256"/>
                  <a:gd name="connsiteY8-2460" fmla="*/ 2890812 h 9608431"/>
                  <a:gd name="connsiteX9-2461" fmla="*/ 24902 w 1010256"/>
                  <a:gd name="connsiteY9-2462" fmla="*/ 1710454 h 9608431"/>
                  <a:gd name="connsiteX10-2463" fmla="*/ 35578 w 1010256"/>
                  <a:gd name="connsiteY10-2464" fmla="*/ 343364 h 9608431"/>
                  <a:gd name="connsiteX11-2465" fmla="*/ 620036 w 1010256"/>
                  <a:gd name="connsiteY11-2466" fmla="*/ 0 h 9608431"/>
                  <a:gd name="connsiteX0-2467" fmla="*/ 619983 w 1010203"/>
                  <a:gd name="connsiteY0-2468" fmla="*/ 0 h 9608431"/>
                  <a:gd name="connsiteX1-2469" fmla="*/ 778845 w 1010203"/>
                  <a:gd name="connsiteY1-2470" fmla="*/ 2529731 h 9608431"/>
                  <a:gd name="connsiteX2-2471" fmla="*/ 474112 w 1010203"/>
                  <a:gd name="connsiteY2-2472" fmla="*/ 4349207 h 9608431"/>
                  <a:gd name="connsiteX3-2473" fmla="*/ 929097 w 1010203"/>
                  <a:gd name="connsiteY3-2474" fmla="*/ 5830288 h 9608431"/>
                  <a:gd name="connsiteX4-2475" fmla="*/ 596524 w 1010203"/>
                  <a:gd name="connsiteY4-2476" fmla="*/ 9608431 h 9608431"/>
                  <a:gd name="connsiteX5-2477" fmla="*/ 14682 w 1010203"/>
                  <a:gd name="connsiteY5-2478" fmla="*/ 8639912 h 9608431"/>
                  <a:gd name="connsiteX6-2479" fmla="*/ 454546 w 1010203"/>
                  <a:gd name="connsiteY6-2480" fmla="*/ 5862305 h 9608431"/>
                  <a:gd name="connsiteX7-2481" fmla="*/ 0 w 1010203"/>
                  <a:gd name="connsiteY7-2482" fmla="*/ 4302420 h 9608431"/>
                  <a:gd name="connsiteX8-2483" fmla="*/ 390602 w 1010203"/>
                  <a:gd name="connsiteY8-2484" fmla="*/ 2890812 h 9608431"/>
                  <a:gd name="connsiteX9-2485" fmla="*/ 24849 w 1010203"/>
                  <a:gd name="connsiteY9-2486" fmla="*/ 1710454 h 9608431"/>
                  <a:gd name="connsiteX10-2487" fmla="*/ 35525 w 1010203"/>
                  <a:gd name="connsiteY10-2488" fmla="*/ 343364 h 9608431"/>
                  <a:gd name="connsiteX11-2489" fmla="*/ 619983 w 1010203"/>
                  <a:gd name="connsiteY11-2490" fmla="*/ 0 h 9608431"/>
                  <a:gd name="connsiteX0-2491" fmla="*/ 619983 w 1010203"/>
                  <a:gd name="connsiteY0-2492" fmla="*/ 0 h 9608431"/>
                  <a:gd name="connsiteX1-2493" fmla="*/ 778845 w 1010203"/>
                  <a:gd name="connsiteY1-2494" fmla="*/ 2529731 h 9608431"/>
                  <a:gd name="connsiteX2-2495" fmla="*/ 474112 w 1010203"/>
                  <a:gd name="connsiteY2-2496" fmla="*/ 4349207 h 9608431"/>
                  <a:gd name="connsiteX3-2497" fmla="*/ 929097 w 1010203"/>
                  <a:gd name="connsiteY3-2498" fmla="*/ 5830288 h 9608431"/>
                  <a:gd name="connsiteX4-2499" fmla="*/ 596524 w 1010203"/>
                  <a:gd name="connsiteY4-2500" fmla="*/ 9608431 h 9608431"/>
                  <a:gd name="connsiteX5-2501" fmla="*/ 150462 w 1010203"/>
                  <a:gd name="connsiteY5-2502" fmla="*/ 8617031 h 9608431"/>
                  <a:gd name="connsiteX6-2503" fmla="*/ 454546 w 1010203"/>
                  <a:gd name="connsiteY6-2504" fmla="*/ 5862305 h 9608431"/>
                  <a:gd name="connsiteX7-2505" fmla="*/ 0 w 1010203"/>
                  <a:gd name="connsiteY7-2506" fmla="*/ 4302420 h 9608431"/>
                  <a:gd name="connsiteX8-2507" fmla="*/ 390602 w 1010203"/>
                  <a:gd name="connsiteY8-2508" fmla="*/ 2890812 h 9608431"/>
                  <a:gd name="connsiteX9-2509" fmla="*/ 24849 w 1010203"/>
                  <a:gd name="connsiteY9-2510" fmla="*/ 1710454 h 9608431"/>
                  <a:gd name="connsiteX10-2511" fmla="*/ 35525 w 1010203"/>
                  <a:gd name="connsiteY10-2512" fmla="*/ 343364 h 9608431"/>
                  <a:gd name="connsiteX11-2513" fmla="*/ 619983 w 1010203"/>
                  <a:gd name="connsiteY11-2514" fmla="*/ 0 h 9608431"/>
                  <a:gd name="connsiteX0-2515" fmla="*/ 622473 w 1012693"/>
                  <a:gd name="connsiteY0-2516" fmla="*/ 0 h 9608431"/>
                  <a:gd name="connsiteX1-2517" fmla="*/ 781335 w 1012693"/>
                  <a:gd name="connsiteY1-2518" fmla="*/ 2529731 h 9608431"/>
                  <a:gd name="connsiteX2-2519" fmla="*/ 476602 w 1012693"/>
                  <a:gd name="connsiteY2-2520" fmla="*/ 4349207 h 9608431"/>
                  <a:gd name="connsiteX3-2521" fmla="*/ 931587 w 1012693"/>
                  <a:gd name="connsiteY3-2522" fmla="*/ 5830288 h 9608431"/>
                  <a:gd name="connsiteX4-2523" fmla="*/ 599014 w 1012693"/>
                  <a:gd name="connsiteY4-2524" fmla="*/ 9608431 h 9608431"/>
                  <a:gd name="connsiteX5-2525" fmla="*/ 292 w 1012693"/>
                  <a:gd name="connsiteY5-2526" fmla="*/ 8484502 h 9608431"/>
                  <a:gd name="connsiteX6-2527" fmla="*/ 457036 w 1012693"/>
                  <a:gd name="connsiteY6-2528" fmla="*/ 5862305 h 9608431"/>
                  <a:gd name="connsiteX7-2529" fmla="*/ 2490 w 1012693"/>
                  <a:gd name="connsiteY7-2530" fmla="*/ 4302420 h 9608431"/>
                  <a:gd name="connsiteX8-2531" fmla="*/ 393092 w 1012693"/>
                  <a:gd name="connsiteY8-2532" fmla="*/ 2890812 h 9608431"/>
                  <a:gd name="connsiteX9-2533" fmla="*/ 27339 w 1012693"/>
                  <a:gd name="connsiteY9-2534" fmla="*/ 1710454 h 9608431"/>
                  <a:gd name="connsiteX10-2535" fmla="*/ 38015 w 1012693"/>
                  <a:gd name="connsiteY10-2536" fmla="*/ 343364 h 9608431"/>
                  <a:gd name="connsiteX11-2537" fmla="*/ 622473 w 1012693"/>
                  <a:gd name="connsiteY11-2538" fmla="*/ 0 h 9608431"/>
                  <a:gd name="connsiteX0-2539" fmla="*/ 622473 w 946599"/>
                  <a:gd name="connsiteY0-2540" fmla="*/ 0 h 9300861"/>
                  <a:gd name="connsiteX1-2541" fmla="*/ 781335 w 946599"/>
                  <a:gd name="connsiteY1-2542" fmla="*/ 2529731 h 9300861"/>
                  <a:gd name="connsiteX2-2543" fmla="*/ 476602 w 946599"/>
                  <a:gd name="connsiteY2-2544" fmla="*/ 4349207 h 9300861"/>
                  <a:gd name="connsiteX3-2545" fmla="*/ 931587 w 946599"/>
                  <a:gd name="connsiteY3-2546" fmla="*/ 5830288 h 9300861"/>
                  <a:gd name="connsiteX4-2547" fmla="*/ 435477 w 946599"/>
                  <a:gd name="connsiteY4-2548" fmla="*/ 9300861 h 9300861"/>
                  <a:gd name="connsiteX5-2549" fmla="*/ 292 w 946599"/>
                  <a:gd name="connsiteY5-2550" fmla="*/ 8484502 h 9300861"/>
                  <a:gd name="connsiteX6-2551" fmla="*/ 457036 w 946599"/>
                  <a:gd name="connsiteY6-2552" fmla="*/ 5862305 h 9300861"/>
                  <a:gd name="connsiteX7-2553" fmla="*/ 2490 w 946599"/>
                  <a:gd name="connsiteY7-2554" fmla="*/ 4302420 h 9300861"/>
                  <a:gd name="connsiteX8-2555" fmla="*/ 393092 w 946599"/>
                  <a:gd name="connsiteY8-2556" fmla="*/ 2890812 h 9300861"/>
                  <a:gd name="connsiteX9-2557" fmla="*/ 27339 w 946599"/>
                  <a:gd name="connsiteY9-2558" fmla="*/ 1710454 h 9300861"/>
                  <a:gd name="connsiteX10-2559" fmla="*/ 38015 w 946599"/>
                  <a:gd name="connsiteY10-2560" fmla="*/ 343364 h 9300861"/>
                  <a:gd name="connsiteX11-2561" fmla="*/ 622473 w 946599"/>
                  <a:gd name="connsiteY11-2562" fmla="*/ 0 h 9300861"/>
                  <a:gd name="connsiteX0-2563" fmla="*/ 622473 w 1036984"/>
                  <a:gd name="connsiteY0-2564" fmla="*/ 0 h 9300861"/>
                  <a:gd name="connsiteX1-2565" fmla="*/ 781335 w 1036984"/>
                  <a:gd name="connsiteY1-2566" fmla="*/ 2529731 h 9300861"/>
                  <a:gd name="connsiteX2-2567" fmla="*/ 476602 w 1036984"/>
                  <a:gd name="connsiteY2-2568" fmla="*/ 4349207 h 9300861"/>
                  <a:gd name="connsiteX3-2569" fmla="*/ 931587 w 1036984"/>
                  <a:gd name="connsiteY3-2570" fmla="*/ 5830288 h 9300861"/>
                  <a:gd name="connsiteX4-2571" fmla="*/ 435477 w 1036984"/>
                  <a:gd name="connsiteY4-2572" fmla="*/ 9300861 h 9300861"/>
                  <a:gd name="connsiteX5-2573" fmla="*/ 292 w 1036984"/>
                  <a:gd name="connsiteY5-2574" fmla="*/ 8484502 h 9300861"/>
                  <a:gd name="connsiteX6-2575" fmla="*/ 457036 w 1036984"/>
                  <a:gd name="connsiteY6-2576" fmla="*/ 5862305 h 9300861"/>
                  <a:gd name="connsiteX7-2577" fmla="*/ 2490 w 1036984"/>
                  <a:gd name="connsiteY7-2578" fmla="*/ 4302420 h 9300861"/>
                  <a:gd name="connsiteX8-2579" fmla="*/ 393092 w 1036984"/>
                  <a:gd name="connsiteY8-2580" fmla="*/ 2890812 h 9300861"/>
                  <a:gd name="connsiteX9-2581" fmla="*/ 27339 w 1036984"/>
                  <a:gd name="connsiteY9-2582" fmla="*/ 1710454 h 9300861"/>
                  <a:gd name="connsiteX10-2583" fmla="*/ 38015 w 1036984"/>
                  <a:gd name="connsiteY10-2584" fmla="*/ 343364 h 9300861"/>
                  <a:gd name="connsiteX11-2585" fmla="*/ 622473 w 1036984"/>
                  <a:gd name="connsiteY11-2586" fmla="*/ 0 h 9300861"/>
                  <a:gd name="connsiteX0-2587" fmla="*/ 622473 w 950400"/>
                  <a:gd name="connsiteY0-2588" fmla="*/ 0 h 9300861"/>
                  <a:gd name="connsiteX1-2589" fmla="*/ 781335 w 950400"/>
                  <a:gd name="connsiteY1-2590" fmla="*/ 2529731 h 9300861"/>
                  <a:gd name="connsiteX2-2591" fmla="*/ 476602 w 950400"/>
                  <a:gd name="connsiteY2-2592" fmla="*/ 4349207 h 9300861"/>
                  <a:gd name="connsiteX3-2593" fmla="*/ 753797 w 950400"/>
                  <a:gd name="connsiteY3-2594" fmla="*/ 5990575 h 9300861"/>
                  <a:gd name="connsiteX4-2595" fmla="*/ 435477 w 950400"/>
                  <a:gd name="connsiteY4-2596" fmla="*/ 9300861 h 9300861"/>
                  <a:gd name="connsiteX5-2597" fmla="*/ 292 w 950400"/>
                  <a:gd name="connsiteY5-2598" fmla="*/ 8484502 h 9300861"/>
                  <a:gd name="connsiteX6-2599" fmla="*/ 457036 w 950400"/>
                  <a:gd name="connsiteY6-2600" fmla="*/ 5862305 h 9300861"/>
                  <a:gd name="connsiteX7-2601" fmla="*/ 2490 w 950400"/>
                  <a:gd name="connsiteY7-2602" fmla="*/ 4302420 h 9300861"/>
                  <a:gd name="connsiteX8-2603" fmla="*/ 393092 w 950400"/>
                  <a:gd name="connsiteY8-2604" fmla="*/ 2890812 h 9300861"/>
                  <a:gd name="connsiteX9-2605" fmla="*/ 27339 w 950400"/>
                  <a:gd name="connsiteY9-2606" fmla="*/ 1710454 h 9300861"/>
                  <a:gd name="connsiteX10-2607" fmla="*/ 38015 w 950400"/>
                  <a:gd name="connsiteY10-2608" fmla="*/ 343364 h 9300861"/>
                  <a:gd name="connsiteX11-2609" fmla="*/ 622473 w 950400"/>
                  <a:gd name="connsiteY11-2610" fmla="*/ 0 h 9300861"/>
                  <a:gd name="connsiteX0-2611" fmla="*/ 622635 w 950562"/>
                  <a:gd name="connsiteY0-2612" fmla="*/ 0 h 9300861"/>
                  <a:gd name="connsiteX1-2613" fmla="*/ 781497 w 950562"/>
                  <a:gd name="connsiteY1-2614" fmla="*/ 2529731 h 9300861"/>
                  <a:gd name="connsiteX2-2615" fmla="*/ 476764 w 950562"/>
                  <a:gd name="connsiteY2-2616" fmla="*/ 4349207 h 9300861"/>
                  <a:gd name="connsiteX3-2617" fmla="*/ 753959 w 950562"/>
                  <a:gd name="connsiteY3-2618" fmla="*/ 5990575 h 9300861"/>
                  <a:gd name="connsiteX4-2619" fmla="*/ 435639 w 950562"/>
                  <a:gd name="connsiteY4-2620" fmla="*/ 9300861 h 9300861"/>
                  <a:gd name="connsiteX5-2621" fmla="*/ 454 w 950562"/>
                  <a:gd name="connsiteY5-2622" fmla="*/ 8484502 h 9300861"/>
                  <a:gd name="connsiteX6-2623" fmla="*/ 285723 w 950562"/>
                  <a:gd name="connsiteY6-2624" fmla="*/ 5756220 h 9300861"/>
                  <a:gd name="connsiteX7-2625" fmla="*/ 2652 w 950562"/>
                  <a:gd name="connsiteY7-2626" fmla="*/ 4302420 h 9300861"/>
                  <a:gd name="connsiteX8-2627" fmla="*/ 393254 w 950562"/>
                  <a:gd name="connsiteY8-2628" fmla="*/ 2890812 h 9300861"/>
                  <a:gd name="connsiteX9-2629" fmla="*/ 27501 w 950562"/>
                  <a:gd name="connsiteY9-2630" fmla="*/ 1710454 h 9300861"/>
                  <a:gd name="connsiteX10-2631" fmla="*/ 38177 w 950562"/>
                  <a:gd name="connsiteY10-2632" fmla="*/ 343364 h 9300861"/>
                  <a:gd name="connsiteX11-2633" fmla="*/ 622635 w 950562"/>
                  <a:gd name="connsiteY11-2634" fmla="*/ 0 h 9300861"/>
                  <a:gd name="connsiteX0-2635" fmla="*/ 639754 w 967681"/>
                  <a:gd name="connsiteY0-2636" fmla="*/ 0 h 9300861"/>
                  <a:gd name="connsiteX1-2637" fmla="*/ 798616 w 967681"/>
                  <a:gd name="connsiteY1-2638" fmla="*/ 2529731 h 9300861"/>
                  <a:gd name="connsiteX2-2639" fmla="*/ 493883 w 967681"/>
                  <a:gd name="connsiteY2-2640" fmla="*/ 4349207 h 9300861"/>
                  <a:gd name="connsiteX3-2641" fmla="*/ 771078 w 967681"/>
                  <a:gd name="connsiteY3-2642" fmla="*/ 5990575 h 9300861"/>
                  <a:gd name="connsiteX4-2643" fmla="*/ 452758 w 967681"/>
                  <a:gd name="connsiteY4-2644" fmla="*/ 9300861 h 9300861"/>
                  <a:gd name="connsiteX5-2645" fmla="*/ 17573 w 967681"/>
                  <a:gd name="connsiteY5-2646" fmla="*/ 8484502 h 9300861"/>
                  <a:gd name="connsiteX6-2647" fmla="*/ 302842 w 967681"/>
                  <a:gd name="connsiteY6-2648" fmla="*/ 5756220 h 9300861"/>
                  <a:gd name="connsiteX7-2649" fmla="*/ 19771 w 967681"/>
                  <a:gd name="connsiteY7-2650" fmla="*/ 4302420 h 9300861"/>
                  <a:gd name="connsiteX8-2651" fmla="*/ 410373 w 967681"/>
                  <a:gd name="connsiteY8-2652" fmla="*/ 2890812 h 9300861"/>
                  <a:gd name="connsiteX9-2653" fmla="*/ 44620 w 967681"/>
                  <a:gd name="connsiteY9-2654" fmla="*/ 1710454 h 9300861"/>
                  <a:gd name="connsiteX10-2655" fmla="*/ 55296 w 967681"/>
                  <a:gd name="connsiteY10-2656" fmla="*/ 343364 h 9300861"/>
                  <a:gd name="connsiteX11-2657" fmla="*/ 639754 w 967681"/>
                  <a:gd name="connsiteY11-2658" fmla="*/ 0 h 9300861"/>
                  <a:gd name="connsiteX0-2659" fmla="*/ 646146 w 974073"/>
                  <a:gd name="connsiteY0-2660" fmla="*/ 0 h 9300861"/>
                  <a:gd name="connsiteX1-2661" fmla="*/ 805008 w 974073"/>
                  <a:gd name="connsiteY1-2662" fmla="*/ 2529731 h 9300861"/>
                  <a:gd name="connsiteX2-2663" fmla="*/ 500275 w 974073"/>
                  <a:gd name="connsiteY2-2664" fmla="*/ 4349207 h 9300861"/>
                  <a:gd name="connsiteX3-2665" fmla="*/ 777470 w 974073"/>
                  <a:gd name="connsiteY3-2666" fmla="*/ 5990575 h 9300861"/>
                  <a:gd name="connsiteX4-2667" fmla="*/ 459150 w 974073"/>
                  <a:gd name="connsiteY4-2668" fmla="*/ 9300861 h 9300861"/>
                  <a:gd name="connsiteX5-2669" fmla="*/ 23965 w 974073"/>
                  <a:gd name="connsiteY5-2670" fmla="*/ 8484502 h 9300861"/>
                  <a:gd name="connsiteX6-2671" fmla="*/ 287667 w 974073"/>
                  <a:gd name="connsiteY6-2672" fmla="*/ 5932072 h 9300861"/>
                  <a:gd name="connsiteX7-2673" fmla="*/ 26163 w 974073"/>
                  <a:gd name="connsiteY7-2674" fmla="*/ 4302420 h 9300861"/>
                  <a:gd name="connsiteX8-2675" fmla="*/ 416765 w 974073"/>
                  <a:gd name="connsiteY8-2676" fmla="*/ 2890812 h 9300861"/>
                  <a:gd name="connsiteX9-2677" fmla="*/ 51012 w 974073"/>
                  <a:gd name="connsiteY9-2678" fmla="*/ 1710454 h 9300861"/>
                  <a:gd name="connsiteX10-2679" fmla="*/ 61688 w 974073"/>
                  <a:gd name="connsiteY10-2680" fmla="*/ 343364 h 9300861"/>
                  <a:gd name="connsiteX11-2681" fmla="*/ 646146 w 974073"/>
                  <a:gd name="connsiteY11-2682" fmla="*/ 0 h 9300861"/>
                  <a:gd name="connsiteX0-2683" fmla="*/ 680979 w 1008906"/>
                  <a:gd name="connsiteY0-2684" fmla="*/ 0 h 9300861"/>
                  <a:gd name="connsiteX1-2685" fmla="*/ 839841 w 1008906"/>
                  <a:gd name="connsiteY1-2686" fmla="*/ 2529731 h 9300861"/>
                  <a:gd name="connsiteX2-2687" fmla="*/ 535108 w 1008906"/>
                  <a:gd name="connsiteY2-2688" fmla="*/ 4349207 h 9300861"/>
                  <a:gd name="connsiteX3-2689" fmla="*/ 812303 w 1008906"/>
                  <a:gd name="connsiteY3-2690" fmla="*/ 5990575 h 9300861"/>
                  <a:gd name="connsiteX4-2691" fmla="*/ 493983 w 1008906"/>
                  <a:gd name="connsiteY4-2692" fmla="*/ 9300861 h 9300861"/>
                  <a:gd name="connsiteX5-2693" fmla="*/ 58798 w 1008906"/>
                  <a:gd name="connsiteY5-2694" fmla="*/ 8484502 h 9300861"/>
                  <a:gd name="connsiteX6-2695" fmla="*/ 322500 w 1008906"/>
                  <a:gd name="connsiteY6-2696" fmla="*/ 5932072 h 9300861"/>
                  <a:gd name="connsiteX7-2697" fmla="*/ 60996 w 1008906"/>
                  <a:gd name="connsiteY7-2698" fmla="*/ 4302420 h 9300861"/>
                  <a:gd name="connsiteX8-2699" fmla="*/ 451598 w 1008906"/>
                  <a:gd name="connsiteY8-2700" fmla="*/ 2890812 h 9300861"/>
                  <a:gd name="connsiteX9-2701" fmla="*/ 85845 w 1008906"/>
                  <a:gd name="connsiteY9-2702" fmla="*/ 1710454 h 9300861"/>
                  <a:gd name="connsiteX10-2703" fmla="*/ 0 w 1008906"/>
                  <a:gd name="connsiteY10-2704" fmla="*/ 378248 h 9300861"/>
                  <a:gd name="connsiteX11-2705" fmla="*/ 680979 w 1008906"/>
                  <a:gd name="connsiteY11-2706" fmla="*/ 0 h 9300861"/>
                  <a:gd name="connsiteX0-2707" fmla="*/ 680979 w 1008906"/>
                  <a:gd name="connsiteY0-2708" fmla="*/ 0 h 9300861"/>
                  <a:gd name="connsiteX1-2709" fmla="*/ 839841 w 1008906"/>
                  <a:gd name="connsiteY1-2710" fmla="*/ 2529731 h 9300861"/>
                  <a:gd name="connsiteX2-2711" fmla="*/ 535108 w 1008906"/>
                  <a:gd name="connsiteY2-2712" fmla="*/ 4349207 h 9300861"/>
                  <a:gd name="connsiteX3-2713" fmla="*/ 812303 w 1008906"/>
                  <a:gd name="connsiteY3-2714" fmla="*/ 5990575 h 9300861"/>
                  <a:gd name="connsiteX4-2715" fmla="*/ 493983 w 1008906"/>
                  <a:gd name="connsiteY4-2716" fmla="*/ 9300861 h 9300861"/>
                  <a:gd name="connsiteX5-2717" fmla="*/ 58798 w 1008906"/>
                  <a:gd name="connsiteY5-2718" fmla="*/ 8484502 h 9300861"/>
                  <a:gd name="connsiteX6-2719" fmla="*/ 322500 w 1008906"/>
                  <a:gd name="connsiteY6-2720" fmla="*/ 5932072 h 9300861"/>
                  <a:gd name="connsiteX7-2721" fmla="*/ 60996 w 1008906"/>
                  <a:gd name="connsiteY7-2722" fmla="*/ 4302420 h 9300861"/>
                  <a:gd name="connsiteX8-2723" fmla="*/ 451598 w 1008906"/>
                  <a:gd name="connsiteY8-2724" fmla="*/ 2890812 h 9300861"/>
                  <a:gd name="connsiteX9-2725" fmla="*/ 33771 w 1008906"/>
                  <a:gd name="connsiteY9-2726" fmla="*/ 1705266 h 9300861"/>
                  <a:gd name="connsiteX10-2727" fmla="*/ 0 w 1008906"/>
                  <a:gd name="connsiteY10-2728" fmla="*/ 378248 h 9300861"/>
                  <a:gd name="connsiteX11-2729" fmla="*/ 680979 w 1008906"/>
                  <a:gd name="connsiteY11-2730" fmla="*/ 0 h 9300861"/>
                  <a:gd name="connsiteX0-2731" fmla="*/ 680979 w 1008906"/>
                  <a:gd name="connsiteY0-2732" fmla="*/ 0 h 9300861"/>
                  <a:gd name="connsiteX1-2733" fmla="*/ 839841 w 1008906"/>
                  <a:gd name="connsiteY1-2734" fmla="*/ 2529731 h 9300861"/>
                  <a:gd name="connsiteX2-2735" fmla="*/ 535108 w 1008906"/>
                  <a:gd name="connsiteY2-2736" fmla="*/ 4349207 h 9300861"/>
                  <a:gd name="connsiteX3-2737" fmla="*/ 812303 w 1008906"/>
                  <a:gd name="connsiteY3-2738" fmla="*/ 5990575 h 9300861"/>
                  <a:gd name="connsiteX4-2739" fmla="*/ 493983 w 1008906"/>
                  <a:gd name="connsiteY4-2740" fmla="*/ 9300861 h 9300861"/>
                  <a:gd name="connsiteX5-2741" fmla="*/ 58798 w 1008906"/>
                  <a:gd name="connsiteY5-2742" fmla="*/ 8484502 h 9300861"/>
                  <a:gd name="connsiteX6-2743" fmla="*/ 322500 w 1008906"/>
                  <a:gd name="connsiteY6-2744" fmla="*/ 5932072 h 9300861"/>
                  <a:gd name="connsiteX7-2745" fmla="*/ 60996 w 1008906"/>
                  <a:gd name="connsiteY7-2746" fmla="*/ 4302420 h 9300861"/>
                  <a:gd name="connsiteX8-2747" fmla="*/ 451598 w 1008906"/>
                  <a:gd name="connsiteY8-2748" fmla="*/ 2890812 h 9300861"/>
                  <a:gd name="connsiteX9-2749" fmla="*/ 15139 w 1008906"/>
                  <a:gd name="connsiteY9-2750" fmla="*/ 1715173 h 9300861"/>
                  <a:gd name="connsiteX10-2751" fmla="*/ 0 w 1008906"/>
                  <a:gd name="connsiteY10-2752" fmla="*/ 378248 h 9300861"/>
                  <a:gd name="connsiteX11-2753" fmla="*/ 680979 w 1008906"/>
                  <a:gd name="connsiteY11-2754" fmla="*/ 0 h 9300861"/>
                  <a:gd name="connsiteX0-2755" fmla="*/ 680979 w 1008906"/>
                  <a:gd name="connsiteY0-2756" fmla="*/ 0 h 9300861"/>
                  <a:gd name="connsiteX1-2757" fmla="*/ 839841 w 1008906"/>
                  <a:gd name="connsiteY1-2758" fmla="*/ 2529731 h 9300861"/>
                  <a:gd name="connsiteX2-2759" fmla="*/ 535108 w 1008906"/>
                  <a:gd name="connsiteY2-2760" fmla="*/ 4349207 h 9300861"/>
                  <a:gd name="connsiteX3-2761" fmla="*/ 812303 w 1008906"/>
                  <a:gd name="connsiteY3-2762" fmla="*/ 5990575 h 9300861"/>
                  <a:gd name="connsiteX4-2763" fmla="*/ 493983 w 1008906"/>
                  <a:gd name="connsiteY4-2764" fmla="*/ 9300861 h 9300861"/>
                  <a:gd name="connsiteX5-2765" fmla="*/ 58798 w 1008906"/>
                  <a:gd name="connsiteY5-2766" fmla="*/ 8484502 h 9300861"/>
                  <a:gd name="connsiteX6-2767" fmla="*/ 322500 w 1008906"/>
                  <a:gd name="connsiteY6-2768" fmla="*/ 5932072 h 9300861"/>
                  <a:gd name="connsiteX7-2769" fmla="*/ 60996 w 1008906"/>
                  <a:gd name="connsiteY7-2770" fmla="*/ 4302420 h 9300861"/>
                  <a:gd name="connsiteX8-2771" fmla="*/ 451598 w 1008906"/>
                  <a:gd name="connsiteY8-2772" fmla="*/ 2890812 h 9300861"/>
                  <a:gd name="connsiteX9-2773" fmla="*/ 15139 w 1008906"/>
                  <a:gd name="connsiteY9-2774" fmla="*/ 1715173 h 9300861"/>
                  <a:gd name="connsiteX10-2775" fmla="*/ 0 w 1008906"/>
                  <a:gd name="connsiteY10-2776" fmla="*/ 378248 h 9300861"/>
                  <a:gd name="connsiteX11-2777" fmla="*/ 680979 w 1008906"/>
                  <a:gd name="connsiteY11-2778" fmla="*/ 0 h 9300861"/>
                  <a:gd name="connsiteX0-2779" fmla="*/ 680979 w 1008906"/>
                  <a:gd name="connsiteY0-2780" fmla="*/ 0 h 9300861"/>
                  <a:gd name="connsiteX1-2781" fmla="*/ 839841 w 1008906"/>
                  <a:gd name="connsiteY1-2782" fmla="*/ 2529731 h 9300861"/>
                  <a:gd name="connsiteX2-2783" fmla="*/ 535108 w 1008906"/>
                  <a:gd name="connsiteY2-2784" fmla="*/ 4349207 h 9300861"/>
                  <a:gd name="connsiteX3-2785" fmla="*/ 812303 w 1008906"/>
                  <a:gd name="connsiteY3-2786" fmla="*/ 5990575 h 9300861"/>
                  <a:gd name="connsiteX4-2787" fmla="*/ 493983 w 1008906"/>
                  <a:gd name="connsiteY4-2788" fmla="*/ 9300861 h 9300861"/>
                  <a:gd name="connsiteX5-2789" fmla="*/ 58798 w 1008906"/>
                  <a:gd name="connsiteY5-2790" fmla="*/ 8484502 h 9300861"/>
                  <a:gd name="connsiteX6-2791" fmla="*/ 322500 w 1008906"/>
                  <a:gd name="connsiteY6-2792" fmla="*/ 5932072 h 9300861"/>
                  <a:gd name="connsiteX7-2793" fmla="*/ 60996 w 1008906"/>
                  <a:gd name="connsiteY7-2794" fmla="*/ 4302420 h 9300861"/>
                  <a:gd name="connsiteX8-2795" fmla="*/ 451598 w 1008906"/>
                  <a:gd name="connsiteY8-2796" fmla="*/ 2890812 h 9300861"/>
                  <a:gd name="connsiteX9-2797" fmla="*/ 15139 w 1008906"/>
                  <a:gd name="connsiteY9-2798" fmla="*/ 1715173 h 9300861"/>
                  <a:gd name="connsiteX10-2799" fmla="*/ 0 w 1008906"/>
                  <a:gd name="connsiteY10-2800" fmla="*/ 378248 h 9300861"/>
                  <a:gd name="connsiteX11-2801" fmla="*/ 680979 w 1008906"/>
                  <a:gd name="connsiteY11-2802" fmla="*/ 0 h 9300861"/>
                  <a:gd name="connsiteX0-2803" fmla="*/ 680979 w 1008906"/>
                  <a:gd name="connsiteY0-2804" fmla="*/ 0 h 9300861"/>
                  <a:gd name="connsiteX1-2805" fmla="*/ 839841 w 1008906"/>
                  <a:gd name="connsiteY1-2806" fmla="*/ 2529731 h 9300861"/>
                  <a:gd name="connsiteX2-2807" fmla="*/ 535108 w 1008906"/>
                  <a:gd name="connsiteY2-2808" fmla="*/ 4349207 h 9300861"/>
                  <a:gd name="connsiteX3-2809" fmla="*/ 812303 w 1008906"/>
                  <a:gd name="connsiteY3-2810" fmla="*/ 5990575 h 9300861"/>
                  <a:gd name="connsiteX4-2811" fmla="*/ 493983 w 1008906"/>
                  <a:gd name="connsiteY4-2812" fmla="*/ 9300861 h 9300861"/>
                  <a:gd name="connsiteX5-2813" fmla="*/ 58798 w 1008906"/>
                  <a:gd name="connsiteY5-2814" fmla="*/ 8484502 h 9300861"/>
                  <a:gd name="connsiteX6-2815" fmla="*/ 322500 w 1008906"/>
                  <a:gd name="connsiteY6-2816" fmla="*/ 5932072 h 9300861"/>
                  <a:gd name="connsiteX7-2817" fmla="*/ 60996 w 1008906"/>
                  <a:gd name="connsiteY7-2818" fmla="*/ 4302420 h 9300861"/>
                  <a:gd name="connsiteX8-2819" fmla="*/ 451598 w 1008906"/>
                  <a:gd name="connsiteY8-2820" fmla="*/ 2890812 h 9300861"/>
                  <a:gd name="connsiteX9-2821" fmla="*/ 15139 w 1008906"/>
                  <a:gd name="connsiteY9-2822" fmla="*/ 1715173 h 9300861"/>
                  <a:gd name="connsiteX10-2823" fmla="*/ 0 w 1008906"/>
                  <a:gd name="connsiteY10-2824" fmla="*/ 378248 h 9300861"/>
                  <a:gd name="connsiteX11-2825" fmla="*/ 680979 w 1008906"/>
                  <a:gd name="connsiteY11-2826" fmla="*/ 0 h 9300861"/>
                  <a:gd name="connsiteX0-2827" fmla="*/ 680979 w 1010960"/>
                  <a:gd name="connsiteY0-2828" fmla="*/ 0 h 9300861"/>
                  <a:gd name="connsiteX1-2829" fmla="*/ 839841 w 1010960"/>
                  <a:gd name="connsiteY1-2830" fmla="*/ 2529731 h 9300861"/>
                  <a:gd name="connsiteX2-2831" fmla="*/ 535108 w 1010960"/>
                  <a:gd name="connsiteY2-2832" fmla="*/ 4349207 h 9300861"/>
                  <a:gd name="connsiteX3-2833" fmla="*/ 812303 w 1010960"/>
                  <a:gd name="connsiteY3-2834" fmla="*/ 5990575 h 9300861"/>
                  <a:gd name="connsiteX4-2835" fmla="*/ 493983 w 1010960"/>
                  <a:gd name="connsiteY4-2836" fmla="*/ 9300861 h 9300861"/>
                  <a:gd name="connsiteX5-2837" fmla="*/ 58798 w 1010960"/>
                  <a:gd name="connsiteY5-2838" fmla="*/ 8484502 h 9300861"/>
                  <a:gd name="connsiteX6-2839" fmla="*/ 322500 w 1010960"/>
                  <a:gd name="connsiteY6-2840" fmla="*/ 5932072 h 9300861"/>
                  <a:gd name="connsiteX7-2841" fmla="*/ 60996 w 1010960"/>
                  <a:gd name="connsiteY7-2842" fmla="*/ 4302420 h 9300861"/>
                  <a:gd name="connsiteX8-2843" fmla="*/ 451598 w 1010960"/>
                  <a:gd name="connsiteY8-2844" fmla="*/ 2890812 h 9300861"/>
                  <a:gd name="connsiteX9-2845" fmla="*/ 15139 w 1010960"/>
                  <a:gd name="connsiteY9-2846" fmla="*/ 1715173 h 9300861"/>
                  <a:gd name="connsiteX10-2847" fmla="*/ 0 w 1010960"/>
                  <a:gd name="connsiteY10-2848" fmla="*/ 378248 h 9300861"/>
                  <a:gd name="connsiteX11-2849" fmla="*/ 680979 w 1010960"/>
                  <a:gd name="connsiteY11-2850" fmla="*/ 0 h 93008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0960" h="9300861">
                    <a:moveTo>
                      <a:pt x="680979" y="0"/>
                    </a:moveTo>
                    <a:cubicBezTo>
                      <a:pt x="776241" y="716797"/>
                      <a:pt x="179485" y="1878452"/>
                      <a:pt x="839841" y="2529731"/>
                    </a:cubicBezTo>
                    <a:cubicBezTo>
                      <a:pt x="1356225" y="3039017"/>
                      <a:pt x="539698" y="3772400"/>
                      <a:pt x="535108" y="4349207"/>
                    </a:cubicBezTo>
                    <a:cubicBezTo>
                      <a:pt x="530518" y="4926014"/>
                      <a:pt x="1203306" y="5207620"/>
                      <a:pt x="812303" y="5990575"/>
                    </a:cubicBezTo>
                    <a:cubicBezTo>
                      <a:pt x="421300" y="6773530"/>
                      <a:pt x="585549" y="8780006"/>
                      <a:pt x="493983" y="9300861"/>
                    </a:cubicBezTo>
                    <a:lnTo>
                      <a:pt x="58798" y="8484502"/>
                    </a:lnTo>
                    <a:cubicBezTo>
                      <a:pt x="45137" y="7827432"/>
                      <a:pt x="-62015" y="6586765"/>
                      <a:pt x="322500" y="5932072"/>
                    </a:cubicBezTo>
                    <a:cubicBezTo>
                      <a:pt x="707015" y="5277379"/>
                      <a:pt x="118144" y="5055144"/>
                      <a:pt x="60996" y="4302420"/>
                    </a:cubicBezTo>
                    <a:cubicBezTo>
                      <a:pt x="145065" y="3589070"/>
                      <a:pt x="493379" y="3523747"/>
                      <a:pt x="451598" y="2890812"/>
                    </a:cubicBezTo>
                    <a:cubicBezTo>
                      <a:pt x="326110" y="2285948"/>
                      <a:pt x="-4508" y="2586515"/>
                      <a:pt x="15139" y="1715173"/>
                    </a:cubicBezTo>
                    <a:cubicBezTo>
                      <a:pt x="33682" y="1189441"/>
                      <a:pt x="21227" y="863063"/>
                      <a:pt x="0" y="378248"/>
                    </a:cubicBezTo>
                    <a:lnTo>
                      <a:pt x="680979" y="0"/>
                    </a:lnTo>
                    <a:close/>
                  </a:path>
                </a:pathLst>
              </a:custGeom>
              <a:solidFill>
                <a:srgbClr val="519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7880000">
                <a:off x="1074074" y="1462445"/>
                <a:ext cx="4330963" cy="9337941"/>
              </a:xfrm>
              <a:custGeom>
                <a:avLst/>
                <a:gdLst>
                  <a:gd name="connsiteX0" fmla="*/ 3683040 w 4330963"/>
                  <a:gd name="connsiteY0" fmla="*/ 2642872 h 9337941"/>
                  <a:gd name="connsiteX1" fmla="*/ 3377403 w 4330963"/>
                  <a:gd name="connsiteY1" fmla="*/ 2190102 h 9337941"/>
                  <a:gd name="connsiteX2" fmla="*/ 3376760 w 4330963"/>
                  <a:gd name="connsiteY2" fmla="*/ 2187328 h 9337941"/>
                  <a:gd name="connsiteX3" fmla="*/ 3385171 w 4330963"/>
                  <a:gd name="connsiteY3" fmla="*/ 6900016 h 9337941"/>
                  <a:gd name="connsiteX4" fmla="*/ 3386488 w 4330963"/>
                  <a:gd name="connsiteY4" fmla="*/ 6881458 h 9337941"/>
                  <a:gd name="connsiteX5" fmla="*/ 3642503 w 4330963"/>
                  <a:gd name="connsiteY5" fmla="*/ 5955722 h 9337941"/>
                  <a:gd name="connsiteX6" fmla="*/ 3380999 w 4330963"/>
                  <a:gd name="connsiteY6" fmla="*/ 4319573 h 9337941"/>
                  <a:gd name="connsiteX7" fmla="*/ 3771601 w 4330963"/>
                  <a:gd name="connsiteY7" fmla="*/ 2902337 h 9337941"/>
                  <a:gd name="connsiteX8" fmla="*/ 3683040 w 4330963"/>
                  <a:gd name="connsiteY8" fmla="*/ 2642872 h 9337941"/>
                  <a:gd name="connsiteX9" fmla="*/ 4000982 w 4330963"/>
                  <a:gd name="connsiteY9" fmla="*/ 0 h 9337941"/>
                  <a:gd name="connsiteX10" fmla="*/ 4159844 w 4330963"/>
                  <a:gd name="connsiteY10" fmla="*/ 2539816 h 9337941"/>
                  <a:gd name="connsiteX11" fmla="*/ 3855111 w 4330963"/>
                  <a:gd name="connsiteY11" fmla="*/ 4366546 h 9337941"/>
                  <a:gd name="connsiteX12" fmla="*/ 4132306 w 4330963"/>
                  <a:gd name="connsiteY12" fmla="*/ 6014458 h 9337941"/>
                  <a:gd name="connsiteX13" fmla="*/ 3813986 w 4330963"/>
                  <a:gd name="connsiteY13" fmla="*/ 9337941 h 9337941"/>
                  <a:gd name="connsiteX14" fmla="*/ 3378801 w 4330963"/>
                  <a:gd name="connsiteY14" fmla="*/ 8518327 h 9337941"/>
                  <a:gd name="connsiteX15" fmla="*/ 3378422 w 4330963"/>
                  <a:gd name="connsiteY15" fmla="*/ 8505961 h 9337941"/>
                  <a:gd name="connsiteX16" fmla="*/ 0 w 4330963"/>
                  <a:gd name="connsiteY16" fmla="*/ 2152073 h 9337941"/>
                  <a:gd name="connsiteX17" fmla="*/ 3320179 w 4330963"/>
                  <a:gd name="connsiteY17" fmla="*/ 383872 h 9337941"/>
                  <a:gd name="connsiteX18" fmla="*/ 3320003 w 4330963"/>
                  <a:gd name="connsiteY18" fmla="*/ 379756 h 93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0963" h="9337941">
                    <a:moveTo>
                      <a:pt x="3683040" y="2642872"/>
                    </a:moveTo>
                    <a:cubicBezTo>
                      <a:pt x="3580167" y="2451786"/>
                      <a:pt x="3445338" y="2424595"/>
                      <a:pt x="3377403" y="2190102"/>
                    </a:cubicBezTo>
                    <a:lnTo>
                      <a:pt x="3376760" y="2187328"/>
                    </a:lnTo>
                    <a:lnTo>
                      <a:pt x="3385171" y="6900016"/>
                    </a:lnTo>
                    <a:lnTo>
                      <a:pt x="3386488" y="6881458"/>
                    </a:lnTo>
                    <a:cubicBezTo>
                      <a:pt x="3423257" y="6531430"/>
                      <a:pt x="3498310" y="6202211"/>
                      <a:pt x="3642503" y="5955722"/>
                    </a:cubicBezTo>
                    <a:cubicBezTo>
                      <a:pt x="4027018" y="5298418"/>
                      <a:pt x="3438147" y="5075297"/>
                      <a:pt x="3380999" y="4319573"/>
                    </a:cubicBezTo>
                    <a:cubicBezTo>
                      <a:pt x="3465068" y="3603379"/>
                      <a:pt x="3813382" y="3537795"/>
                      <a:pt x="3771601" y="2902337"/>
                    </a:cubicBezTo>
                    <a:cubicBezTo>
                      <a:pt x="3748072" y="2788473"/>
                      <a:pt x="3717331" y="2706567"/>
                      <a:pt x="3683040" y="2642872"/>
                    </a:cubicBezTo>
                    <a:close/>
                    <a:moveTo>
                      <a:pt x="4000982" y="0"/>
                    </a:moveTo>
                    <a:cubicBezTo>
                      <a:pt x="4096244" y="719655"/>
                      <a:pt x="3499488" y="1885941"/>
                      <a:pt x="4159844" y="2539816"/>
                    </a:cubicBezTo>
                    <a:cubicBezTo>
                      <a:pt x="4676228" y="3051133"/>
                      <a:pt x="3859701" y="3787440"/>
                      <a:pt x="3855111" y="4366546"/>
                    </a:cubicBezTo>
                    <a:cubicBezTo>
                      <a:pt x="3850521" y="4945653"/>
                      <a:pt x="4523309" y="5228382"/>
                      <a:pt x="4132306" y="6014458"/>
                    </a:cubicBezTo>
                    <a:cubicBezTo>
                      <a:pt x="3741303" y="6800534"/>
                      <a:pt x="3905552" y="8815009"/>
                      <a:pt x="3813986" y="9337941"/>
                    </a:cubicBezTo>
                    <a:lnTo>
                      <a:pt x="3378801" y="8518327"/>
                    </a:lnTo>
                    <a:lnTo>
                      <a:pt x="3378422" y="8505961"/>
                    </a:lnTo>
                    <a:lnTo>
                      <a:pt x="0" y="2152073"/>
                    </a:lnTo>
                    <a:lnTo>
                      <a:pt x="3320179" y="383872"/>
                    </a:lnTo>
                    <a:lnTo>
                      <a:pt x="3320003" y="379756"/>
                    </a:lnTo>
                    <a:close/>
                  </a:path>
                </a:pathLst>
              </a:custGeom>
              <a:gradFill>
                <a:gsLst>
                  <a:gs pos="0">
                    <a:srgbClr val="5C56AC"/>
                  </a:gs>
                  <a:gs pos="63000">
                    <a:srgbClr val="3F35AC"/>
                  </a:gs>
                  <a:gs pos="48000">
                    <a:srgbClr val="4456C9"/>
                  </a:gs>
                  <a:gs pos="31000">
                    <a:srgbClr val="3F35AC"/>
                  </a:gs>
                  <a:gs pos="100000">
                    <a:srgbClr val="5D56AD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-306731" y="2683565"/>
              <a:ext cx="7610018" cy="3860644"/>
              <a:chOff x="-390658" y="957490"/>
              <a:chExt cx="10757499" cy="5457396"/>
            </a:xfrm>
          </p:grpSpPr>
          <p:sp>
            <p:nvSpPr>
              <p:cNvPr id="13" name="任意多边形 24"/>
              <p:cNvSpPr/>
              <p:nvPr/>
            </p:nvSpPr>
            <p:spPr>
              <a:xfrm rot="17880000">
                <a:off x="7966071" y="4014116"/>
                <a:ext cx="583095" cy="4218445"/>
              </a:xfrm>
              <a:custGeom>
                <a:avLst/>
                <a:gdLst>
                  <a:gd name="connsiteX0" fmla="*/ 0 w 972"/>
                  <a:gd name="connsiteY0" fmla="*/ 519 h 19330"/>
                  <a:gd name="connsiteX1" fmla="*/ 972 w 972"/>
                  <a:gd name="connsiteY1" fmla="*/ 0 h 19330"/>
                  <a:gd name="connsiteX2" fmla="*/ 964 w 972"/>
                  <a:gd name="connsiteY2" fmla="*/ 19330 h 19330"/>
                  <a:gd name="connsiteX3" fmla="*/ 7 w 972"/>
                  <a:gd name="connsiteY3" fmla="*/ 17559 h 19330"/>
                  <a:gd name="connsiteX4" fmla="*/ 0 w 972"/>
                  <a:gd name="connsiteY4" fmla="*/ 519 h 19330"/>
                  <a:gd name="connsiteX0-1" fmla="*/ 0 w 9966"/>
                  <a:gd name="connsiteY0-2" fmla="*/ 0 h 9732"/>
                  <a:gd name="connsiteX1-3" fmla="*/ 9966 w 9966"/>
                  <a:gd name="connsiteY1-4" fmla="*/ 1025 h 9732"/>
                  <a:gd name="connsiteX2-5" fmla="*/ 9918 w 9966"/>
                  <a:gd name="connsiteY2-6" fmla="*/ 9732 h 9732"/>
                  <a:gd name="connsiteX3-7" fmla="*/ 72 w 9966"/>
                  <a:gd name="connsiteY3-8" fmla="*/ 8816 h 9732"/>
                  <a:gd name="connsiteX4-9" fmla="*/ 0 w 9966"/>
                  <a:gd name="connsiteY4-10" fmla="*/ 0 h 9732"/>
                  <a:gd name="connsiteX0-11" fmla="*/ 0 w 9995"/>
                  <a:gd name="connsiteY0-12" fmla="*/ 0 h 9973"/>
                  <a:gd name="connsiteX1-13" fmla="*/ 9995 w 9995"/>
                  <a:gd name="connsiteY1-14" fmla="*/ 1026 h 9973"/>
                  <a:gd name="connsiteX2-15" fmla="*/ 9947 w 9995"/>
                  <a:gd name="connsiteY2-16" fmla="*/ 9973 h 9973"/>
                  <a:gd name="connsiteX3-17" fmla="*/ 67 w 9995"/>
                  <a:gd name="connsiteY3-18" fmla="*/ 9032 h 9973"/>
                  <a:gd name="connsiteX4-19" fmla="*/ 0 w 9995"/>
                  <a:gd name="connsiteY4-20" fmla="*/ 0 h 9973"/>
                  <a:gd name="connsiteX0-21" fmla="*/ 0 w 10000"/>
                  <a:gd name="connsiteY0-22" fmla="*/ 0 h 10000"/>
                  <a:gd name="connsiteX1-23" fmla="*/ 10000 w 10000"/>
                  <a:gd name="connsiteY1-24" fmla="*/ 1029 h 10000"/>
                  <a:gd name="connsiteX2-25" fmla="*/ 9952 w 10000"/>
                  <a:gd name="connsiteY2-26" fmla="*/ 10000 h 10000"/>
                  <a:gd name="connsiteX3-27" fmla="*/ 119 w 10000"/>
                  <a:gd name="connsiteY3-28" fmla="*/ 7542 h 10000"/>
                  <a:gd name="connsiteX4-29" fmla="*/ 0 w 10000"/>
                  <a:gd name="connsiteY4-30" fmla="*/ 0 h 10000"/>
                  <a:gd name="connsiteX0-31" fmla="*/ 0 w 10000"/>
                  <a:gd name="connsiteY0-32" fmla="*/ 0 h 9995"/>
                  <a:gd name="connsiteX1-33" fmla="*/ 10000 w 10000"/>
                  <a:gd name="connsiteY1-34" fmla="*/ 1029 h 9995"/>
                  <a:gd name="connsiteX2-35" fmla="*/ 9842 w 10000"/>
                  <a:gd name="connsiteY2-36" fmla="*/ 9995 h 9995"/>
                  <a:gd name="connsiteX3-37" fmla="*/ 119 w 10000"/>
                  <a:gd name="connsiteY3-38" fmla="*/ 7542 h 9995"/>
                  <a:gd name="connsiteX4-39" fmla="*/ 0 w 10000"/>
                  <a:gd name="connsiteY4-40" fmla="*/ 0 h 9995"/>
                  <a:gd name="connsiteX0-41" fmla="*/ 0 w 10000"/>
                  <a:gd name="connsiteY0-42" fmla="*/ 0 h 10025"/>
                  <a:gd name="connsiteX1-43" fmla="*/ 10000 w 10000"/>
                  <a:gd name="connsiteY1-44" fmla="*/ 1030 h 10025"/>
                  <a:gd name="connsiteX2-45" fmla="*/ 9847 w 10000"/>
                  <a:gd name="connsiteY2-46" fmla="*/ 10025 h 10025"/>
                  <a:gd name="connsiteX3-47" fmla="*/ 119 w 10000"/>
                  <a:gd name="connsiteY3-48" fmla="*/ 7546 h 10025"/>
                  <a:gd name="connsiteX4-49" fmla="*/ 0 w 10000"/>
                  <a:gd name="connsiteY4-50" fmla="*/ 0 h 10025"/>
                  <a:gd name="connsiteX0-51" fmla="*/ 0 w 10000"/>
                  <a:gd name="connsiteY0-52" fmla="*/ 0 h 10040"/>
                  <a:gd name="connsiteX1-53" fmla="*/ 10000 w 10000"/>
                  <a:gd name="connsiteY1-54" fmla="*/ 1030 h 10040"/>
                  <a:gd name="connsiteX2-55" fmla="*/ 9813 w 10000"/>
                  <a:gd name="connsiteY2-56" fmla="*/ 10040 h 10040"/>
                  <a:gd name="connsiteX3-57" fmla="*/ 119 w 10000"/>
                  <a:gd name="connsiteY3-58" fmla="*/ 7546 h 10040"/>
                  <a:gd name="connsiteX4-59" fmla="*/ 0 w 10000"/>
                  <a:gd name="connsiteY4-60" fmla="*/ 0 h 100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40">
                    <a:moveTo>
                      <a:pt x="0" y="0"/>
                    </a:moveTo>
                    <a:lnTo>
                      <a:pt x="10000" y="1030"/>
                    </a:lnTo>
                    <a:cubicBezTo>
                      <a:pt x="9984" y="4021"/>
                      <a:pt x="9829" y="7049"/>
                      <a:pt x="9813" y="10040"/>
                    </a:cubicBezTo>
                    <a:lnTo>
                      <a:pt x="119" y="7546"/>
                    </a:lnTo>
                    <a:cubicBezTo>
                      <a:pt x="95" y="4516"/>
                      <a:pt x="24" y="3030"/>
                      <a:pt x="0" y="0"/>
                    </a:cubicBezTo>
                    <a:close/>
                  </a:path>
                </a:pathLst>
              </a:custGeom>
              <a:solidFill>
                <a:srgbClr val="F84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390658" y="957490"/>
                <a:ext cx="7857555" cy="4410742"/>
                <a:chOff x="-376640" y="834875"/>
                <a:chExt cx="7876802" cy="4410742"/>
              </a:xfrm>
            </p:grpSpPr>
            <p:sp>
              <p:nvSpPr>
                <p:cNvPr id="15" name="矩形 1"/>
                <p:cNvSpPr/>
                <p:nvPr/>
              </p:nvSpPr>
              <p:spPr>
                <a:xfrm>
                  <a:off x="44355" y="834875"/>
                  <a:ext cx="6234851" cy="4410742"/>
                </a:xfrm>
                <a:custGeom>
                  <a:avLst/>
                  <a:gdLst>
                    <a:gd name="connsiteX0" fmla="*/ 0 w 6350231"/>
                    <a:gd name="connsiteY0" fmla="*/ 0 h 3996353"/>
                    <a:gd name="connsiteX1" fmla="*/ 6350231 w 6350231"/>
                    <a:gd name="connsiteY1" fmla="*/ 0 h 3996353"/>
                    <a:gd name="connsiteX2" fmla="*/ 6350231 w 6350231"/>
                    <a:gd name="connsiteY2" fmla="*/ 3996353 h 3996353"/>
                    <a:gd name="connsiteX3" fmla="*/ 0 w 6350231"/>
                    <a:gd name="connsiteY3" fmla="*/ 3996353 h 3996353"/>
                    <a:gd name="connsiteX4" fmla="*/ 0 w 6350231"/>
                    <a:gd name="connsiteY4" fmla="*/ 0 h 3996353"/>
                    <a:gd name="connsiteX0-1" fmla="*/ 21771 w 6350231"/>
                    <a:gd name="connsiteY0-2" fmla="*/ 0 h 4061668"/>
                    <a:gd name="connsiteX1-3" fmla="*/ 6350231 w 6350231"/>
                    <a:gd name="connsiteY1-4" fmla="*/ 65315 h 4061668"/>
                    <a:gd name="connsiteX2-5" fmla="*/ 6350231 w 6350231"/>
                    <a:gd name="connsiteY2-6" fmla="*/ 4061668 h 4061668"/>
                    <a:gd name="connsiteX3-7" fmla="*/ 0 w 6350231"/>
                    <a:gd name="connsiteY3-8" fmla="*/ 4061668 h 4061668"/>
                    <a:gd name="connsiteX4-9" fmla="*/ 21771 w 6350231"/>
                    <a:gd name="connsiteY4-10" fmla="*/ 0 h 4061668"/>
                    <a:gd name="connsiteX0-11" fmla="*/ 21771 w 6350231"/>
                    <a:gd name="connsiteY0-12" fmla="*/ 0 h 4061668"/>
                    <a:gd name="connsiteX1-13" fmla="*/ 6176060 w 6350231"/>
                    <a:gd name="connsiteY1-14" fmla="*/ 3418115 h 4061668"/>
                    <a:gd name="connsiteX2-15" fmla="*/ 6350231 w 6350231"/>
                    <a:gd name="connsiteY2-16" fmla="*/ 4061668 h 4061668"/>
                    <a:gd name="connsiteX3-17" fmla="*/ 0 w 6350231"/>
                    <a:gd name="connsiteY3-18" fmla="*/ 4061668 h 4061668"/>
                    <a:gd name="connsiteX4-19" fmla="*/ 21771 w 6350231"/>
                    <a:gd name="connsiteY4-20" fmla="*/ 0 h 4061668"/>
                    <a:gd name="connsiteX0-21" fmla="*/ 21771 w 6350231"/>
                    <a:gd name="connsiteY0-22" fmla="*/ 0 h 4061668"/>
                    <a:gd name="connsiteX1-23" fmla="*/ 6176060 w 6350231"/>
                    <a:gd name="connsiteY1-24" fmla="*/ 3418115 h 4061668"/>
                    <a:gd name="connsiteX2-25" fmla="*/ 6350231 w 6350231"/>
                    <a:gd name="connsiteY2-26" fmla="*/ 4061668 h 4061668"/>
                    <a:gd name="connsiteX3-27" fmla="*/ 0 w 6350231"/>
                    <a:gd name="connsiteY3-28" fmla="*/ 4061668 h 4061668"/>
                    <a:gd name="connsiteX4-29" fmla="*/ 21771 w 6350231"/>
                    <a:gd name="connsiteY4-30" fmla="*/ 0 h 4061668"/>
                    <a:gd name="connsiteX0-31" fmla="*/ 21771 w 6350231"/>
                    <a:gd name="connsiteY0-32" fmla="*/ 0 h 4061668"/>
                    <a:gd name="connsiteX1-33" fmla="*/ 4020688 w 6350231"/>
                    <a:gd name="connsiteY1-34" fmla="*/ 1371601 h 4061668"/>
                    <a:gd name="connsiteX2-35" fmla="*/ 6350231 w 6350231"/>
                    <a:gd name="connsiteY2-36" fmla="*/ 4061668 h 4061668"/>
                    <a:gd name="connsiteX3-37" fmla="*/ 0 w 6350231"/>
                    <a:gd name="connsiteY3-38" fmla="*/ 4061668 h 4061668"/>
                    <a:gd name="connsiteX4-39" fmla="*/ 21771 w 6350231"/>
                    <a:gd name="connsiteY4-40" fmla="*/ 0 h 4061668"/>
                    <a:gd name="connsiteX0-41" fmla="*/ 21771 w 6350231"/>
                    <a:gd name="connsiteY0-42" fmla="*/ 0 h 4061668"/>
                    <a:gd name="connsiteX1-43" fmla="*/ 4020688 w 6350231"/>
                    <a:gd name="connsiteY1-44" fmla="*/ 1371601 h 4061668"/>
                    <a:gd name="connsiteX2-45" fmla="*/ 6350231 w 6350231"/>
                    <a:gd name="connsiteY2-46" fmla="*/ 4061668 h 4061668"/>
                    <a:gd name="connsiteX3-47" fmla="*/ 0 w 6350231"/>
                    <a:gd name="connsiteY3-48" fmla="*/ 4061668 h 4061668"/>
                    <a:gd name="connsiteX4-49" fmla="*/ 21771 w 6350231"/>
                    <a:gd name="connsiteY4-50" fmla="*/ 0 h 4061668"/>
                    <a:gd name="connsiteX0-51" fmla="*/ 21771 w 6350231"/>
                    <a:gd name="connsiteY0-52" fmla="*/ 0 h 4061668"/>
                    <a:gd name="connsiteX1-53" fmla="*/ 4020688 w 6350231"/>
                    <a:gd name="connsiteY1-54" fmla="*/ 1371601 h 4061668"/>
                    <a:gd name="connsiteX2-55" fmla="*/ 6228534 w 6350231"/>
                    <a:gd name="connsiteY2-56" fmla="*/ 3548744 h 4061668"/>
                    <a:gd name="connsiteX3-57" fmla="*/ 6350231 w 6350231"/>
                    <a:gd name="connsiteY3-58" fmla="*/ 4061668 h 4061668"/>
                    <a:gd name="connsiteX4-59" fmla="*/ 0 w 6350231"/>
                    <a:gd name="connsiteY4-60" fmla="*/ 4061668 h 4061668"/>
                    <a:gd name="connsiteX5" fmla="*/ 21771 w 6350231"/>
                    <a:gd name="connsiteY5" fmla="*/ 0 h 4061668"/>
                    <a:gd name="connsiteX0-61" fmla="*/ 21771 w 6241374"/>
                    <a:gd name="connsiteY0-62" fmla="*/ 0 h 4410011"/>
                    <a:gd name="connsiteX1-63" fmla="*/ 4020688 w 6241374"/>
                    <a:gd name="connsiteY1-64" fmla="*/ 1371601 h 4410011"/>
                    <a:gd name="connsiteX2-65" fmla="*/ 6228534 w 6241374"/>
                    <a:gd name="connsiteY2-66" fmla="*/ 3548744 h 4410011"/>
                    <a:gd name="connsiteX3-67" fmla="*/ 6241374 w 6241374"/>
                    <a:gd name="connsiteY3-68" fmla="*/ 4410011 h 4410011"/>
                    <a:gd name="connsiteX4-69" fmla="*/ 0 w 6241374"/>
                    <a:gd name="connsiteY4-70" fmla="*/ 4061668 h 4410011"/>
                    <a:gd name="connsiteX5-71" fmla="*/ 21771 w 6241374"/>
                    <a:gd name="connsiteY5-72" fmla="*/ 0 h 4410011"/>
                    <a:gd name="connsiteX0-73" fmla="*/ 21771 w 6241374"/>
                    <a:gd name="connsiteY0-74" fmla="*/ 0 h 4410011"/>
                    <a:gd name="connsiteX1-75" fmla="*/ 4020688 w 6241374"/>
                    <a:gd name="connsiteY1-76" fmla="*/ 1371601 h 4410011"/>
                    <a:gd name="connsiteX2-77" fmla="*/ 6228534 w 6241374"/>
                    <a:gd name="connsiteY2-78" fmla="*/ 3548744 h 4410011"/>
                    <a:gd name="connsiteX3-79" fmla="*/ 6241374 w 6241374"/>
                    <a:gd name="connsiteY3-80" fmla="*/ 4410011 h 4410011"/>
                    <a:gd name="connsiteX4-81" fmla="*/ 0 w 6241374"/>
                    <a:gd name="connsiteY4-82" fmla="*/ 1623268 h 4410011"/>
                    <a:gd name="connsiteX5-83" fmla="*/ 21771 w 6241374"/>
                    <a:gd name="connsiteY5-84" fmla="*/ 0 h 4410011"/>
                    <a:gd name="connsiteX0-85" fmla="*/ 21771 w 6241374"/>
                    <a:gd name="connsiteY0-86" fmla="*/ 0 h 4410011"/>
                    <a:gd name="connsiteX1-87" fmla="*/ 4020688 w 6241374"/>
                    <a:gd name="connsiteY1-88" fmla="*/ 1371601 h 4410011"/>
                    <a:gd name="connsiteX2-89" fmla="*/ 6228534 w 6241374"/>
                    <a:gd name="connsiteY2-90" fmla="*/ 3548744 h 4410011"/>
                    <a:gd name="connsiteX3-91" fmla="*/ 6241374 w 6241374"/>
                    <a:gd name="connsiteY3-92" fmla="*/ 4410011 h 4410011"/>
                    <a:gd name="connsiteX4-93" fmla="*/ 0 w 6241374"/>
                    <a:gd name="connsiteY4-94" fmla="*/ 1623268 h 4410011"/>
                    <a:gd name="connsiteX5-95" fmla="*/ 21771 w 6241374"/>
                    <a:gd name="connsiteY5-96" fmla="*/ 0 h 4410011"/>
                    <a:gd name="connsiteX0-97" fmla="*/ 21771 w 6241374"/>
                    <a:gd name="connsiteY0-98" fmla="*/ 1543 h 4411554"/>
                    <a:gd name="connsiteX1-99" fmla="*/ 4020688 w 6241374"/>
                    <a:gd name="connsiteY1-100" fmla="*/ 1373144 h 4411554"/>
                    <a:gd name="connsiteX2-101" fmla="*/ 6228534 w 6241374"/>
                    <a:gd name="connsiteY2-102" fmla="*/ 3550287 h 4411554"/>
                    <a:gd name="connsiteX3-103" fmla="*/ 6241374 w 6241374"/>
                    <a:gd name="connsiteY3-104" fmla="*/ 4411554 h 4411554"/>
                    <a:gd name="connsiteX4-105" fmla="*/ 0 w 6241374"/>
                    <a:gd name="connsiteY4-106" fmla="*/ 1624811 h 4411554"/>
                    <a:gd name="connsiteX5-107" fmla="*/ 21771 w 6241374"/>
                    <a:gd name="connsiteY5-108" fmla="*/ 1543 h 4411554"/>
                    <a:gd name="connsiteX0-109" fmla="*/ 21771 w 6241374"/>
                    <a:gd name="connsiteY0-110" fmla="*/ 1139 h 4411150"/>
                    <a:gd name="connsiteX1-111" fmla="*/ 4412574 w 6241374"/>
                    <a:gd name="connsiteY1-112" fmla="*/ 1677540 h 4411150"/>
                    <a:gd name="connsiteX2-113" fmla="*/ 6228534 w 6241374"/>
                    <a:gd name="connsiteY2-114" fmla="*/ 3549883 h 4411150"/>
                    <a:gd name="connsiteX3-115" fmla="*/ 6241374 w 6241374"/>
                    <a:gd name="connsiteY3-116" fmla="*/ 4411150 h 4411150"/>
                    <a:gd name="connsiteX4-117" fmla="*/ 0 w 6241374"/>
                    <a:gd name="connsiteY4-118" fmla="*/ 1624407 h 4411150"/>
                    <a:gd name="connsiteX5-119" fmla="*/ 21771 w 6241374"/>
                    <a:gd name="connsiteY5-120" fmla="*/ 1139 h 4411150"/>
                    <a:gd name="connsiteX0-121" fmla="*/ 21771 w 6241374"/>
                    <a:gd name="connsiteY0-122" fmla="*/ 1008 h 4411019"/>
                    <a:gd name="connsiteX1-123" fmla="*/ 4412574 w 6241374"/>
                    <a:gd name="connsiteY1-124" fmla="*/ 1677409 h 4411019"/>
                    <a:gd name="connsiteX2-125" fmla="*/ 6228534 w 6241374"/>
                    <a:gd name="connsiteY2-126" fmla="*/ 3549752 h 4411019"/>
                    <a:gd name="connsiteX3-127" fmla="*/ 6241374 w 6241374"/>
                    <a:gd name="connsiteY3-128" fmla="*/ 4411019 h 4411019"/>
                    <a:gd name="connsiteX4-129" fmla="*/ 0 w 6241374"/>
                    <a:gd name="connsiteY4-130" fmla="*/ 1624276 h 4411019"/>
                    <a:gd name="connsiteX5-131" fmla="*/ 21771 w 6241374"/>
                    <a:gd name="connsiteY5-132" fmla="*/ 1008 h 4411019"/>
                    <a:gd name="connsiteX0-133" fmla="*/ 21771 w 6241374"/>
                    <a:gd name="connsiteY0-134" fmla="*/ 904 h 4410915"/>
                    <a:gd name="connsiteX1-135" fmla="*/ 4412574 w 6241374"/>
                    <a:gd name="connsiteY1-136" fmla="*/ 1677305 h 4410915"/>
                    <a:gd name="connsiteX2-137" fmla="*/ 6228534 w 6241374"/>
                    <a:gd name="connsiteY2-138" fmla="*/ 3549648 h 4410915"/>
                    <a:gd name="connsiteX3-139" fmla="*/ 6241374 w 6241374"/>
                    <a:gd name="connsiteY3-140" fmla="*/ 4410915 h 4410915"/>
                    <a:gd name="connsiteX4-141" fmla="*/ 0 w 6241374"/>
                    <a:gd name="connsiteY4-142" fmla="*/ 1624172 h 4410915"/>
                    <a:gd name="connsiteX5-143" fmla="*/ 21771 w 6241374"/>
                    <a:gd name="connsiteY5-144" fmla="*/ 904 h 4410915"/>
                    <a:gd name="connsiteX0-145" fmla="*/ 21771 w 6241374"/>
                    <a:gd name="connsiteY0-146" fmla="*/ 1092 h 4411103"/>
                    <a:gd name="connsiteX1-147" fmla="*/ 4412574 w 6241374"/>
                    <a:gd name="connsiteY1-148" fmla="*/ 1677493 h 4411103"/>
                    <a:gd name="connsiteX2-149" fmla="*/ 6228534 w 6241374"/>
                    <a:gd name="connsiteY2-150" fmla="*/ 3549836 h 4411103"/>
                    <a:gd name="connsiteX3-151" fmla="*/ 6241374 w 6241374"/>
                    <a:gd name="connsiteY3-152" fmla="*/ 4411103 h 4411103"/>
                    <a:gd name="connsiteX4-153" fmla="*/ 0 w 6241374"/>
                    <a:gd name="connsiteY4-154" fmla="*/ 1624360 h 4411103"/>
                    <a:gd name="connsiteX5-155" fmla="*/ 21771 w 6241374"/>
                    <a:gd name="connsiteY5-156" fmla="*/ 1092 h 4411103"/>
                    <a:gd name="connsiteX0-157" fmla="*/ 21771 w 6241374"/>
                    <a:gd name="connsiteY0-158" fmla="*/ 1494 h 4411505"/>
                    <a:gd name="connsiteX1-159" fmla="*/ 3998917 w 6241374"/>
                    <a:gd name="connsiteY1-160" fmla="*/ 1351323 h 4411505"/>
                    <a:gd name="connsiteX2-161" fmla="*/ 6228534 w 6241374"/>
                    <a:gd name="connsiteY2-162" fmla="*/ 3550238 h 4411505"/>
                    <a:gd name="connsiteX3-163" fmla="*/ 6241374 w 6241374"/>
                    <a:gd name="connsiteY3-164" fmla="*/ 4411505 h 4411505"/>
                    <a:gd name="connsiteX4-165" fmla="*/ 0 w 6241374"/>
                    <a:gd name="connsiteY4-166" fmla="*/ 1624762 h 4411505"/>
                    <a:gd name="connsiteX5-167" fmla="*/ 21771 w 6241374"/>
                    <a:gd name="connsiteY5-168" fmla="*/ 1494 h 4411505"/>
                    <a:gd name="connsiteX0-169" fmla="*/ 21771 w 6241374"/>
                    <a:gd name="connsiteY0-170" fmla="*/ 887 h 4410898"/>
                    <a:gd name="connsiteX1-171" fmla="*/ 3998917 w 6241374"/>
                    <a:gd name="connsiteY1-172" fmla="*/ 1350716 h 4410898"/>
                    <a:gd name="connsiteX2-173" fmla="*/ 6228534 w 6241374"/>
                    <a:gd name="connsiteY2-174" fmla="*/ 3549631 h 4410898"/>
                    <a:gd name="connsiteX3-175" fmla="*/ 6241374 w 6241374"/>
                    <a:gd name="connsiteY3-176" fmla="*/ 4410898 h 4410898"/>
                    <a:gd name="connsiteX4-177" fmla="*/ 0 w 6241374"/>
                    <a:gd name="connsiteY4-178" fmla="*/ 1624155 h 4410898"/>
                    <a:gd name="connsiteX5-179" fmla="*/ 21771 w 6241374"/>
                    <a:gd name="connsiteY5-180" fmla="*/ 887 h 4410898"/>
                    <a:gd name="connsiteX0-181" fmla="*/ 21771 w 6241374"/>
                    <a:gd name="connsiteY0-182" fmla="*/ 927 h 4410938"/>
                    <a:gd name="connsiteX1-183" fmla="*/ 3998917 w 6241374"/>
                    <a:gd name="connsiteY1-184" fmla="*/ 1285442 h 4410938"/>
                    <a:gd name="connsiteX2-185" fmla="*/ 6228534 w 6241374"/>
                    <a:gd name="connsiteY2-186" fmla="*/ 3549671 h 4410938"/>
                    <a:gd name="connsiteX3-187" fmla="*/ 6241374 w 6241374"/>
                    <a:gd name="connsiteY3-188" fmla="*/ 4410938 h 4410938"/>
                    <a:gd name="connsiteX4-189" fmla="*/ 0 w 6241374"/>
                    <a:gd name="connsiteY4-190" fmla="*/ 1624195 h 4410938"/>
                    <a:gd name="connsiteX5-191" fmla="*/ 21771 w 6241374"/>
                    <a:gd name="connsiteY5-192" fmla="*/ 927 h 4410938"/>
                    <a:gd name="connsiteX0-193" fmla="*/ 21771 w 6241374"/>
                    <a:gd name="connsiteY0-194" fmla="*/ 1716 h 4411727"/>
                    <a:gd name="connsiteX1-195" fmla="*/ 3998917 w 6241374"/>
                    <a:gd name="connsiteY1-196" fmla="*/ 1286231 h 4411727"/>
                    <a:gd name="connsiteX2-197" fmla="*/ 5901963 w 6241374"/>
                    <a:gd name="connsiteY2-198" fmla="*/ 3550460 h 4411727"/>
                    <a:gd name="connsiteX3-199" fmla="*/ 6241374 w 6241374"/>
                    <a:gd name="connsiteY3-200" fmla="*/ 4411727 h 4411727"/>
                    <a:gd name="connsiteX4-201" fmla="*/ 0 w 6241374"/>
                    <a:gd name="connsiteY4-202" fmla="*/ 1624984 h 4411727"/>
                    <a:gd name="connsiteX5-203" fmla="*/ 21771 w 6241374"/>
                    <a:gd name="connsiteY5-204" fmla="*/ 1716 h 4411727"/>
                    <a:gd name="connsiteX0-205" fmla="*/ 21771 w 6250305"/>
                    <a:gd name="connsiteY0-206" fmla="*/ 1732 h 4411743"/>
                    <a:gd name="connsiteX1-207" fmla="*/ 3998917 w 6250305"/>
                    <a:gd name="connsiteY1-208" fmla="*/ 1286247 h 4411743"/>
                    <a:gd name="connsiteX2-209" fmla="*/ 6250305 w 6250305"/>
                    <a:gd name="connsiteY2-210" fmla="*/ 3594019 h 4411743"/>
                    <a:gd name="connsiteX3-211" fmla="*/ 6241374 w 6250305"/>
                    <a:gd name="connsiteY3-212" fmla="*/ 4411743 h 4411743"/>
                    <a:gd name="connsiteX4-213" fmla="*/ 0 w 6250305"/>
                    <a:gd name="connsiteY4-214" fmla="*/ 1625000 h 4411743"/>
                    <a:gd name="connsiteX5-215" fmla="*/ 21771 w 6250305"/>
                    <a:gd name="connsiteY5-216" fmla="*/ 1732 h 4411743"/>
                    <a:gd name="connsiteX0-217" fmla="*/ 21771 w 6250305"/>
                    <a:gd name="connsiteY0-218" fmla="*/ 1732 h 4411743"/>
                    <a:gd name="connsiteX1-219" fmla="*/ 3998917 w 6250305"/>
                    <a:gd name="connsiteY1-220" fmla="*/ 1286247 h 4411743"/>
                    <a:gd name="connsiteX2-221" fmla="*/ 6250305 w 6250305"/>
                    <a:gd name="connsiteY2-222" fmla="*/ 3594019 h 4411743"/>
                    <a:gd name="connsiteX3-223" fmla="*/ 6241374 w 6250305"/>
                    <a:gd name="connsiteY3-224" fmla="*/ 4411743 h 4411743"/>
                    <a:gd name="connsiteX4-225" fmla="*/ 0 w 6250305"/>
                    <a:gd name="connsiteY4-226" fmla="*/ 1625000 h 4411743"/>
                    <a:gd name="connsiteX5-227" fmla="*/ 21771 w 6250305"/>
                    <a:gd name="connsiteY5-228" fmla="*/ 1732 h 4411743"/>
                    <a:gd name="connsiteX0-229" fmla="*/ 43542 w 6272076"/>
                    <a:gd name="connsiteY0-230" fmla="*/ 1732 h 4411743"/>
                    <a:gd name="connsiteX1-231" fmla="*/ 4020688 w 6272076"/>
                    <a:gd name="connsiteY1-232" fmla="*/ 1286247 h 4411743"/>
                    <a:gd name="connsiteX2-233" fmla="*/ 6272076 w 6272076"/>
                    <a:gd name="connsiteY2-234" fmla="*/ 3594019 h 4411743"/>
                    <a:gd name="connsiteX3-235" fmla="*/ 6263145 w 6272076"/>
                    <a:gd name="connsiteY3-236" fmla="*/ 4411743 h 4411743"/>
                    <a:gd name="connsiteX4-237" fmla="*/ 0 w 6272076"/>
                    <a:gd name="connsiteY4-238" fmla="*/ 1516142 h 4411743"/>
                    <a:gd name="connsiteX5-239" fmla="*/ 43542 w 6272076"/>
                    <a:gd name="connsiteY5-240" fmla="*/ 1732 h 4411743"/>
                    <a:gd name="connsiteX0-241" fmla="*/ 43542 w 6272076"/>
                    <a:gd name="connsiteY0-242" fmla="*/ 1732 h 4411743"/>
                    <a:gd name="connsiteX1-243" fmla="*/ 4020688 w 6272076"/>
                    <a:gd name="connsiteY1-244" fmla="*/ 1286247 h 4411743"/>
                    <a:gd name="connsiteX2-245" fmla="*/ 6272076 w 6272076"/>
                    <a:gd name="connsiteY2-246" fmla="*/ 3594019 h 4411743"/>
                    <a:gd name="connsiteX3-247" fmla="*/ 6263145 w 6272076"/>
                    <a:gd name="connsiteY3-248" fmla="*/ 4411743 h 4411743"/>
                    <a:gd name="connsiteX4-249" fmla="*/ 0 w 6272076"/>
                    <a:gd name="connsiteY4-250" fmla="*/ 1516142 h 4411743"/>
                    <a:gd name="connsiteX5-251" fmla="*/ 43542 w 6272076"/>
                    <a:gd name="connsiteY5-252" fmla="*/ 1732 h 4411743"/>
                    <a:gd name="connsiteX0-253" fmla="*/ 21771 w 6250305"/>
                    <a:gd name="connsiteY0-254" fmla="*/ 1732 h 4411743"/>
                    <a:gd name="connsiteX1-255" fmla="*/ 3998917 w 6250305"/>
                    <a:gd name="connsiteY1-256" fmla="*/ 1286247 h 4411743"/>
                    <a:gd name="connsiteX2-257" fmla="*/ 6250305 w 6250305"/>
                    <a:gd name="connsiteY2-258" fmla="*/ 3594019 h 4411743"/>
                    <a:gd name="connsiteX3-259" fmla="*/ 6241374 w 6250305"/>
                    <a:gd name="connsiteY3-260" fmla="*/ 4411743 h 4411743"/>
                    <a:gd name="connsiteX4-261" fmla="*/ 0 w 6250305"/>
                    <a:gd name="connsiteY4-262" fmla="*/ 1537914 h 4411743"/>
                    <a:gd name="connsiteX5-263" fmla="*/ 21771 w 6250305"/>
                    <a:gd name="connsiteY5-264" fmla="*/ 1732 h 4411743"/>
                    <a:gd name="connsiteX0-265" fmla="*/ 0 w 6228534"/>
                    <a:gd name="connsiteY0-266" fmla="*/ 1732 h 4411743"/>
                    <a:gd name="connsiteX1-267" fmla="*/ 3977146 w 6228534"/>
                    <a:gd name="connsiteY1-268" fmla="*/ 1286247 h 4411743"/>
                    <a:gd name="connsiteX2-269" fmla="*/ 6228534 w 6228534"/>
                    <a:gd name="connsiteY2-270" fmla="*/ 3594019 h 4411743"/>
                    <a:gd name="connsiteX3-271" fmla="*/ 6219603 w 6228534"/>
                    <a:gd name="connsiteY3-272" fmla="*/ 4411743 h 4411743"/>
                    <a:gd name="connsiteX4-273" fmla="*/ 21772 w 6228534"/>
                    <a:gd name="connsiteY4-274" fmla="*/ 1385514 h 4411743"/>
                    <a:gd name="connsiteX5-275" fmla="*/ 0 w 6228534"/>
                    <a:gd name="connsiteY5-276" fmla="*/ 1732 h 4411743"/>
                    <a:gd name="connsiteX0-277" fmla="*/ 0 w 6228534"/>
                    <a:gd name="connsiteY0-278" fmla="*/ 1732 h 4411743"/>
                    <a:gd name="connsiteX1-279" fmla="*/ 3977146 w 6228534"/>
                    <a:gd name="connsiteY1-280" fmla="*/ 1286247 h 4411743"/>
                    <a:gd name="connsiteX2-281" fmla="*/ 6228534 w 6228534"/>
                    <a:gd name="connsiteY2-282" fmla="*/ 3594019 h 4411743"/>
                    <a:gd name="connsiteX3-283" fmla="*/ 6219603 w 6228534"/>
                    <a:gd name="connsiteY3-284" fmla="*/ 4411743 h 4411743"/>
                    <a:gd name="connsiteX4-285" fmla="*/ 1 w 6228534"/>
                    <a:gd name="connsiteY4-286" fmla="*/ 1320200 h 4411743"/>
                    <a:gd name="connsiteX5-287" fmla="*/ 0 w 6228534"/>
                    <a:gd name="connsiteY5-288" fmla="*/ 1732 h 4411743"/>
                    <a:gd name="connsiteX0-289" fmla="*/ 0 w 6228534"/>
                    <a:gd name="connsiteY0-290" fmla="*/ 835 h 4410846"/>
                    <a:gd name="connsiteX1-291" fmla="*/ 3977146 w 6228534"/>
                    <a:gd name="connsiteY1-292" fmla="*/ 1285350 h 4410846"/>
                    <a:gd name="connsiteX2-293" fmla="*/ 6228534 w 6228534"/>
                    <a:gd name="connsiteY2-294" fmla="*/ 3593122 h 4410846"/>
                    <a:gd name="connsiteX3-295" fmla="*/ 6219603 w 6228534"/>
                    <a:gd name="connsiteY3-296" fmla="*/ 4410846 h 4410846"/>
                    <a:gd name="connsiteX4-297" fmla="*/ 1 w 6228534"/>
                    <a:gd name="connsiteY4-298" fmla="*/ 1319303 h 4410846"/>
                    <a:gd name="connsiteX5-299" fmla="*/ 0 w 6228534"/>
                    <a:gd name="connsiteY5-300" fmla="*/ 835 h 4410846"/>
                    <a:gd name="connsiteX0-301" fmla="*/ 0 w 6228534"/>
                    <a:gd name="connsiteY0-302" fmla="*/ 1766 h 4411777"/>
                    <a:gd name="connsiteX1-303" fmla="*/ 3977146 w 6228534"/>
                    <a:gd name="connsiteY1-304" fmla="*/ 1286281 h 4411777"/>
                    <a:gd name="connsiteX2-305" fmla="*/ 6228534 w 6228534"/>
                    <a:gd name="connsiteY2-306" fmla="*/ 3681138 h 4411777"/>
                    <a:gd name="connsiteX3-307" fmla="*/ 6219603 w 6228534"/>
                    <a:gd name="connsiteY3-308" fmla="*/ 4411777 h 4411777"/>
                    <a:gd name="connsiteX4-309" fmla="*/ 1 w 6228534"/>
                    <a:gd name="connsiteY4-310" fmla="*/ 1320234 h 4411777"/>
                    <a:gd name="connsiteX5-311" fmla="*/ 0 w 6228534"/>
                    <a:gd name="connsiteY5-312" fmla="*/ 1766 h 4411777"/>
                    <a:gd name="connsiteX0-313" fmla="*/ 0 w 6228534"/>
                    <a:gd name="connsiteY0-314" fmla="*/ 731 h 4410742"/>
                    <a:gd name="connsiteX1-315" fmla="*/ 3977146 w 6228534"/>
                    <a:gd name="connsiteY1-316" fmla="*/ 1285246 h 4410742"/>
                    <a:gd name="connsiteX2-317" fmla="*/ 6228534 w 6228534"/>
                    <a:gd name="connsiteY2-318" fmla="*/ 3680103 h 4410742"/>
                    <a:gd name="connsiteX3-319" fmla="*/ 6219603 w 6228534"/>
                    <a:gd name="connsiteY3-320" fmla="*/ 4410742 h 4410742"/>
                    <a:gd name="connsiteX4-321" fmla="*/ 1 w 6228534"/>
                    <a:gd name="connsiteY4-322" fmla="*/ 1319199 h 4410742"/>
                    <a:gd name="connsiteX5-323" fmla="*/ 0 w 6228534"/>
                    <a:gd name="connsiteY5-324" fmla="*/ 731 h 4410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6228534" h="4410742">
                      <a:moveTo>
                        <a:pt x="0" y="731"/>
                      </a:moveTo>
                      <a:cubicBezTo>
                        <a:pt x="670115" y="-41213"/>
                        <a:pt x="2133514" y="1738817"/>
                        <a:pt x="3977146" y="1285246"/>
                      </a:cubicBezTo>
                      <a:cubicBezTo>
                        <a:pt x="5147921" y="997211"/>
                        <a:pt x="5858420" y="3173701"/>
                        <a:pt x="6228534" y="3680103"/>
                      </a:cubicBezTo>
                      <a:lnTo>
                        <a:pt x="6219603" y="4410742"/>
                      </a:lnTo>
                      <a:lnTo>
                        <a:pt x="1" y="1319199"/>
                      </a:lnTo>
                      <a:cubicBezTo>
                        <a:pt x="1" y="879710"/>
                        <a:pt x="0" y="440220"/>
                        <a:pt x="0" y="731"/>
                      </a:cubicBezTo>
                      <a:close/>
                    </a:path>
                  </a:pathLst>
                </a:custGeom>
                <a:gradFill>
                  <a:gsLst>
                    <a:gs pos="62000">
                      <a:srgbClr val="E3E2EA">
                        <a:alpha val="84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77000"/>
                      </a:schemeClr>
                    </a:gs>
                    <a:gs pos="100000">
                      <a:srgbClr val="C4BFD1">
                        <a:alpha val="84000"/>
                      </a:srgbClr>
                    </a:gs>
                  </a:gsLst>
                  <a:lin ang="135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 rot="17880000">
                  <a:off x="2866879" y="-1578977"/>
                  <a:ext cx="1391634" cy="785946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solidFill>
                  <a:srgbClr val="DC2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4"/>
                <p:cNvSpPr/>
                <p:nvPr/>
              </p:nvSpPr>
              <p:spPr>
                <a:xfrm rot="20353975">
                  <a:off x="6128308" y="4463738"/>
                  <a:ext cx="990914" cy="635025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90914" h="642437">
                      <a:moveTo>
                        <a:pt x="0" y="642437"/>
                      </a:moveTo>
                      <a:lnTo>
                        <a:pt x="256158" y="0"/>
                      </a:lnTo>
                      <a:lnTo>
                        <a:pt x="990914" y="0"/>
                      </a:lnTo>
                      <a:lnTo>
                        <a:pt x="738737" y="608705"/>
                      </a:lnTo>
                      <a:lnTo>
                        <a:pt x="0" y="642437"/>
                      </a:lnTo>
                      <a:close/>
                    </a:path>
                  </a:pathLst>
                </a:custGeom>
                <a:gradFill flip="none" rotWithShape="1">
                  <a:gsLst>
                    <a:gs pos="61500">
                      <a:srgbClr val="E3E2EA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4BFD1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 rot="17880000">
                  <a:off x="2865944" y="-1707025"/>
                  <a:ext cx="1391634" cy="787680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5384"/>
                    </a:gs>
                    <a:gs pos="50500">
                      <a:srgbClr val="FF5182"/>
                    </a:gs>
                    <a:gs pos="100000">
                      <a:srgbClr val="FF8AA5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4"/>
                <p:cNvSpPr/>
                <p:nvPr/>
              </p:nvSpPr>
              <p:spPr>
                <a:xfrm rot="20353975">
                  <a:off x="6238128" y="4317295"/>
                  <a:ext cx="790926" cy="117173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  <a:gd name="connsiteX0-31" fmla="*/ 0 w 770171"/>
                    <a:gd name="connsiteY0-32" fmla="*/ 633596 h 633594"/>
                    <a:gd name="connsiteX1-33" fmla="*/ 35415 w 770171"/>
                    <a:gd name="connsiteY1-34" fmla="*/ 0 h 633594"/>
                    <a:gd name="connsiteX2-35" fmla="*/ 770171 w 770171"/>
                    <a:gd name="connsiteY2-36" fmla="*/ 0 h 633594"/>
                    <a:gd name="connsiteX3-37" fmla="*/ 517994 w 770171"/>
                    <a:gd name="connsiteY3-38" fmla="*/ 608705 h 633594"/>
                    <a:gd name="connsiteX4-39" fmla="*/ 0 w 770171"/>
                    <a:gd name="connsiteY4-40" fmla="*/ 633596 h 633594"/>
                    <a:gd name="connsiteX0-41" fmla="*/ 0 w 784421"/>
                    <a:gd name="connsiteY0-42" fmla="*/ 607923 h 608704"/>
                    <a:gd name="connsiteX1-43" fmla="*/ 49665 w 784421"/>
                    <a:gd name="connsiteY1-44" fmla="*/ 0 h 608704"/>
                    <a:gd name="connsiteX2-45" fmla="*/ 784421 w 784421"/>
                    <a:gd name="connsiteY2-46" fmla="*/ 0 h 608704"/>
                    <a:gd name="connsiteX3-47" fmla="*/ 532244 w 784421"/>
                    <a:gd name="connsiteY3-48" fmla="*/ 608705 h 608704"/>
                    <a:gd name="connsiteX4-49" fmla="*/ 0 w 784421"/>
                    <a:gd name="connsiteY4-50" fmla="*/ 607923 h 608704"/>
                    <a:gd name="connsiteX0-51" fmla="*/ 0 w 784421"/>
                    <a:gd name="connsiteY0-52" fmla="*/ 607923 h 607925"/>
                    <a:gd name="connsiteX1-53" fmla="*/ 49665 w 784421"/>
                    <a:gd name="connsiteY1-54" fmla="*/ 0 h 607925"/>
                    <a:gd name="connsiteX2-55" fmla="*/ 784421 w 784421"/>
                    <a:gd name="connsiteY2-56" fmla="*/ 0 h 607925"/>
                    <a:gd name="connsiteX3-57" fmla="*/ 731611 w 784421"/>
                    <a:gd name="connsiteY3-58" fmla="*/ 561367 h 607925"/>
                    <a:gd name="connsiteX4-59" fmla="*/ 0 w 784421"/>
                    <a:gd name="connsiteY4-60" fmla="*/ 607923 h 607925"/>
                    <a:gd name="connsiteX0-61" fmla="*/ 0 w 784421"/>
                    <a:gd name="connsiteY0-62" fmla="*/ 607923 h 607925"/>
                    <a:gd name="connsiteX1-63" fmla="*/ 39348 w 784421"/>
                    <a:gd name="connsiteY1-64" fmla="*/ 79077 h 607925"/>
                    <a:gd name="connsiteX2-65" fmla="*/ 784421 w 784421"/>
                    <a:gd name="connsiteY2-66" fmla="*/ 0 h 607925"/>
                    <a:gd name="connsiteX3-67" fmla="*/ 731611 w 784421"/>
                    <a:gd name="connsiteY3-68" fmla="*/ 561367 h 607925"/>
                    <a:gd name="connsiteX4-69" fmla="*/ 0 w 784421"/>
                    <a:gd name="connsiteY4-70" fmla="*/ 607923 h 607925"/>
                    <a:gd name="connsiteX0-71" fmla="*/ 0 w 784421"/>
                    <a:gd name="connsiteY0-72" fmla="*/ 607923 h 607925"/>
                    <a:gd name="connsiteX1-73" fmla="*/ 44261 w 784421"/>
                    <a:gd name="connsiteY1-74" fmla="*/ 68453 h 607925"/>
                    <a:gd name="connsiteX2-75" fmla="*/ 784421 w 784421"/>
                    <a:gd name="connsiteY2-76" fmla="*/ 0 h 607925"/>
                    <a:gd name="connsiteX3-77" fmla="*/ 731611 w 784421"/>
                    <a:gd name="connsiteY3-78" fmla="*/ 561367 h 607925"/>
                    <a:gd name="connsiteX4-79" fmla="*/ 0 w 784421"/>
                    <a:gd name="connsiteY4-80" fmla="*/ 607923 h 607925"/>
                    <a:gd name="connsiteX0-81" fmla="*/ 0 w 796459"/>
                    <a:gd name="connsiteY0-82" fmla="*/ 605567 h 605566"/>
                    <a:gd name="connsiteX1-83" fmla="*/ 56299 w 796459"/>
                    <a:gd name="connsiteY1-84" fmla="*/ 68453 h 605566"/>
                    <a:gd name="connsiteX2-85" fmla="*/ 796459 w 796459"/>
                    <a:gd name="connsiteY2-86" fmla="*/ 0 h 605566"/>
                    <a:gd name="connsiteX3-87" fmla="*/ 743649 w 796459"/>
                    <a:gd name="connsiteY3-88" fmla="*/ 561367 h 605566"/>
                    <a:gd name="connsiteX4-89" fmla="*/ 0 w 796459"/>
                    <a:gd name="connsiteY4-90" fmla="*/ 605567 h 605566"/>
                    <a:gd name="connsiteX0-91" fmla="*/ 0 w 790926"/>
                    <a:gd name="connsiteY0-92" fmla="*/ 616608 h 616606"/>
                    <a:gd name="connsiteX1-93" fmla="*/ 50766 w 790926"/>
                    <a:gd name="connsiteY1-94" fmla="*/ 68453 h 616606"/>
                    <a:gd name="connsiteX2-95" fmla="*/ 790926 w 790926"/>
                    <a:gd name="connsiteY2-96" fmla="*/ 0 h 616606"/>
                    <a:gd name="connsiteX3-97" fmla="*/ 738116 w 790926"/>
                    <a:gd name="connsiteY3-98" fmla="*/ 561367 h 616606"/>
                    <a:gd name="connsiteX4-99" fmla="*/ 0 w 790926"/>
                    <a:gd name="connsiteY4-100" fmla="*/ 616608 h 616606"/>
                    <a:gd name="connsiteX0-101" fmla="*/ 0 w 790926"/>
                    <a:gd name="connsiteY0-102" fmla="*/ 616608 h 616606"/>
                    <a:gd name="connsiteX1-103" fmla="*/ 50766 w 790926"/>
                    <a:gd name="connsiteY1-104" fmla="*/ 68453 h 616606"/>
                    <a:gd name="connsiteX2-105" fmla="*/ 790926 w 790926"/>
                    <a:gd name="connsiteY2-106" fmla="*/ 0 h 616606"/>
                    <a:gd name="connsiteX3-107" fmla="*/ 740883 w 790926"/>
                    <a:gd name="connsiteY3-108" fmla="*/ 566888 h 616606"/>
                    <a:gd name="connsiteX4-109" fmla="*/ 0 w 790926"/>
                    <a:gd name="connsiteY4-110" fmla="*/ 616608 h 6166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0926" h="616606">
                      <a:moveTo>
                        <a:pt x="0" y="616608"/>
                      </a:moveTo>
                      <a:lnTo>
                        <a:pt x="50766" y="68453"/>
                      </a:lnTo>
                      <a:lnTo>
                        <a:pt x="790926" y="0"/>
                      </a:lnTo>
                      <a:lnTo>
                        <a:pt x="740883" y="566888"/>
                      </a:lnTo>
                      <a:lnTo>
                        <a:pt x="0" y="616608"/>
                      </a:lnTo>
                      <a:close/>
                    </a:path>
                  </a:pathLst>
                </a:custGeom>
                <a:solidFill>
                  <a:srgbClr val="C31F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7" name="雷锋PPT网www.lfppt.com"/>
          <p:cNvGrpSpPr/>
          <p:nvPr/>
        </p:nvGrpSpPr>
        <p:grpSpPr>
          <a:xfrm>
            <a:off x="650256" y="337451"/>
            <a:ext cx="10847038" cy="2094753"/>
            <a:chOff x="650256" y="337451"/>
            <a:chExt cx="10847038" cy="2094753"/>
          </a:xfrm>
        </p:grpSpPr>
        <p:grpSp>
          <p:nvGrpSpPr>
            <p:cNvPr id="56" name="组合 55"/>
            <p:cNvGrpSpPr/>
            <p:nvPr/>
          </p:nvGrpSpPr>
          <p:grpSpPr>
            <a:xfrm>
              <a:off x="650256" y="337451"/>
              <a:ext cx="10847038" cy="2094753"/>
              <a:chOff x="650256" y="442119"/>
              <a:chExt cx="10847038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1" name="î$ḻîḑè"/>
              <p:cNvSpPr/>
              <p:nvPr/>
            </p:nvSpPr>
            <p:spPr bwMode="auto">
              <a:xfrm>
                <a:off x="2249565" y="1579957"/>
                <a:ext cx="9247729" cy="469096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4" name="íṣľíḓé"/>
            <p:cNvSpPr/>
            <p:nvPr/>
          </p:nvSpPr>
          <p:spPr>
            <a:xfrm>
              <a:off x="8052806" y="1122004"/>
              <a:ext cx="2116820" cy="1231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54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4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îŝļíḍè"/>
          <p:cNvSpPr/>
          <p:nvPr/>
        </p:nvSpPr>
        <p:spPr>
          <a:xfrm>
            <a:off x="8220057" y="1970591"/>
            <a:ext cx="1569665" cy="369333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r"/>
            <a:r>
              <a:rPr lang="en-US" altLang="zh-CN" b="1" spc="300" dirty="0">
                <a:solidFill>
                  <a:srgbClr val="FF195B"/>
                </a:solidFill>
              </a:rPr>
              <a:t>CONTENT</a:t>
            </a:r>
            <a:endParaRPr lang="en-US" altLang="zh-CN" b="1" spc="300" dirty="0">
              <a:solidFill>
                <a:srgbClr val="FF195B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718255" y="2849075"/>
            <a:ext cx="4984917" cy="3129195"/>
            <a:chOff x="1718255" y="2556467"/>
            <a:chExt cx="4984917" cy="3129195"/>
          </a:xfrm>
        </p:grpSpPr>
        <p:sp>
          <p:nvSpPr>
            <p:cNvPr id="30" name="ïşḷiḑé"/>
            <p:cNvSpPr/>
            <p:nvPr/>
          </p:nvSpPr>
          <p:spPr bwMode="auto">
            <a:xfrm>
              <a:off x="2005585" y="2678538"/>
              <a:ext cx="45719" cy="3007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ṣľiḓè"/>
            <p:cNvSpPr/>
            <p:nvPr/>
          </p:nvSpPr>
          <p:spPr>
            <a:xfrm>
              <a:off x="1718255" y="5061311"/>
              <a:ext cx="624351" cy="624351"/>
            </a:xfrm>
            <a:prstGeom prst="diamond">
              <a:avLst/>
            </a:prstGeom>
            <a:solidFill>
              <a:srgbClr val="FF1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ïśľiḑé"/>
            <p:cNvSpPr/>
            <p:nvPr/>
          </p:nvSpPr>
          <p:spPr>
            <a:xfrm>
              <a:off x="1718255" y="4226363"/>
              <a:ext cx="624351" cy="624351"/>
            </a:xfrm>
            <a:prstGeom prst="diamond">
              <a:avLst/>
            </a:prstGeom>
            <a:solidFill>
              <a:srgbClr val="FF1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1" name="ïṧľiḑe"/>
            <p:cNvSpPr/>
            <p:nvPr/>
          </p:nvSpPr>
          <p:spPr>
            <a:xfrm>
              <a:off x="1718255" y="3391415"/>
              <a:ext cx="624351" cy="624351"/>
            </a:xfrm>
            <a:prstGeom prst="diamond">
              <a:avLst/>
            </a:prstGeom>
            <a:solidFill>
              <a:srgbClr val="FF1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ís1ïdè"/>
            <p:cNvSpPr/>
            <p:nvPr/>
          </p:nvSpPr>
          <p:spPr>
            <a:xfrm>
              <a:off x="1718255" y="2556467"/>
              <a:ext cx="624351" cy="624351"/>
            </a:xfrm>
            <a:prstGeom prst="diamond">
              <a:avLst/>
            </a:prstGeom>
            <a:solidFill>
              <a:srgbClr val="FF1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îşļídé"/>
            <p:cNvSpPr txBox="1"/>
            <p:nvPr/>
          </p:nvSpPr>
          <p:spPr>
            <a:xfrm>
              <a:off x="2601981" y="2613083"/>
              <a:ext cx="4101191" cy="469096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半年工作概述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îşļídé"/>
            <p:cNvSpPr txBox="1"/>
            <p:nvPr/>
          </p:nvSpPr>
          <p:spPr>
            <a:xfrm>
              <a:off x="2601981" y="3463482"/>
              <a:ext cx="4101191" cy="469096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半年完成情况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îşļídé"/>
            <p:cNvSpPr txBox="1"/>
            <p:nvPr/>
          </p:nvSpPr>
          <p:spPr>
            <a:xfrm>
              <a:off x="2601981" y="4258248"/>
              <a:ext cx="4101191" cy="469096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îşļídé"/>
            <p:cNvSpPr txBox="1"/>
            <p:nvPr/>
          </p:nvSpPr>
          <p:spPr>
            <a:xfrm>
              <a:off x="2601981" y="5086655"/>
              <a:ext cx="4101191" cy="469096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下步工作计划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>
            <a:off x="4899685" y="2678538"/>
            <a:ext cx="8235394" cy="5142866"/>
            <a:chOff x="-932107" y="2683565"/>
            <a:chExt cx="8235394" cy="5142866"/>
          </a:xfrm>
        </p:grpSpPr>
        <p:grpSp>
          <p:nvGrpSpPr>
            <p:cNvPr id="3" name="组合 2"/>
            <p:cNvGrpSpPr/>
            <p:nvPr/>
          </p:nvGrpSpPr>
          <p:grpSpPr>
            <a:xfrm>
              <a:off x="-932107" y="4963962"/>
              <a:ext cx="6576893" cy="2862469"/>
              <a:chOff x="-1429415" y="3965934"/>
              <a:chExt cx="9950949" cy="4330963"/>
            </a:xfrm>
          </p:grpSpPr>
          <p:sp>
            <p:nvSpPr>
              <p:cNvPr id="7" name="任意多边形: 形状 6"/>
              <p:cNvSpPr/>
              <p:nvPr/>
            </p:nvSpPr>
            <p:spPr>
              <a:xfrm rot="17880000">
                <a:off x="3439136" y="121778"/>
                <a:ext cx="1010960" cy="9153837"/>
              </a:xfrm>
              <a:custGeom>
                <a:avLst/>
                <a:gdLst>
                  <a:gd name="connsiteX0" fmla="*/ 626955 w 1353298"/>
                  <a:gd name="connsiteY0" fmla="*/ 0 h 9491467"/>
                  <a:gd name="connsiteX1" fmla="*/ 1069067 w 1353298"/>
                  <a:gd name="connsiteY1" fmla="*/ 2691454 h 9491467"/>
                  <a:gd name="connsiteX2" fmla="*/ 623245 w 1353298"/>
                  <a:gd name="connsiteY2" fmla="*/ 5358558 h 9491467"/>
                  <a:gd name="connsiteX3" fmla="*/ 607060 w 1353298"/>
                  <a:gd name="connsiteY3" fmla="*/ 5397007 h 9491467"/>
                  <a:gd name="connsiteX4" fmla="*/ 607060 w 1353298"/>
                  <a:gd name="connsiteY4" fmla="*/ 9491467 h 9491467"/>
                  <a:gd name="connsiteX5" fmla="*/ 17780 w 1353298"/>
                  <a:gd name="connsiteY5" fmla="*/ 9003619 h 9491467"/>
                  <a:gd name="connsiteX6" fmla="*/ 0 w 1353298"/>
                  <a:gd name="connsiteY6" fmla="*/ 5241298 h 9491467"/>
                  <a:gd name="connsiteX7" fmla="*/ 184503 w 1353298"/>
                  <a:gd name="connsiteY7" fmla="*/ 5196923 h 9491467"/>
                  <a:gd name="connsiteX8" fmla="*/ 58461 w 1353298"/>
                  <a:gd name="connsiteY8" fmla="*/ 5117594 h 9491467"/>
                  <a:gd name="connsiteX9" fmla="*/ 793725 w 1353298"/>
                  <a:gd name="connsiteY9" fmla="*/ 2893872 h 9491467"/>
                  <a:gd name="connsiteX10" fmla="*/ 48200 w 1353298"/>
                  <a:gd name="connsiteY10" fmla="*/ 1586676 h 9491467"/>
                  <a:gd name="connsiteX11" fmla="*/ 46061 w 1353298"/>
                  <a:gd name="connsiteY11" fmla="*/ 226400 h 9491467"/>
                  <a:gd name="connsiteX0-1" fmla="*/ 626955 w 1353298"/>
                  <a:gd name="connsiteY0-2" fmla="*/ 0 h 9491467"/>
                  <a:gd name="connsiteX1-3" fmla="*/ 1069067 w 1353298"/>
                  <a:gd name="connsiteY1-4" fmla="*/ 2691454 h 9491467"/>
                  <a:gd name="connsiteX2-5" fmla="*/ 623245 w 1353298"/>
                  <a:gd name="connsiteY2-6" fmla="*/ 5358558 h 9491467"/>
                  <a:gd name="connsiteX3-7" fmla="*/ 607060 w 1353298"/>
                  <a:gd name="connsiteY3-8" fmla="*/ 5397007 h 9491467"/>
                  <a:gd name="connsiteX4-9" fmla="*/ 607060 w 1353298"/>
                  <a:gd name="connsiteY4-10" fmla="*/ 9491467 h 9491467"/>
                  <a:gd name="connsiteX5-11" fmla="*/ 17780 w 1353298"/>
                  <a:gd name="connsiteY5-12" fmla="*/ 9003619 h 9491467"/>
                  <a:gd name="connsiteX6-13" fmla="*/ 0 w 1353298"/>
                  <a:gd name="connsiteY6-14" fmla="*/ 5241298 h 9491467"/>
                  <a:gd name="connsiteX7-15" fmla="*/ 58461 w 1353298"/>
                  <a:gd name="connsiteY7-16" fmla="*/ 5117594 h 9491467"/>
                  <a:gd name="connsiteX8-17" fmla="*/ 793725 w 1353298"/>
                  <a:gd name="connsiteY8-18" fmla="*/ 2893872 h 9491467"/>
                  <a:gd name="connsiteX9-19" fmla="*/ 48200 w 1353298"/>
                  <a:gd name="connsiteY9-20" fmla="*/ 1586676 h 9491467"/>
                  <a:gd name="connsiteX10-21" fmla="*/ 46061 w 1353298"/>
                  <a:gd name="connsiteY10-22" fmla="*/ 226400 h 9491467"/>
                  <a:gd name="connsiteX11-23" fmla="*/ 626955 w 1353298"/>
                  <a:gd name="connsiteY11-24" fmla="*/ 0 h 9491467"/>
                  <a:gd name="connsiteX0-25" fmla="*/ 626955 w 1353298"/>
                  <a:gd name="connsiteY0-26" fmla="*/ 0 h 9491467"/>
                  <a:gd name="connsiteX1-27" fmla="*/ 1069067 w 1353298"/>
                  <a:gd name="connsiteY1-28" fmla="*/ 2691454 h 9491467"/>
                  <a:gd name="connsiteX2-29" fmla="*/ 623245 w 1353298"/>
                  <a:gd name="connsiteY2-30" fmla="*/ 5358558 h 9491467"/>
                  <a:gd name="connsiteX3-31" fmla="*/ 607060 w 1353298"/>
                  <a:gd name="connsiteY3-32" fmla="*/ 5397007 h 9491467"/>
                  <a:gd name="connsiteX4-33" fmla="*/ 607060 w 1353298"/>
                  <a:gd name="connsiteY4-34" fmla="*/ 9491467 h 9491467"/>
                  <a:gd name="connsiteX5-35" fmla="*/ 17780 w 1353298"/>
                  <a:gd name="connsiteY5-36" fmla="*/ 9003619 h 9491467"/>
                  <a:gd name="connsiteX6-37" fmla="*/ 0 w 1353298"/>
                  <a:gd name="connsiteY6-38" fmla="*/ 5241298 h 9491467"/>
                  <a:gd name="connsiteX7-39" fmla="*/ 58461 w 1353298"/>
                  <a:gd name="connsiteY7-40" fmla="*/ 5117594 h 9491467"/>
                  <a:gd name="connsiteX8-41" fmla="*/ 793725 w 1353298"/>
                  <a:gd name="connsiteY8-42" fmla="*/ 2893872 h 9491467"/>
                  <a:gd name="connsiteX9-43" fmla="*/ 48200 w 1353298"/>
                  <a:gd name="connsiteY9-44" fmla="*/ 1586676 h 9491467"/>
                  <a:gd name="connsiteX10-45" fmla="*/ 46061 w 1353298"/>
                  <a:gd name="connsiteY10-46" fmla="*/ 226400 h 9491467"/>
                  <a:gd name="connsiteX11-47" fmla="*/ 626955 w 1353298"/>
                  <a:gd name="connsiteY11-48" fmla="*/ 0 h 9491467"/>
                  <a:gd name="connsiteX0-49" fmla="*/ 626955 w 1353298"/>
                  <a:gd name="connsiteY0-50" fmla="*/ 0 h 9491467"/>
                  <a:gd name="connsiteX1-51" fmla="*/ 1069067 w 1353298"/>
                  <a:gd name="connsiteY1-52" fmla="*/ 2691454 h 9491467"/>
                  <a:gd name="connsiteX2-53" fmla="*/ 623245 w 1353298"/>
                  <a:gd name="connsiteY2-54" fmla="*/ 5358558 h 9491467"/>
                  <a:gd name="connsiteX3-55" fmla="*/ 607060 w 1353298"/>
                  <a:gd name="connsiteY3-56" fmla="*/ 5397007 h 9491467"/>
                  <a:gd name="connsiteX4-57" fmla="*/ 607060 w 1353298"/>
                  <a:gd name="connsiteY4-58" fmla="*/ 9491467 h 9491467"/>
                  <a:gd name="connsiteX5-59" fmla="*/ 17780 w 1353298"/>
                  <a:gd name="connsiteY5-60" fmla="*/ 9003619 h 9491467"/>
                  <a:gd name="connsiteX6-61" fmla="*/ 0 w 1353298"/>
                  <a:gd name="connsiteY6-62" fmla="*/ 5241298 h 9491467"/>
                  <a:gd name="connsiteX7-63" fmla="*/ 1661 w 1353298"/>
                  <a:gd name="connsiteY7-64" fmla="*/ 5127166 h 9491467"/>
                  <a:gd name="connsiteX8-65" fmla="*/ 793725 w 1353298"/>
                  <a:gd name="connsiteY8-66" fmla="*/ 2893872 h 9491467"/>
                  <a:gd name="connsiteX9-67" fmla="*/ 48200 w 1353298"/>
                  <a:gd name="connsiteY9-68" fmla="*/ 1586676 h 9491467"/>
                  <a:gd name="connsiteX10-69" fmla="*/ 46061 w 1353298"/>
                  <a:gd name="connsiteY10-70" fmla="*/ 226400 h 9491467"/>
                  <a:gd name="connsiteX11-71" fmla="*/ 626955 w 1353298"/>
                  <a:gd name="connsiteY11-72" fmla="*/ 0 h 9491467"/>
                  <a:gd name="connsiteX0-73" fmla="*/ 626955 w 1353298"/>
                  <a:gd name="connsiteY0-74" fmla="*/ 0 h 9491467"/>
                  <a:gd name="connsiteX1-75" fmla="*/ 1069067 w 1353298"/>
                  <a:gd name="connsiteY1-76" fmla="*/ 2691454 h 9491467"/>
                  <a:gd name="connsiteX2-77" fmla="*/ 623245 w 1353298"/>
                  <a:gd name="connsiteY2-78" fmla="*/ 5358558 h 9491467"/>
                  <a:gd name="connsiteX3-79" fmla="*/ 633504 w 1353298"/>
                  <a:gd name="connsiteY3-80" fmla="*/ 5415823 h 9491467"/>
                  <a:gd name="connsiteX4-81" fmla="*/ 607060 w 1353298"/>
                  <a:gd name="connsiteY4-82" fmla="*/ 9491467 h 9491467"/>
                  <a:gd name="connsiteX5-83" fmla="*/ 17780 w 1353298"/>
                  <a:gd name="connsiteY5-84" fmla="*/ 9003619 h 9491467"/>
                  <a:gd name="connsiteX6-85" fmla="*/ 0 w 1353298"/>
                  <a:gd name="connsiteY6-86" fmla="*/ 5241298 h 9491467"/>
                  <a:gd name="connsiteX7-87" fmla="*/ 1661 w 1353298"/>
                  <a:gd name="connsiteY7-88" fmla="*/ 5127166 h 9491467"/>
                  <a:gd name="connsiteX8-89" fmla="*/ 793725 w 1353298"/>
                  <a:gd name="connsiteY8-90" fmla="*/ 2893872 h 9491467"/>
                  <a:gd name="connsiteX9-91" fmla="*/ 48200 w 1353298"/>
                  <a:gd name="connsiteY9-92" fmla="*/ 1586676 h 9491467"/>
                  <a:gd name="connsiteX10-93" fmla="*/ 46061 w 1353298"/>
                  <a:gd name="connsiteY10-94" fmla="*/ 226400 h 9491467"/>
                  <a:gd name="connsiteX11-95" fmla="*/ 626955 w 1353298"/>
                  <a:gd name="connsiteY11-96" fmla="*/ 0 h 9491467"/>
                  <a:gd name="connsiteX0-97" fmla="*/ 626955 w 1353298"/>
                  <a:gd name="connsiteY0-98" fmla="*/ 0 h 9491467"/>
                  <a:gd name="connsiteX1-99" fmla="*/ 1069067 w 1353298"/>
                  <a:gd name="connsiteY1-100" fmla="*/ 2691454 h 9491467"/>
                  <a:gd name="connsiteX2-101" fmla="*/ 623245 w 1353298"/>
                  <a:gd name="connsiteY2-102" fmla="*/ 5358558 h 9491467"/>
                  <a:gd name="connsiteX3-103" fmla="*/ 567177 w 1353298"/>
                  <a:gd name="connsiteY3-104" fmla="*/ 5878491 h 9491467"/>
                  <a:gd name="connsiteX4-105" fmla="*/ 607060 w 1353298"/>
                  <a:gd name="connsiteY4-106" fmla="*/ 9491467 h 9491467"/>
                  <a:gd name="connsiteX5-107" fmla="*/ 17780 w 1353298"/>
                  <a:gd name="connsiteY5-108" fmla="*/ 9003619 h 9491467"/>
                  <a:gd name="connsiteX6-109" fmla="*/ 0 w 1353298"/>
                  <a:gd name="connsiteY6-110" fmla="*/ 5241298 h 9491467"/>
                  <a:gd name="connsiteX7-111" fmla="*/ 1661 w 1353298"/>
                  <a:gd name="connsiteY7-112" fmla="*/ 5127166 h 9491467"/>
                  <a:gd name="connsiteX8-113" fmla="*/ 793725 w 1353298"/>
                  <a:gd name="connsiteY8-114" fmla="*/ 2893872 h 9491467"/>
                  <a:gd name="connsiteX9-115" fmla="*/ 48200 w 1353298"/>
                  <a:gd name="connsiteY9-116" fmla="*/ 1586676 h 9491467"/>
                  <a:gd name="connsiteX10-117" fmla="*/ 46061 w 1353298"/>
                  <a:gd name="connsiteY10-118" fmla="*/ 226400 h 9491467"/>
                  <a:gd name="connsiteX11-119" fmla="*/ 626955 w 1353298"/>
                  <a:gd name="connsiteY11-120" fmla="*/ 0 h 9491467"/>
                  <a:gd name="connsiteX0-121" fmla="*/ 626955 w 1069261"/>
                  <a:gd name="connsiteY0-122" fmla="*/ 0 h 9491467"/>
                  <a:gd name="connsiteX1-123" fmla="*/ 1069067 w 1069261"/>
                  <a:gd name="connsiteY1-124" fmla="*/ 2691454 h 9491467"/>
                  <a:gd name="connsiteX2-125" fmla="*/ 667691 w 1069261"/>
                  <a:gd name="connsiteY2-126" fmla="*/ 5318487 h 9491467"/>
                  <a:gd name="connsiteX3-127" fmla="*/ 567177 w 1069261"/>
                  <a:gd name="connsiteY3-128" fmla="*/ 5878491 h 9491467"/>
                  <a:gd name="connsiteX4-129" fmla="*/ 607060 w 1069261"/>
                  <a:gd name="connsiteY4-130" fmla="*/ 9491467 h 9491467"/>
                  <a:gd name="connsiteX5-131" fmla="*/ 17780 w 1069261"/>
                  <a:gd name="connsiteY5-132" fmla="*/ 9003619 h 9491467"/>
                  <a:gd name="connsiteX6-133" fmla="*/ 0 w 1069261"/>
                  <a:gd name="connsiteY6-134" fmla="*/ 5241298 h 9491467"/>
                  <a:gd name="connsiteX7-135" fmla="*/ 1661 w 1069261"/>
                  <a:gd name="connsiteY7-136" fmla="*/ 5127166 h 9491467"/>
                  <a:gd name="connsiteX8-137" fmla="*/ 793725 w 1069261"/>
                  <a:gd name="connsiteY8-138" fmla="*/ 2893872 h 9491467"/>
                  <a:gd name="connsiteX9-139" fmla="*/ 48200 w 1069261"/>
                  <a:gd name="connsiteY9-140" fmla="*/ 1586676 h 9491467"/>
                  <a:gd name="connsiteX10-141" fmla="*/ 46061 w 1069261"/>
                  <a:gd name="connsiteY10-142" fmla="*/ 226400 h 9491467"/>
                  <a:gd name="connsiteX11-143" fmla="*/ 626955 w 1069261"/>
                  <a:gd name="connsiteY11-144" fmla="*/ 0 h 9491467"/>
                  <a:gd name="connsiteX0-145" fmla="*/ 626955 w 1069261"/>
                  <a:gd name="connsiteY0-146" fmla="*/ 0 h 9491467"/>
                  <a:gd name="connsiteX1-147" fmla="*/ 1069067 w 1069261"/>
                  <a:gd name="connsiteY1-148" fmla="*/ 2691454 h 9491467"/>
                  <a:gd name="connsiteX2-149" fmla="*/ 667691 w 1069261"/>
                  <a:gd name="connsiteY2-150" fmla="*/ 5318487 h 9491467"/>
                  <a:gd name="connsiteX3-151" fmla="*/ 567177 w 1069261"/>
                  <a:gd name="connsiteY3-152" fmla="*/ 5878491 h 9491467"/>
                  <a:gd name="connsiteX4-153" fmla="*/ 607060 w 1069261"/>
                  <a:gd name="connsiteY4-154" fmla="*/ 9491467 h 9491467"/>
                  <a:gd name="connsiteX5-155" fmla="*/ 17780 w 1069261"/>
                  <a:gd name="connsiteY5-156" fmla="*/ 9003619 h 9491467"/>
                  <a:gd name="connsiteX6-157" fmla="*/ 0 w 1069261"/>
                  <a:gd name="connsiteY6-158" fmla="*/ 5241298 h 9491467"/>
                  <a:gd name="connsiteX7-159" fmla="*/ 1661 w 1069261"/>
                  <a:gd name="connsiteY7-160" fmla="*/ 5127166 h 9491467"/>
                  <a:gd name="connsiteX8-161" fmla="*/ 793725 w 1069261"/>
                  <a:gd name="connsiteY8-162" fmla="*/ 2893872 h 9491467"/>
                  <a:gd name="connsiteX9-163" fmla="*/ 48200 w 1069261"/>
                  <a:gd name="connsiteY9-164" fmla="*/ 1586676 h 9491467"/>
                  <a:gd name="connsiteX10-165" fmla="*/ 46061 w 1069261"/>
                  <a:gd name="connsiteY10-166" fmla="*/ 226400 h 9491467"/>
                  <a:gd name="connsiteX11-167" fmla="*/ 626955 w 1069261"/>
                  <a:gd name="connsiteY11-168" fmla="*/ 0 h 9491467"/>
                  <a:gd name="connsiteX0-169" fmla="*/ 626955 w 1069261"/>
                  <a:gd name="connsiteY0-170" fmla="*/ 0 h 9491467"/>
                  <a:gd name="connsiteX1-171" fmla="*/ 1069067 w 1069261"/>
                  <a:gd name="connsiteY1-172" fmla="*/ 2691454 h 9491467"/>
                  <a:gd name="connsiteX2-173" fmla="*/ 667691 w 1069261"/>
                  <a:gd name="connsiteY2-174" fmla="*/ 5318487 h 9491467"/>
                  <a:gd name="connsiteX3-175" fmla="*/ 567177 w 1069261"/>
                  <a:gd name="connsiteY3-176" fmla="*/ 5878491 h 9491467"/>
                  <a:gd name="connsiteX4-177" fmla="*/ 607060 w 1069261"/>
                  <a:gd name="connsiteY4-178" fmla="*/ 9491467 h 9491467"/>
                  <a:gd name="connsiteX5-179" fmla="*/ 17780 w 1069261"/>
                  <a:gd name="connsiteY5-180" fmla="*/ 9003619 h 9491467"/>
                  <a:gd name="connsiteX6-181" fmla="*/ 0 w 1069261"/>
                  <a:gd name="connsiteY6-182" fmla="*/ 5241298 h 9491467"/>
                  <a:gd name="connsiteX7-183" fmla="*/ 1661 w 1069261"/>
                  <a:gd name="connsiteY7-184" fmla="*/ 5127166 h 9491467"/>
                  <a:gd name="connsiteX8-185" fmla="*/ 793725 w 1069261"/>
                  <a:gd name="connsiteY8-186" fmla="*/ 2893872 h 9491467"/>
                  <a:gd name="connsiteX9-187" fmla="*/ 48200 w 1069261"/>
                  <a:gd name="connsiteY9-188" fmla="*/ 1586676 h 9491467"/>
                  <a:gd name="connsiteX10-189" fmla="*/ 46061 w 1069261"/>
                  <a:gd name="connsiteY10-190" fmla="*/ 226400 h 9491467"/>
                  <a:gd name="connsiteX11-191" fmla="*/ 626955 w 1069261"/>
                  <a:gd name="connsiteY11-192" fmla="*/ 0 h 9491467"/>
                  <a:gd name="connsiteX0-193" fmla="*/ 626955 w 1069261"/>
                  <a:gd name="connsiteY0-194" fmla="*/ 0 h 9491467"/>
                  <a:gd name="connsiteX1-195" fmla="*/ 1069067 w 1069261"/>
                  <a:gd name="connsiteY1-196" fmla="*/ 2691454 h 9491467"/>
                  <a:gd name="connsiteX2-197" fmla="*/ 667691 w 1069261"/>
                  <a:gd name="connsiteY2-198" fmla="*/ 5318487 h 9491467"/>
                  <a:gd name="connsiteX3-199" fmla="*/ 1004713 w 1069261"/>
                  <a:gd name="connsiteY3-200" fmla="*/ 6237632 h 9491467"/>
                  <a:gd name="connsiteX4-201" fmla="*/ 607060 w 1069261"/>
                  <a:gd name="connsiteY4-202" fmla="*/ 9491467 h 9491467"/>
                  <a:gd name="connsiteX5-203" fmla="*/ 17780 w 1069261"/>
                  <a:gd name="connsiteY5-204" fmla="*/ 9003619 h 9491467"/>
                  <a:gd name="connsiteX6-205" fmla="*/ 0 w 1069261"/>
                  <a:gd name="connsiteY6-206" fmla="*/ 5241298 h 9491467"/>
                  <a:gd name="connsiteX7-207" fmla="*/ 1661 w 1069261"/>
                  <a:gd name="connsiteY7-208" fmla="*/ 5127166 h 9491467"/>
                  <a:gd name="connsiteX8-209" fmla="*/ 793725 w 1069261"/>
                  <a:gd name="connsiteY8-210" fmla="*/ 2893872 h 9491467"/>
                  <a:gd name="connsiteX9-211" fmla="*/ 48200 w 1069261"/>
                  <a:gd name="connsiteY9-212" fmla="*/ 1586676 h 9491467"/>
                  <a:gd name="connsiteX10-213" fmla="*/ 46061 w 1069261"/>
                  <a:gd name="connsiteY10-214" fmla="*/ 226400 h 9491467"/>
                  <a:gd name="connsiteX11-215" fmla="*/ 626955 w 1069261"/>
                  <a:gd name="connsiteY11-216" fmla="*/ 0 h 9491467"/>
                  <a:gd name="connsiteX0-217" fmla="*/ 626955 w 1069261"/>
                  <a:gd name="connsiteY0-218" fmla="*/ 0 h 9491467"/>
                  <a:gd name="connsiteX1-219" fmla="*/ 1069067 w 1069261"/>
                  <a:gd name="connsiteY1-220" fmla="*/ 2691454 h 9491467"/>
                  <a:gd name="connsiteX2-221" fmla="*/ 667691 w 1069261"/>
                  <a:gd name="connsiteY2-222" fmla="*/ 5318487 h 9491467"/>
                  <a:gd name="connsiteX3-223" fmla="*/ 1004713 w 1069261"/>
                  <a:gd name="connsiteY3-224" fmla="*/ 6237632 h 9491467"/>
                  <a:gd name="connsiteX4-225" fmla="*/ 607060 w 1069261"/>
                  <a:gd name="connsiteY4-226" fmla="*/ 9491467 h 9491467"/>
                  <a:gd name="connsiteX5-227" fmla="*/ 17780 w 1069261"/>
                  <a:gd name="connsiteY5-228" fmla="*/ 9003619 h 9491467"/>
                  <a:gd name="connsiteX6-229" fmla="*/ 0 w 1069261"/>
                  <a:gd name="connsiteY6-230" fmla="*/ 5241298 h 9491467"/>
                  <a:gd name="connsiteX7-231" fmla="*/ 1661 w 1069261"/>
                  <a:gd name="connsiteY7-232" fmla="*/ 5127166 h 9491467"/>
                  <a:gd name="connsiteX8-233" fmla="*/ 793725 w 1069261"/>
                  <a:gd name="connsiteY8-234" fmla="*/ 2893872 h 9491467"/>
                  <a:gd name="connsiteX9-235" fmla="*/ 48200 w 1069261"/>
                  <a:gd name="connsiteY9-236" fmla="*/ 1586676 h 9491467"/>
                  <a:gd name="connsiteX10-237" fmla="*/ 46061 w 1069261"/>
                  <a:gd name="connsiteY10-238" fmla="*/ 226400 h 9491467"/>
                  <a:gd name="connsiteX11-239" fmla="*/ 626955 w 1069261"/>
                  <a:gd name="connsiteY11-240" fmla="*/ 0 h 9491467"/>
                  <a:gd name="connsiteX0-241" fmla="*/ 626955 w 1069077"/>
                  <a:gd name="connsiteY0-242" fmla="*/ 0 h 9491467"/>
                  <a:gd name="connsiteX1-243" fmla="*/ 1069067 w 1069077"/>
                  <a:gd name="connsiteY1-244" fmla="*/ 2691454 h 9491467"/>
                  <a:gd name="connsiteX2-245" fmla="*/ 614617 w 1069077"/>
                  <a:gd name="connsiteY2-246" fmla="*/ 4754923 h 9491467"/>
                  <a:gd name="connsiteX3-247" fmla="*/ 1004713 w 1069077"/>
                  <a:gd name="connsiteY3-248" fmla="*/ 6237632 h 9491467"/>
                  <a:gd name="connsiteX4-249" fmla="*/ 607060 w 1069077"/>
                  <a:gd name="connsiteY4-250" fmla="*/ 9491467 h 9491467"/>
                  <a:gd name="connsiteX5-251" fmla="*/ 17780 w 1069077"/>
                  <a:gd name="connsiteY5-252" fmla="*/ 9003619 h 9491467"/>
                  <a:gd name="connsiteX6-253" fmla="*/ 0 w 1069077"/>
                  <a:gd name="connsiteY6-254" fmla="*/ 5241298 h 9491467"/>
                  <a:gd name="connsiteX7-255" fmla="*/ 1661 w 1069077"/>
                  <a:gd name="connsiteY7-256" fmla="*/ 5127166 h 9491467"/>
                  <a:gd name="connsiteX8-257" fmla="*/ 793725 w 1069077"/>
                  <a:gd name="connsiteY8-258" fmla="*/ 2893872 h 9491467"/>
                  <a:gd name="connsiteX9-259" fmla="*/ 48200 w 1069077"/>
                  <a:gd name="connsiteY9-260" fmla="*/ 1586676 h 9491467"/>
                  <a:gd name="connsiteX10-261" fmla="*/ 46061 w 1069077"/>
                  <a:gd name="connsiteY10-262" fmla="*/ 226400 h 9491467"/>
                  <a:gd name="connsiteX11-263" fmla="*/ 626955 w 1069077"/>
                  <a:gd name="connsiteY11-264" fmla="*/ 0 h 9491467"/>
                  <a:gd name="connsiteX0-265" fmla="*/ 626955 w 1069077"/>
                  <a:gd name="connsiteY0-266" fmla="*/ 0 h 9491467"/>
                  <a:gd name="connsiteX1-267" fmla="*/ 1069067 w 1069077"/>
                  <a:gd name="connsiteY1-268" fmla="*/ 2691454 h 9491467"/>
                  <a:gd name="connsiteX2-269" fmla="*/ 614617 w 1069077"/>
                  <a:gd name="connsiteY2-270" fmla="*/ 4754923 h 9491467"/>
                  <a:gd name="connsiteX3-271" fmla="*/ 1004713 w 1069077"/>
                  <a:gd name="connsiteY3-272" fmla="*/ 6237632 h 9491467"/>
                  <a:gd name="connsiteX4-273" fmla="*/ 607060 w 1069077"/>
                  <a:gd name="connsiteY4-274" fmla="*/ 9491467 h 9491467"/>
                  <a:gd name="connsiteX5-275" fmla="*/ 17780 w 1069077"/>
                  <a:gd name="connsiteY5-276" fmla="*/ 9003619 h 9491467"/>
                  <a:gd name="connsiteX6-277" fmla="*/ 0 w 1069077"/>
                  <a:gd name="connsiteY6-278" fmla="*/ 5241298 h 9491467"/>
                  <a:gd name="connsiteX7-279" fmla="*/ 1661 w 1069077"/>
                  <a:gd name="connsiteY7-280" fmla="*/ 5127166 h 9491467"/>
                  <a:gd name="connsiteX8-281" fmla="*/ 793725 w 1069077"/>
                  <a:gd name="connsiteY8-282" fmla="*/ 2893872 h 9491467"/>
                  <a:gd name="connsiteX9-283" fmla="*/ 48200 w 1069077"/>
                  <a:gd name="connsiteY9-284" fmla="*/ 1586676 h 9491467"/>
                  <a:gd name="connsiteX10-285" fmla="*/ 46061 w 1069077"/>
                  <a:gd name="connsiteY10-286" fmla="*/ 226400 h 9491467"/>
                  <a:gd name="connsiteX11-287" fmla="*/ 626955 w 1069077"/>
                  <a:gd name="connsiteY11-288" fmla="*/ 0 h 9491467"/>
                  <a:gd name="connsiteX0-289" fmla="*/ 626955 w 1183948"/>
                  <a:gd name="connsiteY0-290" fmla="*/ 0 h 9491467"/>
                  <a:gd name="connsiteX1-291" fmla="*/ 1069067 w 1183948"/>
                  <a:gd name="connsiteY1-292" fmla="*/ 2691454 h 9491467"/>
                  <a:gd name="connsiteX2-293" fmla="*/ 614617 w 1183948"/>
                  <a:gd name="connsiteY2-294" fmla="*/ 4754923 h 9491467"/>
                  <a:gd name="connsiteX3-295" fmla="*/ 1004713 w 1183948"/>
                  <a:gd name="connsiteY3-296" fmla="*/ 6237632 h 9491467"/>
                  <a:gd name="connsiteX4-297" fmla="*/ 607060 w 1183948"/>
                  <a:gd name="connsiteY4-298" fmla="*/ 9491467 h 9491467"/>
                  <a:gd name="connsiteX5-299" fmla="*/ 17780 w 1183948"/>
                  <a:gd name="connsiteY5-300" fmla="*/ 9003619 h 9491467"/>
                  <a:gd name="connsiteX6-301" fmla="*/ 0 w 1183948"/>
                  <a:gd name="connsiteY6-302" fmla="*/ 5241298 h 9491467"/>
                  <a:gd name="connsiteX7-303" fmla="*/ 1661 w 1183948"/>
                  <a:gd name="connsiteY7-304" fmla="*/ 5127166 h 9491467"/>
                  <a:gd name="connsiteX8-305" fmla="*/ 793725 w 1183948"/>
                  <a:gd name="connsiteY8-306" fmla="*/ 2893872 h 9491467"/>
                  <a:gd name="connsiteX9-307" fmla="*/ 48200 w 1183948"/>
                  <a:gd name="connsiteY9-308" fmla="*/ 1586676 h 9491467"/>
                  <a:gd name="connsiteX10-309" fmla="*/ 46061 w 1183948"/>
                  <a:gd name="connsiteY10-310" fmla="*/ 226400 h 9491467"/>
                  <a:gd name="connsiteX11-311" fmla="*/ 626955 w 1183948"/>
                  <a:gd name="connsiteY11-312" fmla="*/ 0 h 9491467"/>
                  <a:gd name="connsiteX0-313" fmla="*/ 626955 w 1004716"/>
                  <a:gd name="connsiteY0-314" fmla="*/ 0 h 9491467"/>
                  <a:gd name="connsiteX1-315" fmla="*/ 719301 w 1004716"/>
                  <a:gd name="connsiteY1-316" fmla="*/ 2466468 h 9491467"/>
                  <a:gd name="connsiteX2-317" fmla="*/ 614617 w 1004716"/>
                  <a:gd name="connsiteY2-318" fmla="*/ 4754923 h 9491467"/>
                  <a:gd name="connsiteX3-319" fmla="*/ 1004713 w 1004716"/>
                  <a:gd name="connsiteY3-320" fmla="*/ 6237632 h 9491467"/>
                  <a:gd name="connsiteX4-321" fmla="*/ 607060 w 1004716"/>
                  <a:gd name="connsiteY4-322" fmla="*/ 9491467 h 9491467"/>
                  <a:gd name="connsiteX5-323" fmla="*/ 17780 w 1004716"/>
                  <a:gd name="connsiteY5-324" fmla="*/ 9003619 h 9491467"/>
                  <a:gd name="connsiteX6-325" fmla="*/ 0 w 1004716"/>
                  <a:gd name="connsiteY6-326" fmla="*/ 5241298 h 9491467"/>
                  <a:gd name="connsiteX7-327" fmla="*/ 1661 w 1004716"/>
                  <a:gd name="connsiteY7-328" fmla="*/ 5127166 h 9491467"/>
                  <a:gd name="connsiteX8-329" fmla="*/ 793725 w 1004716"/>
                  <a:gd name="connsiteY8-330" fmla="*/ 2893872 h 9491467"/>
                  <a:gd name="connsiteX9-331" fmla="*/ 48200 w 1004716"/>
                  <a:gd name="connsiteY9-332" fmla="*/ 1586676 h 9491467"/>
                  <a:gd name="connsiteX10-333" fmla="*/ 46061 w 1004716"/>
                  <a:gd name="connsiteY10-334" fmla="*/ 226400 h 9491467"/>
                  <a:gd name="connsiteX11-335" fmla="*/ 626955 w 1004716"/>
                  <a:gd name="connsiteY11-336" fmla="*/ 0 h 9491467"/>
                  <a:gd name="connsiteX0-337" fmla="*/ 626955 w 1210846"/>
                  <a:gd name="connsiteY0-338" fmla="*/ 0 h 9491467"/>
                  <a:gd name="connsiteX1-339" fmla="*/ 719301 w 1210846"/>
                  <a:gd name="connsiteY1-340" fmla="*/ 2466468 h 9491467"/>
                  <a:gd name="connsiteX2-341" fmla="*/ 614617 w 1210846"/>
                  <a:gd name="connsiteY2-342" fmla="*/ 4754923 h 9491467"/>
                  <a:gd name="connsiteX3-343" fmla="*/ 1004713 w 1210846"/>
                  <a:gd name="connsiteY3-344" fmla="*/ 6237632 h 9491467"/>
                  <a:gd name="connsiteX4-345" fmla="*/ 607060 w 1210846"/>
                  <a:gd name="connsiteY4-346" fmla="*/ 9491467 h 9491467"/>
                  <a:gd name="connsiteX5-347" fmla="*/ 17780 w 1210846"/>
                  <a:gd name="connsiteY5-348" fmla="*/ 9003619 h 9491467"/>
                  <a:gd name="connsiteX6-349" fmla="*/ 0 w 1210846"/>
                  <a:gd name="connsiteY6-350" fmla="*/ 5241298 h 9491467"/>
                  <a:gd name="connsiteX7-351" fmla="*/ 1661 w 1210846"/>
                  <a:gd name="connsiteY7-352" fmla="*/ 5127166 h 9491467"/>
                  <a:gd name="connsiteX8-353" fmla="*/ 793725 w 1210846"/>
                  <a:gd name="connsiteY8-354" fmla="*/ 2893872 h 9491467"/>
                  <a:gd name="connsiteX9-355" fmla="*/ 48200 w 1210846"/>
                  <a:gd name="connsiteY9-356" fmla="*/ 1586676 h 9491467"/>
                  <a:gd name="connsiteX10-357" fmla="*/ 46061 w 1210846"/>
                  <a:gd name="connsiteY10-358" fmla="*/ 226400 h 9491467"/>
                  <a:gd name="connsiteX11-359" fmla="*/ 626955 w 1210846"/>
                  <a:gd name="connsiteY11-360" fmla="*/ 0 h 9491467"/>
                  <a:gd name="connsiteX0-361" fmla="*/ 626955 w 1245495"/>
                  <a:gd name="connsiteY0-362" fmla="*/ 0 h 9491467"/>
                  <a:gd name="connsiteX1-363" fmla="*/ 762123 w 1245495"/>
                  <a:gd name="connsiteY1-364" fmla="*/ 2361506 h 9491467"/>
                  <a:gd name="connsiteX2-365" fmla="*/ 614617 w 1245495"/>
                  <a:gd name="connsiteY2-366" fmla="*/ 4754923 h 9491467"/>
                  <a:gd name="connsiteX3-367" fmla="*/ 1004713 w 1245495"/>
                  <a:gd name="connsiteY3-368" fmla="*/ 6237632 h 9491467"/>
                  <a:gd name="connsiteX4-369" fmla="*/ 607060 w 1245495"/>
                  <a:gd name="connsiteY4-370" fmla="*/ 9491467 h 9491467"/>
                  <a:gd name="connsiteX5-371" fmla="*/ 17780 w 1245495"/>
                  <a:gd name="connsiteY5-372" fmla="*/ 9003619 h 9491467"/>
                  <a:gd name="connsiteX6-373" fmla="*/ 0 w 1245495"/>
                  <a:gd name="connsiteY6-374" fmla="*/ 5241298 h 9491467"/>
                  <a:gd name="connsiteX7-375" fmla="*/ 1661 w 1245495"/>
                  <a:gd name="connsiteY7-376" fmla="*/ 5127166 h 9491467"/>
                  <a:gd name="connsiteX8-377" fmla="*/ 793725 w 1245495"/>
                  <a:gd name="connsiteY8-378" fmla="*/ 2893872 h 9491467"/>
                  <a:gd name="connsiteX9-379" fmla="*/ 48200 w 1245495"/>
                  <a:gd name="connsiteY9-380" fmla="*/ 1586676 h 9491467"/>
                  <a:gd name="connsiteX10-381" fmla="*/ 46061 w 1245495"/>
                  <a:gd name="connsiteY10-382" fmla="*/ 226400 h 9491467"/>
                  <a:gd name="connsiteX11-383" fmla="*/ 626955 w 1245495"/>
                  <a:gd name="connsiteY11-384" fmla="*/ 0 h 9491467"/>
                  <a:gd name="connsiteX0-385" fmla="*/ 626955 w 1004848"/>
                  <a:gd name="connsiteY0-386" fmla="*/ 0 h 9491467"/>
                  <a:gd name="connsiteX1-387" fmla="*/ 762123 w 1004848"/>
                  <a:gd name="connsiteY1-388" fmla="*/ 2361506 h 9491467"/>
                  <a:gd name="connsiteX2-389" fmla="*/ 561417 w 1004848"/>
                  <a:gd name="connsiteY2-390" fmla="*/ 4964032 h 9491467"/>
                  <a:gd name="connsiteX3-391" fmla="*/ 1004713 w 1004848"/>
                  <a:gd name="connsiteY3-392" fmla="*/ 6237632 h 9491467"/>
                  <a:gd name="connsiteX4-393" fmla="*/ 607060 w 1004848"/>
                  <a:gd name="connsiteY4-394" fmla="*/ 9491467 h 9491467"/>
                  <a:gd name="connsiteX5-395" fmla="*/ 17780 w 1004848"/>
                  <a:gd name="connsiteY5-396" fmla="*/ 9003619 h 9491467"/>
                  <a:gd name="connsiteX6-397" fmla="*/ 0 w 1004848"/>
                  <a:gd name="connsiteY6-398" fmla="*/ 5241298 h 9491467"/>
                  <a:gd name="connsiteX7-399" fmla="*/ 1661 w 1004848"/>
                  <a:gd name="connsiteY7-400" fmla="*/ 5127166 h 9491467"/>
                  <a:gd name="connsiteX8-401" fmla="*/ 793725 w 1004848"/>
                  <a:gd name="connsiteY8-402" fmla="*/ 2893872 h 9491467"/>
                  <a:gd name="connsiteX9-403" fmla="*/ 48200 w 1004848"/>
                  <a:gd name="connsiteY9-404" fmla="*/ 1586676 h 9491467"/>
                  <a:gd name="connsiteX10-405" fmla="*/ 46061 w 1004848"/>
                  <a:gd name="connsiteY10-406" fmla="*/ 226400 h 9491467"/>
                  <a:gd name="connsiteX11-407" fmla="*/ 626955 w 1004848"/>
                  <a:gd name="connsiteY11-408" fmla="*/ 0 h 9491467"/>
                  <a:gd name="connsiteX0-409" fmla="*/ 626955 w 1004848"/>
                  <a:gd name="connsiteY0-410" fmla="*/ 0 h 9491467"/>
                  <a:gd name="connsiteX1-411" fmla="*/ 762123 w 1004848"/>
                  <a:gd name="connsiteY1-412" fmla="*/ 2361506 h 9491467"/>
                  <a:gd name="connsiteX2-413" fmla="*/ 561417 w 1004848"/>
                  <a:gd name="connsiteY2-414" fmla="*/ 4964032 h 9491467"/>
                  <a:gd name="connsiteX3-415" fmla="*/ 1004713 w 1004848"/>
                  <a:gd name="connsiteY3-416" fmla="*/ 6237632 h 9491467"/>
                  <a:gd name="connsiteX4-417" fmla="*/ 607060 w 1004848"/>
                  <a:gd name="connsiteY4-418" fmla="*/ 9491467 h 9491467"/>
                  <a:gd name="connsiteX5-419" fmla="*/ 17780 w 1004848"/>
                  <a:gd name="connsiteY5-420" fmla="*/ 9003619 h 9491467"/>
                  <a:gd name="connsiteX6-421" fmla="*/ 0 w 1004848"/>
                  <a:gd name="connsiteY6-422" fmla="*/ 5241298 h 9491467"/>
                  <a:gd name="connsiteX7-423" fmla="*/ 1661 w 1004848"/>
                  <a:gd name="connsiteY7-424" fmla="*/ 5127166 h 9491467"/>
                  <a:gd name="connsiteX8-425" fmla="*/ 712457 w 1004848"/>
                  <a:gd name="connsiteY8-426" fmla="*/ 3019276 h 9491467"/>
                  <a:gd name="connsiteX9-427" fmla="*/ 48200 w 1004848"/>
                  <a:gd name="connsiteY9-428" fmla="*/ 1586676 h 9491467"/>
                  <a:gd name="connsiteX10-429" fmla="*/ 46061 w 1004848"/>
                  <a:gd name="connsiteY10-430" fmla="*/ 226400 h 9491467"/>
                  <a:gd name="connsiteX11-431" fmla="*/ 626955 w 1004848"/>
                  <a:gd name="connsiteY11-432" fmla="*/ 0 h 9491467"/>
                  <a:gd name="connsiteX0-433" fmla="*/ 626955 w 1152493"/>
                  <a:gd name="connsiteY0-434" fmla="*/ 0 h 9491467"/>
                  <a:gd name="connsiteX1-435" fmla="*/ 762123 w 1152493"/>
                  <a:gd name="connsiteY1-436" fmla="*/ 2361506 h 9491467"/>
                  <a:gd name="connsiteX2-437" fmla="*/ 561417 w 1152493"/>
                  <a:gd name="connsiteY2-438" fmla="*/ 4964032 h 9491467"/>
                  <a:gd name="connsiteX3-439" fmla="*/ 1004713 w 1152493"/>
                  <a:gd name="connsiteY3-440" fmla="*/ 6237632 h 9491467"/>
                  <a:gd name="connsiteX4-441" fmla="*/ 607060 w 1152493"/>
                  <a:gd name="connsiteY4-442" fmla="*/ 9491467 h 9491467"/>
                  <a:gd name="connsiteX5-443" fmla="*/ 17780 w 1152493"/>
                  <a:gd name="connsiteY5-444" fmla="*/ 9003619 h 9491467"/>
                  <a:gd name="connsiteX6-445" fmla="*/ 0 w 1152493"/>
                  <a:gd name="connsiteY6-446" fmla="*/ 5241298 h 9491467"/>
                  <a:gd name="connsiteX7-447" fmla="*/ 1661 w 1152493"/>
                  <a:gd name="connsiteY7-448" fmla="*/ 5127166 h 9491467"/>
                  <a:gd name="connsiteX8-449" fmla="*/ 712457 w 1152493"/>
                  <a:gd name="connsiteY8-450" fmla="*/ 3019276 h 9491467"/>
                  <a:gd name="connsiteX9-451" fmla="*/ 48200 w 1152493"/>
                  <a:gd name="connsiteY9-452" fmla="*/ 1586676 h 9491467"/>
                  <a:gd name="connsiteX10-453" fmla="*/ 46061 w 1152493"/>
                  <a:gd name="connsiteY10-454" fmla="*/ 226400 h 9491467"/>
                  <a:gd name="connsiteX11-455" fmla="*/ 626955 w 1152493"/>
                  <a:gd name="connsiteY11-456" fmla="*/ 0 h 9491467"/>
                  <a:gd name="connsiteX0-457" fmla="*/ 626955 w 1168604"/>
                  <a:gd name="connsiteY0-458" fmla="*/ 0 h 9491467"/>
                  <a:gd name="connsiteX1-459" fmla="*/ 762123 w 1168604"/>
                  <a:gd name="connsiteY1-460" fmla="*/ 2361506 h 9491467"/>
                  <a:gd name="connsiteX2-461" fmla="*/ 561417 w 1168604"/>
                  <a:gd name="connsiteY2-462" fmla="*/ 4964032 h 9491467"/>
                  <a:gd name="connsiteX3-463" fmla="*/ 1004713 w 1168604"/>
                  <a:gd name="connsiteY3-464" fmla="*/ 6237632 h 9491467"/>
                  <a:gd name="connsiteX4-465" fmla="*/ 607060 w 1168604"/>
                  <a:gd name="connsiteY4-466" fmla="*/ 9491467 h 9491467"/>
                  <a:gd name="connsiteX5-467" fmla="*/ 17780 w 1168604"/>
                  <a:gd name="connsiteY5-468" fmla="*/ 9003619 h 9491467"/>
                  <a:gd name="connsiteX6-469" fmla="*/ 0 w 1168604"/>
                  <a:gd name="connsiteY6-470" fmla="*/ 5241298 h 9491467"/>
                  <a:gd name="connsiteX7-471" fmla="*/ 1661 w 1168604"/>
                  <a:gd name="connsiteY7-472" fmla="*/ 5127166 h 9491467"/>
                  <a:gd name="connsiteX8-473" fmla="*/ 712457 w 1168604"/>
                  <a:gd name="connsiteY8-474" fmla="*/ 3019276 h 9491467"/>
                  <a:gd name="connsiteX9-475" fmla="*/ 48200 w 1168604"/>
                  <a:gd name="connsiteY9-476" fmla="*/ 1586676 h 9491467"/>
                  <a:gd name="connsiteX10-477" fmla="*/ 46061 w 1168604"/>
                  <a:gd name="connsiteY10-478" fmla="*/ 226400 h 9491467"/>
                  <a:gd name="connsiteX11-479" fmla="*/ 626955 w 1168604"/>
                  <a:gd name="connsiteY11-480" fmla="*/ 0 h 9491467"/>
                  <a:gd name="connsiteX0-481" fmla="*/ 626955 w 1149526"/>
                  <a:gd name="connsiteY0-482" fmla="*/ 0 h 9491467"/>
                  <a:gd name="connsiteX1-483" fmla="*/ 762123 w 1149526"/>
                  <a:gd name="connsiteY1-484" fmla="*/ 2361506 h 9491467"/>
                  <a:gd name="connsiteX2-485" fmla="*/ 561417 w 1149526"/>
                  <a:gd name="connsiteY2-486" fmla="*/ 4964032 h 9491467"/>
                  <a:gd name="connsiteX3-487" fmla="*/ 1149433 w 1149526"/>
                  <a:gd name="connsiteY3-488" fmla="*/ 6571644 h 9491467"/>
                  <a:gd name="connsiteX4-489" fmla="*/ 607060 w 1149526"/>
                  <a:gd name="connsiteY4-490" fmla="*/ 9491467 h 9491467"/>
                  <a:gd name="connsiteX5-491" fmla="*/ 17780 w 1149526"/>
                  <a:gd name="connsiteY5-492" fmla="*/ 9003619 h 9491467"/>
                  <a:gd name="connsiteX6-493" fmla="*/ 0 w 1149526"/>
                  <a:gd name="connsiteY6-494" fmla="*/ 5241298 h 9491467"/>
                  <a:gd name="connsiteX7-495" fmla="*/ 1661 w 1149526"/>
                  <a:gd name="connsiteY7-496" fmla="*/ 5127166 h 9491467"/>
                  <a:gd name="connsiteX8-497" fmla="*/ 712457 w 1149526"/>
                  <a:gd name="connsiteY8-498" fmla="*/ 3019276 h 9491467"/>
                  <a:gd name="connsiteX9-499" fmla="*/ 48200 w 1149526"/>
                  <a:gd name="connsiteY9-500" fmla="*/ 1586676 h 9491467"/>
                  <a:gd name="connsiteX10-501" fmla="*/ 46061 w 1149526"/>
                  <a:gd name="connsiteY10-502" fmla="*/ 226400 h 9491467"/>
                  <a:gd name="connsiteX11-503" fmla="*/ 626955 w 1149526"/>
                  <a:gd name="connsiteY11-504" fmla="*/ 0 h 9491467"/>
                  <a:gd name="connsiteX0-505" fmla="*/ 626955 w 1295939"/>
                  <a:gd name="connsiteY0-506" fmla="*/ 0 h 9491467"/>
                  <a:gd name="connsiteX1-507" fmla="*/ 762123 w 1295939"/>
                  <a:gd name="connsiteY1-508" fmla="*/ 2361506 h 9491467"/>
                  <a:gd name="connsiteX2-509" fmla="*/ 561417 w 1295939"/>
                  <a:gd name="connsiteY2-510" fmla="*/ 4964032 h 9491467"/>
                  <a:gd name="connsiteX3-511" fmla="*/ 1149433 w 1295939"/>
                  <a:gd name="connsiteY3-512" fmla="*/ 6571644 h 9491467"/>
                  <a:gd name="connsiteX4-513" fmla="*/ 607060 w 1295939"/>
                  <a:gd name="connsiteY4-514" fmla="*/ 9491467 h 9491467"/>
                  <a:gd name="connsiteX5-515" fmla="*/ 17780 w 1295939"/>
                  <a:gd name="connsiteY5-516" fmla="*/ 9003619 h 9491467"/>
                  <a:gd name="connsiteX6-517" fmla="*/ 0 w 1295939"/>
                  <a:gd name="connsiteY6-518" fmla="*/ 5241298 h 9491467"/>
                  <a:gd name="connsiteX7-519" fmla="*/ 1661 w 1295939"/>
                  <a:gd name="connsiteY7-520" fmla="*/ 5127166 h 9491467"/>
                  <a:gd name="connsiteX8-521" fmla="*/ 712457 w 1295939"/>
                  <a:gd name="connsiteY8-522" fmla="*/ 3019276 h 9491467"/>
                  <a:gd name="connsiteX9-523" fmla="*/ 48200 w 1295939"/>
                  <a:gd name="connsiteY9-524" fmla="*/ 1586676 h 9491467"/>
                  <a:gd name="connsiteX10-525" fmla="*/ 46061 w 1295939"/>
                  <a:gd name="connsiteY10-526" fmla="*/ 226400 h 9491467"/>
                  <a:gd name="connsiteX11-527" fmla="*/ 626955 w 1295939"/>
                  <a:gd name="connsiteY11-528" fmla="*/ 0 h 9491467"/>
                  <a:gd name="connsiteX0-529" fmla="*/ 626955 w 1227995"/>
                  <a:gd name="connsiteY0-530" fmla="*/ 0 h 9491467"/>
                  <a:gd name="connsiteX1-531" fmla="*/ 762123 w 1227995"/>
                  <a:gd name="connsiteY1-532" fmla="*/ 2361506 h 9491467"/>
                  <a:gd name="connsiteX2-533" fmla="*/ 561417 w 1227995"/>
                  <a:gd name="connsiteY2-534" fmla="*/ 4964032 h 9491467"/>
                  <a:gd name="connsiteX3-535" fmla="*/ 1074667 w 1227995"/>
                  <a:gd name="connsiteY3-536" fmla="*/ 6956605 h 9491467"/>
                  <a:gd name="connsiteX4-537" fmla="*/ 607060 w 1227995"/>
                  <a:gd name="connsiteY4-538" fmla="*/ 9491467 h 9491467"/>
                  <a:gd name="connsiteX5-539" fmla="*/ 17780 w 1227995"/>
                  <a:gd name="connsiteY5-540" fmla="*/ 9003619 h 9491467"/>
                  <a:gd name="connsiteX6-541" fmla="*/ 0 w 1227995"/>
                  <a:gd name="connsiteY6-542" fmla="*/ 5241298 h 9491467"/>
                  <a:gd name="connsiteX7-543" fmla="*/ 1661 w 1227995"/>
                  <a:gd name="connsiteY7-544" fmla="*/ 5127166 h 9491467"/>
                  <a:gd name="connsiteX8-545" fmla="*/ 712457 w 1227995"/>
                  <a:gd name="connsiteY8-546" fmla="*/ 3019276 h 9491467"/>
                  <a:gd name="connsiteX9-547" fmla="*/ 48200 w 1227995"/>
                  <a:gd name="connsiteY9-548" fmla="*/ 1586676 h 9491467"/>
                  <a:gd name="connsiteX10-549" fmla="*/ 46061 w 1227995"/>
                  <a:gd name="connsiteY10-550" fmla="*/ 226400 h 9491467"/>
                  <a:gd name="connsiteX11-551" fmla="*/ 626955 w 1227995"/>
                  <a:gd name="connsiteY11-552" fmla="*/ 0 h 9491467"/>
                  <a:gd name="connsiteX0-553" fmla="*/ 626955 w 1150431"/>
                  <a:gd name="connsiteY0-554" fmla="*/ 0 h 9491467"/>
                  <a:gd name="connsiteX1-555" fmla="*/ 762123 w 1150431"/>
                  <a:gd name="connsiteY1-556" fmla="*/ 2361506 h 9491467"/>
                  <a:gd name="connsiteX2-557" fmla="*/ 561417 w 1150431"/>
                  <a:gd name="connsiteY2-558" fmla="*/ 4964032 h 9491467"/>
                  <a:gd name="connsiteX3-559" fmla="*/ 1074667 w 1150431"/>
                  <a:gd name="connsiteY3-560" fmla="*/ 6956605 h 9491467"/>
                  <a:gd name="connsiteX4-561" fmla="*/ 607060 w 1150431"/>
                  <a:gd name="connsiteY4-562" fmla="*/ 9491467 h 9491467"/>
                  <a:gd name="connsiteX5-563" fmla="*/ 17780 w 1150431"/>
                  <a:gd name="connsiteY5-564" fmla="*/ 9003619 h 9491467"/>
                  <a:gd name="connsiteX6-565" fmla="*/ 0 w 1150431"/>
                  <a:gd name="connsiteY6-566" fmla="*/ 5241298 h 9491467"/>
                  <a:gd name="connsiteX7-567" fmla="*/ 1661 w 1150431"/>
                  <a:gd name="connsiteY7-568" fmla="*/ 5127166 h 9491467"/>
                  <a:gd name="connsiteX8-569" fmla="*/ 712457 w 1150431"/>
                  <a:gd name="connsiteY8-570" fmla="*/ 3019276 h 9491467"/>
                  <a:gd name="connsiteX9-571" fmla="*/ 48200 w 1150431"/>
                  <a:gd name="connsiteY9-572" fmla="*/ 1586676 h 9491467"/>
                  <a:gd name="connsiteX10-573" fmla="*/ 46061 w 1150431"/>
                  <a:gd name="connsiteY10-574" fmla="*/ 226400 h 9491467"/>
                  <a:gd name="connsiteX11-575" fmla="*/ 626955 w 1150431"/>
                  <a:gd name="connsiteY11-576" fmla="*/ 0 h 9491467"/>
                  <a:gd name="connsiteX0-577" fmla="*/ 626955 w 1237701"/>
                  <a:gd name="connsiteY0-578" fmla="*/ 0 h 9491467"/>
                  <a:gd name="connsiteX1-579" fmla="*/ 762123 w 1237701"/>
                  <a:gd name="connsiteY1-580" fmla="*/ 2361506 h 9491467"/>
                  <a:gd name="connsiteX2-581" fmla="*/ 561417 w 1237701"/>
                  <a:gd name="connsiteY2-582" fmla="*/ 4964032 h 9491467"/>
                  <a:gd name="connsiteX3-583" fmla="*/ 1214321 w 1237701"/>
                  <a:gd name="connsiteY3-584" fmla="*/ 6570018 h 9491467"/>
                  <a:gd name="connsiteX4-585" fmla="*/ 607060 w 1237701"/>
                  <a:gd name="connsiteY4-586" fmla="*/ 9491467 h 9491467"/>
                  <a:gd name="connsiteX5-587" fmla="*/ 17780 w 1237701"/>
                  <a:gd name="connsiteY5-588" fmla="*/ 9003619 h 9491467"/>
                  <a:gd name="connsiteX6-589" fmla="*/ 0 w 1237701"/>
                  <a:gd name="connsiteY6-590" fmla="*/ 5241298 h 9491467"/>
                  <a:gd name="connsiteX7-591" fmla="*/ 1661 w 1237701"/>
                  <a:gd name="connsiteY7-592" fmla="*/ 5127166 h 9491467"/>
                  <a:gd name="connsiteX8-593" fmla="*/ 712457 w 1237701"/>
                  <a:gd name="connsiteY8-594" fmla="*/ 3019276 h 9491467"/>
                  <a:gd name="connsiteX9-595" fmla="*/ 48200 w 1237701"/>
                  <a:gd name="connsiteY9-596" fmla="*/ 1586676 h 9491467"/>
                  <a:gd name="connsiteX10-597" fmla="*/ 46061 w 1237701"/>
                  <a:gd name="connsiteY10-598" fmla="*/ 226400 h 9491467"/>
                  <a:gd name="connsiteX11-599" fmla="*/ 626955 w 1237701"/>
                  <a:gd name="connsiteY11-600" fmla="*/ 0 h 9491467"/>
                  <a:gd name="connsiteX0-601" fmla="*/ 626955 w 1362044"/>
                  <a:gd name="connsiteY0-602" fmla="*/ 0 h 9491467"/>
                  <a:gd name="connsiteX1-603" fmla="*/ 762123 w 1362044"/>
                  <a:gd name="connsiteY1-604" fmla="*/ 2361506 h 9491467"/>
                  <a:gd name="connsiteX2-605" fmla="*/ 561417 w 1362044"/>
                  <a:gd name="connsiteY2-606" fmla="*/ 4964032 h 9491467"/>
                  <a:gd name="connsiteX3-607" fmla="*/ 1214321 w 1362044"/>
                  <a:gd name="connsiteY3-608" fmla="*/ 6570018 h 9491467"/>
                  <a:gd name="connsiteX4-609" fmla="*/ 607060 w 1362044"/>
                  <a:gd name="connsiteY4-610" fmla="*/ 9491467 h 9491467"/>
                  <a:gd name="connsiteX5-611" fmla="*/ 17780 w 1362044"/>
                  <a:gd name="connsiteY5-612" fmla="*/ 9003619 h 9491467"/>
                  <a:gd name="connsiteX6-613" fmla="*/ 0 w 1362044"/>
                  <a:gd name="connsiteY6-614" fmla="*/ 5241298 h 9491467"/>
                  <a:gd name="connsiteX7-615" fmla="*/ 1661 w 1362044"/>
                  <a:gd name="connsiteY7-616" fmla="*/ 5127166 h 9491467"/>
                  <a:gd name="connsiteX8-617" fmla="*/ 712457 w 1362044"/>
                  <a:gd name="connsiteY8-618" fmla="*/ 3019276 h 9491467"/>
                  <a:gd name="connsiteX9-619" fmla="*/ 48200 w 1362044"/>
                  <a:gd name="connsiteY9-620" fmla="*/ 1586676 h 9491467"/>
                  <a:gd name="connsiteX10-621" fmla="*/ 46061 w 1362044"/>
                  <a:gd name="connsiteY10-622" fmla="*/ 226400 h 9491467"/>
                  <a:gd name="connsiteX11-623" fmla="*/ 626955 w 1362044"/>
                  <a:gd name="connsiteY11-624" fmla="*/ 0 h 9491467"/>
                  <a:gd name="connsiteX0-625" fmla="*/ 626955 w 1153127"/>
                  <a:gd name="connsiteY0-626" fmla="*/ 0 h 9491467"/>
                  <a:gd name="connsiteX1-627" fmla="*/ 762123 w 1153127"/>
                  <a:gd name="connsiteY1-628" fmla="*/ 2361506 h 9491467"/>
                  <a:gd name="connsiteX2-629" fmla="*/ 561417 w 1153127"/>
                  <a:gd name="connsiteY2-630" fmla="*/ 4964032 h 9491467"/>
                  <a:gd name="connsiteX3-631" fmla="*/ 983332 w 1153127"/>
                  <a:gd name="connsiteY3-632" fmla="*/ 6939413 h 9491467"/>
                  <a:gd name="connsiteX4-633" fmla="*/ 607060 w 1153127"/>
                  <a:gd name="connsiteY4-634" fmla="*/ 9491467 h 9491467"/>
                  <a:gd name="connsiteX5-635" fmla="*/ 17780 w 1153127"/>
                  <a:gd name="connsiteY5-636" fmla="*/ 9003619 h 9491467"/>
                  <a:gd name="connsiteX6-637" fmla="*/ 0 w 1153127"/>
                  <a:gd name="connsiteY6-638" fmla="*/ 5241298 h 9491467"/>
                  <a:gd name="connsiteX7-639" fmla="*/ 1661 w 1153127"/>
                  <a:gd name="connsiteY7-640" fmla="*/ 5127166 h 9491467"/>
                  <a:gd name="connsiteX8-641" fmla="*/ 712457 w 1153127"/>
                  <a:gd name="connsiteY8-642" fmla="*/ 3019276 h 9491467"/>
                  <a:gd name="connsiteX9-643" fmla="*/ 48200 w 1153127"/>
                  <a:gd name="connsiteY9-644" fmla="*/ 1586676 h 9491467"/>
                  <a:gd name="connsiteX10-645" fmla="*/ 46061 w 1153127"/>
                  <a:gd name="connsiteY10-646" fmla="*/ 226400 h 9491467"/>
                  <a:gd name="connsiteX11-647" fmla="*/ 626955 w 1153127"/>
                  <a:gd name="connsiteY11-648" fmla="*/ 0 h 9491467"/>
                  <a:gd name="connsiteX0-649" fmla="*/ 625296 w 1151468"/>
                  <a:gd name="connsiteY0-650" fmla="*/ 0 h 9491467"/>
                  <a:gd name="connsiteX1-651" fmla="*/ 760464 w 1151468"/>
                  <a:gd name="connsiteY1-652" fmla="*/ 2361506 h 9491467"/>
                  <a:gd name="connsiteX2-653" fmla="*/ 559758 w 1151468"/>
                  <a:gd name="connsiteY2-654" fmla="*/ 4964032 h 9491467"/>
                  <a:gd name="connsiteX3-655" fmla="*/ 981673 w 1151468"/>
                  <a:gd name="connsiteY3-656" fmla="*/ 6939413 h 9491467"/>
                  <a:gd name="connsiteX4-657" fmla="*/ 605401 w 1151468"/>
                  <a:gd name="connsiteY4-658" fmla="*/ 9491467 h 9491467"/>
                  <a:gd name="connsiteX5-659" fmla="*/ 16121 w 1151468"/>
                  <a:gd name="connsiteY5-660" fmla="*/ 9003619 h 9491467"/>
                  <a:gd name="connsiteX6-661" fmla="*/ 210578 w 1151468"/>
                  <a:gd name="connsiteY6-662" fmla="*/ 6196949 h 9491467"/>
                  <a:gd name="connsiteX7-663" fmla="*/ 2 w 1151468"/>
                  <a:gd name="connsiteY7-664" fmla="*/ 5127166 h 9491467"/>
                  <a:gd name="connsiteX8-665" fmla="*/ 710798 w 1151468"/>
                  <a:gd name="connsiteY8-666" fmla="*/ 3019276 h 9491467"/>
                  <a:gd name="connsiteX9-667" fmla="*/ 46541 w 1151468"/>
                  <a:gd name="connsiteY9-668" fmla="*/ 1586676 h 9491467"/>
                  <a:gd name="connsiteX10-669" fmla="*/ 44402 w 1151468"/>
                  <a:gd name="connsiteY10-670" fmla="*/ 226400 h 9491467"/>
                  <a:gd name="connsiteX11-671" fmla="*/ 625296 w 1151468"/>
                  <a:gd name="connsiteY11-672" fmla="*/ 0 h 9491467"/>
                  <a:gd name="connsiteX0-673" fmla="*/ 625296 w 1151468"/>
                  <a:gd name="connsiteY0-674" fmla="*/ 0 h 9491467"/>
                  <a:gd name="connsiteX1-675" fmla="*/ 760464 w 1151468"/>
                  <a:gd name="connsiteY1-676" fmla="*/ 2361506 h 9491467"/>
                  <a:gd name="connsiteX2-677" fmla="*/ 559758 w 1151468"/>
                  <a:gd name="connsiteY2-678" fmla="*/ 4964032 h 9491467"/>
                  <a:gd name="connsiteX3-679" fmla="*/ 981673 w 1151468"/>
                  <a:gd name="connsiteY3-680" fmla="*/ 6939413 h 9491467"/>
                  <a:gd name="connsiteX4-681" fmla="*/ 605401 w 1151468"/>
                  <a:gd name="connsiteY4-682" fmla="*/ 9491467 h 9491467"/>
                  <a:gd name="connsiteX5-683" fmla="*/ 16121 w 1151468"/>
                  <a:gd name="connsiteY5-684" fmla="*/ 9003619 h 9491467"/>
                  <a:gd name="connsiteX6-685" fmla="*/ 210578 w 1151468"/>
                  <a:gd name="connsiteY6-686" fmla="*/ 6196949 h 9491467"/>
                  <a:gd name="connsiteX7-687" fmla="*/ 2 w 1151468"/>
                  <a:gd name="connsiteY7-688" fmla="*/ 5127166 h 9491467"/>
                  <a:gd name="connsiteX8-689" fmla="*/ 710798 w 1151468"/>
                  <a:gd name="connsiteY8-690" fmla="*/ 3019276 h 9491467"/>
                  <a:gd name="connsiteX9-691" fmla="*/ 46541 w 1151468"/>
                  <a:gd name="connsiteY9-692" fmla="*/ 1586676 h 9491467"/>
                  <a:gd name="connsiteX10-693" fmla="*/ 44402 w 1151468"/>
                  <a:gd name="connsiteY10-694" fmla="*/ 226400 h 9491467"/>
                  <a:gd name="connsiteX11-695" fmla="*/ 625296 w 1151468"/>
                  <a:gd name="connsiteY11-696" fmla="*/ 0 h 9491467"/>
                  <a:gd name="connsiteX0-697" fmla="*/ 625296 w 1151468"/>
                  <a:gd name="connsiteY0-698" fmla="*/ 0 h 9491467"/>
                  <a:gd name="connsiteX1-699" fmla="*/ 760464 w 1151468"/>
                  <a:gd name="connsiteY1-700" fmla="*/ 2361506 h 9491467"/>
                  <a:gd name="connsiteX2-701" fmla="*/ 559758 w 1151468"/>
                  <a:gd name="connsiteY2-702" fmla="*/ 4964032 h 9491467"/>
                  <a:gd name="connsiteX3-703" fmla="*/ 981673 w 1151468"/>
                  <a:gd name="connsiteY3-704" fmla="*/ 6939413 h 9491467"/>
                  <a:gd name="connsiteX4-705" fmla="*/ 605401 w 1151468"/>
                  <a:gd name="connsiteY4-706" fmla="*/ 9491467 h 9491467"/>
                  <a:gd name="connsiteX5-707" fmla="*/ 16121 w 1151468"/>
                  <a:gd name="connsiteY5-708" fmla="*/ 9003619 h 9491467"/>
                  <a:gd name="connsiteX6-709" fmla="*/ 158068 w 1151468"/>
                  <a:gd name="connsiteY6-710" fmla="*/ 7211175 h 9491467"/>
                  <a:gd name="connsiteX7-711" fmla="*/ 2 w 1151468"/>
                  <a:gd name="connsiteY7-712" fmla="*/ 5127166 h 9491467"/>
                  <a:gd name="connsiteX8-713" fmla="*/ 710798 w 1151468"/>
                  <a:gd name="connsiteY8-714" fmla="*/ 3019276 h 9491467"/>
                  <a:gd name="connsiteX9-715" fmla="*/ 46541 w 1151468"/>
                  <a:gd name="connsiteY9-716" fmla="*/ 1586676 h 9491467"/>
                  <a:gd name="connsiteX10-717" fmla="*/ 44402 w 1151468"/>
                  <a:gd name="connsiteY10-718" fmla="*/ 226400 h 9491467"/>
                  <a:gd name="connsiteX11-719" fmla="*/ 625296 w 1151468"/>
                  <a:gd name="connsiteY11-720" fmla="*/ 0 h 9491467"/>
                  <a:gd name="connsiteX0-721" fmla="*/ 625295 w 1151467"/>
                  <a:gd name="connsiteY0-722" fmla="*/ 0 h 9491467"/>
                  <a:gd name="connsiteX1-723" fmla="*/ 760463 w 1151467"/>
                  <a:gd name="connsiteY1-724" fmla="*/ 2361506 h 9491467"/>
                  <a:gd name="connsiteX2-725" fmla="*/ 559757 w 1151467"/>
                  <a:gd name="connsiteY2-726" fmla="*/ 4964032 h 9491467"/>
                  <a:gd name="connsiteX3-727" fmla="*/ 981672 w 1151467"/>
                  <a:gd name="connsiteY3-728" fmla="*/ 6939413 h 9491467"/>
                  <a:gd name="connsiteX4-729" fmla="*/ 605400 w 1151467"/>
                  <a:gd name="connsiteY4-730" fmla="*/ 9491467 h 9491467"/>
                  <a:gd name="connsiteX5-731" fmla="*/ 16120 w 1151467"/>
                  <a:gd name="connsiteY5-732" fmla="*/ 9003619 h 9491467"/>
                  <a:gd name="connsiteX6-733" fmla="*/ 274344 w 1151467"/>
                  <a:gd name="connsiteY6-734" fmla="*/ 6409620 h 9491467"/>
                  <a:gd name="connsiteX7-735" fmla="*/ 1 w 1151467"/>
                  <a:gd name="connsiteY7-736" fmla="*/ 5127166 h 9491467"/>
                  <a:gd name="connsiteX8-737" fmla="*/ 710797 w 1151467"/>
                  <a:gd name="connsiteY8-738" fmla="*/ 3019276 h 9491467"/>
                  <a:gd name="connsiteX9-739" fmla="*/ 46540 w 1151467"/>
                  <a:gd name="connsiteY9-740" fmla="*/ 1586676 h 9491467"/>
                  <a:gd name="connsiteX10-741" fmla="*/ 44401 w 1151467"/>
                  <a:gd name="connsiteY10-742" fmla="*/ 226400 h 9491467"/>
                  <a:gd name="connsiteX11-743" fmla="*/ 625295 w 1151467"/>
                  <a:gd name="connsiteY11-744" fmla="*/ 0 h 9491467"/>
                  <a:gd name="connsiteX0-745" fmla="*/ 625295 w 1151467"/>
                  <a:gd name="connsiteY0-746" fmla="*/ 0 h 9491467"/>
                  <a:gd name="connsiteX1-747" fmla="*/ 760463 w 1151467"/>
                  <a:gd name="connsiteY1-748" fmla="*/ 2361506 h 9491467"/>
                  <a:gd name="connsiteX2-749" fmla="*/ 559757 w 1151467"/>
                  <a:gd name="connsiteY2-750" fmla="*/ 4964032 h 9491467"/>
                  <a:gd name="connsiteX3-751" fmla="*/ 981672 w 1151467"/>
                  <a:gd name="connsiteY3-752" fmla="*/ 6939413 h 9491467"/>
                  <a:gd name="connsiteX4-753" fmla="*/ 605400 w 1151467"/>
                  <a:gd name="connsiteY4-754" fmla="*/ 9491467 h 9491467"/>
                  <a:gd name="connsiteX5-755" fmla="*/ 16120 w 1151467"/>
                  <a:gd name="connsiteY5-756" fmla="*/ 9003619 h 9491467"/>
                  <a:gd name="connsiteX6-757" fmla="*/ 270468 w 1151467"/>
                  <a:gd name="connsiteY6-758" fmla="*/ 6773327 h 9491467"/>
                  <a:gd name="connsiteX7-759" fmla="*/ 1 w 1151467"/>
                  <a:gd name="connsiteY7-760" fmla="*/ 5127166 h 9491467"/>
                  <a:gd name="connsiteX8-761" fmla="*/ 710797 w 1151467"/>
                  <a:gd name="connsiteY8-762" fmla="*/ 3019276 h 9491467"/>
                  <a:gd name="connsiteX9-763" fmla="*/ 46540 w 1151467"/>
                  <a:gd name="connsiteY9-764" fmla="*/ 1586676 h 9491467"/>
                  <a:gd name="connsiteX10-765" fmla="*/ 44401 w 1151467"/>
                  <a:gd name="connsiteY10-766" fmla="*/ 226400 h 9491467"/>
                  <a:gd name="connsiteX11-767" fmla="*/ 625295 w 1151467"/>
                  <a:gd name="connsiteY11-768" fmla="*/ 0 h 9491467"/>
                  <a:gd name="connsiteX0-769" fmla="*/ 625295 w 1151467"/>
                  <a:gd name="connsiteY0-770" fmla="*/ 0 h 9491467"/>
                  <a:gd name="connsiteX1-771" fmla="*/ 760463 w 1151467"/>
                  <a:gd name="connsiteY1-772" fmla="*/ 2361506 h 9491467"/>
                  <a:gd name="connsiteX2-773" fmla="*/ 559757 w 1151467"/>
                  <a:gd name="connsiteY2-774" fmla="*/ 4964032 h 9491467"/>
                  <a:gd name="connsiteX3-775" fmla="*/ 981672 w 1151467"/>
                  <a:gd name="connsiteY3-776" fmla="*/ 6939413 h 9491467"/>
                  <a:gd name="connsiteX4-777" fmla="*/ 605400 w 1151467"/>
                  <a:gd name="connsiteY4-778" fmla="*/ 9491467 h 9491467"/>
                  <a:gd name="connsiteX5-779" fmla="*/ 16120 w 1151467"/>
                  <a:gd name="connsiteY5-780" fmla="*/ 9003619 h 9491467"/>
                  <a:gd name="connsiteX6-781" fmla="*/ 163693 w 1151467"/>
                  <a:gd name="connsiteY6-782" fmla="*/ 6139685 h 9491467"/>
                  <a:gd name="connsiteX7-783" fmla="*/ 1 w 1151467"/>
                  <a:gd name="connsiteY7-784" fmla="*/ 5127166 h 9491467"/>
                  <a:gd name="connsiteX8-785" fmla="*/ 710797 w 1151467"/>
                  <a:gd name="connsiteY8-786" fmla="*/ 3019276 h 9491467"/>
                  <a:gd name="connsiteX9-787" fmla="*/ 46540 w 1151467"/>
                  <a:gd name="connsiteY9-788" fmla="*/ 1586676 h 9491467"/>
                  <a:gd name="connsiteX10-789" fmla="*/ 44401 w 1151467"/>
                  <a:gd name="connsiteY10-790" fmla="*/ 226400 h 9491467"/>
                  <a:gd name="connsiteX11-791" fmla="*/ 625295 w 1151467"/>
                  <a:gd name="connsiteY11-792" fmla="*/ 0 h 9491467"/>
                  <a:gd name="connsiteX0-793" fmla="*/ 699438 w 1225610"/>
                  <a:gd name="connsiteY0-794" fmla="*/ 0 h 9491467"/>
                  <a:gd name="connsiteX1-795" fmla="*/ 834606 w 1225610"/>
                  <a:gd name="connsiteY1-796" fmla="*/ 2361506 h 9491467"/>
                  <a:gd name="connsiteX2-797" fmla="*/ 633900 w 1225610"/>
                  <a:gd name="connsiteY2-798" fmla="*/ 4964032 h 9491467"/>
                  <a:gd name="connsiteX3-799" fmla="*/ 1055815 w 1225610"/>
                  <a:gd name="connsiteY3-800" fmla="*/ 6939413 h 9491467"/>
                  <a:gd name="connsiteX4-801" fmla="*/ 679543 w 1225610"/>
                  <a:gd name="connsiteY4-802" fmla="*/ 9491467 h 9491467"/>
                  <a:gd name="connsiteX5-803" fmla="*/ 90263 w 1225610"/>
                  <a:gd name="connsiteY5-804" fmla="*/ 9003619 h 9491467"/>
                  <a:gd name="connsiteX6-805" fmla="*/ 74144 w 1225610"/>
                  <a:gd name="connsiteY6-806" fmla="*/ 5127166 h 9491467"/>
                  <a:gd name="connsiteX7-807" fmla="*/ 784940 w 1225610"/>
                  <a:gd name="connsiteY7-808" fmla="*/ 3019276 h 9491467"/>
                  <a:gd name="connsiteX8-809" fmla="*/ 120683 w 1225610"/>
                  <a:gd name="connsiteY8-810" fmla="*/ 1586676 h 9491467"/>
                  <a:gd name="connsiteX9-811" fmla="*/ 118544 w 1225610"/>
                  <a:gd name="connsiteY9-812" fmla="*/ 226400 h 9491467"/>
                  <a:gd name="connsiteX10-813" fmla="*/ 699438 w 1225610"/>
                  <a:gd name="connsiteY10-814" fmla="*/ 0 h 9491467"/>
                  <a:gd name="connsiteX0-815" fmla="*/ 625294 w 1151466"/>
                  <a:gd name="connsiteY0-816" fmla="*/ 0 h 9491467"/>
                  <a:gd name="connsiteX1-817" fmla="*/ 760462 w 1151466"/>
                  <a:gd name="connsiteY1-818" fmla="*/ 2361506 h 9491467"/>
                  <a:gd name="connsiteX2-819" fmla="*/ 559756 w 1151466"/>
                  <a:gd name="connsiteY2-820" fmla="*/ 4964032 h 9491467"/>
                  <a:gd name="connsiteX3-821" fmla="*/ 981671 w 1151466"/>
                  <a:gd name="connsiteY3-822" fmla="*/ 6939413 h 9491467"/>
                  <a:gd name="connsiteX4-823" fmla="*/ 605399 w 1151466"/>
                  <a:gd name="connsiteY4-824" fmla="*/ 9491467 h 9491467"/>
                  <a:gd name="connsiteX5-825" fmla="*/ 16119 w 1151466"/>
                  <a:gd name="connsiteY5-826" fmla="*/ 9003619 h 9491467"/>
                  <a:gd name="connsiteX6-827" fmla="*/ 0 w 1151466"/>
                  <a:gd name="connsiteY6-828" fmla="*/ 5127166 h 9491467"/>
                  <a:gd name="connsiteX7-829" fmla="*/ 710796 w 1151466"/>
                  <a:gd name="connsiteY7-830" fmla="*/ 3019276 h 9491467"/>
                  <a:gd name="connsiteX8-831" fmla="*/ 46539 w 1151466"/>
                  <a:gd name="connsiteY8-832" fmla="*/ 1586676 h 9491467"/>
                  <a:gd name="connsiteX9-833" fmla="*/ 44400 w 1151466"/>
                  <a:gd name="connsiteY9-834" fmla="*/ 226400 h 9491467"/>
                  <a:gd name="connsiteX10-835" fmla="*/ 625294 w 1151466"/>
                  <a:gd name="connsiteY10-836" fmla="*/ 0 h 9491467"/>
                  <a:gd name="connsiteX0-837" fmla="*/ 625294 w 1151466"/>
                  <a:gd name="connsiteY0-838" fmla="*/ 0 h 9491467"/>
                  <a:gd name="connsiteX1-839" fmla="*/ 760462 w 1151466"/>
                  <a:gd name="connsiteY1-840" fmla="*/ 2361506 h 9491467"/>
                  <a:gd name="connsiteX2-841" fmla="*/ 559756 w 1151466"/>
                  <a:gd name="connsiteY2-842" fmla="*/ 4964032 h 9491467"/>
                  <a:gd name="connsiteX3-843" fmla="*/ 981671 w 1151466"/>
                  <a:gd name="connsiteY3-844" fmla="*/ 6939413 h 9491467"/>
                  <a:gd name="connsiteX4-845" fmla="*/ 605399 w 1151466"/>
                  <a:gd name="connsiteY4-846" fmla="*/ 9491467 h 9491467"/>
                  <a:gd name="connsiteX5-847" fmla="*/ 16119 w 1151466"/>
                  <a:gd name="connsiteY5-848" fmla="*/ 9003619 h 9491467"/>
                  <a:gd name="connsiteX6-849" fmla="*/ 0 w 1151466"/>
                  <a:gd name="connsiteY6-850" fmla="*/ 5127166 h 9491467"/>
                  <a:gd name="connsiteX7-851" fmla="*/ 710796 w 1151466"/>
                  <a:gd name="connsiteY7-852" fmla="*/ 3019276 h 9491467"/>
                  <a:gd name="connsiteX8-853" fmla="*/ 46539 w 1151466"/>
                  <a:gd name="connsiteY8-854" fmla="*/ 1586676 h 9491467"/>
                  <a:gd name="connsiteX9-855" fmla="*/ 44400 w 1151466"/>
                  <a:gd name="connsiteY9-856" fmla="*/ 226400 h 9491467"/>
                  <a:gd name="connsiteX10-857" fmla="*/ 625294 w 1151466"/>
                  <a:gd name="connsiteY10-858" fmla="*/ 0 h 9491467"/>
                  <a:gd name="connsiteX0-859" fmla="*/ 647159 w 1173331"/>
                  <a:gd name="connsiteY0-860" fmla="*/ 0 h 9491467"/>
                  <a:gd name="connsiteX1-861" fmla="*/ 782327 w 1173331"/>
                  <a:gd name="connsiteY1-862" fmla="*/ 2361506 h 9491467"/>
                  <a:gd name="connsiteX2-863" fmla="*/ 581621 w 1173331"/>
                  <a:gd name="connsiteY2-864" fmla="*/ 4964032 h 9491467"/>
                  <a:gd name="connsiteX3-865" fmla="*/ 1003536 w 1173331"/>
                  <a:gd name="connsiteY3-866" fmla="*/ 6939413 h 9491467"/>
                  <a:gd name="connsiteX4-867" fmla="*/ 627264 w 1173331"/>
                  <a:gd name="connsiteY4-868" fmla="*/ 9491467 h 9491467"/>
                  <a:gd name="connsiteX5-869" fmla="*/ 37984 w 1173331"/>
                  <a:gd name="connsiteY5-870" fmla="*/ 9003619 h 9491467"/>
                  <a:gd name="connsiteX6-871" fmla="*/ 169343 w 1173331"/>
                  <a:gd name="connsiteY6-872" fmla="*/ 7129778 h 9491467"/>
                  <a:gd name="connsiteX7-873" fmla="*/ 21865 w 1173331"/>
                  <a:gd name="connsiteY7-874" fmla="*/ 5127166 h 9491467"/>
                  <a:gd name="connsiteX8-875" fmla="*/ 732661 w 1173331"/>
                  <a:gd name="connsiteY8-876" fmla="*/ 3019276 h 9491467"/>
                  <a:gd name="connsiteX9-877" fmla="*/ 68404 w 1173331"/>
                  <a:gd name="connsiteY9-878" fmla="*/ 1586676 h 9491467"/>
                  <a:gd name="connsiteX10-879" fmla="*/ 66265 w 1173331"/>
                  <a:gd name="connsiteY10-880" fmla="*/ 226400 h 9491467"/>
                  <a:gd name="connsiteX11-881" fmla="*/ 647159 w 1173331"/>
                  <a:gd name="connsiteY11-882" fmla="*/ 0 h 9491467"/>
                  <a:gd name="connsiteX0-883" fmla="*/ 661579 w 1187751"/>
                  <a:gd name="connsiteY0-884" fmla="*/ 0 h 9491467"/>
                  <a:gd name="connsiteX1-885" fmla="*/ 796747 w 1187751"/>
                  <a:gd name="connsiteY1-886" fmla="*/ 2361506 h 9491467"/>
                  <a:gd name="connsiteX2-887" fmla="*/ 596041 w 1187751"/>
                  <a:gd name="connsiteY2-888" fmla="*/ 4964032 h 9491467"/>
                  <a:gd name="connsiteX3-889" fmla="*/ 1017956 w 1187751"/>
                  <a:gd name="connsiteY3-890" fmla="*/ 6939413 h 9491467"/>
                  <a:gd name="connsiteX4-891" fmla="*/ 641684 w 1187751"/>
                  <a:gd name="connsiteY4-892" fmla="*/ 9491467 h 9491467"/>
                  <a:gd name="connsiteX5-893" fmla="*/ 52404 w 1187751"/>
                  <a:gd name="connsiteY5-894" fmla="*/ 9003619 h 9491467"/>
                  <a:gd name="connsiteX6-895" fmla="*/ 62734 w 1187751"/>
                  <a:gd name="connsiteY6-896" fmla="*/ 6963991 h 9491467"/>
                  <a:gd name="connsiteX7-897" fmla="*/ 36285 w 1187751"/>
                  <a:gd name="connsiteY7-898" fmla="*/ 5127166 h 9491467"/>
                  <a:gd name="connsiteX8-899" fmla="*/ 747081 w 1187751"/>
                  <a:gd name="connsiteY8-900" fmla="*/ 3019276 h 9491467"/>
                  <a:gd name="connsiteX9-901" fmla="*/ 82824 w 1187751"/>
                  <a:gd name="connsiteY9-902" fmla="*/ 1586676 h 9491467"/>
                  <a:gd name="connsiteX10-903" fmla="*/ 80685 w 1187751"/>
                  <a:gd name="connsiteY10-904" fmla="*/ 226400 h 9491467"/>
                  <a:gd name="connsiteX11-905" fmla="*/ 661579 w 1187751"/>
                  <a:gd name="connsiteY11-906" fmla="*/ 0 h 9491467"/>
                  <a:gd name="connsiteX0-907" fmla="*/ 661579 w 1187751"/>
                  <a:gd name="connsiteY0-908" fmla="*/ 0 h 9491467"/>
                  <a:gd name="connsiteX1-909" fmla="*/ 796747 w 1187751"/>
                  <a:gd name="connsiteY1-910" fmla="*/ 2361506 h 9491467"/>
                  <a:gd name="connsiteX2-911" fmla="*/ 596041 w 1187751"/>
                  <a:gd name="connsiteY2-912" fmla="*/ 4964032 h 9491467"/>
                  <a:gd name="connsiteX3-913" fmla="*/ 1017956 w 1187751"/>
                  <a:gd name="connsiteY3-914" fmla="*/ 6939413 h 9491467"/>
                  <a:gd name="connsiteX4-915" fmla="*/ 641684 w 1187751"/>
                  <a:gd name="connsiteY4-916" fmla="*/ 9491467 h 9491467"/>
                  <a:gd name="connsiteX5-917" fmla="*/ 52404 w 1187751"/>
                  <a:gd name="connsiteY5-918" fmla="*/ 9003619 h 9491467"/>
                  <a:gd name="connsiteX6-919" fmla="*/ 62734 w 1187751"/>
                  <a:gd name="connsiteY6-920" fmla="*/ 6963991 h 9491467"/>
                  <a:gd name="connsiteX7-921" fmla="*/ 36285 w 1187751"/>
                  <a:gd name="connsiteY7-922" fmla="*/ 5127166 h 9491467"/>
                  <a:gd name="connsiteX8-923" fmla="*/ 566041 w 1187751"/>
                  <a:gd name="connsiteY8-924" fmla="*/ 3049782 h 9491467"/>
                  <a:gd name="connsiteX9-925" fmla="*/ 82824 w 1187751"/>
                  <a:gd name="connsiteY9-926" fmla="*/ 1586676 h 9491467"/>
                  <a:gd name="connsiteX10-927" fmla="*/ 80685 w 1187751"/>
                  <a:gd name="connsiteY10-928" fmla="*/ 226400 h 9491467"/>
                  <a:gd name="connsiteX11-929" fmla="*/ 661579 w 1187751"/>
                  <a:gd name="connsiteY11-930" fmla="*/ 0 h 9491467"/>
                  <a:gd name="connsiteX0-931" fmla="*/ 654535 w 1180707"/>
                  <a:gd name="connsiteY0-932" fmla="*/ 0 h 9491467"/>
                  <a:gd name="connsiteX1-933" fmla="*/ 789703 w 1180707"/>
                  <a:gd name="connsiteY1-934" fmla="*/ 2361506 h 9491467"/>
                  <a:gd name="connsiteX2-935" fmla="*/ 588997 w 1180707"/>
                  <a:gd name="connsiteY2-936" fmla="*/ 4964032 h 9491467"/>
                  <a:gd name="connsiteX3-937" fmla="*/ 1010912 w 1180707"/>
                  <a:gd name="connsiteY3-938" fmla="*/ 6939413 h 9491467"/>
                  <a:gd name="connsiteX4-939" fmla="*/ 634640 w 1180707"/>
                  <a:gd name="connsiteY4-940" fmla="*/ 9491467 h 9491467"/>
                  <a:gd name="connsiteX5-941" fmla="*/ 45360 w 1180707"/>
                  <a:gd name="connsiteY5-942" fmla="*/ 9003619 h 9491467"/>
                  <a:gd name="connsiteX6-943" fmla="*/ 55690 w 1180707"/>
                  <a:gd name="connsiteY6-944" fmla="*/ 6963991 h 9491467"/>
                  <a:gd name="connsiteX7-945" fmla="*/ 38116 w 1180707"/>
                  <a:gd name="connsiteY7-946" fmla="*/ 4185456 h 9491467"/>
                  <a:gd name="connsiteX8-947" fmla="*/ 558997 w 1180707"/>
                  <a:gd name="connsiteY8-948" fmla="*/ 3049782 h 9491467"/>
                  <a:gd name="connsiteX9-949" fmla="*/ 75780 w 1180707"/>
                  <a:gd name="connsiteY9-950" fmla="*/ 1586676 h 9491467"/>
                  <a:gd name="connsiteX10-951" fmla="*/ 73641 w 1180707"/>
                  <a:gd name="connsiteY10-952" fmla="*/ 226400 h 9491467"/>
                  <a:gd name="connsiteX11-953" fmla="*/ 654535 w 1180707"/>
                  <a:gd name="connsiteY11-954" fmla="*/ 0 h 9491467"/>
                  <a:gd name="connsiteX0-955" fmla="*/ 640094 w 1166266"/>
                  <a:gd name="connsiteY0-956" fmla="*/ 0 h 9491467"/>
                  <a:gd name="connsiteX1-957" fmla="*/ 775262 w 1166266"/>
                  <a:gd name="connsiteY1-958" fmla="*/ 2361506 h 9491467"/>
                  <a:gd name="connsiteX2-959" fmla="*/ 574556 w 1166266"/>
                  <a:gd name="connsiteY2-960" fmla="*/ 4964032 h 9491467"/>
                  <a:gd name="connsiteX3-961" fmla="*/ 996471 w 1166266"/>
                  <a:gd name="connsiteY3-962" fmla="*/ 6939413 h 9491467"/>
                  <a:gd name="connsiteX4-963" fmla="*/ 620199 w 1166266"/>
                  <a:gd name="connsiteY4-964" fmla="*/ 9491467 h 9491467"/>
                  <a:gd name="connsiteX5-965" fmla="*/ 30919 w 1166266"/>
                  <a:gd name="connsiteY5-966" fmla="*/ 9003619 h 9491467"/>
                  <a:gd name="connsiteX6-967" fmla="*/ 41249 w 1166266"/>
                  <a:gd name="connsiteY6-968" fmla="*/ 6963991 h 9491467"/>
                  <a:gd name="connsiteX7-969" fmla="*/ 23675 w 1166266"/>
                  <a:gd name="connsiteY7-970" fmla="*/ 4185456 h 9491467"/>
                  <a:gd name="connsiteX8-971" fmla="*/ 544556 w 1166266"/>
                  <a:gd name="connsiteY8-972" fmla="*/ 3049782 h 9491467"/>
                  <a:gd name="connsiteX9-973" fmla="*/ 61339 w 1166266"/>
                  <a:gd name="connsiteY9-974" fmla="*/ 1586676 h 9491467"/>
                  <a:gd name="connsiteX10-975" fmla="*/ 59200 w 1166266"/>
                  <a:gd name="connsiteY10-976" fmla="*/ 226400 h 9491467"/>
                  <a:gd name="connsiteX11-977" fmla="*/ 640094 w 1166266"/>
                  <a:gd name="connsiteY11-978" fmla="*/ 0 h 9491467"/>
                  <a:gd name="connsiteX0-979" fmla="*/ 640094 w 1166266"/>
                  <a:gd name="connsiteY0-980" fmla="*/ 0 h 9491467"/>
                  <a:gd name="connsiteX1-981" fmla="*/ 775262 w 1166266"/>
                  <a:gd name="connsiteY1-982" fmla="*/ 2361506 h 9491467"/>
                  <a:gd name="connsiteX2-983" fmla="*/ 574556 w 1166266"/>
                  <a:gd name="connsiteY2-984" fmla="*/ 4964032 h 9491467"/>
                  <a:gd name="connsiteX3-985" fmla="*/ 996471 w 1166266"/>
                  <a:gd name="connsiteY3-986" fmla="*/ 6939413 h 9491467"/>
                  <a:gd name="connsiteX4-987" fmla="*/ 620199 w 1166266"/>
                  <a:gd name="connsiteY4-988" fmla="*/ 9491467 h 9491467"/>
                  <a:gd name="connsiteX5-989" fmla="*/ 30919 w 1166266"/>
                  <a:gd name="connsiteY5-990" fmla="*/ 9003619 h 9491467"/>
                  <a:gd name="connsiteX6-991" fmla="*/ 41249 w 1166266"/>
                  <a:gd name="connsiteY6-992" fmla="*/ 6963991 h 9491467"/>
                  <a:gd name="connsiteX7-993" fmla="*/ 23675 w 1166266"/>
                  <a:gd name="connsiteY7-994" fmla="*/ 4185456 h 9491467"/>
                  <a:gd name="connsiteX8-995" fmla="*/ 544556 w 1166266"/>
                  <a:gd name="connsiteY8-996" fmla="*/ 3049782 h 9491467"/>
                  <a:gd name="connsiteX9-997" fmla="*/ 61339 w 1166266"/>
                  <a:gd name="connsiteY9-998" fmla="*/ 1586676 h 9491467"/>
                  <a:gd name="connsiteX10-999" fmla="*/ 59200 w 1166266"/>
                  <a:gd name="connsiteY10-1000" fmla="*/ 226400 h 9491467"/>
                  <a:gd name="connsiteX11-1001" fmla="*/ 640094 w 1166266"/>
                  <a:gd name="connsiteY11-1002" fmla="*/ 0 h 9491467"/>
                  <a:gd name="connsiteX0-1003" fmla="*/ 640094 w 1166266"/>
                  <a:gd name="connsiteY0-1004" fmla="*/ 0 h 9491467"/>
                  <a:gd name="connsiteX1-1005" fmla="*/ 775262 w 1166266"/>
                  <a:gd name="connsiteY1-1006" fmla="*/ 2361506 h 9491467"/>
                  <a:gd name="connsiteX2-1007" fmla="*/ 574556 w 1166266"/>
                  <a:gd name="connsiteY2-1008" fmla="*/ 4964032 h 9491467"/>
                  <a:gd name="connsiteX3-1009" fmla="*/ 996471 w 1166266"/>
                  <a:gd name="connsiteY3-1010" fmla="*/ 6939413 h 9491467"/>
                  <a:gd name="connsiteX4-1011" fmla="*/ 620199 w 1166266"/>
                  <a:gd name="connsiteY4-1012" fmla="*/ 9491467 h 9491467"/>
                  <a:gd name="connsiteX5-1013" fmla="*/ 30919 w 1166266"/>
                  <a:gd name="connsiteY5-1014" fmla="*/ 9003619 h 9491467"/>
                  <a:gd name="connsiteX6-1015" fmla="*/ 41249 w 1166266"/>
                  <a:gd name="connsiteY6-1016" fmla="*/ 6963991 h 9491467"/>
                  <a:gd name="connsiteX7-1017" fmla="*/ 23675 w 1166266"/>
                  <a:gd name="connsiteY7-1018" fmla="*/ 4185456 h 9491467"/>
                  <a:gd name="connsiteX8-1019" fmla="*/ 544556 w 1166266"/>
                  <a:gd name="connsiteY8-1020" fmla="*/ 3049782 h 9491467"/>
                  <a:gd name="connsiteX9-1021" fmla="*/ 61339 w 1166266"/>
                  <a:gd name="connsiteY9-1022" fmla="*/ 1586676 h 9491467"/>
                  <a:gd name="connsiteX10-1023" fmla="*/ 59200 w 1166266"/>
                  <a:gd name="connsiteY10-1024" fmla="*/ 226400 h 9491467"/>
                  <a:gd name="connsiteX11-1025" fmla="*/ 640094 w 1166266"/>
                  <a:gd name="connsiteY11-1026" fmla="*/ 0 h 9491467"/>
                  <a:gd name="connsiteX0-1027" fmla="*/ 640094 w 1166266"/>
                  <a:gd name="connsiteY0-1028" fmla="*/ 0 h 9491467"/>
                  <a:gd name="connsiteX1-1029" fmla="*/ 775262 w 1166266"/>
                  <a:gd name="connsiteY1-1030" fmla="*/ 2361506 h 9491467"/>
                  <a:gd name="connsiteX2-1031" fmla="*/ 574556 w 1166266"/>
                  <a:gd name="connsiteY2-1032" fmla="*/ 4964032 h 9491467"/>
                  <a:gd name="connsiteX3-1033" fmla="*/ 996471 w 1166266"/>
                  <a:gd name="connsiteY3-1034" fmla="*/ 6939413 h 9491467"/>
                  <a:gd name="connsiteX4-1035" fmla="*/ 620199 w 1166266"/>
                  <a:gd name="connsiteY4-1036" fmla="*/ 9491467 h 9491467"/>
                  <a:gd name="connsiteX5-1037" fmla="*/ 30919 w 1166266"/>
                  <a:gd name="connsiteY5-1038" fmla="*/ 9003619 h 9491467"/>
                  <a:gd name="connsiteX6-1039" fmla="*/ 41249 w 1166266"/>
                  <a:gd name="connsiteY6-1040" fmla="*/ 6963991 h 9491467"/>
                  <a:gd name="connsiteX7-1041" fmla="*/ 23675 w 1166266"/>
                  <a:gd name="connsiteY7-1042" fmla="*/ 4185456 h 9491467"/>
                  <a:gd name="connsiteX8-1043" fmla="*/ 392709 w 1166266"/>
                  <a:gd name="connsiteY8-1044" fmla="*/ 2949698 h 9491467"/>
                  <a:gd name="connsiteX9-1045" fmla="*/ 61339 w 1166266"/>
                  <a:gd name="connsiteY9-1046" fmla="*/ 1586676 h 9491467"/>
                  <a:gd name="connsiteX10-1047" fmla="*/ 59200 w 1166266"/>
                  <a:gd name="connsiteY10-1048" fmla="*/ 226400 h 9491467"/>
                  <a:gd name="connsiteX11-1049" fmla="*/ 640094 w 1166266"/>
                  <a:gd name="connsiteY11-1050" fmla="*/ 0 h 9491467"/>
                  <a:gd name="connsiteX0-1051" fmla="*/ 643658 w 1166216"/>
                  <a:gd name="connsiteY0-1052" fmla="*/ 0 h 9608431"/>
                  <a:gd name="connsiteX1-1053" fmla="*/ 775262 w 1166216"/>
                  <a:gd name="connsiteY1-1054" fmla="*/ 2478470 h 9608431"/>
                  <a:gd name="connsiteX2-1055" fmla="*/ 574556 w 1166216"/>
                  <a:gd name="connsiteY2-1056" fmla="*/ 5080996 h 9608431"/>
                  <a:gd name="connsiteX3-1057" fmla="*/ 996471 w 1166216"/>
                  <a:gd name="connsiteY3-1058" fmla="*/ 7056377 h 9608431"/>
                  <a:gd name="connsiteX4-1059" fmla="*/ 620199 w 1166216"/>
                  <a:gd name="connsiteY4-1060" fmla="*/ 9608431 h 9608431"/>
                  <a:gd name="connsiteX5-1061" fmla="*/ 30919 w 1166216"/>
                  <a:gd name="connsiteY5-1062" fmla="*/ 9120583 h 9608431"/>
                  <a:gd name="connsiteX6-1063" fmla="*/ 41249 w 1166216"/>
                  <a:gd name="connsiteY6-1064" fmla="*/ 7080955 h 9608431"/>
                  <a:gd name="connsiteX7-1065" fmla="*/ 23675 w 1166216"/>
                  <a:gd name="connsiteY7-1066" fmla="*/ 4302420 h 9608431"/>
                  <a:gd name="connsiteX8-1067" fmla="*/ 392709 w 1166216"/>
                  <a:gd name="connsiteY8-1068" fmla="*/ 3066662 h 9608431"/>
                  <a:gd name="connsiteX9-1069" fmla="*/ 61339 w 1166216"/>
                  <a:gd name="connsiteY9-1070" fmla="*/ 1703640 h 9608431"/>
                  <a:gd name="connsiteX10-1071" fmla="*/ 59200 w 1166216"/>
                  <a:gd name="connsiteY10-1072" fmla="*/ 343364 h 9608431"/>
                  <a:gd name="connsiteX11-1073" fmla="*/ 643658 w 1166216"/>
                  <a:gd name="connsiteY11-1074" fmla="*/ 0 h 9608431"/>
                  <a:gd name="connsiteX0-1075" fmla="*/ 643658 w 1166216"/>
                  <a:gd name="connsiteY0-1076" fmla="*/ 0 h 9608431"/>
                  <a:gd name="connsiteX1-1077" fmla="*/ 775262 w 1166216"/>
                  <a:gd name="connsiteY1-1078" fmla="*/ 2478470 h 9608431"/>
                  <a:gd name="connsiteX2-1079" fmla="*/ 574556 w 1166216"/>
                  <a:gd name="connsiteY2-1080" fmla="*/ 5080996 h 9608431"/>
                  <a:gd name="connsiteX3-1081" fmla="*/ 996471 w 1166216"/>
                  <a:gd name="connsiteY3-1082" fmla="*/ 7056377 h 9608431"/>
                  <a:gd name="connsiteX4-1083" fmla="*/ 620199 w 1166216"/>
                  <a:gd name="connsiteY4-1084" fmla="*/ 9608431 h 9608431"/>
                  <a:gd name="connsiteX5-1085" fmla="*/ 30919 w 1166216"/>
                  <a:gd name="connsiteY5-1086" fmla="*/ 9120583 h 9608431"/>
                  <a:gd name="connsiteX6-1087" fmla="*/ 41249 w 1166216"/>
                  <a:gd name="connsiteY6-1088" fmla="*/ 7080955 h 9608431"/>
                  <a:gd name="connsiteX7-1089" fmla="*/ 23675 w 1166216"/>
                  <a:gd name="connsiteY7-1090" fmla="*/ 4302420 h 9608431"/>
                  <a:gd name="connsiteX8-1091" fmla="*/ 392709 w 1166216"/>
                  <a:gd name="connsiteY8-1092" fmla="*/ 3066662 h 9608431"/>
                  <a:gd name="connsiteX9-1093" fmla="*/ 61339 w 1166216"/>
                  <a:gd name="connsiteY9-1094" fmla="*/ 1703640 h 9608431"/>
                  <a:gd name="connsiteX10-1095" fmla="*/ 59200 w 1166216"/>
                  <a:gd name="connsiteY10-1096" fmla="*/ 343364 h 9608431"/>
                  <a:gd name="connsiteX11-1097" fmla="*/ 643658 w 1166216"/>
                  <a:gd name="connsiteY11-1098" fmla="*/ 0 h 9608431"/>
                  <a:gd name="connsiteX0-1099" fmla="*/ 643658 w 1169213"/>
                  <a:gd name="connsiteY0-1100" fmla="*/ 0 h 9608431"/>
                  <a:gd name="connsiteX1-1101" fmla="*/ 625042 w 1169213"/>
                  <a:gd name="connsiteY1-1102" fmla="*/ 2443275 h 9608431"/>
                  <a:gd name="connsiteX2-1103" fmla="*/ 574556 w 1169213"/>
                  <a:gd name="connsiteY2-1104" fmla="*/ 5080996 h 9608431"/>
                  <a:gd name="connsiteX3-1105" fmla="*/ 996471 w 1169213"/>
                  <a:gd name="connsiteY3-1106" fmla="*/ 7056377 h 9608431"/>
                  <a:gd name="connsiteX4-1107" fmla="*/ 620199 w 1169213"/>
                  <a:gd name="connsiteY4-1108" fmla="*/ 9608431 h 9608431"/>
                  <a:gd name="connsiteX5-1109" fmla="*/ 30919 w 1169213"/>
                  <a:gd name="connsiteY5-1110" fmla="*/ 9120583 h 9608431"/>
                  <a:gd name="connsiteX6-1111" fmla="*/ 41249 w 1169213"/>
                  <a:gd name="connsiteY6-1112" fmla="*/ 7080955 h 9608431"/>
                  <a:gd name="connsiteX7-1113" fmla="*/ 23675 w 1169213"/>
                  <a:gd name="connsiteY7-1114" fmla="*/ 4302420 h 9608431"/>
                  <a:gd name="connsiteX8-1115" fmla="*/ 392709 w 1169213"/>
                  <a:gd name="connsiteY8-1116" fmla="*/ 3066662 h 9608431"/>
                  <a:gd name="connsiteX9-1117" fmla="*/ 61339 w 1169213"/>
                  <a:gd name="connsiteY9-1118" fmla="*/ 1703640 h 9608431"/>
                  <a:gd name="connsiteX10-1119" fmla="*/ 59200 w 1169213"/>
                  <a:gd name="connsiteY10-1120" fmla="*/ 343364 h 9608431"/>
                  <a:gd name="connsiteX11-1121" fmla="*/ 643658 w 1169213"/>
                  <a:gd name="connsiteY11-1122" fmla="*/ 0 h 9608431"/>
                  <a:gd name="connsiteX0-1123" fmla="*/ 643658 w 1169213"/>
                  <a:gd name="connsiteY0-1124" fmla="*/ 0 h 9608431"/>
                  <a:gd name="connsiteX1-1125" fmla="*/ 625042 w 1169213"/>
                  <a:gd name="connsiteY1-1126" fmla="*/ 2443275 h 9608431"/>
                  <a:gd name="connsiteX2-1127" fmla="*/ 574556 w 1169213"/>
                  <a:gd name="connsiteY2-1128" fmla="*/ 5080996 h 9608431"/>
                  <a:gd name="connsiteX3-1129" fmla="*/ 996471 w 1169213"/>
                  <a:gd name="connsiteY3-1130" fmla="*/ 7056377 h 9608431"/>
                  <a:gd name="connsiteX4-1131" fmla="*/ 620199 w 1169213"/>
                  <a:gd name="connsiteY4-1132" fmla="*/ 9608431 h 9608431"/>
                  <a:gd name="connsiteX5-1133" fmla="*/ 30919 w 1169213"/>
                  <a:gd name="connsiteY5-1134" fmla="*/ 9120583 h 9608431"/>
                  <a:gd name="connsiteX6-1135" fmla="*/ 41249 w 1169213"/>
                  <a:gd name="connsiteY6-1136" fmla="*/ 7080955 h 9608431"/>
                  <a:gd name="connsiteX7-1137" fmla="*/ 23675 w 1169213"/>
                  <a:gd name="connsiteY7-1138" fmla="*/ 4302420 h 9608431"/>
                  <a:gd name="connsiteX8-1139" fmla="*/ 392709 w 1169213"/>
                  <a:gd name="connsiteY8-1140" fmla="*/ 3066662 h 9608431"/>
                  <a:gd name="connsiteX9-1141" fmla="*/ 61339 w 1169213"/>
                  <a:gd name="connsiteY9-1142" fmla="*/ 1703640 h 9608431"/>
                  <a:gd name="connsiteX10-1143" fmla="*/ 59200 w 1169213"/>
                  <a:gd name="connsiteY10-1144" fmla="*/ 343364 h 9608431"/>
                  <a:gd name="connsiteX11-1145" fmla="*/ 643658 w 1169213"/>
                  <a:gd name="connsiteY11-1146" fmla="*/ 0 h 9608431"/>
                  <a:gd name="connsiteX0-1147" fmla="*/ 643658 w 1165681"/>
                  <a:gd name="connsiteY0-1148" fmla="*/ 0 h 9608431"/>
                  <a:gd name="connsiteX1-1149" fmla="*/ 802520 w 1165681"/>
                  <a:gd name="connsiteY1-1150" fmla="*/ 2529731 h 9608431"/>
                  <a:gd name="connsiteX2-1151" fmla="*/ 574556 w 1165681"/>
                  <a:gd name="connsiteY2-1152" fmla="*/ 5080996 h 9608431"/>
                  <a:gd name="connsiteX3-1153" fmla="*/ 996471 w 1165681"/>
                  <a:gd name="connsiteY3-1154" fmla="*/ 7056377 h 9608431"/>
                  <a:gd name="connsiteX4-1155" fmla="*/ 620199 w 1165681"/>
                  <a:gd name="connsiteY4-1156" fmla="*/ 9608431 h 9608431"/>
                  <a:gd name="connsiteX5-1157" fmla="*/ 30919 w 1165681"/>
                  <a:gd name="connsiteY5-1158" fmla="*/ 9120583 h 9608431"/>
                  <a:gd name="connsiteX6-1159" fmla="*/ 41249 w 1165681"/>
                  <a:gd name="connsiteY6-1160" fmla="*/ 7080955 h 9608431"/>
                  <a:gd name="connsiteX7-1161" fmla="*/ 23675 w 1165681"/>
                  <a:gd name="connsiteY7-1162" fmla="*/ 4302420 h 9608431"/>
                  <a:gd name="connsiteX8-1163" fmla="*/ 392709 w 1165681"/>
                  <a:gd name="connsiteY8-1164" fmla="*/ 3066662 h 9608431"/>
                  <a:gd name="connsiteX9-1165" fmla="*/ 61339 w 1165681"/>
                  <a:gd name="connsiteY9-1166" fmla="*/ 1703640 h 9608431"/>
                  <a:gd name="connsiteX10-1167" fmla="*/ 59200 w 1165681"/>
                  <a:gd name="connsiteY10-1168" fmla="*/ 343364 h 9608431"/>
                  <a:gd name="connsiteX11-1169" fmla="*/ 643658 w 1165681"/>
                  <a:gd name="connsiteY11-1170" fmla="*/ 0 h 9608431"/>
                  <a:gd name="connsiteX0-1171" fmla="*/ 643658 w 1165681"/>
                  <a:gd name="connsiteY0-1172" fmla="*/ 0 h 9608431"/>
                  <a:gd name="connsiteX1-1173" fmla="*/ 802520 w 1165681"/>
                  <a:gd name="connsiteY1-1174" fmla="*/ 2529731 h 9608431"/>
                  <a:gd name="connsiteX2-1175" fmla="*/ 574556 w 1165681"/>
                  <a:gd name="connsiteY2-1176" fmla="*/ 5080996 h 9608431"/>
                  <a:gd name="connsiteX3-1177" fmla="*/ 996471 w 1165681"/>
                  <a:gd name="connsiteY3-1178" fmla="*/ 7056377 h 9608431"/>
                  <a:gd name="connsiteX4-1179" fmla="*/ 620199 w 1165681"/>
                  <a:gd name="connsiteY4-1180" fmla="*/ 9608431 h 9608431"/>
                  <a:gd name="connsiteX5-1181" fmla="*/ 30919 w 1165681"/>
                  <a:gd name="connsiteY5-1182" fmla="*/ 9120583 h 9608431"/>
                  <a:gd name="connsiteX6-1183" fmla="*/ 41249 w 1165681"/>
                  <a:gd name="connsiteY6-1184" fmla="*/ 7080955 h 9608431"/>
                  <a:gd name="connsiteX7-1185" fmla="*/ 23675 w 1165681"/>
                  <a:gd name="connsiteY7-1186" fmla="*/ 4302420 h 9608431"/>
                  <a:gd name="connsiteX8-1187" fmla="*/ 387020 w 1165681"/>
                  <a:gd name="connsiteY8-1188" fmla="*/ 2839549 h 9608431"/>
                  <a:gd name="connsiteX9-1189" fmla="*/ 61339 w 1165681"/>
                  <a:gd name="connsiteY9-1190" fmla="*/ 1703640 h 9608431"/>
                  <a:gd name="connsiteX10-1191" fmla="*/ 59200 w 1165681"/>
                  <a:gd name="connsiteY10-1192" fmla="*/ 343364 h 9608431"/>
                  <a:gd name="connsiteX11-1193" fmla="*/ 643658 w 1165681"/>
                  <a:gd name="connsiteY11-1194" fmla="*/ 0 h 9608431"/>
                  <a:gd name="connsiteX0-1195" fmla="*/ 643658 w 1165681"/>
                  <a:gd name="connsiteY0-1196" fmla="*/ 0 h 9608431"/>
                  <a:gd name="connsiteX1-1197" fmla="*/ 802520 w 1165681"/>
                  <a:gd name="connsiteY1-1198" fmla="*/ 2529731 h 9608431"/>
                  <a:gd name="connsiteX2-1199" fmla="*/ 574556 w 1165681"/>
                  <a:gd name="connsiteY2-1200" fmla="*/ 5080996 h 9608431"/>
                  <a:gd name="connsiteX3-1201" fmla="*/ 996471 w 1165681"/>
                  <a:gd name="connsiteY3-1202" fmla="*/ 7056377 h 9608431"/>
                  <a:gd name="connsiteX4-1203" fmla="*/ 620199 w 1165681"/>
                  <a:gd name="connsiteY4-1204" fmla="*/ 9608431 h 9608431"/>
                  <a:gd name="connsiteX5-1205" fmla="*/ 30919 w 1165681"/>
                  <a:gd name="connsiteY5-1206" fmla="*/ 9120583 h 9608431"/>
                  <a:gd name="connsiteX6-1207" fmla="*/ 41249 w 1165681"/>
                  <a:gd name="connsiteY6-1208" fmla="*/ 7080955 h 9608431"/>
                  <a:gd name="connsiteX7-1209" fmla="*/ 23675 w 1165681"/>
                  <a:gd name="connsiteY7-1210" fmla="*/ 4302420 h 9608431"/>
                  <a:gd name="connsiteX8-1211" fmla="*/ 387020 w 1165681"/>
                  <a:gd name="connsiteY8-1212" fmla="*/ 2839549 h 9608431"/>
                  <a:gd name="connsiteX9-1213" fmla="*/ 61339 w 1165681"/>
                  <a:gd name="connsiteY9-1214" fmla="*/ 1703640 h 9608431"/>
                  <a:gd name="connsiteX10-1215" fmla="*/ 59200 w 1165681"/>
                  <a:gd name="connsiteY10-1216" fmla="*/ 343364 h 9608431"/>
                  <a:gd name="connsiteX11-1217" fmla="*/ 643658 w 1165681"/>
                  <a:gd name="connsiteY11-1218" fmla="*/ 0 h 9608431"/>
                  <a:gd name="connsiteX0-1219" fmla="*/ 643658 w 1165681"/>
                  <a:gd name="connsiteY0-1220" fmla="*/ 0 h 9608431"/>
                  <a:gd name="connsiteX1-1221" fmla="*/ 802520 w 1165681"/>
                  <a:gd name="connsiteY1-1222" fmla="*/ 2529731 h 9608431"/>
                  <a:gd name="connsiteX2-1223" fmla="*/ 574556 w 1165681"/>
                  <a:gd name="connsiteY2-1224" fmla="*/ 5080996 h 9608431"/>
                  <a:gd name="connsiteX3-1225" fmla="*/ 996471 w 1165681"/>
                  <a:gd name="connsiteY3-1226" fmla="*/ 7056377 h 9608431"/>
                  <a:gd name="connsiteX4-1227" fmla="*/ 620199 w 1165681"/>
                  <a:gd name="connsiteY4-1228" fmla="*/ 9608431 h 9608431"/>
                  <a:gd name="connsiteX5-1229" fmla="*/ 30919 w 1165681"/>
                  <a:gd name="connsiteY5-1230" fmla="*/ 9120583 h 9608431"/>
                  <a:gd name="connsiteX6-1231" fmla="*/ 41249 w 1165681"/>
                  <a:gd name="connsiteY6-1232" fmla="*/ 7080955 h 9608431"/>
                  <a:gd name="connsiteX7-1233" fmla="*/ 23675 w 1165681"/>
                  <a:gd name="connsiteY7-1234" fmla="*/ 4302420 h 9608431"/>
                  <a:gd name="connsiteX8-1235" fmla="*/ 483542 w 1165681"/>
                  <a:gd name="connsiteY8-1236" fmla="*/ 2804667 h 9608431"/>
                  <a:gd name="connsiteX9-1237" fmla="*/ 61339 w 1165681"/>
                  <a:gd name="connsiteY9-1238" fmla="*/ 1703640 h 9608431"/>
                  <a:gd name="connsiteX10-1239" fmla="*/ 59200 w 1165681"/>
                  <a:gd name="connsiteY10-1240" fmla="*/ 343364 h 9608431"/>
                  <a:gd name="connsiteX11-1241" fmla="*/ 643658 w 1165681"/>
                  <a:gd name="connsiteY11-1242" fmla="*/ 0 h 9608431"/>
                  <a:gd name="connsiteX0-1243" fmla="*/ 643658 w 1165681"/>
                  <a:gd name="connsiteY0-1244" fmla="*/ 0 h 9608431"/>
                  <a:gd name="connsiteX1-1245" fmla="*/ 802520 w 1165681"/>
                  <a:gd name="connsiteY1-1246" fmla="*/ 2529731 h 9608431"/>
                  <a:gd name="connsiteX2-1247" fmla="*/ 574556 w 1165681"/>
                  <a:gd name="connsiteY2-1248" fmla="*/ 5080996 h 9608431"/>
                  <a:gd name="connsiteX3-1249" fmla="*/ 996471 w 1165681"/>
                  <a:gd name="connsiteY3-1250" fmla="*/ 7056377 h 9608431"/>
                  <a:gd name="connsiteX4-1251" fmla="*/ 620199 w 1165681"/>
                  <a:gd name="connsiteY4-1252" fmla="*/ 9608431 h 9608431"/>
                  <a:gd name="connsiteX5-1253" fmla="*/ 30919 w 1165681"/>
                  <a:gd name="connsiteY5-1254" fmla="*/ 9120583 h 9608431"/>
                  <a:gd name="connsiteX6-1255" fmla="*/ 41249 w 1165681"/>
                  <a:gd name="connsiteY6-1256" fmla="*/ 7080955 h 9608431"/>
                  <a:gd name="connsiteX7-1257" fmla="*/ 23675 w 1165681"/>
                  <a:gd name="connsiteY7-1258" fmla="*/ 4302420 h 9608431"/>
                  <a:gd name="connsiteX8-1259" fmla="*/ 483542 w 1165681"/>
                  <a:gd name="connsiteY8-1260" fmla="*/ 2804667 h 9608431"/>
                  <a:gd name="connsiteX9-1261" fmla="*/ 61339 w 1165681"/>
                  <a:gd name="connsiteY9-1262" fmla="*/ 1703640 h 9608431"/>
                  <a:gd name="connsiteX10-1263" fmla="*/ 59200 w 1165681"/>
                  <a:gd name="connsiteY10-1264" fmla="*/ 343364 h 9608431"/>
                  <a:gd name="connsiteX11-1265" fmla="*/ 643658 w 1165681"/>
                  <a:gd name="connsiteY11-1266" fmla="*/ 0 h 9608431"/>
                  <a:gd name="connsiteX0-1267" fmla="*/ 643658 w 1165681"/>
                  <a:gd name="connsiteY0-1268" fmla="*/ 0 h 9608431"/>
                  <a:gd name="connsiteX1-1269" fmla="*/ 802520 w 1165681"/>
                  <a:gd name="connsiteY1-1270" fmla="*/ 2529731 h 9608431"/>
                  <a:gd name="connsiteX2-1271" fmla="*/ 574556 w 1165681"/>
                  <a:gd name="connsiteY2-1272" fmla="*/ 5080996 h 9608431"/>
                  <a:gd name="connsiteX3-1273" fmla="*/ 996471 w 1165681"/>
                  <a:gd name="connsiteY3-1274" fmla="*/ 7056377 h 9608431"/>
                  <a:gd name="connsiteX4-1275" fmla="*/ 620199 w 1165681"/>
                  <a:gd name="connsiteY4-1276" fmla="*/ 9608431 h 9608431"/>
                  <a:gd name="connsiteX5-1277" fmla="*/ 30919 w 1165681"/>
                  <a:gd name="connsiteY5-1278" fmla="*/ 9120583 h 9608431"/>
                  <a:gd name="connsiteX6-1279" fmla="*/ 41249 w 1165681"/>
                  <a:gd name="connsiteY6-1280" fmla="*/ 7080955 h 9608431"/>
                  <a:gd name="connsiteX7-1281" fmla="*/ 23675 w 1165681"/>
                  <a:gd name="connsiteY7-1282" fmla="*/ 4302420 h 9608431"/>
                  <a:gd name="connsiteX8-1283" fmla="*/ 483542 w 1165681"/>
                  <a:gd name="connsiteY8-1284" fmla="*/ 2804667 h 9608431"/>
                  <a:gd name="connsiteX9-1285" fmla="*/ 48524 w 1165681"/>
                  <a:gd name="connsiteY9-1286" fmla="*/ 1710454 h 9608431"/>
                  <a:gd name="connsiteX10-1287" fmla="*/ 59200 w 1165681"/>
                  <a:gd name="connsiteY10-1288" fmla="*/ 343364 h 9608431"/>
                  <a:gd name="connsiteX11-1289" fmla="*/ 643658 w 1165681"/>
                  <a:gd name="connsiteY11-1290" fmla="*/ 0 h 9608431"/>
                  <a:gd name="connsiteX0-1291" fmla="*/ 643658 w 996891"/>
                  <a:gd name="connsiteY0-1292" fmla="*/ 0 h 9608431"/>
                  <a:gd name="connsiteX1-1293" fmla="*/ 802520 w 996891"/>
                  <a:gd name="connsiteY1-1294" fmla="*/ 2529731 h 9608431"/>
                  <a:gd name="connsiteX2-1295" fmla="*/ 541422 w 996891"/>
                  <a:gd name="connsiteY2-1296" fmla="*/ 4276690 h 9608431"/>
                  <a:gd name="connsiteX3-1297" fmla="*/ 996471 w 996891"/>
                  <a:gd name="connsiteY3-1298" fmla="*/ 7056377 h 9608431"/>
                  <a:gd name="connsiteX4-1299" fmla="*/ 620199 w 996891"/>
                  <a:gd name="connsiteY4-1300" fmla="*/ 9608431 h 9608431"/>
                  <a:gd name="connsiteX5-1301" fmla="*/ 30919 w 996891"/>
                  <a:gd name="connsiteY5-1302" fmla="*/ 9120583 h 9608431"/>
                  <a:gd name="connsiteX6-1303" fmla="*/ 41249 w 996891"/>
                  <a:gd name="connsiteY6-1304" fmla="*/ 7080955 h 9608431"/>
                  <a:gd name="connsiteX7-1305" fmla="*/ 23675 w 996891"/>
                  <a:gd name="connsiteY7-1306" fmla="*/ 4302420 h 9608431"/>
                  <a:gd name="connsiteX8-1307" fmla="*/ 483542 w 996891"/>
                  <a:gd name="connsiteY8-1308" fmla="*/ 2804667 h 9608431"/>
                  <a:gd name="connsiteX9-1309" fmla="*/ 48524 w 996891"/>
                  <a:gd name="connsiteY9-1310" fmla="*/ 1710454 h 9608431"/>
                  <a:gd name="connsiteX10-1311" fmla="*/ 59200 w 996891"/>
                  <a:gd name="connsiteY10-1312" fmla="*/ 343364 h 9608431"/>
                  <a:gd name="connsiteX11-1313" fmla="*/ 643658 w 996891"/>
                  <a:gd name="connsiteY11-1314" fmla="*/ 0 h 9608431"/>
                  <a:gd name="connsiteX0-1315" fmla="*/ 643658 w 996891"/>
                  <a:gd name="connsiteY0-1316" fmla="*/ 0 h 9608431"/>
                  <a:gd name="connsiteX1-1317" fmla="*/ 802520 w 996891"/>
                  <a:gd name="connsiteY1-1318" fmla="*/ 2529731 h 9608431"/>
                  <a:gd name="connsiteX2-1319" fmla="*/ 541422 w 996891"/>
                  <a:gd name="connsiteY2-1320" fmla="*/ 4276690 h 9608431"/>
                  <a:gd name="connsiteX3-1321" fmla="*/ 996471 w 996891"/>
                  <a:gd name="connsiteY3-1322" fmla="*/ 7056377 h 9608431"/>
                  <a:gd name="connsiteX4-1323" fmla="*/ 620199 w 996891"/>
                  <a:gd name="connsiteY4-1324" fmla="*/ 9608431 h 9608431"/>
                  <a:gd name="connsiteX5-1325" fmla="*/ 30919 w 996891"/>
                  <a:gd name="connsiteY5-1326" fmla="*/ 9120583 h 9608431"/>
                  <a:gd name="connsiteX6-1327" fmla="*/ 41249 w 996891"/>
                  <a:gd name="connsiteY6-1328" fmla="*/ 7080955 h 9608431"/>
                  <a:gd name="connsiteX7-1329" fmla="*/ 23675 w 996891"/>
                  <a:gd name="connsiteY7-1330" fmla="*/ 4302420 h 9608431"/>
                  <a:gd name="connsiteX8-1331" fmla="*/ 483542 w 996891"/>
                  <a:gd name="connsiteY8-1332" fmla="*/ 2804667 h 9608431"/>
                  <a:gd name="connsiteX9-1333" fmla="*/ 48524 w 996891"/>
                  <a:gd name="connsiteY9-1334" fmla="*/ 1710454 h 9608431"/>
                  <a:gd name="connsiteX10-1335" fmla="*/ 59200 w 996891"/>
                  <a:gd name="connsiteY10-1336" fmla="*/ 343364 h 9608431"/>
                  <a:gd name="connsiteX11-1337" fmla="*/ 643658 w 996891"/>
                  <a:gd name="connsiteY11-1338" fmla="*/ 0 h 9608431"/>
                  <a:gd name="connsiteX0-1339" fmla="*/ 643658 w 996891"/>
                  <a:gd name="connsiteY0-1340" fmla="*/ 0 h 9608431"/>
                  <a:gd name="connsiteX1-1341" fmla="*/ 802520 w 996891"/>
                  <a:gd name="connsiteY1-1342" fmla="*/ 2529731 h 9608431"/>
                  <a:gd name="connsiteX2-1343" fmla="*/ 541422 w 996891"/>
                  <a:gd name="connsiteY2-1344" fmla="*/ 4276690 h 9608431"/>
                  <a:gd name="connsiteX3-1345" fmla="*/ 996471 w 996891"/>
                  <a:gd name="connsiteY3-1346" fmla="*/ 7056377 h 9608431"/>
                  <a:gd name="connsiteX4-1347" fmla="*/ 620199 w 996891"/>
                  <a:gd name="connsiteY4-1348" fmla="*/ 9608431 h 9608431"/>
                  <a:gd name="connsiteX5-1349" fmla="*/ 30919 w 996891"/>
                  <a:gd name="connsiteY5-1350" fmla="*/ 9120583 h 9608431"/>
                  <a:gd name="connsiteX6-1351" fmla="*/ 41249 w 996891"/>
                  <a:gd name="connsiteY6-1352" fmla="*/ 7080955 h 9608431"/>
                  <a:gd name="connsiteX7-1353" fmla="*/ 23675 w 996891"/>
                  <a:gd name="connsiteY7-1354" fmla="*/ 4302420 h 9608431"/>
                  <a:gd name="connsiteX8-1355" fmla="*/ 483542 w 996891"/>
                  <a:gd name="connsiteY8-1356" fmla="*/ 2804667 h 9608431"/>
                  <a:gd name="connsiteX9-1357" fmla="*/ 48524 w 996891"/>
                  <a:gd name="connsiteY9-1358" fmla="*/ 1710454 h 9608431"/>
                  <a:gd name="connsiteX10-1359" fmla="*/ 59200 w 996891"/>
                  <a:gd name="connsiteY10-1360" fmla="*/ 343364 h 9608431"/>
                  <a:gd name="connsiteX11-1361" fmla="*/ 643658 w 996891"/>
                  <a:gd name="connsiteY11-1362" fmla="*/ 0 h 9608431"/>
                  <a:gd name="connsiteX0-1363" fmla="*/ 643658 w 1036884"/>
                  <a:gd name="connsiteY0-1364" fmla="*/ 0 h 9608431"/>
                  <a:gd name="connsiteX1-1365" fmla="*/ 802520 w 1036884"/>
                  <a:gd name="connsiteY1-1366" fmla="*/ 2529731 h 9608431"/>
                  <a:gd name="connsiteX2-1367" fmla="*/ 541422 w 1036884"/>
                  <a:gd name="connsiteY2-1368" fmla="*/ 4276690 h 9608431"/>
                  <a:gd name="connsiteX3-1369" fmla="*/ 996471 w 1036884"/>
                  <a:gd name="connsiteY3-1370" fmla="*/ 7056377 h 9608431"/>
                  <a:gd name="connsiteX4-1371" fmla="*/ 620199 w 1036884"/>
                  <a:gd name="connsiteY4-1372" fmla="*/ 9608431 h 9608431"/>
                  <a:gd name="connsiteX5-1373" fmla="*/ 30919 w 1036884"/>
                  <a:gd name="connsiteY5-1374" fmla="*/ 9120583 h 9608431"/>
                  <a:gd name="connsiteX6-1375" fmla="*/ 41249 w 1036884"/>
                  <a:gd name="connsiteY6-1376" fmla="*/ 7080955 h 9608431"/>
                  <a:gd name="connsiteX7-1377" fmla="*/ 23675 w 1036884"/>
                  <a:gd name="connsiteY7-1378" fmla="*/ 4302420 h 9608431"/>
                  <a:gd name="connsiteX8-1379" fmla="*/ 483542 w 1036884"/>
                  <a:gd name="connsiteY8-1380" fmla="*/ 2804667 h 9608431"/>
                  <a:gd name="connsiteX9-1381" fmla="*/ 48524 w 1036884"/>
                  <a:gd name="connsiteY9-1382" fmla="*/ 1710454 h 9608431"/>
                  <a:gd name="connsiteX10-1383" fmla="*/ 59200 w 1036884"/>
                  <a:gd name="connsiteY10-1384" fmla="*/ 343364 h 9608431"/>
                  <a:gd name="connsiteX11-1385" fmla="*/ 643658 w 1036884"/>
                  <a:gd name="connsiteY11-1386" fmla="*/ 0 h 9608431"/>
                  <a:gd name="connsiteX0-1387" fmla="*/ 643658 w 997447"/>
                  <a:gd name="connsiteY0-1388" fmla="*/ 0 h 9608431"/>
                  <a:gd name="connsiteX1-1389" fmla="*/ 802520 w 997447"/>
                  <a:gd name="connsiteY1-1390" fmla="*/ 2529731 h 9608431"/>
                  <a:gd name="connsiteX2-1391" fmla="*/ 497787 w 997447"/>
                  <a:gd name="connsiteY2-1392" fmla="*/ 4349207 h 9608431"/>
                  <a:gd name="connsiteX3-1393" fmla="*/ 996471 w 997447"/>
                  <a:gd name="connsiteY3-1394" fmla="*/ 7056377 h 9608431"/>
                  <a:gd name="connsiteX4-1395" fmla="*/ 620199 w 997447"/>
                  <a:gd name="connsiteY4-1396" fmla="*/ 9608431 h 9608431"/>
                  <a:gd name="connsiteX5-1397" fmla="*/ 30919 w 997447"/>
                  <a:gd name="connsiteY5-1398" fmla="*/ 9120583 h 9608431"/>
                  <a:gd name="connsiteX6-1399" fmla="*/ 41249 w 997447"/>
                  <a:gd name="connsiteY6-1400" fmla="*/ 7080955 h 9608431"/>
                  <a:gd name="connsiteX7-1401" fmla="*/ 23675 w 997447"/>
                  <a:gd name="connsiteY7-1402" fmla="*/ 4302420 h 9608431"/>
                  <a:gd name="connsiteX8-1403" fmla="*/ 483542 w 997447"/>
                  <a:gd name="connsiteY8-1404" fmla="*/ 2804667 h 9608431"/>
                  <a:gd name="connsiteX9-1405" fmla="*/ 48524 w 997447"/>
                  <a:gd name="connsiteY9-1406" fmla="*/ 1710454 h 9608431"/>
                  <a:gd name="connsiteX10-1407" fmla="*/ 59200 w 997447"/>
                  <a:gd name="connsiteY10-1408" fmla="*/ 343364 h 9608431"/>
                  <a:gd name="connsiteX11-1409" fmla="*/ 643658 w 997447"/>
                  <a:gd name="connsiteY11-1410" fmla="*/ 0 h 9608431"/>
                  <a:gd name="connsiteX0-1411" fmla="*/ 643658 w 1048358"/>
                  <a:gd name="connsiteY0-1412" fmla="*/ 0 h 9608431"/>
                  <a:gd name="connsiteX1-1413" fmla="*/ 802520 w 1048358"/>
                  <a:gd name="connsiteY1-1414" fmla="*/ 2529731 h 9608431"/>
                  <a:gd name="connsiteX2-1415" fmla="*/ 497787 w 1048358"/>
                  <a:gd name="connsiteY2-1416" fmla="*/ 4349207 h 9608431"/>
                  <a:gd name="connsiteX3-1417" fmla="*/ 996471 w 1048358"/>
                  <a:gd name="connsiteY3-1418" fmla="*/ 7056377 h 9608431"/>
                  <a:gd name="connsiteX4-1419" fmla="*/ 620199 w 1048358"/>
                  <a:gd name="connsiteY4-1420" fmla="*/ 9608431 h 9608431"/>
                  <a:gd name="connsiteX5-1421" fmla="*/ 30919 w 1048358"/>
                  <a:gd name="connsiteY5-1422" fmla="*/ 9120583 h 9608431"/>
                  <a:gd name="connsiteX6-1423" fmla="*/ 41249 w 1048358"/>
                  <a:gd name="connsiteY6-1424" fmla="*/ 7080955 h 9608431"/>
                  <a:gd name="connsiteX7-1425" fmla="*/ 23675 w 1048358"/>
                  <a:gd name="connsiteY7-1426" fmla="*/ 4302420 h 9608431"/>
                  <a:gd name="connsiteX8-1427" fmla="*/ 483542 w 1048358"/>
                  <a:gd name="connsiteY8-1428" fmla="*/ 2804667 h 9608431"/>
                  <a:gd name="connsiteX9-1429" fmla="*/ 48524 w 1048358"/>
                  <a:gd name="connsiteY9-1430" fmla="*/ 1710454 h 9608431"/>
                  <a:gd name="connsiteX10-1431" fmla="*/ 59200 w 1048358"/>
                  <a:gd name="connsiteY10-1432" fmla="*/ 343364 h 9608431"/>
                  <a:gd name="connsiteX11-1433" fmla="*/ 643658 w 1048358"/>
                  <a:gd name="connsiteY11-1434" fmla="*/ 0 h 9608431"/>
                  <a:gd name="connsiteX0-1435" fmla="*/ 643658 w 1048358"/>
                  <a:gd name="connsiteY0-1436" fmla="*/ 0 h 9608431"/>
                  <a:gd name="connsiteX1-1437" fmla="*/ 802520 w 1048358"/>
                  <a:gd name="connsiteY1-1438" fmla="*/ 2529731 h 9608431"/>
                  <a:gd name="connsiteX2-1439" fmla="*/ 497787 w 1048358"/>
                  <a:gd name="connsiteY2-1440" fmla="*/ 4349207 h 9608431"/>
                  <a:gd name="connsiteX3-1441" fmla="*/ 996471 w 1048358"/>
                  <a:gd name="connsiteY3-1442" fmla="*/ 7056377 h 9608431"/>
                  <a:gd name="connsiteX4-1443" fmla="*/ 620199 w 1048358"/>
                  <a:gd name="connsiteY4-1444" fmla="*/ 9608431 h 9608431"/>
                  <a:gd name="connsiteX5-1445" fmla="*/ 30919 w 1048358"/>
                  <a:gd name="connsiteY5-1446" fmla="*/ 9120583 h 9608431"/>
                  <a:gd name="connsiteX6-1447" fmla="*/ 41249 w 1048358"/>
                  <a:gd name="connsiteY6-1448" fmla="*/ 7080955 h 9608431"/>
                  <a:gd name="connsiteX7-1449" fmla="*/ 23675 w 1048358"/>
                  <a:gd name="connsiteY7-1450" fmla="*/ 4302420 h 9608431"/>
                  <a:gd name="connsiteX8-1451" fmla="*/ 550870 w 1048358"/>
                  <a:gd name="connsiteY8-1452" fmla="*/ 2900376 h 9608431"/>
                  <a:gd name="connsiteX9-1453" fmla="*/ 48524 w 1048358"/>
                  <a:gd name="connsiteY9-1454" fmla="*/ 1710454 h 9608431"/>
                  <a:gd name="connsiteX10-1455" fmla="*/ 59200 w 1048358"/>
                  <a:gd name="connsiteY10-1456" fmla="*/ 343364 h 9608431"/>
                  <a:gd name="connsiteX11-1457" fmla="*/ 643658 w 1048358"/>
                  <a:gd name="connsiteY11-1458" fmla="*/ 0 h 9608431"/>
                  <a:gd name="connsiteX0-1459" fmla="*/ 643658 w 1048358"/>
                  <a:gd name="connsiteY0-1460" fmla="*/ 0 h 9608431"/>
                  <a:gd name="connsiteX1-1461" fmla="*/ 802520 w 1048358"/>
                  <a:gd name="connsiteY1-1462" fmla="*/ 2529731 h 9608431"/>
                  <a:gd name="connsiteX2-1463" fmla="*/ 497787 w 1048358"/>
                  <a:gd name="connsiteY2-1464" fmla="*/ 4349207 h 9608431"/>
                  <a:gd name="connsiteX3-1465" fmla="*/ 996471 w 1048358"/>
                  <a:gd name="connsiteY3-1466" fmla="*/ 7056377 h 9608431"/>
                  <a:gd name="connsiteX4-1467" fmla="*/ 620199 w 1048358"/>
                  <a:gd name="connsiteY4-1468" fmla="*/ 9608431 h 9608431"/>
                  <a:gd name="connsiteX5-1469" fmla="*/ 30919 w 1048358"/>
                  <a:gd name="connsiteY5-1470" fmla="*/ 9120583 h 9608431"/>
                  <a:gd name="connsiteX6-1471" fmla="*/ 41249 w 1048358"/>
                  <a:gd name="connsiteY6-1472" fmla="*/ 7080955 h 9608431"/>
                  <a:gd name="connsiteX7-1473" fmla="*/ 23675 w 1048358"/>
                  <a:gd name="connsiteY7-1474" fmla="*/ 4302420 h 9608431"/>
                  <a:gd name="connsiteX8-1475" fmla="*/ 550870 w 1048358"/>
                  <a:gd name="connsiteY8-1476" fmla="*/ 2900376 h 9608431"/>
                  <a:gd name="connsiteX9-1477" fmla="*/ 48524 w 1048358"/>
                  <a:gd name="connsiteY9-1478" fmla="*/ 1710454 h 9608431"/>
                  <a:gd name="connsiteX10-1479" fmla="*/ 59200 w 1048358"/>
                  <a:gd name="connsiteY10-1480" fmla="*/ 343364 h 9608431"/>
                  <a:gd name="connsiteX11-1481" fmla="*/ 643658 w 1048358"/>
                  <a:gd name="connsiteY11-1482" fmla="*/ 0 h 9608431"/>
                  <a:gd name="connsiteX0-1483" fmla="*/ 643658 w 1048358"/>
                  <a:gd name="connsiteY0-1484" fmla="*/ 0 h 9608431"/>
                  <a:gd name="connsiteX1-1485" fmla="*/ 802520 w 1048358"/>
                  <a:gd name="connsiteY1-1486" fmla="*/ 2529731 h 9608431"/>
                  <a:gd name="connsiteX2-1487" fmla="*/ 497787 w 1048358"/>
                  <a:gd name="connsiteY2-1488" fmla="*/ 4349207 h 9608431"/>
                  <a:gd name="connsiteX3-1489" fmla="*/ 996471 w 1048358"/>
                  <a:gd name="connsiteY3-1490" fmla="*/ 7056377 h 9608431"/>
                  <a:gd name="connsiteX4-1491" fmla="*/ 620199 w 1048358"/>
                  <a:gd name="connsiteY4-1492" fmla="*/ 9608431 h 9608431"/>
                  <a:gd name="connsiteX5-1493" fmla="*/ 30919 w 1048358"/>
                  <a:gd name="connsiteY5-1494" fmla="*/ 9120583 h 9608431"/>
                  <a:gd name="connsiteX6-1495" fmla="*/ 41249 w 1048358"/>
                  <a:gd name="connsiteY6-1496" fmla="*/ 7080955 h 9608431"/>
                  <a:gd name="connsiteX7-1497" fmla="*/ 23675 w 1048358"/>
                  <a:gd name="connsiteY7-1498" fmla="*/ 4302420 h 9608431"/>
                  <a:gd name="connsiteX8-1499" fmla="*/ 414277 w 1048358"/>
                  <a:gd name="connsiteY8-1500" fmla="*/ 2890812 h 9608431"/>
                  <a:gd name="connsiteX9-1501" fmla="*/ 48524 w 1048358"/>
                  <a:gd name="connsiteY9-1502" fmla="*/ 1710454 h 9608431"/>
                  <a:gd name="connsiteX10-1503" fmla="*/ 59200 w 1048358"/>
                  <a:gd name="connsiteY10-1504" fmla="*/ 343364 h 9608431"/>
                  <a:gd name="connsiteX11-1505" fmla="*/ 643658 w 1048358"/>
                  <a:gd name="connsiteY11-1506" fmla="*/ 0 h 9608431"/>
                  <a:gd name="connsiteX0-1507" fmla="*/ 643658 w 1048358"/>
                  <a:gd name="connsiteY0-1508" fmla="*/ 0 h 9608431"/>
                  <a:gd name="connsiteX1-1509" fmla="*/ 802520 w 1048358"/>
                  <a:gd name="connsiteY1-1510" fmla="*/ 2529731 h 9608431"/>
                  <a:gd name="connsiteX2-1511" fmla="*/ 497787 w 1048358"/>
                  <a:gd name="connsiteY2-1512" fmla="*/ 4349207 h 9608431"/>
                  <a:gd name="connsiteX3-1513" fmla="*/ 996471 w 1048358"/>
                  <a:gd name="connsiteY3-1514" fmla="*/ 7056377 h 9608431"/>
                  <a:gd name="connsiteX4-1515" fmla="*/ 620199 w 1048358"/>
                  <a:gd name="connsiteY4-1516" fmla="*/ 9608431 h 9608431"/>
                  <a:gd name="connsiteX5-1517" fmla="*/ 30919 w 1048358"/>
                  <a:gd name="connsiteY5-1518" fmla="*/ 9120583 h 9608431"/>
                  <a:gd name="connsiteX6-1519" fmla="*/ 41249 w 1048358"/>
                  <a:gd name="connsiteY6-1520" fmla="*/ 7080955 h 9608431"/>
                  <a:gd name="connsiteX7-1521" fmla="*/ 23675 w 1048358"/>
                  <a:gd name="connsiteY7-1522" fmla="*/ 4302420 h 9608431"/>
                  <a:gd name="connsiteX8-1523" fmla="*/ 414277 w 1048358"/>
                  <a:gd name="connsiteY8-1524" fmla="*/ 2890812 h 9608431"/>
                  <a:gd name="connsiteX9-1525" fmla="*/ 48524 w 1048358"/>
                  <a:gd name="connsiteY9-1526" fmla="*/ 1710454 h 9608431"/>
                  <a:gd name="connsiteX10-1527" fmla="*/ 59200 w 1048358"/>
                  <a:gd name="connsiteY10-1528" fmla="*/ 343364 h 9608431"/>
                  <a:gd name="connsiteX11-1529" fmla="*/ 643658 w 1048358"/>
                  <a:gd name="connsiteY11-1530" fmla="*/ 0 h 9608431"/>
                  <a:gd name="connsiteX0-1531" fmla="*/ 643658 w 1048358"/>
                  <a:gd name="connsiteY0-1532" fmla="*/ 0 h 9608431"/>
                  <a:gd name="connsiteX1-1533" fmla="*/ 802520 w 1048358"/>
                  <a:gd name="connsiteY1-1534" fmla="*/ 2529731 h 9608431"/>
                  <a:gd name="connsiteX2-1535" fmla="*/ 497787 w 1048358"/>
                  <a:gd name="connsiteY2-1536" fmla="*/ 4349207 h 9608431"/>
                  <a:gd name="connsiteX3-1537" fmla="*/ 996471 w 1048358"/>
                  <a:gd name="connsiteY3-1538" fmla="*/ 7056377 h 9608431"/>
                  <a:gd name="connsiteX4-1539" fmla="*/ 620199 w 1048358"/>
                  <a:gd name="connsiteY4-1540" fmla="*/ 9608431 h 9608431"/>
                  <a:gd name="connsiteX5-1541" fmla="*/ 30919 w 1048358"/>
                  <a:gd name="connsiteY5-1542" fmla="*/ 9120583 h 9608431"/>
                  <a:gd name="connsiteX6-1543" fmla="*/ 41249 w 1048358"/>
                  <a:gd name="connsiteY6-1544" fmla="*/ 7080955 h 9608431"/>
                  <a:gd name="connsiteX7-1545" fmla="*/ 23675 w 1048358"/>
                  <a:gd name="connsiteY7-1546" fmla="*/ 4302420 h 9608431"/>
                  <a:gd name="connsiteX8-1547" fmla="*/ 414277 w 1048358"/>
                  <a:gd name="connsiteY8-1548" fmla="*/ 2890812 h 9608431"/>
                  <a:gd name="connsiteX9-1549" fmla="*/ 48524 w 1048358"/>
                  <a:gd name="connsiteY9-1550" fmla="*/ 1710454 h 9608431"/>
                  <a:gd name="connsiteX10-1551" fmla="*/ 59200 w 1048358"/>
                  <a:gd name="connsiteY10-1552" fmla="*/ 343364 h 9608431"/>
                  <a:gd name="connsiteX11-1553" fmla="*/ 643658 w 1048358"/>
                  <a:gd name="connsiteY11-1554" fmla="*/ 0 h 9608431"/>
                  <a:gd name="connsiteX0-1555" fmla="*/ 643658 w 1005094"/>
                  <a:gd name="connsiteY0-1556" fmla="*/ 0 h 9608431"/>
                  <a:gd name="connsiteX1-1557" fmla="*/ 802520 w 1005094"/>
                  <a:gd name="connsiteY1-1558" fmla="*/ 2529731 h 9608431"/>
                  <a:gd name="connsiteX2-1559" fmla="*/ 497787 w 1005094"/>
                  <a:gd name="connsiteY2-1560" fmla="*/ 4349207 h 9608431"/>
                  <a:gd name="connsiteX3-1561" fmla="*/ 996471 w 1005094"/>
                  <a:gd name="connsiteY3-1562" fmla="*/ 7056377 h 9608431"/>
                  <a:gd name="connsiteX4-1563" fmla="*/ 620199 w 1005094"/>
                  <a:gd name="connsiteY4-1564" fmla="*/ 9608431 h 9608431"/>
                  <a:gd name="connsiteX5-1565" fmla="*/ 30919 w 1005094"/>
                  <a:gd name="connsiteY5-1566" fmla="*/ 9120583 h 9608431"/>
                  <a:gd name="connsiteX6-1567" fmla="*/ 41249 w 1005094"/>
                  <a:gd name="connsiteY6-1568" fmla="*/ 7080955 h 9608431"/>
                  <a:gd name="connsiteX7-1569" fmla="*/ 23675 w 1005094"/>
                  <a:gd name="connsiteY7-1570" fmla="*/ 4302420 h 9608431"/>
                  <a:gd name="connsiteX8-1571" fmla="*/ 414277 w 1005094"/>
                  <a:gd name="connsiteY8-1572" fmla="*/ 2890812 h 9608431"/>
                  <a:gd name="connsiteX9-1573" fmla="*/ 48524 w 1005094"/>
                  <a:gd name="connsiteY9-1574" fmla="*/ 1710454 h 9608431"/>
                  <a:gd name="connsiteX10-1575" fmla="*/ 59200 w 1005094"/>
                  <a:gd name="connsiteY10-1576" fmla="*/ 343364 h 9608431"/>
                  <a:gd name="connsiteX11-1577" fmla="*/ 643658 w 1005094"/>
                  <a:gd name="connsiteY11-1578" fmla="*/ 0 h 9608431"/>
                  <a:gd name="connsiteX0-1579" fmla="*/ 643658 w 970922"/>
                  <a:gd name="connsiteY0-1580" fmla="*/ 0 h 9608431"/>
                  <a:gd name="connsiteX1-1581" fmla="*/ 802520 w 970922"/>
                  <a:gd name="connsiteY1-1582" fmla="*/ 2529731 h 9608431"/>
                  <a:gd name="connsiteX2-1583" fmla="*/ 497787 w 970922"/>
                  <a:gd name="connsiteY2-1584" fmla="*/ 4349207 h 9608431"/>
                  <a:gd name="connsiteX3-1585" fmla="*/ 805489 w 970922"/>
                  <a:gd name="connsiteY3-1586" fmla="*/ 6171618 h 9608431"/>
                  <a:gd name="connsiteX4-1587" fmla="*/ 620199 w 970922"/>
                  <a:gd name="connsiteY4-1588" fmla="*/ 9608431 h 9608431"/>
                  <a:gd name="connsiteX5-1589" fmla="*/ 30919 w 970922"/>
                  <a:gd name="connsiteY5-1590" fmla="*/ 9120583 h 9608431"/>
                  <a:gd name="connsiteX6-1591" fmla="*/ 41249 w 970922"/>
                  <a:gd name="connsiteY6-1592" fmla="*/ 7080955 h 9608431"/>
                  <a:gd name="connsiteX7-1593" fmla="*/ 23675 w 970922"/>
                  <a:gd name="connsiteY7-1594" fmla="*/ 4302420 h 9608431"/>
                  <a:gd name="connsiteX8-1595" fmla="*/ 414277 w 970922"/>
                  <a:gd name="connsiteY8-1596" fmla="*/ 2890812 h 9608431"/>
                  <a:gd name="connsiteX9-1597" fmla="*/ 48524 w 970922"/>
                  <a:gd name="connsiteY9-1598" fmla="*/ 1710454 h 9608431"/>
                  <a:gd name="connsiteX10-1599" fmla="*/ 59200 w 970922"/>
                  <a:gd name="connsiteY10-1600" fmla="*/ 343364 h 9608431"/>
                  <a:gd name="connsiteX11-1601" fmla="*/ 643658 w 970922"/>
                  <a:gd name="connsiteY11-1602" fmla="*/ 0 h 9608431"/>
                  <a:gd name="connsiteX0-1603" fmla="*/ 643658 w 1066973"/>
                  <a:gd name="connsiteY0-1604" fmla="*/ 0 h 9608431"/>
                  <a:gd name="connsiteX1-1605" fmla="*/ 802520 w 1066973"/>
                  <a:gd name="connsiteY1-1606" fmla="*/ 2529731 h 9608431"/>
                  <a:gd name="connsiteX2-1607" fmla="*/ 497787 w 1066973"/>
                  <a:gd name="connsiteY2-1608" fmla="*/ 4349207 h 9608431"/>
                  <a:gd name="connsiteX3-1609" fmla="*/ 1066172 w 1066973"/>
                  <a:gd name="connsiteY3-1610" fmla="*/ 5950818 h 9608431"/>
                  <a:gd name="connsiteX4-1611" fmla="*/ 620199 w 1066973"/>
                  <a:gd name="connsiteY4-1612" fmla="*/ 9608431 h 9608431"/>
                  <a:gd name="connsiteX5-1613" fmla="*/ 30919 w 1066973"/>
                  <a:gd name="connsiteY5-1614" fmla="*/ 9120583 h 9608431"/>
                  <a:gd name="connsiteX6-1615" fmla="*/ 41249 w 1066973"/>
                  <a:gd name="connsiteY6-1616" fmla="*/ 7080955 h 9608431"/>
                  <a:gd name="connsiteX7-1617" fmla="*/ 23675 w 1066973"/>
                  <a:gd name="connsiteY7-1618" fmla="*/ 4302420 h 9608431"/>
                  <a:gd name="connsiteX8-1619" fmla="*/ 414277 w 1066973"/>
                  <a:gd name="connsiteY8-1620" fmla="*/ 2890812 h 9608431"/>
                  <a:gd name="connsiteX9-1621" fmla="*/ 48524 w 1066973"/>
                  <a:gd name="connsiteY9-1622" fmla="*/ 1710454 h 9608431"/>
                  <a:gd name="connsiteX10-1623" fmla="*/ 59200 w 1066973"/>
                  <a:gd name="connsiteY10-1624" fmla="*/ 343364 h 9608431"/>
                  <a:gd name="connsiteX11-1625" fmla="*/ 643658 w 1066973"/>
                  <a:gd name="connsiteY11-1626" fmla="*/ 0 h 9608431"/>
                  <a:gd name="connsiteX0-1627" fmla="*/ 643658 w 1169636"/>
                  <a:gd name="connsiteY0-1628" fmla="*/ 0 h 9608431"/>
                  <a:gd name="connsiteX1-1629" fmla="*/ 802520 w 1169636"/>
                  <a:gd name="connsiteY1-1630" fmla="*/ 2529731 h 9608431"/>
                  <a:gd name="connsiteX2-1631" fmla="*/ 497787 w 1169636"/>
                  <a:gd name="connsiteY2-1632" fmla="*/ 4349207 h 9608431"/>
                  <a:gd name="connsiteX3-1633" fmla="*/ 1066172 w 1169636"/>
                  <a:gd name="connsiteY3-1634" fmla="*/ 5950818 h 9608431"/>
                  <a:gd name="connsiteX4-1635" fmla="*/ 620199 w 1169636"/>
                  <a:gd name="connsiteY4-1636" fmla="*/ 9608431 h 9608431"/>
                  <a:gd name="connsiteX5-1637" fmla="*/ 30919 w 1169636"/>
                  <a:gd name="connsiteY5-1638" fmla="*/ 9120583 h 9608431"/>
                  <a:gd name="connsiteX6-1639" fmla="*/ 41249 w 1169636"/>
                  <a:gd name="connsiteY6-1640" fmla="*/ 7080955 h 9608431"/>
                  <a:gd name="connsiteX7-1641" fmla="*/ 23675 w 1169636"/>
                  <a:gd name="connsiteY7-1642" fmla="*/ 4302420 h 9608431"/>
                  <a:gd name="connsiteX8-1643" fmla="*/ 414277 w 1169636"/>
                  <a:gd name="connsiteY8-1644" fmla="*/ 2890812 h 9608431"/>
                  <a:gd name="connsiteX9-1645" fmla="*/ 48524 w 1169636"/>
                  <a:gd name="connsiteY9-1646" fmla="*/ 1710454 h 9608431"/>
                  <a:gd name="connsiteX10-1647" fmla="*/ 59200 w 1169636"/>
                  <a:gd name="connsiteY10-1648" fmla="*/ 343364 h 9608431"/>
                  <a:gd name="connsiteX11-1649" fmla="*/ 643658 w 1169636"/>
                  <a:gd name="connsiteY11-1650" fmla="*/ 0 h 9608431"/>
                  <a:gd name="connsiteX0-1651" fmla="*/ 643658 w 1085866"/>
                  <a:gd name="connsiteY0-1652" fmla="*/ 0 h 9608431"/>
                  <a:gd name="connsiteX1-1653" fmla="*/ 802520 w 1085866"/>
                  <a:gd name="connsiteY1-1654" fmla="*/ 2529731 h 9608431"/>
                  <a:gd name="connsiteX2-1655" fmla="*/ 497787 w 1085866"/>
                  <a:gd name="connsiteY2-1656" fmla="*/ 4349207 h 9608431"/>
                  <a:gd name="connsiteX3-1657" fmla="*/ 1066172 w 1085866"/>
                  <a:gd name="connsiteY3-1658" fmla="*/ 5950818 h 9608431"/>
                  <a:gd name="connsiteX4-1659" fmla="*/ 620199 w 1085866"/>
                  <a:gd name="connsiteY4-1660" fmla="*/ 9608431 h 9608431"/>
                  <a:gd name="connsiteX5-1661" fmla="*/ 30919 w 1085866"/>
                  <a:gd name="connsiteY5-1662" fmla="*/ 9120583 h 9608431"/>
                  <a:gd name="connsiteX6-1663" fmla="*/ 41249 w 1085866"/>
                  <a:gd name="connsiteY6-1664" fmla="*/ 7080955 h 9608431"/>
                  <a:gd name="connsiteX7-1665" fmla="*/ 23675 w 1085866"/>
                  <a:gd name="connsiteY7-1666" fmla="*/ 4302420 h 9608431"/>
                  <a:gd name="connsiteX8-1667" fmla="*/ 414277 w 1085866"/>
                  <a:gd name="connsiteY8-1668" fmla="*/ 2890812 h 9608431"/>
                  <a:gd name="connsiteX9-1669" fmla="*/ 48524 w 1085866"/>
                  <a:gd name="connsiteY9-1670" fmla="*/ 1710454 h 9608431"/>
                  <a:gd name="connsiteX10-1671" fmla="*/ 59200 w 1085866"/>
                  <a:gd name="connsiteY10-1672" fmla="*/ 343364 h 9608431"/>
                  <a:gd name="connsiteX11-1673" fmla="*/ 643658 w 1085866"/>
                  <a:gd name="connsiteY11-1674" fmla="*/ 0 h 9608431"/>
                  <a:gd name="connsiteX0-1675" fmla="*/ 643658 w 1006343"/>
                  <a:gd name="connsiteY0-1676" fmla="*/ 0 h 9608431"/>
                  <a:gd name="connsiteX1-1677" fmla="*/ 802520 w 1006343"/>
                  <a:gd name="connsiteY1-1678" fmla="*/ 2529731 h 9608431"/>
                  <a:gd name="connsiteX2-1679" fmla="*/ 497787 w 1006343"/>
                  <a:gd name="connsiteY2-1680" fmla="*/ 4349207 h 9608431"/>
                  <a:gd name="connsiteX3-1681" fmla="*/ 984716 w 1006343"/>
                  <a:gd name="connsiteY3-1682" fmla="*/ 5550290 h 9608431"/>
                  <a:gd name="connsiteX4-1683" fmla="*/ 620199 w 1006343"/>
                  <a:gd name="connsiteY4-1684" fmla="*/ 9608431 h 9608431"/>
                  <a:gd name="connsiteX5-1685" fmla="*/ 30919 w 1006343"/>
                  <a:gd name="connsiteY5-1686" fmla="*/ 9120583 h 9608431"/>
                  <a:gd name="connsiteX6-1687" fmla="*/ 41249 w 1006343"/>
                  <a:gd name="connsiteY6-1688" fmla="*/ 7080955 h 9608431"/>
                  <a:gd name="connsiteX7-1689" fmla="*/ 23675 w 1006343"/>
                  <a:gd name="connsiteY7-1690" fmla="*/ 4302420 h 9608431"/>
                  <a:gd name="connsiteX8-1691" fmla="*/ 414277 w 1006343"/>
                  <a:gd name="connsiteY8-1692" fmla="*/ 2890812 h 9608431"/>
                  <a:gd name="connsiteX9-1693" fmla="*/ 48524 w 1006343"/>
                  <a:gd name="connsiteY9-1694" fmla="*/ 1710454 h 9608431"/>
                  <a:gd name="connsiteX10-1695" fmla="*/ 59200 w 1006343"/>
                  <a:gd name="connsiteY10-1696" fmla="*/ 343364 h 9608431"/>
                  <a:gd name="connsiteX11-1697" fmla="*/ 643658 w 1006343"/>
                  <a:gd name="connsiteY11-1698" fmla="*/ 0 h 9608431"/>
                  <a:gd name="connsiteX0-1699" fmla="*/ 643658 w 1232311"/>
                  <a:gd name="connsiteY0-1700" fmla="*/ 0 h 9608431"/>
                  <a:gd name="connsiteX1-1701" fmla="*/ 802520 w 1232311"/>
                  <a:gd name="connsiteY1-1702" fmla="*/ 2529731 h 9608431"/>
                  <a:gd name="connsiteX2-1703" fmla="*/ 497787 w 1232311"/>
                  <a:gd name="connsiteY2-1704" fmla="*/ 4349207 h 9608431"/>
                  <a:gd name="connsiteX3-1705" fmla="*/ 984716 w 1232311"/>
                  <a:gd name="connsiteY3-1706" fmla="*/ 5550290 h 9608431"/>
                  <a:gd name="connsiteX4-1707" fmla="*/ 620199 w 1232311"/>
                  <a:gd name="connsiteY4-1708" fmla="*/ 9608431 h 9608431"/>
                  <a:gd name="connsiteX5-1709" fmla="*/ 30919 w 1232311"/>
                  <a:gd name="connsiteY5-1710" fmla="*/ 9120583 h 9608431"/>
                  <a:gd name="connsiteX6-1711" fmla="*/ 41249 w 1232311"/>
                  <a:gd name="connsiteY6-1712" fmla="*/ 7080955 h 9608431"/>
                  <a:gd name="connsiteX7-1713" fmla="*/ 23675 w 1232311"/>
                  <a:gd name="connsiteY7-1714" fmla="*/ 4302420 h 9608431"/>
                  <a:gd name="connsiteX8-1715" fmla="*/ 414277 w 1232311"/>
                  <a:gd name="connsiteY8-1716" fmla="*/ 2890812 h 9608431"/>
                  <a:gd name="connsiteX9-1717" fmla="*/ 48524 w 1232311"/>
                  <a:gd name="connsiteY9-1718" fmla="*/ 1710454 h 9608431"/>
                  <a:gd name="connsiteX10-1719" fmla="*/ 59200 w 1232311"/>
                  <a:gd name="connsiteY10-1720" fmla="*/ 343364 h 9608431"/>
                  <a:gd name="connsiteX11-1721" fmla="*/ 643658 w 1232311"/>
                  <a:gd name="connsiteY11-1722" fmla="*/ 0 h 9608431"/>
                  <a:gd name="connsiteX0-1723" fmla="*/ 643658 w 1061380"/>
                  <a:gd name="connsiteY0-1724" fmla="*/ 0 h 9608431"/>
                  <a:gd name="connsiteX1-1725" fmla="*/ 802520 w 1061380"/>
                  <a:gd name="connsiteY1-1726" fmla="*/ 2529731 h 9608431"/>
                  <a:gd name="connsiteX2-1727" fmla="*/ 497787 w 1061380"/>
                  <a:gd name="connsiteY2-1728" fmla="*/ 4349207 h 9608431"/>
                  <a:gd name="connsiteX3-1729" fmla="*/ 787485 w 1061380"/>
                  <a:gd name="connsiteY3-1730" fmla="*/ 6230505 h 9608431"/>
                  <a:gd name="connsiteX4-1731" fmla="*/ 620199 w 1061380"/>
                  <a:gd name="connsiteY4-1732" fmla="*/ 9608431 h 9608431"/>
                  <a:gd name="connsiteX5-1733" fmla="*/ 30919 w 1061380"/>
                  <a:gd name="connsiteY5-1734" fmla="*/ 9120583 h 9608431"/>
                  <a:gd name="connsiteX6-1735" fmla="*/ 41249 w 1061380"/>
                  <a:gd name="connsiteY6-1736" fmla="*/ 7080955 h 9608431"/>
                  <a:gd name="connsiteX7-1737" fmla="*/ 23675 w 1061380"/>
                  <a:gd name="connsiteY7-1738" fmla="*/ 4302420 h 9608431"/>
                  <a:gd name="connsiteX8-1739" fmla="*/ 414277 w 1061380"/>
                  <a:gd name="connsiteY8-1740" fmla="*/ 2890812 h 9608431"/>
                  <a:gd name="connsiteX9-1741" fmla="*/ 48524 w 1061380"/>
                  <a:gd name="connsiteY9-1742" fmla="*/ 1710454 h 9608431"/>
                  <a:gd name="connsiteX10-1743" fmla="*/ 59200 w 1061380"/>
                  <a:gd name="connsiteY10-1744" fmla="*/ 343364 h 9608431"/>
                  <a:gd name="connsiteX11-1745" fmla="*/ 643658 w 1061380"/>
                  <a:gd name="connsiteY11-1746" fmla="*/ 0 h 9608431"/>
                  <a:gd name="connsiteX0-1747" fmla="*/ 643658 w 971313"/>
                  <a:gd name="connsiteY0-1748" fmla="*/ 0 h 9608431"/>
                  <a:gd name="connsiteX1-1749" fmla="*/ 802520 w 971313"/>
                  <a:gd name="connsiteY1-1750" fmla="*/ 2529731 h 9608431"/>
                  <a:gd name="connsiteX2-1751" fmla="*/ 497787 w 971313"/>
                  <a:gd name="connsiteY2-1752" fmla="*/ 4349207 h 9608431"/>
                  <a:gd name="connsiteX3-1753" fmla="*/ 787485 w 971313"/>
                  <a:gd name="connsiteY3-1754" fmla="*/ 6230505 h 9608431"/>
                  <a:gd name="connsiteX4-1755" fmla="*/ 620199 w 971313"/>
                  <a:gd name="connsiteY4-1756" fmla="*/ 9608431 h 9608431"/>
                  <a:gd name="connsiteX5-1757" fmla="*/ 30919 w 971313"/>
                  <a:gd name="connsiteY5-1758" fmla="*/ 9120583 h 9608431"/>
                  <a:gd name="connsiteX6-1759" fmla="*/ 41249 w 971313"/>
                  <a:gd name="connsiteY6-1760" fmla="*/ 7080955 h 9608431"/>
                  <a:gd name="connsiteX7-1761" fmla="*/ 23675 w 971313"/>
                  <a:gd name="connsiteY7-1762" fmla="*/ 4302420 h 9608431"/>
                  <a:gd name="connsiteX8-1763" fmla="*/ 414277 w 971313"/>
                  <a:gd name="connsiteY8-1764" fmla="*/ 2890812 h 9608431"/>
                  <a:gd name="connsiteX9-1765" fmla="*/ 48524 w 971313"/>
                  <a:gd name="connsiteY9-1766" fmla="*/ 1710454 h 9608431"/>
                  <a:gd name="connsiteX10-1767" fmla="*/ 59200 w 971313"/>
                  <a:gd name="connsiteY10-1768" fmla="*/ 343364 h 9608431"/>
                  <a:gd name="connsiteX11-1769" fmla="*/ 643658 w 971313"/>
                  <a:gd name="connsiteY11-1770" fmla="*/ 0 h 9608431"/>
                  <a:gd name="connsiteX0-1771" fmla="*/ 643658 w 971313"/>
                  <a:gd name="connsiteY0-1772" fmla="*/ 0 h 9608431"/>
                  <a:gd name="connsiteX1-1773" fmla="*/ 802520 w 971313"/>
                  <a:gd name="connsiteY1-1774" fmla="*/ 2529731 h 9608431"/>
                  <a:gd name="connsiteX2-1775" fmla="*/ 497787 w 971313"/>
                  <a:gd name="connsiteY2-1776" fmla="*/ 4349207 h 9608431"/>
                  <a:gd name="connsiteX3-1777" fmla="*/ 787485 w 971313"/>
                  <a:gd name="connsiteY3-1778" fmla="*/ 6230505 h 9608431"/>
                  <a:gd name="connsiteX4-1779" fmla="*/ 620199 w 971313"/>
                  <a:gd name="connsiteY4-1780" fmla="*/ 9608431 h 9608431"/>
                  <a:gd name="connsiteX5-1781" fmla="*/ 30919 w 971313"/>
                  <a:gd name="connsiteY5-1782" fmla="*/ 9120583 h 9608431"/>
                  <a:gd name="connsiteX6-1783" fmla="*/ 41249 w 971313"/>
                  <a:gd name="connsiteY6-1784" fmla="*/ 7080955 h 9608431"/>
                  <a:gd name="connsiteX7-1785" fmla="*/ 23675 w 971313"/>
                  <a:gd name="connsiteY7-1786" fmla="*/ 4302420 h 9608431"/>
                  <a:gd name="connsiteX8-1787" fmla="*/ 414277 w 971313"/>
                  <a:gd name="connsiteY8-1788" fmla="*/ 2890812 h 9608431"/>
                  <a:gd name="connsiteX9-1789" fmla="*/ 48524 w 971313"/>
                  <a:gd name="connsiteY9-1790" fmla="*/ 1710454 h 9608431"/>
                  <a:gd name="connsiteX10-1791" fmla="*/ 59200 w 971313"/>
                  <a:gd name="connsiteY10-1792" fmla="*/ 343364 h 9608431"/>
                  <a:gd name="connsiteX11-1793" fmla="*/ 643658 w 971313"/>
                  <a:gd name="connsiteY11-1794" fmla="*/ 0 h 9608431"/>
                  <a:gd name="connsiteX0-1795" fmla="*/ 643658 w 971313"/>
                  <a:gd name="connsiteY0-1796" fmla="*/ 0 h 9608431"/>
                  <a:gd name="connsiteX1-1797" fmla="*/ 802520 w 971313"/>
                  <a:gd name="connsiteY1-1798" fmla="*/ 2529731 h 9608431"/>
                  <a:gd name="connsiteX2-1799" fmla="*/ 497787 w 971313"/>
                  <a:gd name="connsiteY2-1800" fmla="*/ 4349207 h 9608431"/>
                  <a:gd name="connsiteX3-1801" fmla="*/ 787485 w 971313"/>
                  <a:gd name="connsiteY3-1802" fmla="*/ 6230505 h 9608431"/>
                  <a:gd name="connsiteX4-1803" fmla="*/ 620199 w 971313"/>
                  <a:gd name="connsiteY4-1804" fmla="*/ 9608431 h 9608431"/>
                  <a:gd name="connsiteX5-1805" fmla="*/ 30919 w 971313"/>
                  <a:gd name="connsiteY5-1806" fmla="*/ 9120583 h 9608431"/>
                  <a:gd name="connsiteX6-1807" fmla="*/ 41249 w 971313"/>
                  <a:gd name="connsiteY6-1808" fmla="*/ 7080955 h 9608431"/>
                  <a:gd name="connsiteX7-1809" fmla="*/ 23675 w 971313"/>
                  <a:gd name="connsiteY7-1810" fmla="*/ 4302420 h 9608431"/>
                  <a:gd name="connsiteX8-1811" fmla="*/ 414277 w 971313"/>
                  <a:gd name="connsiteY8-1812" fmla="*/ 2890812 h 9608431"/>
                  <a:gd name="connsiteX9-1813" fmla="*/ 48524 w 971313"/>
                  <a:gd name="connsiteY9-1814" fmla="*/ 1710454 h 9608431"/>
                  <a:gd name="connsiteX10-1815" fmla="*/ 59200 w 971313"/>
                  <a:gd name="connsiteY10-1816" fmla="*/ 343364 h 9608431"/>
                  <a:gd name="connsiteX11-1817" fmla="*/ 643658 w 971313"/>
                  <a:gd name="connsiteY11-1818" fmla="*/ 0 h 9608431"/>
                  <a:gd name="connsiteX0-1819" fmla="*/ 643658 w 971313"/>
                  <a:gd name="connsiteY0-1820" fmla="*/ 0 h 9608431"/>
                  <a:gd name="connsiteX1-1821" fmla="*/ 802520 w 971313"/>
                  <a:gd name="connsiteY1-1822" fmla="*/ 2529731 h 9608431"/>
                  <a:gd name="connsiteX2-1823" fmla="*/ 497787 w 971313"/>
                  <a:gd name="connsiteY2-1824" fmla="*/ 4349207 h 9608431"/>
                  <a:gd name="connsiteX3-1825" fmla="*/ 787485 w 971313"/>
                  <a:gd name="connsiteY3-1826" fmla="*/ 6230505 h 9608431"/>
                  <a:gd name="connsiteX4-1827" fmla="*/ 620199 w 971313"/>
                  <a:gd name="connsiteY4-1828" fmla="*/ 9608431 h 9608431"/>
                  <a:gd name="connsiteX5-1829" fmla="*/ 30919 w 971313"/>
                  <a:gd name="connsiteY5-1830" fmla="*/ 9120583 h 9608431"/>
                  <a:gd name="connsiteX6-1831" fmla="*/ 41249 w 971313"/>
                  <a:gd name="connsiteY6-1832" fmla="*/ 7080955 h 9608431"/>
                  <a:gd name="connsiteX7-1833" fmla="*/ 23675 w 971313"/>
                  <a:gd name="connsiteY7-1834" fmla="*/ 4302420 h 9608431"/>
                  <a:gd name="connsiteX8-1835" fmla="*/ 414277 w 971313"/>
                  <a:gd name="connsiteY8-1836" fmla="*/ 2890812 h 9608431"/>
                  <a:gd name="connsiteX9-1837" fmla="*/ 48524 w 971313"/>
                  <a:gd name="connsiteY9-1838" fmla="*/ 1710454 h 9608431"/>
                  <a:gd name="connsiteX10-1839" fmla="*/ 59200 w 971313"/>
                  <a:gd name="connsiteY10-1840" fmla="*/ 343364 h 9608431"/>
                  <a:gd name="connsiteX11-1841" fmla="*/ 643658 w 971313"/>
                  <a:gd name="connsiteY11-1842" fmla="*/ 0 h 9608431"/>
                  <a:gd name="connsiteX0-1843" fmla="*/ 643658 w 971313"/>
                  <a:gd name="connsiteY0-1844" fmla="*/ 0 h 9608431"/>
                  <a:gd name="connsiteX1-1845" fmla="*/ 802520 w 971313"/>
                  <a:gd name="connsiteY1-1846" fmla="*/ 2529731 h 9608431"/>
                  <a:gd name="connsiteX2-1847" fmla="*/ 497787 w 971313"/>
                  <a:gd name="connsiteY2-1848" fmla="*/ 4349207 h 9608431"/>
                  <a:gd name="connsiteX3-1849" fmla="*/ 787485 w 971313"/>
                  <a:gd name="connsiteY3-1850" fmla="*/ 6230505 h 9608431"/>
                  <a:gd name="connsiteX4-1851" fmla="*/ 620199 w 971313"/>
                  <a:gd name="connsiteY4-1852" fmla="*/ 9608431 h 9608431"/>
                  <a:gd name="connsiteX5-1853" fmla="*/ 30919 w 971313"/>
                  <a:gd name="connsiteY5-1854" fmla="*/ 9120583 h 9608431"/>
                  <a:gd name="connsiteX6-1855" fmla="*/ 41249 w 971313"/>
                  <a:gd name="connsiteY6-1856" fmla="*/ 7080955 h 9608431"/>
                  <a:gd name="connsiteX7-1857" fmla="*/ 23675 w 971313"/>
                  <a:gd name="connsiteY7-1858" fmla="*/ 4302420 h 9608431"/>
                  <a:gd name="connsiteX8-1859" fmla="*/ 414277 w 971313"/>
                  <a:gd name="connsiteY8-1860" fmla="*/ 2890812 h 9608431"/>
                  <a:gd name="connsiteX9-1861" fmla="*/ 48524 w 971313"/>
                  <a:gd name="connsiteY9-1862" fmla="*/ 1710454 h 9608431"/>
                  <a:gd name="connsiteX10-1863" fmla="*/ 59200 w 971313"/>
                  <a:gd name="connsiteY10-1864" fmla="*/ 343364 h 9608431"/>
                  <a:gd name="connsiteX11-1865" fmla="*/ 643658 w 971313"/>
                  <a:gd name="connsiteY11-1866" fmla="*/ 0 h 9608431"/>
                  <a:gd name="connsiteX0-1867" fmla="*/ 632087 w 959742"/>
                  <a:gd name="connsiteY0-1868" fmla="*/ 0 h 9608431"/>
                  <a:gd name="connsiteX1-1869" fmla="*/ 790949 w 959742"/>
                  <a:gd name="connsiteY1-1870" fmla="*/ 2529731 h 9608431"/>
                  <a:gd name="connsiteX2-1871" fmla="*/ 486216 w 959742"/>
                  <a:gd name="connsiteY2-1872" fmla="*/ 4349207 h 9608431"/>
                  <a:gd name="connsiteX3-1873" fmla="*/ 775914 w 959742"/>
                  <a:gd name="connsiteY3-1874" fmla="*/ 6230505 h 9608431"/>
                  <a:gd name="connsiteX4-1875" fmla="*/ 608628 w 959742"/>
                  <a:gd name="connsiteY4-1876" fmla="*/ 9608431 h 9608431"/>
                  <a:gd name="connsiteX5-1877" fmla="*/ 19348 w 959742"/>
                  <a:gd name="connsiteY5-1878" fmla="*/ 9120583 h 9608431"/>
                  <a:gd name="connsiteX6-1879" fmla="*/ 114633 w 959742"/>
                  <a:gd name="connsiteY6-1880" fmla="*/ 6065915 h 9608431"/>
                  <a:gd name="connsiteX7-1881" fmla="*/ 12104 w 959742"/>
                  <a:gd name="connsiteY7-1882" fmla="*/ 4302420 h 9608431"/>
                  <a:gd name="connsiteX8-1883" fmla="*/ 402706 w 959742"/>
                  <a:gd name="connsiteY8-1884" fmla="*/ 2890812 h 9608431"/>
                  <a:gd name="connsiteX9-1885" fmla="*/ 36953 w 959742"/>
                  <a:gd name="connsiteY9-1886" fmla="*/ 1710454 h 9608431"/>
                  <a:gd name="connsiteX10-1887" fmla="*/ 47629 w 959742"/>
                  <a:gd name="connsiteY10-1888" fmla="*/ 343364 h 9608431"/>
                  <a:gd name="connsiteX11-1889" fmla="*/ 632087 w 959742"/>
                  <a:gd name="connsiteY11-1890" fmla="*/ 0 h 9608431"/>
                  <a:gd name="connsiteX0-1891" fmla="*/ 621094 w 948749"/>
                  <a:gd name="connsiteY0-1892" fmla="*/ 0 h 9608431"/>
                  <a:gd name="connsiteX1-1893" fmla="*/ 779956 w 948749"/>
                  <a:gd name="connsiteY1-1894" fmla="*/ 2529731 h 9608431"/>
                  <a:gd name="connsiteX2-1895" fmla="*/ 475223 w 948749"/>
                  <a:gd name="connsiteY2-1896" fmla="*/ 4349207 h 9608431"/>
                  <a:gd name="connsiteX3-1897" fmla="*/ 764921 w 948749"/>
                  <a:gd name="connsiteY3-1898" fmla="*/ 6230505 h 9608431"/>
                  <a:gd name="connsiteX4-1899" fmla="*/ 597635 w 948749"/>
                  <a:gd name="connsiteY4-1900" fmla="*/ 9608431 h 9608431"/>
                  <a:gd name="connsiteX5-1901" fmla="*/ 8355 w 948749"/>
                  <a:gd name="connsiteY5-1902" fmla="*/ 9120583 h 9608431"/>
                  <a:gd name="connsiteX6-1903" fmla="*/ 401143 w 948749"/>
                  <a:gd name="connsiteY6-1904" fmla="*/ 5759784 h 9608431"/>
                  <a:gd name="connsiteX7-1905" fmla="*/ 1111 w 948749"/>
                  <a:gd name="connsiteY7-1906" fmla="*/ 4302420 h 9608431"/>
                  <a:gd name="connsiteX8-1907" fmla="*/ 391713 w 948749"/>
                  <a:gd name="connsiteY8-1908" fmla="*/ 2890812 h 9608431"/>
                  <a:gd name="connsiteX9-1909" fmla="*/ 25960 w 948749"/>
                  <a:gd name="connsiteY9-1910" fmla="*/ 1710454 h 9608431"/>
                  <a:gd name="connsiteX10-1911" fmla="*/ 36636 w 948749"/>
                  <a:gd name="connsiteY10-1912" fmla="*/ 343364 h 9608431"/>
                  <a:gd name="connsiteX11-1913" fmla="*/ 621094 w 948749"/>
                  <a:gd name="connsiteY11-1914" fmla="*/ 0 h 9608431"/>
                  <a:gd name="connsiteX0-1915" fmla="*/ 686266 w 1013921"/>
                  <a:gd name="connsiteY0-1916" fmla="*/ 0 h 9608431"/>
                  <a:gd name="connsiteX1-1917" fmla="*/ 845128 w 1013921"/>
                  <a:gd name="connsiteY1-1918" fmla="*/ 2529731 h 9608431"/>
                  <a:gd name="connsiteX2-1919" fmla="*/ 540395 w 1013921"/>
                  <a:gd name="connsiteY2-1920" fmla="*/ 4349207 h 9608431"/>
                  <a:gd name="connsiteX3-1921" fmla="*/ 830093 w 1013921"/>
                  <a:gd name="connsiteY3-1922" fmla="*/ 6230505 h 9608431"/>
                  <a:gd name="connsiteX4-1923" fmla="*/ 662807 w 1013921"/>
                  <a:gd name="connsiteY4-1924" fmla="*/ 9608431 h 9608431"/>
                  <a:gd name="connsiteX5-1925" fmla="*/ 73527 w 1013921"/>
                  <a:gd name="connsiteY5-1926" fmla="*/ 9120583 h 9608431"/>
                  <a:gd name="connsiteX6-1927" fmla="*/ 466315 w 1013921"/>
                  <a:gd name="connsiteY6-1928" fmla="*/ 5759784 h 9608431"/>
                  <a:gd name="connsiteX7-1929" fmla="*/ 66283 w 1013921"/>
                  <a:gd name="connsiteY7-1930" fmla="*/ 4302420 h 9608431"/>
                  <a:gd name="connsiteX8-1931" fmla="*/ 456885 w 1013921"/>
                  <a:gd name="connsiteY8-1932" fmla="*/ 2890812 h 9608431"/>
                  <a:gd name="connsiteX9-1933" fmla="*/ 91132 w 1013921"/>
                  <a:gd name="connsiteY9-1934" fmla="*/ 1710454 h 9608431"/>
                  <a:gd name="connsiteX10-1935" fmla="*/ 101808 w 1013921"/>
                  <a:gd name="connsiteY10-1936" fmla="*/ 343364 h 9608431"/>
                  <a:gd name="connsiteX11-1937" fmla="*/ 686266 w 1013921"/>
                  <a:gd name="connsiteY11-1938" fmla="*/ 0 h 9608431"/>
                  <a:gd name="connsiteX0-1939" fmla="*/ 654192 w 981847"/>
                  <a:gd name="connsiteY0-1940" fmla="*/ 0 h 9608431"/>
                  <a:gd name="connsiteX1-1941" fmla="*/ 813054 w 981847"/>
                  <a:gd name="connsiteY1-1942" fmla="*/ 2529731 h 9608431"/>
                  <a:gd name="connsiteX2-1943" fmla="*/ 508321 w 981847"/>
                  <a:gd name="connsiteY2-1944" fmla="*/ 4349207 h 9608431"/>
                  <a:gd name="connsiteX3-1945" fmla="*/ 798019 w 981847"/>
                  <a:gd name="connsiteY3-1946" fmla="*/ 6230505 h 9608431"/>
                  <a:gd name="connsiteX4-1947" fmla="*/ 630733 w 981847"/>
                  <a:gd name="connsiteY4-1948" fmla="*/ 9608431 h 9608431"/>
                  <a:gd name="connsiteX5-1949" fmla="*/ 41453 w 981847"/>
                  <a:gd name="connsiteY5-1950" fmla="*/ 9120583 h 9608431"/>
                  <a:gd name="connsiteX6-1951" fmla="*/ 548766 w 981847"/>
                  <a:gd name="connsiteY6-1952" fmla="*/ 5666012 h 9608431"/>
                  <a:gd name="connsiteX7-1953" fmla="*/ 34209 w 981847"/>
                  <a:gd name="connsiteY7-1954" fmla="*/ 4302420 h 9608431"/>
                  <a:gd name="connsiteX8-1955" fmla="*/ 424811 w 981847"/>
                  <a:gd name="connsiteY8-1956" fmla="*/ 2890812 h 9608431"/>
                  <a:gd name="connsiteX9-1957" fmla="*/ 59058 w 981847"/>
                  <a:gd name="connsiteY9-1958" fmla="*/ 1710454 h 9608431"/>
                  <a:gd name="connsiteX10-1959" fmla="*/ 69734 w 981847"/>
                  <a:gd name="connsiteY10-1960" fmla="*/ 343364 h 9608431"/>
                  <a:gd name="connsiteX11-1961" fmla="*/ 654192 w 981847"/>
                  <a:gd name="connsiteY11-1962" fmla="*/ 0 h 9608431"/>
                  <a:gd name="connsiteX0-1963" fmla="*/ 624362 w 952017"/>
                  <a:gd name="connsiteY0-1964" fmla="*/ 0 h 9608431"/>
                  <a:gd name="connsiteX1-1965" fmla="*/ 783224 w 952017"/>
                  <a:gd name="connsiteY1-1966" fmla="*/ 2529731 h 9608431"/>
                  <a:gd name="connsiteX2-1967" fmla="*/ 478491 w 952017"/>
                  <a:gd name="connsiteY2-1968" fmla="*/ 4349207 h 9608431"/>
                  <a:gd name="connsiteX3-1969" fmla="*/ 768189 w 952017"/>
                  <a:gd name="connsiteY3-1970" fmla="*/ 6230505 h 9608431"/>
                  <a:gd name="connsiteX4-1971" fmla="*/ 600903 w 952017"/>
                  <a:gd name="connsiteY4-1972" fmla="*/ 9608431 h 9608431"/>
                  <a:gd name="connsiteX5-1973" fmla="*/ 11623 w 952017"/>
                  <a:gd name="connsiteY5-1974" fmla="*/ 9120583 h 9608431"/>
                  <a:gd name="connsiteX6-1975" fmla="*/ 518936 w 952017"/>
                  <a:gd name="connsiteY6-1976" fmla="*/ 5666012 h 9608431"/>
                  <a:gd name="connsiteX7-1977" fmla="*/ 4379 w 952017"/>
                  <a:gd name="connsiteY7-1978" fmla="*/ 4302420 h 9608431"/>
                  <a:gd name="connsiteX8-1979" fmla="*/ 394981 w 952017"/>
                  <a:gd name="connsiteY8-1980" fmla="*/ 2890812 h 9608431"/>
                  <a:gd name="connsiteX9-1981" fmla="*/ 29228 w 952017"/>
                  <a:gd name="connsiteY9-1982" fmla="*/ 1710454 h 9608431"/>
                  <a:gd name="connsiteX10-1983" fmla="*/ 39904 w 952017"/>
                  <a:gd name="connsiteY10-1984" fmla="*/ 343364 h 9608431"/>
                  <a:gd name="connsiteX11-1985" fmla="*/ 624362 w 952017"/>
                  <a:gd name="connsiteY11-1986" fmla="*/ 0 h 9608431"/>
                  <a:gd name="connsiteX0-1987" fmla="*/ 624362 w 952017"/>
                  <a:gd name="connsiteY0-1988" fmla="*/ 0 h 9608431"/>
                  <a:gd name="connsiteX1-1989" fmla="*/ 783224 w 952017"/>
                  <a:gd name="connsiteY1-1990" fmla="*/ 2529731 h 9608431"/>
                  <a:gd name="connsiteX2-1991" fmla="*/ 478491 w 952017"/>
                  <a:gd name="connsiteY2-1992" fmla="*/ 4349207 h 9608431"/>
                  <a:gd name="connsiteX3-1993" fmla="*/ 768189 w 952017"/>
                  <a:gd name="connsiteY3-1994" fmla="*/ 6230505 h 9608431"/>
                  <a:gd name="connsiteX4-1995" fmla="*/ 600903 w 952017"/>
                  <a:gd name="connsiteY4-1996" fmla="*/ 9608431 h 9608431"/>
                  <a:gd name="connsiteX5-1997" fmla="*/ 11623 w 952017"/>
                  <a:gd name="connsiteY5-1998" fmla="*/ 9120583 h 9608431"/>
                  <a:gd name="connsiteX6-1999" fmla="*/ 518936 w 952017"/>
                  <a:gd name="connsiteY6-2000" fmla="*/ 5666012 h 9608431"/>
                  <a:gd name="connsiteX7-2001" fmla="*/ 4379 w 952017"/>
                  <a:gd name="connsiteY7-2002" fmla="*/ 4302420 h 9608431"/>
                  <a:gd name="connsiteX8-2003" fmla="*/ 394981 w 952017"/>
                  <a:gd name="connsiteY8-2004" fmla="*/ 2890812 h 9608431"/>
                  <a:gd name="connsiteX9-2005" fmla="*/ 29228 w 952017"/>
                  <a:gd name="connsiteY9-2006" fmla="*/ 1710454 h 9608431"/>
                  <a:gd name="connsiteX10-2007" fmla="*/ 39904 w 952017"/>
                  <a:gd name="connsiteY10-2008" fmla="*/ 343364 h 9608431"/>
                  <a:gd name="connsiteX11-2009" fmla="*/ 624362 w 952017"/>
                  <a:gd name="connsiteY11-2010" fmla="*/ 0 h 9608431"/>
                  <a:gd name="connsiteX0-2011" fmla="*/ 619983 w 947638"/>
                  <a:gd name="connsiteY0-2012" fmla="*/ 0 h 9608431"/>
                  <a:gd name="connsiteX1-2013" fmla="*/ 778845 w 947638"/>
                  <a:gd name="connsiteY1-2014" fmla="*/ 2529731 h 9608431"/>
                  <a:gd name="connsiteX2-2015" fmla="*/ 474112 w 947638"/>
                  <a:gd name="connsiteY2-2016" fmla="*/ 4349207 h 9608431"/>
                  <a:gd name="connsiteX3-2017" fmla="*/ 763810 w 947638"/>
                  <a:gd name="connsiteY3-2018" fmla="*/ 6230505 h 9608431"/>
                  <a:gd name="connsiteX4-2019" fmla="*/ 596524 w 947638"/>
                  <a:gd name="connsiteY4-2020" fmla="*/ 9608431 h 9608431"/>
                  <a:gd name="connsiteX5-2021" fmla="*/ 7244 w 947638"/>
                  <a:gd name="connsiteY5-2022" fmla="*/ 9120583 h 9608431"/>
                  <a:gd name="connsiteX6-2023" fmla="*/ 514557 w 947638"/>
                  <a:gd name="connsiteY6-2024" fmla="*/ 5666012 h 9608431"/>
                  <a:gd name="connsiteX7-2025" fmla="*/ 0 w 947638"/>
                  <a:gd name="connsiteY7-2026" fmla="*/ 4302420 h 9608431"/>
                  <a:gd name="connsiteX8-2027" fmla="*/ 390602 w 947638"/>
                  <a:gd name="connsiteY8-2028" fmla="*/ 2890812 h 9608431"/>
                  <a:gd name="connsiteX9-2029" fmla="*/ 24849 w 947638"/>
                  <a:gd name="connsiteY9-2030" fmla="*/ 1710454 h 9608431"/>
                  <a:gd name="connsiteX10-2031" fmla="*/ 35525 w 947638"/>
                  <a:gd name="connsiteY10-2032" fmla="*/ 343364 h 9608431"/>
                  <a:gd name="connsiteX11-2033" fmla="*/ 619983 w 947638"/>
                  <a:gd name="connsiteY11-2034" fmla="*/ 0 h 9608431"/>
                  <a:gd name="connsiteX0-2035" fmla="*/ 619983 w 947638"/>
                  <a:gd name="connsiteY0-2036" fmla="*/ 0 h 9608431"/>
                  <a:gd name="connsiteX1-2037" fmla="*/ 778845 w 947638"/>
                  <a:gd name="connsiteY1-2038" fmla="*/ 2529731 h 9608431"/>
                  <a:gd name="connsiteX2-2039" fmla="*/ 474112 w 947638"/>
                  <a:gd name="connsiteY2-2040" fmla="*/ 4349207 h 9608431"/>
                  <a:gd name="connsiteX3-2041" fmla="*/ 763810 w 947638"/>
                  <a:gd name="connsiteY3-2042" fmla="*/ 6230505 h 9608431"/>
                  <a:gd name="connsiteX4-2043" fmla="*/ 596524 w 947638"/>
                  <a:gd name="connsiteY4-2044" fmla="*/ 9608431 h 9608431"/>
                  <a:gd name="connsiteX5-2045" fmla="*/ 7244 w 947638"/>
                  <a:gd name="connsiteY5-2046" fmla="*/ 9120583 h 9608431"/>
                  <a:gd name="connsiteX6-2047" fmla="*/ 514557 w 947638"/>
                  <a:gd name="connsiteY6-2048" fmla="*/ 5666012 h 9608431"/>
                  <a:gd name="connsiteX7-2049" fmla="*/ 0 w 947638"/>
                  <a:gd name="connsiteY7-2050" fmla="*/ 4302420 h 9608431"/>
                  <a:gd name="connsiteX8-2051" fmla="*/ 390602 w 947638"/>
                  <a:gd name="connsiteY8-2052" fmla="*/ 2890812 h 9608431"/>
                  <a:gd name="connsiteX9-2053" fmla="*/ 24849 w 947638"/>
                  <a:gd name="connsiteY9-2054" fmla="*/ 1710454 h 9608431"/>
                  <a:gd name="connsiteX10-2055" fmla="*/ 35525 w 947638"/>
                  <a:gd name="connsiteY10-2056" fmla="*/ 343364 h 9608431"/>
                  <a:gd name="connsiteX11-2057" fmla="*/ 619983 w 947638"/>
                  <a:gd name="connsiteY11-2058" fmla="*/ 0 h 9608431"/>
                  <a:gd name="connsiteX0-2059" fmla="*/ 619983 w 947638"/>
                  <a:gd name="connsiteY0-2060" fmla="*/ 0 h 9608431"/>
                  <a:gd name="connsiteX1-2061" fmla="*/ 778845 w 947638"/>
                  <a:gd name="connsiteY1-2062" fmla="*/ 2529731 h 9608431"/>
                  <a:gd name="connsiteX2-2063" fmla="*/ 474112 w 947638"/>
                  <a:gd name="connsiteY2-2064" fmla="*/ 4349207 h 9608431"/>
                  <a:gd name="connsiteX3-2065" fmla="*/ 763810 w 947638"/>
                  <a:gd name="connsiteY3-2066" fmla="*/ 6230505 h 9608431"/>
                  <a:gd name="connsiteX4-2067" fmla="*/ 596524 w 947638"/>
                  <a:gd name="connsiteY4-2068" fmla="*/ 9608431 h 9608431"/>
                  <a:gd name="connsiteX5-2069" fmla="*/ 7244 w 947638"/>
                  <a:gd name="connsiteY5-2070" fmla="*/ 9120583 h 9608431"/>
                  <a:gd name="connsiteX6-2071" fmla="*/ 601202 w 947638"/>
                  <a:gd name="connsiteY6-2072" fmla="*/ 6014466 h 9608431"/>
                  <a:gd name="connsiteX7-2073" fmla="*/ 0 w 947638"/>
                  <a:gd name="connsiteY7-2074" fmla="*/ 4302420 h 9608431"/>
                  <a:gd name="connsiteX8-2075" fmla="*/ 390602 w 947638"/>
                  <a:gd name="connsiteY8-2076" fmla="*/ 2890812 h 9608431"/>
                  <a:gd name="connsiteX9-2077" fmla="*/ 24849 w 947638"/>
                  <a:gd name="connsiteY9-2078" fmla="*/ 1710454 h 9608431"/>
                  <a:gd name="connsiteX10-2079" fmla="*/ 35525 w 947638"/>
                  <a:gd name="connsiteY10-2080" fmla="*/ 343364 h 9608431"/>
                  <a:gd name="connsiteX11-2081" fmla="*/ 619983 w 947638"/>
                  <a:gd name="connsiteY11-2082" fmla="*/ 0 h 9608431"/>
                  <a:gd name="connsiteX0-2083" fmla="*/ 662517 w 990172"/>
                  <a:gd name="connsiteY0-2084" fmla="*/ 0 h 9608431"/>
                  <a:gd name="connsiteX1-2085" fmla="*/ 821379 w 990172"/>
                  <a:gd name="connsiteY1-2086" fmla="*/ 2529731 h 9608431"/>
                  <a:gd name="connsiteX2-2087" fmla="*/ 516646 w 990172"/>
                  <a:gd name="connsiteY2-2088" fmla="*/ 4349207 h 9608431"/>
                  <a:gd name="connsiteX3-2089" fmla="*/ 806344 w 990172"/>
                  <a:gd name="connsiteY3-2090" fmla="*/ 6230505 h 9608431"/>
                  <a:gd name="connsiteX4-2091" fmla="*/ 639058 w 990172"/>
                  <a:gd name="connsiteY4-2092" fmla="*/ 9608431 h 9608431"/>
                  <a:gd name="connsiteX5-2093" fmla="*/ 49778 w 990172"/>
                  <a:gd name="connsiteY5-2094" fmla="*/ 9120583 h 9608431"/>
                  <a:gd name="connsiteX6-2095" fmla="*/ 643736 w 990172"/>
                  <a:gd name="connsiteY6-2096" fmla="*/ 6014466 h 9608431"/>
                  <a:gd name="connsiteX7-2097" fmla="*/ 42534 w 990172"/>
                  <a:gd name="connsiteY7-2098" fmla="*/ 4302420 h 9608431"/>
                  <a:gd name="connsiteX8-2099" fmla="*/ 433136 w 990172"/>
                  <a:gd name="connsiteY8-2100" fmla="*/ 2890812 h 9608431"/>
                  <a:gd name="connsiteX9-2101" fmla="*/ 67383 w 990172"/>
                  <a:gd name="connsiteY9-2102" fmla="*/ 1710454 h 9608431"/>
                  <a:gd name="connsiteX10-2103" fmla="*/ 78059 w 990172"/>
                  <a:gd name="connsiteY10-2104" fmla="*/ 343364 h 9608431"/>
                  <a:gd name="connsiteX11-2105" fmla="*/ 662517 w 990172"/>
                  <a:gd name="connsiteY11-2106" fmla="*/ 0 h 9608431"/>
                  <a:gd name="connsiteX0-2107" fmla="*/ 619983 w 947638"/>
                  <a:gd name="connsiteY0-2108" fmla="*/ 0 h 9608431"/>
                  <a:gd name="connsiteX1-2109" fmla="*/ 778845 w 947638"/>
                  <a:gd name="connsiteY1-2110" fmla="*/ 2529731 h 9608431"/>
                  <a:gd name="connsiteX2-2111" fmla="*/ 474112 w 947638"/>
                  <a:gd name="connsiteY2-2112" fmla="*/ 4349207 h 9608431"/>
                  <a:gd name="connsiteX3-2113" fmla="*/ 763810 w 947638"/>
                  <a:gd name="connsiteY3-2114" fmla="*/ 6230505 h 9608431"/>
                  <a:gd name="connsiteX4-2115" fmla="*/ 596524 w 947638"/>
                  <a:gd name="connsiteY4-2116" fmla="*/ 9608431 h 9608431"/>
                  <a:gd name="connsiteX5-2117" fmla="*/ 7244 w 947638"/>
                  <a:gd name="connsiteY5-2118" fmla="*/ 9120583 h 9608431"/>
                  <a:gd name="connsiteX6-2119" fmla="*/ 601202 w 947638"/>
                  <a:gd name="connsiteY6-2120" fmla="*/ 6014466 h 9608431"/>
                  <a:gd name="connsiteX7-2121" fmla="*/ 0 w 947638"/>
                  <a:gd name="connsiteY7-2122" fmla="*/ 4302420 h 9608431"/>
                  <a:gd name="connsiteX8-2123" fmla="*/ 390602 w 947638"/>
                  <a:gd name="connsiteY8-2124" fmla="*/ 2890812 h 9608431"/>
                  <a:gd name="connsiteX9-2125" fmla="*/ 24849 w 947638"/>
                  <a:gd name="connsiteY9-2126" fmla="*/ 1710454 h 9608431"/>
                  <a:gd name="connsiteX10-2127" fmla="*/ 35525 w 947638"/>
                  <a:gd name="connsiteY10-2128" fmla="*/ 343364 h 9608431"/>
                  <a:gd name="connsiteX11-2129" fmla="*/ 619983 w 947638"/>
                  <a:gd name="connsiteY11-2130" fmla="*/ 0 h 9608431"/>
                  <a:gd name="connsiteX0-2131" fmla="*/ 619983 w 947638"/>
                  <a:gd name="connsiteY0-2132" fmla="*/ 0 h 9608431"/>
                  <a:gd name="connsiteX1-2133" fmla="*/ 778845 w 947638"/>
                  <a:gd name="connsiteY1-2134" fmla="*/ 2529731 h 9608431"/>
                  <a:gd name="connsiteX2-2135" fmla="*/ 474112 w 947638"/>
                  <a:gd name="connsiteY2-2136" fmla="*/ 4349207 h 9608431"/>
                  <a:gd name="connsiteX3-2137" fmla="*/ 763810 w 947638"/>
                  <a:gd name="connsiteY3-2138" fmla="*/ 6230505 h 9608431"/>
                  <a:gd name="connsiteX4-2139" fmla="*/ 596524 w 947638"/>
                  <a:gd name="connsiteY4-2140" fmla="*/ 9608431 h 9608431"/>
                  <a:gd name="connsiteX5-2141" fmla="*/ 7244 w 947638"/>
                  <a:gd name="connsiteY5-2142" fmla="*/ 9120583 h 9608431"/>
                  <a:gd name="connsiteX6-2143" fmla="*/ 426165 w 947638"/>
                  <a:gd name="connsiteY6-2144" fmla="*/ 6025344 h 9608431"/>
                  <a:gd name="connsiteX7-2145" fmla="*/ 0 w 947638"/>
                  <a:gd name="connsiteY7-2146" fmla="*/ 4302420 h 9608431"/>
                  <a:gd name="connsiteX8-2147" fmla="*/ 390602 w 947638"/>
                  <a:gd name="connsiteY8-2148" fmla="*/ 2890812 h 9608431"/>
                  <a:gd name="connsiteX9-2149" fmla="*/ 24849 w 947638"/>
                  <a:gd name="connsiteY9-2150" fmla="*/ 1710454 h 9608431"/>
                  <a:gd name="connsiteX10-2151" fmla="*/ 35525 w 947638"/>
                  <a:gd name="connsiteY10-2152" fmla="*/ 343364 h 9608431"/>
                  <a:gd name="connsiteX11-2153" fmla="*/ 619983 w 947638"/>
                  <a:gd name="connsiteY11-2154" fmla="*/ 0 h 9608431"/>
                  <a:gd name="connsiteX0-2155" fmla="*/ 689021 w 1016676"/>
                  <a:gd name="connsiteY0-2156" fmla="*/ 0 h 9608431"/>
                  <a:gd name="connsiteX1-2157" fmla="*/ 847883 w 1016676"/>
                  <a:gd name="connsiteY1-2158" fmla="*/ 2529731 h 9608431"/>
                  <a:gd name="connsiteX2-2159" fmla="*/ 543150 w 1016676"/>
                  <a:gd name="connsiteY2-2160" fmla="*/ 4349207 h 9608431"/>
                  <a:gd name="connsiteX3-2161" fmla="*/ 832848 w 1016676"/>
                  <a:gd name="connsiteY3-2162" fmla="*/ 6230505 h 9608431"/>
                  <a:gd name="connsiteX4-2163" fmla="*/ 665562 w 1016676"/>
                  <a:gd name="connsiteY4-2164" fmla="*/ 9608431 h 9608431"/>
                  <a:gd name="connsiteX5-2165" fmla="*/ 76282 w 1016676"/>
                  <a:gd name="connsiteY5-2166" fmla="*/ 9120583 h 9608431"/>
                  <a:gd name="connsiteX6-2167" fmla="*/ 495203 w 1016676"/>
                  <a:gd name="connsiteY6-2168" fmla="*/ 6025344 h 9608431"/>
                  <a:gd name="connsiteX7-2169" fmla="*/ 69038 w 1016676"/>
                  <a:gd name="connsiteY7-2170" fmla="*/ 4302420 h 9608431"/>
                  <a:gd name="connsiteX8-2171" fmla="*/ 459640 w 1016676"/>
                  <a:gd name="connsiteY8-2172" fmla="*/ 2890812 h 9608431"/>
                  <a:gd name="connsiteX9-2173" fmla="*/ 93887 w 1016676"/>
                  <a:gd name="connsiteY9-2174" fmla="*/ 1710454 h 9608431"/>
                  <a:gd name="connsiteX10-2175" fmla="*/ 104563 w 1016676"/>
                  <a:gd name="connsiteY10-2176" fmla="*/ 343364 h 9608431"/>
                  <a:gd name="connsiteX11-2177" fmla="*/ 689021 w 1016676"/>
                  <a:gd name="connsiteY11-2178" fmla="*/ 0 h 9608431"/>
                  <a:gd name="connsiteX0-2179" fmla="*/ 822249 w 1149904"/>
                  <a:gd name="connsiteY0-2180" fmla="*/ 0 h 9608431"/>
                  <a:gd name="connsiteX1-2181" fmla="*/ 981111 w 1149904"/>
                  <a:gd name="connsiteY1-2182" fmla="*/ 2529731 h 9608431"/>
                  <a:gd name="connsiteX2-2183" fmla="*/ 676378 w 1149904"/>
                  <a:gd name="connsiteY2-2184" fmla="*/ 4349207 h 9608431"/>
                  <a:gd name="connsiteX3-2185" fmla="*/ 966076 w 1149904"/>
                  <a:gd name="connsiteY3-2186" fmla="*/ 6230505 h 9608431"/>
                  <a:gd name="connsiteX4-2187" fmla="*/ 798790 w 1149904"/>
                  <a:gd name="connsiteY4-2188" fmla="*/ 9608431 h 9608431"/>
                  <a:gd name="connsiteX5-2189" fmla="*/ 209510 w 1149904"/>
                  <a:gd name="connsiteY5-2190" fmla="*/ 9120583 h 9608431"/>
                  <a:gd name="connsiteX6-2191" fmla="*/ 388503 w 1149904"/>
                  <a:gd name="connsiteY6-2192" fmla="*/ 6037847 h 9608431"/>
                  <a:gd name="connsiteX7-2193" fmla="*/ 202266 w 1149904"/>
                  <a:gd name="connsiteY7-2194" fmla="*/ 4302420 h 9608431"/>
                  <a:gd name="connsiteX8-2195" fmla="*/ 592868 w 1149904"/>
                  <a:gd name="connsiteY8-2196" fmla="*/ 2890812 h 9608431"/>
                  <a:gd name="connsiteX9-2197" fmla="*/ 227115 w 1149904"/>
                  <a:gd name="connsiteY9-2198" fmla="*/ 1710454 h 9608431"/>
                  <a:gd name="connsiteX10-2199" fmla="*/ 237791 w 1149904"/>
                  <a:gd name="connsiteY10-2200" fmla="*/ 343364 h 9608431"/>
                  <a:gd name="connsiteX11-2201" fmla="*/ 822249 w 1149904"/>
                  <a:gd name="connsiteY11-2202" fmla="*/ 0 h 9608431"/>
                  <a:gd name="connsiteX0-2203" fmla="*/ 822249 w 1149619"/>
                  <a:gd name="connsiteY0-2204" fmla="*/ 0 h 9608431"/>
                  <a:gd name="connsiteX1-2205" fmla="*/ 981111 w 1149619"/>
                  <a:gd name="connsiteY1-2206" fmla="*/ 2529731 h 9608431"/>
                  <a:gd name="connsiteX2-2207" fmla="*/ 676378 w 1149619"/>
                  <a:gd name="connsiteY2-2208" fmla="*/ 4349207 h 9608431"/>
                  <a:gd name="connsiteX3-2209" fmla="*/ 979204 w 1149619"/>
                  <a:gd name="connsiteY3-2210" fmla="*/ 5976947 h 9608431"/>
                  <a:gd name="connsiteX4-2211" fmla="*/ 798790 w 1149619"/>
                  <a:gd name="connsiteY4-2212" fmla="*/ 9608431 h 9608431"/>
                  <a:gd name="connsiteX5-2213" fmla="*/ 209510 w 1149619"/>
                  <a:gd name="connsiteY5-2214" fmla="*/ 9120583 h 9608431"/>
                  <a:gd name="connsiteX6-2215" fmla="*/ 388503 w 1149619"/>
                  <a:gd name="connsiteY6-2216" fmla="*/ 6037847 h 9608431"/>
                  <a:gd name="connsiteX7-2217" fmla="*/ 202266 w 1149619"/>
                  <a:gd name="connsiteY7-2218" fmla="*/ 4302420 h 9608431"/>
                  <a:gd name="connsiteX8-2219" fmla="*/ 592868 w 1149619"/>
                  <a:gd name="connsiteY8-2220" fmla="*/ 2890812 h 9608431"/>
                  <a:gd name="connsiteX9-2221" fmla="*/ 227115 w 1149619"/>
                  <a:gd name="connsiteY9-2222" fmla="*/ 1710454 h 9608431"/>
                  <a:gd name="connsiteX10-2223" fmla="*/ 237791 w 1149619"/>
                  <a:gd name="connsiteY10-2224" fmla="*/ 343364 h 9608431"/>
                  <a:gd name="connsiteX11-2225" fmla="*/ 822249 w 1149619"/>
                  <a:gd name="connsiteY11-2226" fmla="*/ 0 h 9608431"/>
                  <a:gd name="connsiteX0-2227" fmla="*/ 770137 w 1097507"/>
                  <a:gd name="connsiteY0-2228" fmla="*/ 0 h 9608431"/>
                  <a:gd name="connsiteX1-2229" fmla="*/ 928999 w 1097507"/>
                  <a:gd name="connsiteY1-2230" fmla="*/ 2529731 h 9608431"/>
                  <a:gd name="connsiteX2-2231" fmla="*/ 624266 w 1097507"/>
                  <a:gd name="connsiteY2-2232" fmla="*/ 4349207 h 9608431"/>
                  <a:gd name="connsiteX3-2233" fmla="*/ 927092 w 1097507"/>
                  <a:gd name="connsiteY3-2234" fmla="*/ 5976947 h 9608431"/>
                  <a:gd name="connsiteX4-2235" fmla="*/ 746678 w 1097507"/>
                  <a:gd name="connsiteY4-2236" fmla="*/ 9608431 h 9608431"/>
                  <a:gd name="connsiteX5-2237" fmla="*/ 157398 w 1097507"/>
                  <a:gd name="connsiteY5-2238" fmla="*/ 9120583 h 9608431"/>
                  <a:gd name="connsiteX6-2239" fmla="*/ 420598 w 1097507"/>
                  <a:gd name="connsiteY6-2240" fmla="*/ 6288965 h 9608431"/>
                  <a:gd name="connsiteX7-2241" fmla="*/ 150154 w 1097507"/>
                  <a:gd name="connsiteY7-2242" fmla="*/ 4302420 h 9608431"/>
                  <a:gd name="connsiteX8-2243" fmla="*/ 540756 w 1097507"/>
                  <a:gd name="connsiteY8-2244" fmla="*/ 2890812 h 9608431"/>
                  <a:gd name="connsiteX9-2245" fmla="*/ 175003 w 1097507"/>
                  <a:gd name="connsiteY9-2246" fmla="*/ 1710454 h 9608431"/>
                  <a:gd name="connsiteX10-2247" fmla="*/ 185679 w 1097507"/>
                  <a:gd name="connsiteY10-2248" fmla="*/ 343364 h 9608431"/>
                  <a:gd name="connsiteX11-2249" fmla="*/ 770137 w 1097507"/>
                  <a:gd name="connsiteY11-2250" fmla="*/ 0 h 9608431"/>
                  <a:gd name="connsiteX0-2251" fmla="*/ 638342 w 965712"/>
                  <a:gd name="connsiteY0-2252" fmla="*/ 0 h 9608431"/>
                  <a:gd name="connsiteX1-2253" fmla="*/ 797204 w 965712"/>
                  <a:gd name="connsiteY1-2254" fmla="*/ 2529731 h 9608431"/>
                  <a:gd name="connsiteX2-2255" fmla="*/ 492471 w 965712"/>
                  <a:gd name="connsiteY2-2256" fmla="*/ 4349207 h 9608431"/>
                  <a:gd name="connsiteX3-2257" fmla="*/ 795297 w 965712"/>
                  <a:gd name="connsiteY3-2258" fmla="*/ 5976947 h 9608431"/>
                  <a:gd name="connsiteX4-2259" fmla="*/ 614883 w 965712"/>
                  <a:gd name="connsiteY4-2260" fmla="*/ 9608431 h 9608431"/>
                  <a:gd name="connsiteX5-2261" fmla="*/ 25603 w 965712"/>
                  <a:gd name="connsiteY5-2262" fmla="*/ 9120583 h 9608431"/>
                  <a:gd name="connsiteX6-2263" fmla="*/ 288803 w 965712"/>
                  <a:gd name="connsiteY6-2264" fmla="*/ 6288965 h 9608431"/>
                  <a:gd name="connsiteX7-2265" fmla="*/ 18359 w 965712"/>
                  <a:gd name="connsiteY7-2266" fmla="*/ 4302420 h 9608431"/>
                  <a:gd name="connsiteX8-2267" fmla="*/ 408961 w 965712"/>
                  <a:gd name="connsiteY8-2268" fmla="*/ 2890812 h 9608431"/>
                  <a:gd name="connsiteX9-2269" fmla="*/ 43208 w 965712"/>
                  <a:gd name="connsiteY9-2270" fmla="*/ 1710454 h 9608431"/>
                  <a:gd name="connsiteX10-2271" fmla="*/ 53884 w 965712"/>
                  <a:gd name="connsiteY10-2272" fmla="*/ 343364 h 9608431"/>
                  <a:gd name="connsiteX11-2273" fmla="*/ 638342 w 965712"/>
                  <a:gd name="connsiteY11-2274" fmla="*/ 0 h 9608431"/>
                  <a:gd name="connsiteX0-2275" fmla="*/ 619983 w 947353"/>
                  <a:gd name="connsiteY0-2276" fmla="*/ 0 h 9608431"/>
                  <a:gd name="connsiteX1-2277" fmla="*/ 778845 w 947353"/>
                  <a:gd name="connsiteY1-2278" fmla="*/ 2529731 h 9608431"/>
                  <a:gd name="connsiteX2-2279" fmla="*/ 474112 w 947353"/>
                  <a:gd name="connsiteY2-2280" fmla="*/ 4349207 h 9608431"/>
                  <a:gd name="connsiteX3-2281" fmla="*/ 776938 w 947353"/>
                  <a:gd name="connsiteY3-2282" fmla="*/ 5976947 h 9608431"/>
                  <a:gd name="connsiteX4-2283" fmla="*/ 596524 w 947353"/>
                  <a:gd name="connsiteY4-2284" fmla="*/ 9608431 h 9608431"/>
                  <a:gd name="connsiteX5-2285" fmla="*/ 7244 w 947353"/>
                  <a:gd name="connsiteY5-2286" fmla="*/ 9120583 h 9608431"/>
                  <a:gd name="connsiteX6-2287" fmla="*/ 475801 w 947353"/>
                  <a:gd name="connsiteY6-2288" fmla="*/ 5933196 h 9608431"/>
                  <a:gd name="connsiteX7-2289" fmla="*/ 0 w 947353"/>
                  <a:gd name="connsiteY7-2290" fmla="*/ 4302420 h 9608431"/>
                  <a:gd name="connsiteX8-2291" fmla="*/ 390602 w 947353"/>
                  <a:gd name="connsiteY8-2292" fmla="*/ 2890812 h 9608431"/>
                  <a:gd name="connsiteX9-2293" fmla="*/ 24849 w 947353"/>
                  <a:gd name="connsiteY9-2294" fmla="*/ 1710454 h 9608431"/>
                  <a:gd name="connsiteX10-2295" fmla="*/ 35525 w 947353"/>
                  <a:gd name="connsiteY10-2296" fmla="*/ 343364 h 9608431"/>
                  <a:gd name="connsiteX11-2297" fmla="*/ 619983 w 947353"/>
                  <a:gd name="connsiteY11-2298" fmla="*/ 0 h 9608431"/>
                  <a:gd name="connsiteX0-2299" fmla="*/ 619983 w 947353"/>
                  <a:gd name="connsiteY0-2300" fmla="*/ 0 h 9608431"/>
                  <a:gd name="connsiteX1-2301" fmla="*/ 778845 w 947353"/>
                  <a:gd name="connsiteY1-2302" fmla="*/ 2529731 h 9608431"/>
                  <a:gd name="connsiteX2-2303" fmla="*/ 474112 w 947353"/>
                  <a:gd name="connsiteY2-2304" fmla="*/ 4349207 h 9608431"/>
                  <a:gd name="connsiteX3-2305" fmla="*/ 776938 w 947353"/>
                  <a:gd name="connsiteY3-2306" fmla="*/ 5976947 h 9608431"/>
                  <a:gd name="connsiteX4-2307" fmla="*/ 596524 w 947353"/>
                  <a:gd name="connsiteY4-2308" fmla="*/ 9608431 h 9608431"/>
                  <a:gd name="connsiteX5-2309" fmla="*/ 7244 w 947353"/>
                  <a:gd name="connsiteY5-2310" fmla="*/ 9120583 h 9608431"/>
                  <a:gd name="connsiteX6-2311" fmla="*/ 475801 w 947353"/>
                  <a:gd name="connsiteY6-2312" fmla="*/ 5933196 h 9608431"/>
                  <a:gd name="connsiteX7-2313" fmla="*/ 0 w 947353"/>
                  <a:gd name="connsiteY7-2314" fmla="*/ 4302420 h 9608431"/>
                  <a:gd name="connsiteX8-2315" fmla="*/ 390602 w 947353"/>
                  <a:gd name="connsiteY8-2316" fmla="*/ 2890812 h 9608431"/>
                  <a:gd name="connsiteX9-2317" fmla="*/ 24849 w 947353"/>
                  <a:gd name="connsiteY9-2318" fmla="*/ 1710454 h 9608431"/>
                  <a:gd name="connsiteX10-2319" fmla="*/ 35525 w 947353"/>
                  <a:gd name="connsiteY10-2320" fmla="*/ 343364 h 9608431"/>
                  <a:gd name="connsiteX11-2321" fmla="*/ 619983 w 947353"/>
                  <a:gd name="connsiteY11-2322" fmla="*/ 0 h 9608431"/>
                  <a:gd name="connsiteX0-2323" fmla="*/ 619983 w 947353"/>
                  <a:gd name="connsiteY0-2324" fmla="*/ 0 h 9608431"/>
                  <a:gd name="connsiteX1-2325" fmla="*/ 778845 w 947353"/>
                  <a:gd name="connsiteY1-2326" fmla="*/ 2529731 h 9608431"/>
                  <a:gd name="connsiteX2-2327" fmla="*/ 474112 w 947353"/>
                  <a:gd name="connsiteY2-2328" fmla="*/ 4349207 h 9608431"/>
                  <a:gd name="connsiteX3-2329" fmla="*/ 776938 w 947353"/>
                  <a:gd name="connsiteY3-2330" fmla="*/ 5976947 h 9608431"/>
                  <a:gd name="connsiteX4-2331" fmla="*/ 596524 w 947353"/>
                  <a:gd name="connsiteY4-2332" fmla="*/ 9608431 h 9608431"/>
                  <a:gd name="connsiteX5-2333" fmla="*/ 7244 w 947353"/>
                  <a:gd name="connsiteY5-2334" fmla="*/ 9120583 h 9608431"/>
                  <a:gd name="connsiteX6-2335" fmla="*/ 475801 w 947353"/>
                  <a:gd name="connsiteY6-2336" fmla="*/ 5933196 h 9608431"/>
                  <a:gd name="connsiteX7-2337" fmla="*/ 0 w 947353"/>
                  <a:gd name="connsiteY7-2338" fmla="*/ 4302420 h 9608431"/>
                  <a:gd name="connsiteX8-2339" fmla="*/ 390602 w 947353"/>
                  <a:gd name="connsiteY8-2340" fmla="*/ 2890812 h 9608431"/>
                  <a:gd name="connsiteX9-2341" fmla="*/ 24849 w 947353"/>
                  <a:gd name="connsiteY9-2342" fmla="*/ 1710454 h 9608431"/>
                  <a:gd name="connsiteX10-2343" fmla="*/ 35525 w 947353"/>
                  <a:gd name="connsiteY10-2344" fmla="*/ 343364 h 9608431"/>
                  <a:gd name="connsiteX11-2345" fmla="*/ 619983 w 947353"/>
                  <a:gd name="connsiteY11-2346" fmla="*/ 0 h 9608431"/>
                  <a:gd name="connsiteX0-2347" fmla="*/ 619983 w 1010203"/>
                  <a:gd name="connsiteY0-2348" fmla="*/ 0 h 9608431"/>
                  <a:gd name="connsiteX1-2349" fmla="*/ 778845 w 1010203"/>
                  <a:gd name="connsiteY1-2350" fmla="*/ 2529731 h 9608431"/>
                  <a:gd name="connsiteX2-2351" fmla="*/ 474112 w 1010203"/>
                  <a:gd name="connsiteY2-2352" fmla="*/ 4349207 h 9608431"/>
                  <a:gd name="connsiteX3-2353" fmla="*/ 929097 w 1010203"/>
                  <a:gd name="connsiteY3-2354" fmla="*/ 5830288 h 9608431"/>
                  <a:gd name="connsiteX4-2355" fmla="*/ 596524 w 1010203"/>
                  <a:gd name="connsiteY4-2356" fmla="*/ 9608431 h 9608431"/>
                  <a:gd name="connsiteX5-2357" fmla="*/ 7244 w 1010203"/>
                  <a:gd name="connsiteY5-2358" fmla="*/ 9120583 h 9608431"/>
                  <a:gd name="connsiteX6-2359" fmla="*/ 475801 w 1010203"/>
                  <a:gd name="connsiteY6-2360" fmla="*/ 5933196 h 9608431"/>
                  <a:gd name="connsiteX7-2361" fmla="*/ 0 w 1010203"/>
                  <a:gd name="connsiteY7-2362" fmla="*/ 4302420 h 9608431"/>
                  <a:gd name="connsiteX8-2363" fmla="*/ 390602 w 1010203"/>
                  <a:gd name="connsiteY8-2364" fmla="*/ 2890812 h 9608431"/>
                  <a:gd name="connsiteX9-2365" fmla="*/ 24849 w 1010203"/>
                  <a:gd name="connsiteY9-2366" fmla="*/ 1710454 h 9608431"/>
                  <a:gd name="connsiteX10-2367" fmla="*/ 35525 w 1010203"/>
                  <a:gd name="connsiteY10-2368" fmla="*/ 343364 h 9608431"/>
                  <a:gd name="connsiteX11-2369" fmla="*/ 619983 w 1010203"/>
                  <a:gd name="connsiteY11-2370" fmla="*/ 0 h 9608431"/>
                  <a:gd name="connsiteX0-2371" fmla="*/ 619983 w 1010203"/>
                  <a:gd name="connsiteY0-2372" fmla="*/ 0 h 9608431"/>
                  <a:gd name="connsiteX1-2373" fmla="*/ 778845 w 1010203"/>
                  <a:gd name="connsiteY1-2374" fmla="*/ 2529731 h 9608431"/>
                  <a:gd name="connsiteX2-2375" fmla="*/ 474112 w 1010203"/>
                  <a:gd name="connsiteY2-2376" fmla="*/ 4349207 h 9608431"/>
                  <a:gd name="connsiteX3-2377" fmla="*/ 929097 w 1010203"/>
                  <a:gd name="connsiteY3-2378" fmla="*/ 5830288 h 9608431"/>
                  <a:gd name="connsiteX4-2379" fmla="*/ 596524 w 1010203"/>
                  <a:gd name="connsiteY4-2380" fmla="*/ 9608431 h 9608431"/>
                  <a:gd name="connsiteX5-2381" fmla="*/ 7244 w 1010203"/>
                  <a:gd name="connsiteY5-2382" fmla="*/ 9120583 h 9608431"/>
                  <a:gd name="connsiteX6-2383" fmla="*/ 629585 w 1010203"/>
                  <a:gd name="connsiteY6-2384" fmla="*/ 5851428 h 9608431"/>
                  <a:gd name="connsiteX7-2385" fmla="*/ 0 w 1010203"/>
                  <a:gd name="connsiteY7-2386" fmla="*/ 4302420 h 9608431"/>
                  <a:gd name="connsiteX8-2387" fmla="*/ 390602 w 1010203"/>
                  <a:gd name="connsiteY8-2388" fmla="*/ 2890812 h 9608431"/>
                  <a:gd name="connsiteX9-2389" fmla="*/ 24849 w 1010203"/>
                  <a:gd name="connsiteY9-2390" fmla="*/ 1710454 h 9608431"/>
                  <a:gd name="connsiteX10-2391" fmla="*/ 35525 w 1010203"/>
                  <a:gd name="connsiteY10-2392" fmla="*/ 343364 h 9608431"/>
                  <a:gd name="connsiteX11-2393" fmla="*/ 619983 w 1010203"/>
                  <a:gd name="connsiteY11-2394" fmla="*/ 0 h 9608431"/>
                  <a:gd name="connsiteX0-2395" fmla="*/ 619983 w 1010203"/>
                  <a:gd name="connsiteY0-2396" fmla="*/ 0 h 9608431"/>
                  <a:gd name="connsiteX1-2397" fmla="*/ 778845 w 1010203"/>
                  <a:gd name="connsiteY1-2398" fmla="*/ 2529731 h 9608431"/>
                  <a:gd name="connsiteX2-2399" fmla="*/ 474112 w 1010203"/>
                  <a:gd name="connsiteY2-2400" fmla="*/ 4349207 h 9608431"/>
                  <a:gd name="connsiteX3-2401" fmla="*/ 929097 w 1010203"/>
                  <a:gd name="connsiteY3-2402" fmla="*/ 5830288 h 9608431"/>
                  <a:gd name="connsiteX4-2403" fmla="*/ 596524 w 1010203"/>
                  <a:gd name="connsiteY4-2404" fmla="*/ 9608431 h 9608431"/>
                  <a:gd name="connsiteX5-2405" fmla="*/ 7244 w 1010203"/>
                  <a:gd name="connsiteY5-2406" fmla="*/ 9120583 h 9608431"/>
                  <a:gd name="connsiteX6-2407" fmla="*/ 629585 w 1010203"/>
                  <a:gd name="connsiteY6-2408" fmla="*/ 5851428 h 9608431"/>
                  <a:gd name="connsiteX7-2409" fmla="*/ 0 w 1010203"/>
                  <a:gd name="connsiteY7-2410" fmla="*/ 4302420 h 9608431"/>
                  <a:gd name="connsiteX8-2411" fmla="*/ 390602 w 1010203"/>
                  <a:gd name="connsiteY8-2412" fmla="*/ 2890812 h 9608431"/>
                  <a:gd name="connsiteX9-2413" fmla="*/ 24849 w 1010203"/>
                  <a:gd name="connsiteY9-2414" fmla="*/ 1710454 h 9608431"/>
                  <a:gd name="connsiteX10-2415" fmla="*/ 35525 w 1010203"/>
                  <a:gd name="connsiteY10-2416" fmla="*/ 343364 h 9608431"/>
                  <a:gd name="connsiteX11-2417" fmla="*/ 619983 w 1010203"/>
                  <a:gd name="connsiteY11-2418" fmla="*/ 0 h 9608431"/>
                  <a:gd name="connsiteX0-2419" fmla="*/ 653215 w 1043435"/>
                  <a:gd name="connsiteY0-2420" fmla="*/ 0 h 9608431"/>
                  <a:gd name="connsiteX1-2421" fmla="*/ 812077 w 1043435"/>
                  <a:gd name="connsiteY1-2422" fmla="*/ 2529731 h 9608431"/>
                  <a:gd name="connsiteX2-2423" fmla="*/ 507344 w 1043435"/>
                  <a:gd name="connsiteY2-2424" fmla="*/ 4349207 h 9608431"/>
                  <a:gd name="connsiteX3-2425" fmla="*/ 962329 w 1043435"/>
                  <a:gd name="connsiteY3-2426" fmla="*/ 5830288 h 9608431"/>
                  <a:gd name="connsiteX4-2427" fmla="*/ 629756 w 1043435"/>
                  <a:gd name="connsiteY4-2428" fmla="*/ 9608431 h 9608431"/>
                  <a:gd name="connsiteX5-2429" fmla="*/ 40476 w 1043435"/>
                  <a:gd name="connsiteY5-2430" fmla="*/ 9120583 h 9608431"/>
                  <a:gd name="connsiteX6-2431" fmla="*/ 487778 w 1043435"/>
                  <a:gd name="connsiteY6-2432" fmla="*/ 5862305 h 9608431"/>
                  <a:gd name="connsiteX7-2433" fmla="*/ 33232 w 1043435"/>
                  <a:gd name="connsiteY7-2434" fmla="*/ 4302420 h 9608431"/>
                  <a:gd name="connsiteX8-2435" fmla="*/ 423834 w 1043435"/>
                  <a:gd name="connsiteY8-2436" fmla="*/ 2890812 h 9608431"/>
                  <a:gd name="connsiteX9-2437" fmla="*/ 58081 w 1043435"/>
                  <a:gd name="connsiteY9-2438" fmla="*/ 1710454 h 9608431"/>
                  <a:gd name="connsiteX10-2439" fmla="*/ 68757 w 1043435"/>
                  <a:gd name="connsiteY10-2440" fmla="*/ 343364 h 9608431"/>
                  <a:gd name="connsiteX11-2441" fmla="*/ 653215 w 1043435"/>
                  <a:gd name="connsiteY11-2442" fmla="*/ 0 h 9608431"/>
                  <a:gd name="connsiteX0-2443" fmla="*/ 620036 w 1010256"/>
                  <a:gd name="connsiteY0-2444" fmla="*/ 0 h 9608431"/>
                  <a:gd name="connsiteX1-2445" fmla="*/ 778898 w 1010256"/>
                  <a:gd name="connsiteY1-2446" fmla="*/ 2529731 h 9608431"/>
                  <a:gd name="connsiteX2-2447" fmla="*/ 474165 w 1010256"/>
                  <a:gd name="connsiteY2-2448" fmla="*/ 4349207 h 9608431"/>
                  <a:gd name="connsiteX3-2449" fmla="*/ 929150 w 1010256"/>
                  <a:gd name="connsiteY3-2450" fmla="*/ 5830288 h 9608431"/>
                  <a:gd name="connsiteX4-2451" fmla="*/ 596577 w 1010256"/>
                  <a:gd name="connsiteY4-2452" fmla="*/ 9608431 h 9608431"/>
                  <a:gd name="connsiteX5-2453" fmla="*/ 294 w 1010256"/>
                  <a:gd name="connsiteY5-2454" fmla="*/ 8581837 h 9608431"/>
                  <a:gd name="connsiteX6-2455" fmla="*/ 454599 w 1010256"/>
                  <a:gd name="connsiteY6-2456" fmla="*/ 5862305 h 9608431"/>
                  <a:gd name="connsiteX7-2457" fmla="*/ 53 w 1010256"/>
                  <a:gd name="connsiteY7-2458" fmla="*/ 4302420 h 9608431"/>
                  <a:gd name="connsiteX8-2459" fmla="*/ 390655 w 1010256"/>
                  <a:gd name="connsiteY8-2460" fmla="*/ 2890812 h 9608431"/>
                  <a:gd name="connsiteX9-2461" fmla="*/ 24902 w 1010256"/>
                  <a:gd name="connsiteY9-2462" fmla="*/ 1710454 h 9608431"/>
                  <a:gd name="connsiteX10-2463" fmla="*/ 35578 w 1010256"/>
                  <a:gd name="connsiteY10-2464" fmla="*/ 343364 h 9608431"/>
                  <a:gd name="connsiteX11-2465" fmla="*/ 620036 w 1010256"/>
                  <a:gd name="connsiteY11-2466" fmla="*/ 0 h 9608431"/>
                  <a:gd name="connsiteX0-2467" fmla="*/ 619983 w 1010203"/>
                  <a:gd name="connsiteY0-2468" fmla="*/ 0 h 9608431"/>
                  <a:gd name="connsiteX1-2469" fmla="*/ 778845 w 1010203"/>
                  <a:gd name="connsiteY1-2470" fmla="*/ 2529731 h 9608431"/>
                  <a:gd name="connsiteX2-2471" fmla="*/ 474112 w 1010203"/>
                  <a:gd name="connsiteY2-2472" fmla="*/ 4349207 h 9608431"/>
                  <a:gd name="connsiteX3-2473" fmla="*/ 929097 w 1010203"/>
                  <a:gd name="connsiteY3-2474" fmla="*/ 5830288 h 9608431"/>
                  <a:gd name="connsiteX4-2475" fmla="*/ 596524 w 1010203"/>
                  <a:gd name="connsiteY4-2476" fmla="*/ 9608431 h 9608431"/>
                  <a:gd name="connsiteX5-2477" fmla="*/ 14682 w 1010203"/>
                  <a:gd name="connsiteY5-2478" fmla="*/ 8639912 h 9608431"/>
                  <a:gd name="connsiteX6-2479" fmla="*/ 454546 w 1010203"/>
                  <a:gd name="connsiteY6-2480" fmla="*/ 5862305 h 9608431"/>
                  <a:gd name="connsiteX7-2481" fmla="*/ 0 w 1010203"/>
                  <a:gd name="connsiteY7-2482" fmla="*/ 4302420 h 9608431"/>
                  <a:gd name="connsiteX8-2483" fmla="*/ 390602 w 1010203"/>
                  <a:gd name="connsiteY8-2484" fmla="*/ 2890812 h 9608431"/>
                  <a:gd name="connsiteX9-2485" fmla="*/ 24849 w 1010203"/>
                  <a:gd name="connsiteY9-2486" fmla="*/ 1710454 h 9608431"/>
                  <a:gd name="connsiteX10-2487" fmla="*/ 35525 w 1010203"/>
                  <a:gd name="connsiteY10-2488" fmla="*/ 343364 h 9608431"/>
                  <a:gd name="connsiteX11-2489" fmla="*/ 619983 w 1010203"/>
                  <a:gd name="connsiteY11-2490" fmla="*/ 0 h 9608431"/>
                  <a:gd name="connsiteX0-2491" fmla="*/ 619983 w 1010203"/>
                  <a:gd name="connsiteY0-2492" fmla="*/ 0 h 9608431"/>
                  <a:gd name="connsiteX1-2493" fmla="*/ 778845 w 1010203"/>
                  <a:gd name="connsiteY1-2494" fmla="*/ 2529731 h 9608431"/>
                  <a:gd name="connsiteX2-2495" fmla="*/ 474112 w 1010203"/>
                  <a:gd name="connsiteY2-2496" fmla="*/ 4349207 h 9608431"/>
                  <a:gd name="connsiteX3-2497" fmla="*/ 929097 w 1010203"/>
                  <a:gd name="connsiteY3-2498" fmla="*/ 5830288 h 9608431"/>
                  <a:gd name="connsiteX4-2499" fmla="*/ 596524 w 1010203"/>
                  <a:gd name="connsiteY4-2500" fmla="*/ 9608431 h 9608431"/>
                  <a:gd name="connsiteX5-2501" fmla="*/ 150462 w 1010203"/>
                  <a:gd name="connsiteY5-2502" fmla="*/ 8617031 h 9608431"/>
                  <a:gd name="connsiteX6-2503" fmla="*/ 454546 w 1010203"/>
                  <a:gd name="connsiteY6-2504" fmla="*/ 5862305 h 9608431"/>
                  <a:gd name="connsiteX7-2505" fmla="*/ 0 w 1010203"/>
                  <a:gd name="connsiteY7-2506" fmla="*/ 4302420 h 9608431"/>
                  <a:gd name="connsiteX8-2507" fmla="*/ 390602 w 1010203"/>
                  <a:gd name="connsiteY8-2508" fmla="*/ 2890812 h 9608431"/>
                  <a:gd name="connsiteX9-2509" fmla="*/ 24849 w 1010203"/>
                  <a:gd name="connsiteY9-2510" fmla="*/ 1710454 h 9608431"/>
                  <a:gd name="connsiteX10-2511" fmla="*/ 35525 w 1010203"/>
                  <a:gd name="connsiteY10-2512" fmla="*/ 343364 h 9608431"/>
                  <a:gd name="connsiteX11-2513" fmla="*/ 619983 w 1010203"/>
                  <a:gd name="connsiteY11-2514" fmla="*/ 0 h 9608431"/>
                  <a:gd name="connsiteX0-2515" fmla="*/ 622473 w 1012693"/>
                  <a:gd name="connsiteY0-2516" fmla="*/ 0 h 9608431"/>
                  <a:gd name="connsiteX1-2517" fmla="*/ 781335 w 1012693"/>
                  <a:gd name="connsiteY1-2518" fmla="*/ 2529731 h 9608431"/>
                  <a:gd name="connsiteX2-2519" fmla="*/ 476602 w 1012693"/>
                  <a:gd name="connsiteY2-2520" fmla="*/ 4349207 h 9608431"/>
                  <a:gd name="connsiteX3-2521" fmla="*/ 931587 w 1012693"/>
                  <a:gd name="connsiteY3-2522" fmla="*/ 5830288 h 9608431"/>
                  <a:gd name="connsiteX4-2523" fmla="*/ 599014 w 1012693"/>
                  <a:gd name="connsiteY4-2524" fmla="*/ 9608431 h 9608431"/>
                  <a:gd name="connsiteX5-2525" fmla="*/ 292 w 1012693"/>
                  <a:gd name="connsiteY5-2526" fmla="*/ 8484502 h 9608431"/>
                  <a:gd name="connsiteX6-2527" fmla="*/ 457036 w 1012693"/>
                  <a:gd name="connsiteY6-2528" fmla="*/ 5862305 h 9608431"/>
                  <a:gd name="connsiteX7-2529" fmla="*/ 2490 w 1012693"/>
                  <a:gd name="connsiteY7-2530" fmla="*/ 4302420 h 9608431"/>
                  <a:gd name="connsiteX8-2531" fmla="*/ 393092 w 1012693"/>
                  <a:gd name="connsiteY8-2532" fmla="*/ 2890812 h 9608431"/>
                  <a:gd name="connsiteX9-2533" fmla="*/ 27339 w 1012693"/>
                  <a:gd name="connsiteY9-2534" fmla="*/ 1710454 h 9608431"/>
                  <a:gd name="connsiteX10-2535" fmla="*/ 38015 w 1012693"/>
                  <a:gd name="connsiteY10-2536" fmla="*/ 343364 h 9608431"/>
                  <a:gd name="connsiteX11-2537" fmla="*/ 622473 w 1012693"/>
                  <a:gd name="connsiteY11-2538" fmla="*/ 0 h 9608431"/>
                  <a:gd name="connsiteX0-2539" fmla="*/ 622473 w 946599"/>
                  <a:gd name="connsiteY0-2540" fmla="*/ 0 h 9300861"/>
                  <a:gd name="connsiteX1-2541" fmla="*/ 781335 w 946599"/>
                  <a:gd name="connsiteY1-2542" fmla="*/ 2529731 h 9300861"/>
                  <a:gd name="connsiteX2-2543" fmla="*/ 476602 w 946599"/>
                  <a:gd name="connsiteY2-2544" fmla="*/ 4349207 h 9300861"/>
                  <a:gd name="connsiteX3-2545" fmla="*/ 931587 w 946599"/>
                  <a:gd name="connsiteY3-2546" fmla="*/ 5830288 h 9300861"/>
                  <a:gd name="connsiteX4-2547" fmla="*/ 435477 w 946599"/>
                  <a:gd name="connsiteY4-2548" fmla="*/ 9300861 h 9300861"/>
                  <a:gd name="connsiteX5-2549" fmla="*/ 292 w 946599"/>
                  <a:gd name="connsiteY5-2550" fmla="*/ 8484502 h 9300861"/>
                  <a:gd name="connsiteX6-2551" fmla="*/ 457036 w 946599"/>
                  <a:gd name="connsiteY6-2552" fmla="*/ 5862305 h 9300861"/>
                  <a:gd name="connsiteX7-2553" fmla="*/ 2490 w 946599"/>
                  <a:gd name="connsiteY7-2554" fmla="*/ 4302420 h 9300861"/>
                  <a:gd name="connsiteX8-2555" fmla="*/ 393092 w 946599"/>
                  <a:gd name="connsiteY8-2556" fmla="*/ 2890812 h 9300861"/>
                  <a:gd name="connsiteX9-2557" fmla="*/ 27339 w 946599"/>
                  <a:gd name="connsiteY9-2558" fmla="*/ 1710454 h 9300861"/>
                  <a:gd name="connsiteX10-2559" fmla="*/ 38015 w 946599"/>
                  <a:gd name="connsiteY10-2560" fmla="*/ 343364 h 9300861"/>
                  <a:gd name="connsiteX11-2561" fmla="*/ 622473 w 946599"/>
                  <a:gd name="connsiteY11-2562" fmla="*/ 0 h 9300861"/>
                  <a:gd name="connsiteX0-2563" fmla="*/ 622473 w 1036984"/>
                  <a:gd name="connsiteY0-2564" fmla="*/ 0 h 9300861"/>
                  <a:gd name="connsiteX1-2565" fmla="*/ 781335 w 1036984"/>
                  <a:gd name="connsiteY1-2566" fmla="*/ 2529731 h 9300861"/>
                  <a:gd name="connsiteX2-2567" fmla="*/ 476602 w 1036984"/>
                  <a:gd name="connsiteY2-2568" fmla="*/ 4349207 h 9300861"/>
                  <a:gd name="connsiteX3-2569" fmla="*/ 931587 w 1036984"/>
                  <a:gd name="connsiteY3-2570" fmla="*/ 5830288 h 9300861"/>
                  <a:gd name="connsiteX4-2571" fmla="*/ 435477 w 1036984"/>
                  <a:gd name="connsiteY4-2572" fmla="*/ 9300861 h 9300861"/>
                  <a:gd name="connsiteX5-2573" fmla="*/ 292 w 1036984"/>
                  <a:gd name="connsiteY5-2574" fmla="*/ 8484502 h 9300861"/>
                  <a:gd name="connsiteX6-2575" fmla="*/ 457036 w 1036984"/>
                  <a:gd name="connsiteY6-2576" fmla="*/ 5862305 h 9300861"/>
                  <a:gd name="connsiteX7-2577" fmla="*/ 2490 w 1036984"/>
                  <a:gd name="connsiteY7-2578" fmla="*/ 4302420 h 9300861"/>
                  <a:gd name="connsiteX8-2579" fmla="*/ 393092 w 1036984"/>
                  <a:gd name="connsiteY8-2580" fmla="*/ 2890812 h 9300861"/>
                  <a:gd name="connsiteX9-2581" fmla="*/ 27339 w 1036984"/>
                  <a:gd name="connsiteY9-2582" fmla="*/ 1710454 h 9300861"/>
                  <a:gd name="connsiteX10-2583" fmla="*/ 38015 w 1036984"/>
                  <a:gd name="connsiteY10-2584" fmla="*/ 343364 h 9300861"/>
                  <a:gd name="connsiteX11-2585" fmla="*/ 622473 w 1036984"/>
                  <a:gd name="connsiteY11-2586" fmla="*/ 0 h 9300861"/>
                  <a:gd name="connsiteX0-2587" fmla="*/ 622473 w 950400"/>
                  <a:gd name="connsiteY0-2588" fmla="*/ 0 h 9300861"/>
                  <a:gd name="connsiteX1-2589" fmla="*/ 781335 w 950400"/>
                  <a:gd name="connsiteY1-2590" fmla="*/ 2529731 h 9300861"/>
                  <a:gd name="connsiteX2-2591" fmla="*/ 476602 w 950400"/>
                  <a:gd name="connsiteY2-2592" fmla="*/ 4349207 h 9300861"/>
                  <a:gd name="connsiteX3-2593" fmla="*/ 753797 w 950400"/>
                  <a:gd name="connsiteY3-2594" fmla="*/ 5990575 h 9300861"/>
                  <a:gd name="connsiteX4-2595" fmla="*/ 435477 w 950400"/>
                  <a:gd name="connsiteY4-2596" fmla="*/ 9300861 h 9300861"/>
                  <a:gd name="connsiteX5-2597" fmla="*/ 292 w 950400"/>
                  <a:gd name="connsiteY5-2598" fmla="*/ 8484502 h 9300861"/>
                  <a:gd name="connsiteX6-2599" fmla="*/ 457036 w 950400"/>
                  <a:gd name="connsiteY6-2600" fmla="*/ 5862305 h 9300861"/>
                  <a:gd name="connsiteX7-2601" fmla="*/ 2490 w 950400"/>
                  <a:gd name="connsiteY7-2602" fmla="*/ 4302420 h 9300861"/>
                  <a:gd name="connsiteX8-2603" fmla="*/ 393092 w 950400"/>
                  <a:gd name="connsiteY8-2604" fmla="*/ 2890812 h 9300861"/>
                  <a:gd name="connsiteX9-2605" fmla="*/ 27339 w 950400"/>
                  <a:gd name="connsiteY9-2606" fmla="*/ 1710454 h 9300861"/>
                  <a:gd name="connsiteX10-2607" fmla="*/ 38015 w 950400"/>
                  <a:gd name="connsiteY10-2608" fmla="*/ 343364 h 9300861"/>
                  <a:gd name="connsiteX11-2609" fmla="*/ 622473 w 950400"/>
                  <a:gd name="connsiteY11-2610" fmla="*/ 0 h 9300861"/>
                  <a:gd name="connsiteX0-2611" fmla="*/ 622635 w 950562"/>
                  <a:gd name="connsiteY0-2612" fmla="*/ 0 h 9300861"/>
                  <a:gd name="connsiteX1-2613" fmla="*/ 781497 w 950562"/>
                  <a:gd name="connsiteY1-2614" fmla="*/ 2529731 h 9300861"/>
                  <a:gd name="connsiteX2-2615" fmla="*/ 476764 w 950562"/>
                  <a:gd name="connsiteY2-2616" fmla="*/ 4349207 h 9300861"/>
                  <a:gd name="connsiteX3-2617" fmla="*/ 753959 w 950562"/>
                  <a:gd name="connsiteY3-2618" fmla="*/ 5990575 h 9300861"/>
                  <a:gd name="connsiteX4-2619" fmla="*/ 435639 w 950562"/>
                  <a:gd name="connsiteY4-2620" fmla="*/ 9300861 h 9300861"/>
                  <a:gd name="connsiteX5-2621" fmla="*/ 454 w 950562"/>
                  <a:gd name="connsiteY5-2622" fmla="*/ 8484502 h 9300861"/>
                  <a:gd name="connsiteX6-2623" fmla="*/ 285723 w 950562"/>
                  <a:gd name="connsiteY6-2624" fmla="*/ 5756220 h 9300861"/>
                  <a:gd name="connsiteX7-2625" fmla="*/ 2652 w 950562"/>
                  <a:gd name="connsiteY7-2626" fmla="*/ 4302420 h 9300861"/>
                  <a:gd name="connsiteX8-2627" fmla="*/ 393254 w 950562"/>
                  <a:gd name="connsiteY8-2628" fmla="*/ 2890812 h 9300861"/>
                  <a:gd name="connsiteX9-2629" fmla="*/ 27501 w 950562"/>
                  <a:gd name="connsiteY9-2630" fmla="*/ 1710454 h 9300861"/>
                  <a:gd name="connsiteX10-2631" fmla="*/ 38177 w 950562"/>
                  <a:gd name="connsiteY10-2632" fmla="*/ 343364 h 9300861"/>
                  <a:gd name="connsiteX11-2633" fmla="*/ 622635 w 950562"/>
                  <a:gd name="connsiteY11-2634" fmla="*/ 0 h 9300861"/>
                  <a:gd name="connsiteX0-2635" fmla="*/ 639754 w 967681"/>
                  <a:gd name="connsiteY0-2636" fmla="*/ 0 h 9300861"/>
                  <a:gd name="connsiteX1-2637" fmla="*/ 798616 w 967681"/>
                  <a:gd name="connsiteY1-2638" fmla="*/ 2529731 h 9300861"/>
                  <a:gd name="connsiteX2-2639" fmla="*/ 493883 w 967681"/>
                  <a:gd name="connsiteY2-2640" fmla="*/ 4349207 h 9300861"/>
                  <a:gd name="connsiteX3-2641" fmla="*/ 771078 w 967681"/>
                  <a:gd name="connsiteY3-2642" fmla="*/ 5990575 h 9300861"/>
                  <a:gd name="connsiteX4-2643" fmla="*/ 452758 w 967681"/>
                  <a:gd name="connsiteY4-2644" fmla="*/ 9300861 h 9300861"/>
                  <a:gd name="connsiteX5-2645" fmla="*/ 17573 w 967681"/>
                  <a:gd name="connsiteY5-2646" fmla="*/ 8484502 h 9300861"/>
                  <a:gd name="connsiteX6-2647" fmla="*/ 302842 w 967681"/>
                  <a:gd name="connsiteY6-2648" fmla="*/ 5756220 h 9300861"/>
                  <a:gd name="connsiteX7-2649" fmla="*/ 19771 w 967681"/>
                  <a:gd name="connsiteY7-2650" fmla="*/ 4302420 h 9300861"/>
                  <a:gd name="connsiteX8-2651" fmla="*/ 410373 w 967681"/>
                  <a:gd name="connsiteY8-2652" fmla="*/ 2890812 h 9300861"/>
                  <a:gd name="connsiteX9-2653" fmla="*/ 44620 w 967681"/>
                  <a:gd name="connsiteY9-2654" fmla="*/ 1710454 h 9300861"/>
                  <a:gd name="connsiteX10-2655" fmla="*/ 55296 w 967681"/>
                  <a:gd name="connsiteY10-2656" fmla="*/ 343364 h 9300861"/>
                  <a:gd name="connsiteX11-2657" fmla="*/ 639754 w 967681"/>
                  <a:gd name="connsiteY11-2658" fmla="*/ 0 h 9300861"/>
                  <a:gd name="connsiteX0-2659" fmla="*/ 646146 w 974073"/>
                  <a:gd name="connsiteY0-2660" fmla="*/ 0 h 9300861"/>
                  <a:gd name="connsiteX1-2661" fmla="*/ 805008 w 974073"/>
                  <a:gd name="connsiteY1-2662" fmla="*/ 2529731 h 9300861"/>
                  <a:gd name="connsiteX2-2663" fmla="*/ 500275 w 974073"/>
                  <a:gd name="connsiteY2-2664" fmla="*/ 4349207 h 9300861"/>
                  <a:gd name="connsiteX3-2665" fmla="*/ 777470 w 974073"/>
                  <a:gd name="connsiteY3-2666" fmla="*/ 5990575 h 9300861"/>
                  <a:gd name="connsiteX4-2667" fmla="*/ 459150 w 974073"/>
                  <a:gd name="connsiteY4-2668" fmla="*/ 9300861 h 9300861"/>
                  <a:gd name="connsiteX5-2669" fmla="*/ 23965 w 974073"/>
                  <a:gd name="connsiteY5-2670" fmla="*/ 8484502 h 9300861"/>
                  <a:gd name="connsiteX6-2671" fmla="*/ 287667 w 974073"/>
                  <a:gd name="connsiteY6-2672" fmla="*/ 5932072 h 9300861"/>
                  <a:gd name="connsiteX7-2673" fmla="*/ 26163 w 974073"/>
                  <a:gd name="connsiteY7-2674" fmla="*/ 4302420 h 9300861"/>
                  <a:gd name="connsiteX8-2675" fmla="*/ 416765 w 974073"/>
                  <a:gd name="connsiteY8-2676" fmla="*/ 2890812 h 9300861"/>
                  <a:gd name="connsiteX9-2677" fmla="*/ 51012 w 974073"/>
                  <a:gd name="connsiteY9-2678" fmla="*/ 1710454 h 9300861"/>
                  <a:gd name="connsiteX10-2679" fmla="*/ 61688 w 974073"/>
                  <a:gd name="connsiteY10-2680" fmla="*/ 343364 h 9300861"/>
                  <a:gd name="connsiteX11-2681" fmla="*/ 646146 w 974073"/>
                  <a:gd name="connsiteY11-2682" fmla="*/ 0 h 9300861"/>
                  <a:gd name="connsiteX0-2683" fmla="*/ 680979 w 1008906"/>
                  <a:gd name="connsiteY0-2684" fmla="*/ 0 h 9300861"/>
                  <a:gd name="connsiteX1-2685" fmla="*/ 839841 w 1008906"/>
                  <a:gd name="connsiteY1-2686" fmla="*/ 2529731 h 9300861"/>
                  <a:gd name="connsiteX2-2687" fmla="*/ 535108 w 1008906"/>
                  <a:gd name="connsiteY2-2688" fmla="*/ 4349207 h 9300861"/>
                  <a:gd name="connsiteX3-2689" fmla="*/ 812303 w 1008906"/>
                  <a:gd name="connsiteY3-2690" fmla="*/ 5990575 h 9300861"/>
                  <a:gd name="connsiteX4-2691" fmla="*/ 493983 w 1008906"/>
                  <a:gd name="connsiteY4-2692" fmla="*/ 9300861 h 9300861"/>
                  <a:gd name="connsiteX5-2693" fmla="*/ 58798 w 1008906"/>
                  <a:gd name="connsiteY5-2694" fmla="*/ 8484502 h 9300861"/>
                  <a:gd name="connsiteX6-2695" fmla="*/ 322500 w 1008906"/>
                  <a:gd name="connsiteY6-2696" fmla="*/ 5932072 h 9300861"/>
                  <a:gd name="connsiteX7-2697" fmla="*/ 60996 w 1008906"/>
                  <a:gd name="connsiteY7-2698" fmla="*/ 4302420 h 9300861"/>
                  <a:gd name="connsiteX8-2699" fmla="*/ 451598 w 1008906"/>
                  <a:gd name="connsiteY8-2700" fmla="*/ 2890812 h 9300861"/>
                  <a:gd name="connsiteX9-2701" fmla="*/ 85845 w 1008906"/>
                  <a:gd name="connsiteY9-2702" fmla="*/ 1710454 h 9300861"/>
                  <a:gd name="connsiteX10-2703" fmla="*/ 0 w 1008906"/>
                  <a:gd name="connsiteY10-2704" fmla="*/ 378248 h 9300861"/>
                  <a:gd name="connsiteX11-2705" fmla="*/ 680979 w 1008906"/>
                  <a:gd name="connsiteY11-2706" fmla="*/ 0 h 9300861"/>
                  <a:gd name="connsiteX0-2707" fmla="*/ 680979 w 1008906"/>
                  <a:gd name="connsiteY0-2708" fmla="*/ 0 h 9300861"/>
                  <a:gd name="connsiteX1-2709" fmla="*/ 839841 w 1008906"/>
                  <a:gd name="connsiteY1-2710" fmla="*/ 2529731 h 9300861"/>
                  <a:gd name="connsiteX2-2711" fmla="*/ 535108 w 1008906"/>
                  <a:gd name="connsiteY2-2712" fmla="*/ 4349207 h 9300861"/>
                  <a:gd name="connsiteX3-2713" fmla="*/ 812303 w 1008906"/>
                  <a:gd name="connsiteY3-2714" fmla="*/ 5990575 h 9300861"/>
                  <a:gd name="connsiteX4-2715" fmla="*/ 493983 w 1008906"/>
                  <a:gd name="connsiteY4-2716" fmla="*/ 9300861 h 9300861"/>
                  <a:gd name="connsiteX5-2717" fmla="*/ 58798 w 1008906"/>
                  <a:gd name="connsiteY5-2718" fmla="*/ 8484502 h 9300861"/>
                  <a:gd name="connsiteX6-2719" fmla="*/ 322500 w 1008906"/>
                  <a:gd name="connsiteY6-2720" fmla="*/ 5932072 h 9300861"/>
                  <a:gd name="connsiteX7-2721" fmla="*/ 60996 w 1008906"/>
                  <a:gd name="connsiteY7-2722" fmla="*/ 4302420 h 9300861"/>
                  <a:gd name="connsiteX8-2723" fmla="*/ 451598 w 1008906"/>
                  <a:gd name="connsiteY8-2724" fmla="*/ 2890812 h 9300861"/>
                  <a:gd name="connsiteX9-2725" fmla="*/ 33771 w 1008906"/>
                  <a:gd name="connsiteY9-2726" fmla="*/ 1705266 h 9300861"/>
                  <a:gd name="connsiteX10-2727" fmla="*/ 0 w 1008906"/>
                  <a:gd name="connsiteY10-2728" fmla="*/ 378248 h 9300861"/>
                  <a:gd name="connsiteX11-2729" fmla="*/ 680979 w 1008906"/>
                  <a:gd name="connsiteY11-2730" fmla="*/ 0 h 9300861"/>
                  <a:gd name="connsiteX0-2731" fmla="*/ 680979 w 1008906"/>
                  <a:gd name="connsiteY0-2732" fmla="*/ 0 h 9300861"/>
                  <a:gd name="connsiteX1-2733" fmla="*/ 839841 w 1008906"/>
                  <a:gd name="connsiteY1-2734" fmla="*/ 2529731 h 9300861"/>
                  <a:gd name="connsiteX2-2735" fmla="*/ 535108 w 1008906"/>
                  <a:gd name="connsiteY2-2736" fmla="*/ 4349207 h 9300861"/>
                  <a:gd name="connsiteX3-2737" fmla="*/ 812303 w 1008906"/>
                  <a:gd name="connsiteY3-2738" fmla="*/ 5990575 h 9300861"/>
                  <a:gd name="connsiteX4-2739" fmla="*/ 493983 w 1008906"/>
                  <a:gd name="connsiteY4-2740" fmla="*/ 9300861 h 9300861"/>
                  <a:gd name="connsiteX5-2741" fmla="*/ 58798 w 1008906"/>
                  <a:gd name="connsiteY5-2742" fmla="*/ 8484502 h 9300861"/>
                  <a:gd name="connsiteX6-2743" fmla="*/ 322500 w 1008906"/>
                  <a:gd name="connsiteY6-2744" fmla="*/ 5932072 h 9300861"/>
                  <a:gd name="connsiteX7-2745" fmla="*/ 60996 w 1008906"/>
                  <a:gd name="connsiteY7-2746" fmla="*/ 4302420 h 9300861"/>
                  <a:gd name="connsiteX8-2747" fmla="*/ 451598 w 1008906"/>
                  <a:gd name="connsiteY8-2748" fmla="*/ 2890812 h 9300861"/>
                  <a:gd name="connsiteX9-2749" fmla="*/ 15139 w 1008906"/>
                  <a:gd name="connsiteY9-2750" fmla="*/ 1715173 h 9300861"/>
                  <a:gd name="connsiteX10-2751" fmla="*/ 0 w 1008906"/>
                  <a:gd name="connsiteY10-2752" fmla="*/ 378248 h 9300861"/>
                  <a:gd name="connsiteX11-2753" fmla="*/ 680979 w 1008906"/>
                  <a:gd name="connsiteY11-2754" fmla="*/ 0 h 9300861"/>
                  <a:gd name="connsiteX0-2755" fmla="*/ 680979 w 1008906"/>
                  <a:gd name="connsiteY0-2756" fmla="*/ 0 h 9300861"/>
                  <a:gd name="connsiteX1-2757" fmla="*/ 839841 w 1008906"/>
                  <a:gd name="connsiteY1-2758" fmla="*/ 2529731 h 9300861"/>
                  <a:gd name="connsiteX2-2759" fmla="*/ 535108 w 1008906"/>
                  <a:gd name="connsiteY2-2760" fmla="*/ 4349207 h 9300861"/>
                  <a:gd name="connsiteX3-2761" fmla="*/ 812303 w 1008906"/>
                  <a:gd name="connsiteY3-2762" fmla="*/ 5990575 h 9300861"/>
                  <a:gd name="connsiteX4-2763" fmla="*/ 493983 w 1008906"/>
                  <a:gd name="connsiteY4-2764" fmla="*/ 9300861 h 9300861"/>
                  <a:gd name="connsiteX5-2765" fmla="*/ 58798 w 1008906"/>
                  <a:gd name="connsiteY5-2766" fmla="*/ 8484502 h 9300861"/>
                  <a:gd name="connsiteX6-2767" fmla="*/ 322500 w 1008906"/>
                  <a:gd name="connsiteY6-2768" fmla="*/ 5932072 h 9300861"/>
                  <a:gd name="connsiteX7-2769" fmla="*/ 60996 w 1008906"/>
                  <a:gd name="connsiteY7-2770" fmla="*/ 4302420 h 9300861"/>
                  <a:gd name="connsiteX8-2771" fmla="*/ 451598 w 1008906"/>
                  <a:gd name="connsiteY8-2772" fmla="*/ 2890812 h 9300861"/>
                  <a:gd name="connsiteX9-2773" fmla="*/ 15139 w 1008906"/>
                  <a:gd name="connsiteY9-2774" fmla="*/ 1715173 h 9300861"/>
                  <a:gd name="connsiteX10-2775" fmla="*/ 0 w 1008906"/>
                  <a:gd name="connsiteY10-2776" fmla="*/ 378248 h 9300861"/>
                  <a:gd name="connsiteX11-2777" fmla="*/ 680979 w 1008906"/>
                  <a:gd name="connsiteY11-2778" fmla="*/ 0 h 9300861"/>
                  <a:gd name="connsiteX0-2779" fmla="*/ 680979 w 1008906"/>
                  <a:gd name="connsiteY0-2780" fmla="*/ 0 h 9300861"/>
                  <a:gd name="connsiteX1-2781" fmla="*/ 839841 w 1008906"/>
                  <a:gd name="connsiteY1-2782" fmla="*/ 2529731 h 9300861"/>
                  <a:gd name="connsiteX2-2783" fmla="*/ 535108 w 1008906"/>
                  <a:gd name="connsiteY2-2784" fmla="*/ 4349207 h 9300861"/>
                  <a:gd name="connsiteX3-2785" fmla="*/ 812303 w 1008906"/>
                  <a:gd name="connsiteY3-2786" fmla="*/ 5990575 h 9300861"/>
                  <a:gd name="connsiteX4-2787" fmla="*/ 493983 w 1008906"/>
                  <a:gd name="connsiteY4-2788" fmla="*/ 9300861 h 9300861"/>
                  <a:gd name="connsiteX5-2789" fmla="*/ 58798 w 1008906"/>
                  <a:gd name="connsiteY5-2790" fmla="*/ 8484502 h 9300861"/>
                  <a:gd name="connsiteX6-2791" fmla="*/ 322500 w 1008906"/>
                  <a:gd name="connsiteY6-2792" fmla="*/ 5932072 h 9300861"/>
                  <a:gd name="connsiteX7-2793" fmla="*/ 60996 w 1008906"/>
                  <a:gd name="connsiteY7-2794" fmla="*/ 4302420 h 9300861"/>
                  <a:gd name="connsiteX8-2795" fmla="*/ 451598 w 1008906"/>
                  <a:gd name="connsiteY8-2796" fmla="*/ 2890812 h 9300861"/>
                  <a:gd name="connsiteX9-2797" fmla="*/ 15139 w 1008906"/>
                  <a:gd name="connsiteY9-2798" fmla="*/ 1715173 h 9300861"/>
                  <a:gd name="connsiteX10-2799" fmla="*/ 0 w 1008906"/>
                  <a:gd name="connsiteY10-2800" fmla="*/ 378248 h 9300861"/>
                  <a:gd name="connsiteX11-2801" fmla="*/ 680979 w 1008906"/>
                  <a:gd name="connsiteY11-2802" fmla="*/ 0 h 9300861"/>
                  <a:gd name="connsiteX0-2803" fmla="*/ 680979 w 1008906"/>
                  <a:gd name="connsiteY0-2804" fmla="*/ 0 h 9300861"/>
                  <a:gd name="connsiteX1-2805" fmla="*/ 839841 w 1008906"/>
                  <a:gd name="connsiteY1-2806" fmla="*/ 2529731 h 9300861"/>
                  <a:gd name="connsiteX2-2807" fmla="*/ 535108 w 1008906"/>
                  <a:gd name="connsiteY2-2808" fmla="*/ 4349207 h 9300861"/>
                  <a:gd name="connsiteX3-2809" fmla="*/ 812303 w 1008906"/>
                  <a:gd name="connsiteY3-2810" fmla="*/ 5990575 h 9300861"/>
                  <a:gd name="connsiteX4-2811" fmla="*/ 493983 w 1008906"/>
                  <a:gd name="connsiteY4-2812" fmla="*/ 9300861 h 9300861"/>
                  <a:gd name="connsiteX5-2813" fmla="*/ 58798 w 1008906"/>
                  <a:gd name="connsiteY5-2814" fmla="*/ 8484502 h 9300861"/>
                  <a:gd name="connsiteX6-2815" fmla="*/ 322500 w 1008906"/>
                  <a:gd name="connsiteY6-2816" fmla="*/ 5932072 h 9300861"/>
                  <a:gd name="connsiteX7-2817" fmla="*/ 60996 w 1008906"/>
                  <a:gd name="connsiteY7-2818" fmla="*/ 4302420 h 9300861"/>
                  <a:gd name="connsiteX8-2819" fmla="*/ 451598 w 1008906"/>
                  <a:gd name="connsiteY8-2820" fmla="*/ 2890812 h 9300861"/>
                  <a:gd name="connsiteX9-2821" fmla="*/ 15139 w 1008906"/>
                  <a:gd name="connsiteY9-2822" fmla="*/ 1715173 h 9300861"/>
                  <a:gd name="connsiteX10-2823" fmla="*/ 0 w 1008906"/>
                  <a:gd name="connsiteY10-2824" fmla="*/ 378248 h 9300861"/>
                  <a:gd name="connsiteX11-2825" fmla="*/ 680979 w 1008906"/>
                  <a:gd name="connsiteY11-2826" fmla="*/ 0 h 9300861"/>
                  <a:gd name="connsiteX0-2827" fmla="*/ 680979 w 1010960"/>
                  <a:gd name="connsiteY0-2828" fmla="*/ 0 h 9300861"/>
                  <a:gd name="connsiteX1-2829" fmla="*/ 839841 w 1010960"/>
                  <a:gd name="connsiteY1-2830" fmla="*/ 2529731 h 9300861"/>
                  <a:gd name="connsiteX2-2831" fmla="*/ 535108 w 1010960"/>
                  <a:gd name="connsiteY2-2832" fmla="*/ 4349207 h 9300861"/>
                  <a:gd name="connsiteX3-2833" fmla="*/ 812303 w 1010960"/>
                  <a:gd name="connsiteY3-2834" fmla="*/ 5990575 h 9300861"/>
                  <a:gd name="connsiteX4-2835" fmla="*/ 493983 w 1010960"/>
                  <a:gd name="connsiteY4-2836" fmla="*/ 9300861 h 9300861"/>
                  <a:gd name="connsiteX5-2837" fmla="*/ 58798 w 1010960"/>
                  <a:gd name="connsiteY5-2838" fmla="*/ 8484502 h 9300861"/>
                  <a:gd name="connsiteX6-2839" fmla="*/ 322500 w 1010960"/>
                  <a:gd name="connsiteY6-2840" fmla="*/ 5932072 h 9300861"/>
                  <a:gd name="connsiteX7-2841" fmla="*/ 60996 w 1010960"/>
                  <a:gd name="connsiteY7-2842" fmla="*/ 4302420 h 9300861"/>
                  <a:gd name="connsiteX8-2843" fmla="*/ 451598 w 1010960"/>
                  <a:gd name="connsiteY8-2844" fmla="*/ 2890812 h 9300861"/>
                  <a:gd name="connsiteX9-2845" fmla="*/ 15139 w 1010960"/>
                  <a:gd name="connsiteY9-2846" fmla="*/ 1715173 h 9300861"/>
                  <a:gd name="connsiteX10-2847" fmla="*/ 0 w 1010960"/>
                  <a:gd name="connsiteY10-2848" fmla="*/ 378248 h 9300861"/>
                  <a:gd name="connsiteX11-2849" fmla="*/ 680979 w 1010960"/>
                  <a:gd name="connsiteY11-2850" fmla="*/ 0 h 93008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0960" h="9300861">
                    <a:moveTo>
                      <a:pt x="680979" y="0"/>
                    </a:moveTo>
                    <a:cubicBezTo>
                      <a:pt x="776241" y="716797"/>
                      <a:pt x="179485" y="1878452"/>
                      <a:pt x="839841" y="2529731"/>
                    </a:cubicBezTo>
                    <a:cubicBezTo>
                      <a:pt x="1356225" y="3039017"/>
                      <a:pt x="539698" y="3772400"/>
                      <a:pt x="535108" y="4349207"/>
                    </a:cubicBezTo>
                    <a:cubicBezTo>
                      <a:pt x="530518" y="4926014"/>
                      <a:pt x="1203306" y="5207620"/>
                      <a:pt x="812303" y="5990575"/>
                    </a:cubicBezTo>
                    <a:cubicBezTo>
                      <a:pt x="421300" y="6773530"/>
                      <a:pt x="585549" y="8780006"/>
                      <a:pt x="493983" y="9300861"/>
                    </a:cubicBezTo>
                    <a:lnTo>
                      <a:pt x="58798" y="8484502"/>
                    </a:lnTo>
                    <a:cubicBezTo>
                      <a:pt x="45137" y="7827432"/>
                      <a:pt x="-62015" y="6586765"/>
                      <a:pt x="322500" y="5932072"/>
                    </a:cubicBezTo>
                    <a:cubicBezTo>
                      <a:pt x="707015" y="5277379"/>
                      <a:pt x="118144" y="5055144"/>
                      <a:pt x="60996" y="4302420"/>
                    </a:cubicBezTo>
                    <a:cubicBezTo>
                      <a:pt x="145065" y="3589070"/>
                      <a:pt x="493379" y="3523747"/>
                      <a:pt x="451598" y="2890812"/>
                    </a:cubicBezTo>
                    <a:cubicBezTo>
                      <a:pt x="326110" y="2285948"/>
                      <a:pt x="-4508" y="2586515"/>
                      <a:pt x="15139" y="1715173"/>
                    </a:cubicBezTo>
                    <a:cubicBezTo>
                      <a:pt x="33682" y="1189441"/>
                      <a:pt x="21227" y="863063"/>
                      <a:pt x="0" y="378248"/>
                    </a:cubicBezTo>
                    <a:lnTo>
                      <a:pt x="680979" y="0"/>
                    </a:lnTo>
                    <a:close/>
                  </a:path>
                </a:pathLst>
              </a:custGeom>
              <a:solidFill>
                <a:srgbClr val="519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7880000">
                <a:off x="1074074" y="1462445"/>
                <a:ext cx="4330963" cy="9337941"/>
              </a:xfrm>
              <a:custGeom>
                <a:avLst/>
                <a:gdLst>
                  <a:gd name="connsiteX0" fmla="*/ 3683040 w 4330963"/>
                  <a:gd name="connsiteY0" fmla="*/ 2642872 h 9337941"/>
                  <a:gd name="connsiteX1" fmla="*/ 3377403 w 4330963"/>
                  <a:gd name="connsiteY1" fmla="*/ 2190102 h 9337941"/>
                  <a:gd name="connsiteX2" fmla="*/ 3376760 w 4330963"/>
                  <a:gd name="connsiteY2" fmla="*/ 2187328 h 9337941"/>
                  <a:gd name="connsiteX3" fmla="*/ 3385171 w 4330963"/>
                  <a:gd name="connsiteY3" fmla="*/ 6900016 h 9337941"/>
                  <a:gd name="connsiteX4" fmla="*/ 3386488 w 4330963"/>
                  <a:gd name="connsiteY4" fmla="*/ 6881458 h 9337941"/>
                  <a:gd name="connsiteX5" fmla="*/ 3642503 w 4330963"/>
                  <a:gd name="connsiteY5" fmla="*/ 5955722 h 9337941"/>
                  <a:gd name="connsiteX6" fmla="*/ 3380999 w 4330963"/>
                  <a:gd name="connsiteY6" fmla="*/ 4319573 h 9337941"/>
                  <a:gd name="connsiteX7" fmla="*/ 3771601 w 4330963"/>
                  <a:gd name="connsiteY7" fmla="*/ 2902337 h 9337941"/>
                  <a:gd name="connsiteX8" fmla="*/ 3683040 w 4330963"/>
                  <a:gd name="connsiteY8" fmla="*/ 2642872 h 9337941"/>
                  <a:gd name="connsiteX9" fmla="*/ 4000982 w 4330963"/>
                  <a:gd name="connsiteY9" fmla="*/ 0 h 9337941"/>
                  <a:gd name="connsiteX10" fmla="*/ 4159844 w 4330963"/>
                  <a:gd name="connsiteY10" fmla="*/ 2539816 h 9337941"/>
                  <a:gd name="connsiteX11" fmla="*/ 3855111 w 4330963"/>
                  <a:gd name="connsiteY11" fmla="*/ 4366546 h 9337941"/>
                  <a:gd name="connsiteX12" fmla="*/ 4132306 w 4330963"/>
                  <a:gd name="connsiteY12" fmla="*/ 6014458 h 9337941"/>
                  <a:gd name="connsiteX13" fmla="*/ 3813986 w 4330963"/>
                  <a:gd name="connsiteY13" fmla="*/ 9337941 h 9337941"/>
                  <a:gd name="connsiteX14" fmla="*/ 3378801 w 4330963"/>
                  <a:gd name="connsiteY14" fmla="*/ 8518327 h 9337941"/>
                  <a:gd name="connsiteX15" fmla="*/ 3378422 w 4330963"/>
                  <a:gd name="connsiteY15" fmla="*/ 8505961 h 9337941"/>
                  <a:gd name="connsiteX16" fmla="*/ 0 w 4330963"/>
                  <a:gd name="connsiteY16" fmla="*/ 2152073 h 9337941"/>
                  <a:gd name="connsiteX17" fmla="*/ 3320179 w 4330963"/>
                  <a:gd name="connsiteY17" fmla="*/ 383872 h 9337941"/>
                  <a:gd name="connsiteX18" fmla="*/ 3320003 w 4330963"/>
                  <a:gd name="connsiteY18" fmla="*/ 379756 h 93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0963" h="9337941">
                    <a:moveTo>
                      <a:pt x="3683040" y="2642872"/>
                    </a:moveTo>
                    <a:cubicBezTo>
                      <a:pt x="3580167" y="2451786"/>
                      <a:pt x="3445338" y="2424595"/>
                      <a:pt x="3377403" y="2190102"/>
                    </a:cubicBezTo>
                    <a:lnTo>
                      <a:pt x="3376760" y="2187328"/>
                    </a:lnTo>
                    <a:lnTo>
                      <a:pt x="3385171" y="6900016"/>
                    </a:lnTo>
                    <a:lnTo>
                      <a:pt x="3386488" y="6881458"/>
                    </a:lnTo>
                    <a:cubicBezTo>
                      <a:pt x="3423257" y="6531430"/>
                      <a:pt x="3498310" y="6202211"/>
                      <a:pt x="3642503" y="5955722"/>
                    </a:cubicBezTo>
                    <a:cubicBezTo>
                      <a:pt x="4027018" y="5298418"/>
                      <a:pt x="3438147" y="5075297"/>
                      <a:pt x="3380999" y="4319573"/>
                    </a:cubicBezTo>
                    <a:cubicBezTo>
                      <a:pt x="3465068" y="3603379"/>
                      <a:pt x="3813382" y="3537795"/>
                      <a:pt x="3771601" y="2902337"/>
                    </a:cubicBezTo>
                    <a:cubicBezTo>
                      <a:pt x="3748072" y="2788473"/>
                      <a:pt x="3717331" y="2706567"/>
                      <a:pt x="3683040" y="2642872"/>
                    </a:cubicBezTo>
                    <a:close/>
                    <a:moveTo>
                      <a:pt x="4000982" y="0"/>
                    </a:moveTo>
                    <a:cubicBezTo>
                      <a:pt x="4096244" y="719655"/>
                      <a:pt x="3499488" y="1885941"/>
                      <a:pt x="4159844" y="2539816"/>
                    </a:cubicBezTo>
                    <a:cubicBezTo>
                      <a:pt x="4676228" y="3051133"/>
                      <a:pt x="3859701" y="3787440"/>
                      <a:pt x="3855111" y="4366546"/>
                    </a:cubicBezTo>
                    <a:cubicBezTo>
                      <a:pt x="3850521" y="4945653"/>
                      <a:pt x="4523309" y="5228382"/>
                      <a:pt x="4132306" y="6014458"/>
                    </a:cubicBezTo>
                    <a:cubicBezTo>
                      <a:pt x="3741303" y="6800534"/>
                      <a:pt x="3905552" y="8815009"/>
                      <a:pt x="3813986" y="9337941"/>
                    </a:cubicBezTo>
                    <a:lnTo>
                      <a:pt x="3378801" y="8518327"/>
                    </a:lnTo>
                    <a:lnTo>
                      <a:pt x="3378422" y="8505961"/>
                    </a:lnTo>
                    <a:lnTo>
                      <a:pt x="0" y="2152073"/>
                    </a:lnTo>
                    <a:lnTo>
                      <a:pt x="3320179" y="383872"/>
                    </a:lnTo>
                    <a:lnTo>
                      <a:pt x="3320003" y="379756"/>
                    </a:lnTo>
                    <a:close/>
                  </a:path>
                </a:pathLst>
              </a:custGeom>
              <a:gradFill>
                <a:gsLst>
                  <a:gs pos="0">
                    <a:srgbClr val="5C56AC"/>
                  </a:gs>
                  <a:gs pos="63000">
                    <a:srgbClr val="3F35AC"/>
                  </a:gs>
                  <a:gs pos="48000">
                    <a:srgbClr val="4456C9"/>
                  </a:gs>
                  <a:gs pos="31000">
                    <a:srgbClr val="3F35AC"/>
                  </a:gs>
                  <a:gs pos="100000">
                    <a:srgbClr val="5D56AD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-306731" y="2683565"/>
              <a:ext cx="7610018" cy="3860644"/>
              <a:chOff x="-390658" y="957490"/>
              <a:chExt cx="10757499" cy="5457396"/>
            </a:xfrm>
          </p:grpSpPr>
          <p:sp>
            <p:nvSpPr>
              <p:cNvPr id="13" name="任意多边形 24"/>
              <p:cNvSpPr/>
              <p:nvPr/>
            </p:nvSpPr>
            <p:spPr>
              <a:xfrm rot="17880000">
                <a:off x="7966071" y="4014116"/>
                <a:ext cx="583095" cy="4218445"/>
              </a:xfrm>
              <a:custGeom>
                <a:avLst/>
                <a:gdLst>
                  <a:gd name="connsiteX0" fmla="*/ 0 w 972"/>
                  <a:gd name="connsiteY0" fmla="*/ 519 h 19330"/>
                  <a:gd name="connsiteX1" fmla="*/ 972 w 972"/>
                  <a:gd name="connsiteY1" fmla="*/ 0 h 19330"/>
                  <a:gd name="connsiteX2" fmla="*/ 964 w 972"/>
                  <a:gd name="connsiteY2" fmla="*/ 19330 h 19330"/>
                  <a:gd name="connsiteX3" fmla="*/ 7 w 972"/>
                  <a:gd name="connsiteY3" fmla="*/ 17559 h 19330"/>
                  <a:gd name="connsiteX4" fmla="*/ 0 w 972"/>
                  <a:gd name="connsiteY4" fmla="*/ 519 h 19330"/>
                  <a:gd name="connsiteX0-1" fmla="*/ 0 w 9966"/>
                  <a:gd name="connsiteY0-2" fmla="*/ 0 h 9732"/>
                  <a:gd name="connsiteX1-3" fmla="*/ 9966 w 9966"/>
                  <a:gd name="connsiteY1-4" fmla="*/ 1025 h 9732"/>
                  <a:gd name="connsiteX2-5" fmla="*/ 9918 w 9966"/>
                  <a:gd name="connsiteY2-6" fmla="*/ 9732 h 9732"/>
                  <a:gd name="connsiteX3-7" fmla="*/ 72 w 9966"/>
                  <a:gd name="connsiteY3-8" fmla="*/ 8816 h 9732"/>
                  <a:gd name="connsiteX4-9" fmla="*/ 0 w 9966"/>
                  <a:gd name="connsiteY4-10" fmla="*/ 0 h 9732"/>
                  <a:gd name="connsiteX0-11" fmla="*/ 0 w 9995"/>
                  <a:gd name="connsiteY0-12" fmla="*/ 0 h 9973"/>
                  <a:gd name="connsiteX1-13" fmla="*/ 9995 w 9995"/>
                  <a:gd name="connsiteY1-14" fmla="*/ 1026 h 9973"/>
                  <a:gd name="connsiteX2-15" fmla="*/ 9947 w 9995"/>
                  <a:gd name="connsiteY2-16" fmla="*/ 9973 h 9973"/>
                  <a:gd name="connsiteX3-17" fmla="*/ 67 w 9995"/>
                  <a:gd name="connsiteY3-18" fmla="*/ 9032 h 9973"/>
                  <a:gd name="connsiteX4-19" fmla="*/ 0 w 9995"/>
                  <a:gd name="connsiteY4-20" fmla="*/ 0 h 9973"/>
                  <a:gd name="connsiteX0-21" fmla="*/ 0 w 10000"/>
                  <a:gd name="connsiteY0-22" fmla="*/ 0 h 10000"/>
                  <a:gd name="connsiteX1-23" fmla="*/ 10000 w 10000"/>
                  <a:gd name="connsiteY1-24" fmla="*/ 1029 h 10000"/>
                  <a:gd name="connsiteX2-25" fmla="*/ 9952 w 10000"/>
                  <a:gd name="connsiteY2-26" fmla="*/ 10000 h 10000"/>
                  <a:gd name="connsiteX3-27" fmla="*/ 119 w 10000"/>
                  <a:gd name="connsiteY3-28" fmla="*/ 7542 h 10000"/>
                  <a:gd name="connsiteX4-29" fmla="*/ 0 w 10000"/>
                  <a:gd name="connsiteY4-30" fmla="*/ 0 h 10000"/>
                  <a:gd name="connsiteX0-31" fmla="*/ 0 w 10000"/>
                  <a:gd name="connsiteY0-32" fmla="*/ 0 h 9995"/>
                  <a:gd name="connsiteX1-33" fmla="*/ 10000 w 10000"/>
                  <a:gd name="connsiteY1-34" fmla="*/ 1029 h 9995"/>
                  <a:gd name="connsiteX2-35" fmla="*/ 9842 w 10000"/>
                  <a:gd name="connsiteY2-36" fmla="*/ 9995 h 9995"/>
                  <a:gd name="connsiteX3-37" fmla="*/ 119 w 10000"/>
                  <a:gd name="connsiteY3-38" fmla="*/ 7542 h 9995"/>
                  <a:gd name="connsiteX4-39" fmla="*/ 0 w 10000"/>
                  <a:gd name="connsiteY4-40" fmla="*/ 0 h 9995"/>
                  <a:gd name="connsiteX0-41" fmla="*/ 0 w 10000"/>
                  <a:gd name="connsiteY0-42" fmla="*/ 0 h 10025"/>
                  <a:gd name="connsiteX1-43" fmla="*/ 10000 w 10000"/>
                  <a:gd name="connsiteY1-44" fmla="*/ 1030 h 10025"/>
                  <a:gd name="connsiteX2-45" fmla="*/ 9847 w 10000"/>
                  <a:gd name="connsiteY2-46" fmla="*/ 10025 h 10025"/>
                  <a:gd name="connsiteX3-47" fmla="*/ 119 w 10000"/>
                  <a:gd name="connsiteY3-48" fmla="*/ 7546 h 10025"/>
                  <a:gd name="connsiteX4-49" fmla="*/ 0 w 10000"/>
                  <a:gd name="connsiteY4-50" fmla="*/ 0 h 10025"/>
                  <a:gd name="connsiteX0-51" fmla="*/ 0 w 10000"/>
                  <a:gd name="connsiteY0-52" fmla="*/ 0 h 10040"/>
                  <a:gd name="connsiteX1-53" fmla="*/ 10000 w 10000"/>
                  <a:gd name="connsiteY1-54" fmla="*/ 1030 h 10040"/>
                  <a:gd name="connsiteX2-55" fmla="*/ 9813 w 10000"/>
                  <a:gd name="connsiteY2-56" fmla="*/ 10040 h 10040"/>
                  <a:gd name="connsiteX3-57" fmla="*/ 119 w 10000"/>
                  <a:gd name="connsiteY3-58" fmla="*/ 7546 h 10040"/>
                  <a:gd name="connsiteX4-59" fmla="*/ 0 w 10000"/>
                  <a:gd name="connsiteY4-60" fmla="*/ 0 h 100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40">
                    <a:moveTo>
                      <a:pt x="0" y="0"/>
                    </a:moveTo>
                    <a:lnTo>
                      <a:pt x="10000" y="1030"/>
                    </a:lnTo>
                    <a:cubicBezTo>
                      <a:pt x="9984" y="4021"/>
                      <a:pt x="9829" y="7049"/>
                      <a:pt x="9813" y="10040"/>
                    </a:cubicBezTo>
                    <a:lnTo>
                      <a:pt x="119" y="7546"/>
                    </a:lnTo>
                    <a:cubicBezTo>
                      <a:pt x="95" y="4516"/>
                      <a:pt x="24" y="3030"/>
                      <a:pt x="0" y="0"/>
                    </a:cubicBezTo>
                    <a:close/>
                  </a:path>
                </a:pathLst>
              </a:custGeom>
              <a:solidFill>
                <a:srgbClr val="F84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390658" y="957490"/>
                <a:ext cx="7857555" cy="4410742"/>
                <a:chOff x="-376640" y="834875"/>
                <a:chExt cx="7876802" cy="4410742"/>
              </a:xfrm>
            </p:grpSpPr>
            <p:sp>
              <p:nvSpPr>
                <p:cNvPr id="15" name="矩形 1"/>
                <p:cNvSpPr/>
                <p:nvPr/>
              </p:nvSpPr>
              <p:spPr>
                <a:xfrm>
                  <a:off x="44355" y="834875"/>
                  <a:ext cx="6234851" cy="4410742"/>
                </a:xfrm>
                <a:custGeom>
                  <a:avLst/>
                  <a:gdLst>
                    <a:gd name="connsiteX0" fmla="*/ 0 w 6350231"/>
                    <a:gd name="connsiteY0" fmla="*/ 0 h 3996353"/>
                    <a:gd name="connsiteX1" fmla="*/ 6350231 w 6350231"/>
                    <a:gd name="connsiteY1" fmla="*/ 0 h 3996353"/>
                    <a:gd name="connsiteX2" fmla="*/ 6350231 w 6350231"/>
                    <a:gd name="connsiteY2" fmla="*/ 3996353 h 3996353"/>
                    <a:gd name="connsiteX3" fmla="*/ 0 w 6350231"/>
                    <a:gd name="connsiteY3" fmla="*/ 3996353 h 3996353"/>
                    <a:gd name="connsiteX4" fmla="*/ 0 w 6350231"/>
                    <a:gd name="connsiteY4" fmla="*/ 0 h 3996353"/>
                    <a:gd name="connsiteX0-1" fmla="*/ 21771 w 6350231"/>
                    <a:gd name="connsiteY0-2" fmla="*/ 0 h 4061668"/>
                    <a:gd name="connsiteX1-3" fmla="*/ 6350231 w 6350231"/>
                    <a:gd name="connsiteY1-4" fmla="*/ 65315 h 4061668"/>
                    <a:gd name="connsiteX2-5" fmla="*/ 6350231 w 6350231"/>
                    <a:gd name="connsiteY2-6" fmla="*/ 4061668 h 4061668"/>
                    <a:gd name="connsiteX3-7" fmla="*/ 0 w 6350231"/>
                    <a:gd name="connsiteY3-8" fmla="*/ 4061668 h 4061668"/>
                    <a:gd name="connsiteX4-9" fmla="*/ 21771 w 6350231"/>
                    <a:gd name="connsiteY4-10" fmla="*/ 0 h 4061668"/>
                    <a:gd name="connsiteX0-11" fmla="*/ 21771 w 6350231"/>
                    <a:gd name="connsiteY0-12" fmla="*/ 0 h 4061668"/>
                    <a:gd name="connsiteX1-13" fmla="*/ 6176060 w 6350231"/>
                    <a:gd name="connsiteY1-14" fmla="*/ 3418115 h 4061668"/>
                    <a:gd name="connsiteX2-15" fmla="*/ 6350231 w 6350231"/>
                    <a:gd name="connsiteY2-16" fmla="*/ 4061668 h 4061668"/>
                    <a:gd name="connsiteX3-17" fmla="*/ 0 w 6350231"/>
                    <a:gd name="connsiteY3-18" fmla="*/ 4061668 h 4061668"/>
                    <a:gd name="connsiteX4-19" fmla="*/ 21771 w 6350231"/>
                    <a:gd name="connsiteY4-20" fmla="*/ 0 h 4061668"/>
                    <a:gd name="connsiteX0-21" fmla="*/ 21771 w 6350231"/>
                    <a:gd name="connsiteY0-22" fmla="*/ 0 h 4061668"/>
                    <a:gd name="connsiteX1-23" fmla="*/ 6176060 w 6350231"/>
                    <a:gd name="connsiteY1-24" fmla="*/ 3418115 h 4061668"/>
                    <a:gd name="connsiteX2-25" fmla="*/ 6350231 w 6350231"/>
                    <a:gd name="connsiteY2-26" fmla="*/ 4061668 h 4061668"/>
                    <a:gd name="connsiteX3-27" fmla="*/ 0 w 6350231"/>
                    <a:gd name="connsiteY3-28" fmla="*/ 4061668 h 4061668"/>
                    <a:gd name="connsiteX4-29" fmla="*/ 21771 w 6350231"/>
                    <a:gd name="connsiteY4-30" fmla="*/ 0 h 4061668"/>
                    <a:gd name="connsiteX0-31" fmla="*/ 21771 w 6350231"/>
                    <a:gd name="connsiteY0-32" fmla="*/ 0 h 4061668"/>
                    <a:gd name="connsiteX1-33" fmla="*/ 4020688 w 6350231"/>
                    <a:gd name="connsiteY1-34" fmla="*/ 1371601 h 4061668"/>
                    <a:gd name="connsiteX2-35" fmla="*/ 6350231 w 6350231"/>
                    <a:gd name="connsiteY2-36" fmla="*/ 4061668 h 4061668"/>
                    <a:gd name="connsiteX3-37" fmla="*/ 0 w 6350231"/>
                    <a:gd name="connsiteY3-38" fmla="*/ 4061668 h 4061668"/>
                    <a:gd name="connsiteX4-39" fmla="*/ 21771 w 6350231"/>
                    <a:gd name="connsiteY4-40" fmla="*/ 0 h 4061668"/>
                    <a:gd name="connsiteX0-41" fmla="*/ 21771 w 6350231"/>
                    <a:gd name="connsiteY0-42" fmla="*/ 0 h 4061668"/>
                    <a:gd name="connsiteX1-43" fmla="*/ 4020688 w 6350231"/>
                    <a:gd name="connsiteY1-44" fmla="*/ 1371601 h 4061668"/>
                    <a:gd name="connsiteX2-45" fmla="*/ 6350231 w 6350231"/>
                    <a:gd name="connsiteY2-46" fmla="*/ 4061668 h 4061668"/>
                    <a:gd name="connsiteX3-47" fmla="*/ 0 w 6350231"/>
                    <a:gd name="connsiteY3-48" fmla="*/ 4061668 h 4061668"/>
                    <a:gd name="connsiteX4-49" fmla="*/ 21771 w 6350231"/>
                    <a:gd name="connsiteY4-50" fmla="*/ 0 h 4061668"/>
                    <a:gd name="connsiteX0-51" fmla="*/ 21771 w 6350231"/>
                    <a:gd name="connsiteY0-52" fmla="*/ 0 h 4061668"/>
                    <a:gd name="connsiteX1-53" fmla="*/ 4020688 w 6350231"/>
                    <a:gd name="connsiteY1-54" fmla="*/ 1371601 h 4061668"/>
                    <a:gd name="connsiteX2-55" fmla="*/ 6228534 w 6350231"/>
                    <a:gd name="connsiteY2-56" fmla="*/ 3548744 h 4061668"/>
                    <a:gd name="connsiteX3-57" fmla="*/ 6350231 w 6350231"/>
                    <a:gd name="connsiteY3-58" fmla="*/ 4061668 h 4061668"/>
                    <a:gd name="connsiteX4-59" fmla="*/ 0 w 6350231"/>
                    <a:gd name="connsiteY4-60" fmla="*/ 4061668 h 4061668"/>
                    <a:gd name="connsiteX5" fmla="*/ 21771 w 6350231"/>
                    <a:gd name="connsiteY5" fmla="*/ 0 h 4061668"/>
                    <a:gd name="connsiteX0-61" fmla="*/ 21771 w 6241374"/>
                    <a:gd name="connsiteY0-62" fmla="*/ 0 h 4410011"/>
                    <a:gd name="connsiteX1-63" fmla="*/ 4020688 w 6241374"/>
                    <a:gd name="connsiteY1-64" fmla="*/ 1371601 h 4410011"/>
                    <a:gd name="connsiteX2-65" fmla="*/ 6228534 w 6241374"/>
                    <a:gd name="connsiteY2-66" fmla="*/ 3548744 h 4410011"/>
                    <a:gd name="connsiteX3-67" fmla="*/ 6241374 w 6241374"/>
                    <a:gd name="connsiteY3-68" fmla="*/ 4410011 h 4410011"/>
                    <a:gd name="connsiteX4-69" fmla="*/ 0 w 6241374"/>
                    <a:gd name="connsiteY4-70" fmla="*/ 4061668 h 4410011"/>
                    <a:gd name="connsiteX5-71" fmla="*/ 21771 w 6241374"/>
                    <a:gd name="connsiteY5-72" fmla="*/ 0 h 4410011"/>
                    <a:gd name="connsiteX0-73" fmla="*/ 21771 w 6241374"/>
                    <a:gd name="connsiteY0-74" fmla="*/ 0 h 4410011"/>
                    <a:gd name="connsiteX1-75" fmla="*/ 4020688 w 6241374"/>
                    <a:gd name="connsiteY1-76" fmla="*/ 1371601 h 4410011"/>
                    <a:gd name="connsiteX2-77" fmla="*/ 6228534 w 6241374"/>
                    <a:gd name="connsiteY2-78" fmla="*/ 3548744 h 4410011"/>
                    <a:gd name="connsiteX3-79" fmla="*/ 6241374 w 6241374"/>
                    <a:gd name="connsiteY3-80" fmla="*/ 4410011 h 4410011"/>
                    <a:gd name="connsiteX4-81" fmla="*/ 0 w 6241374"/>
                    <a:gd name="connsiteY4-82" fmla="*/ 1623268 h 4410011"/>
                    <a:gd name="connsiteX5-83" fmla="*/ 21771 w 6241374"/>
                    <a:gd name="connsiteY5-84" fmla="*/ 0 h 4410011"/>
                    <a:gd name="connsiteX0-85" fmla="*/ 21771 w 6241374"/>
                    <a:gd name="connsiteY0-86" fmla="*/ 0 h 4410011"/>
                    <a:gd name="connsiteX1-87" fmla="*/ 4020688 w 6241374"/>
                    <a:gd name="connsiteY1-88" fmla="*/ 1371601 h 4410011"/>
                    <a:gd name="connsiteX2-89" fmla="*/ 6228534 w 6241374"/>
                    <a:gd name="connsiteY2-90" fmla="*/ 3548744 h 4410011"/>
                    <a:gd name="connsiteX3-91" fmla="*/ 6241374 w 6241374"/>
                    <a:gd name="connsiteY3-92" fmla="*/ 4410011 h 4410011"/>
                    <a:gd name="connsiteX4-93" fmla="*/ 0 w 6241374"/>
                    <a:gd name="connsiteY4-94" fmla="*/ 1623268 h 4410011"/>
                    <a:gd name="connsiteX5-95" fmla="*/ 21771 w 6241374"/>
                    <a:gd name="connsiteY5-96" fmla="*/ 0 h 4410011"/>
                    <a:gd name="connsiteX0-97" fmla="*/ 21771 w 6241374"/>
                    <a:gd name="connsiteY0-98" fmla="*/ 1543 h 4411554"/>
                    <a:gd name="connsiteX1-99" fmla="*/ 4020688 w 6241374"/>
                    <a:gd name="connsiteY1-100" fmla="*/ 1373144 h 4411554"/>
                    <a:gd name="connsiteX2-101" fmla="*/ 6228534 w 6241374"/>
                    <a:gd name="connsiteY2-102" fmla="*/ 3550287 h 4411554"/>
                    <a:gd name="connsiteX3-103" fmla="*/ 6241374 w 6241374"/>
                    <a:gd name="connsiteY3-104" fmla="*/ 4411554 h 4411554"/>
                    <a:gd name="connsiteX4-105" fmla="*/ 0 w 6241374"/>
                    <a:gd name="connsiteY4-106" fmla="*/ 1624811 h 4411554"/>
                    <a:gd name="connsiteX5-107" fmla="*/ 21771 w 6241374"/>
                    <a:gd name="connsiteY5-108" fmla="*/ 1543 h 4411554"/>
                    <a:gd name="connsiteX0-109" fmla="*/ 21771 w 6241374"/>
                    <a:gd name="connsiteY0-110" fmla="*/ 1139 h 4411150"/>
                    <a:gd name="connsiteX1-111" fmla="*/ 4412574 w 6241374"/>
                    <a:gd name="connsiteY1-112" fmla="*/ 1677540 h 4411150"/>
                    <a:gd name="connsiteX2-113" fmla="*/ 6228534 w 6241374"/>
                    <a:gd name="connsiteY2-114" fmla="*/ 3549883 h 4411150"/>
                    <a:gd name="connsiteX3-115" fmla="*/ 6241374 w 6241374"/>
                    <a:gd name="connsiteY3-116" fmla="*/ 4411150 h 4411150"/>
                    <a:gd name="connsiteX4-117" fmla="*/ 0 w 6241374"/>
                    <a:gd name="connsiteY4-118" fmla="*/ 1624407 h 4411150"/>
                    <a:gd name="connsiteX5-119" fmla="*/ 21771 w 6241374"/>
                    <a:gd name="connsiteY5-120" fmla="*/ 1139 h 4411150"/>
                    <a:gd name="connsiteX0-121" fmla="*/ 21771 w 6241374"/>
                    <a:gd name="connsiteY0-122" fmla="*/ 1008 h 4411019"/>
                    <a:gd name="connsiteX1-123" fmla="*/ 4412574 w 6241374"/>
                    <a:gd name="connsiteY1-124" fmla="*/ 1677409 h 4411019"/>
                    <a:gd name="connsiteX2-125" fmla="*/ 6228534 w 6241374"/>
                    <a:gd name="connsiteY2-126" fmla="*/ 3549752 h 4411019"/>
                    <a:gd name="connsiteX3-127" fmla="*/ 6241374 w 6241374"/>
                    <a:gd name="connsiteY3-128" fmla="*/ 4411019 h 4411019"/>
                    <a:gd name="connsiteX4-129" fmla="*/ 0 w 6241374"/>
                    <a:gd name="connsiteY4-130" fmla="*/ 1624276 h 4411019"/>
                    <a:gd name="connsiteX5-131" fmla="*/ 21771 w 6241374"/>
                    <a:gd name="connsiteY5-132" fmla="*/ 1008 h 4411019"/>
                    <a:gd name="connsiteX0-133" fmla="*/ 21771 w 6241374"/>
                    <a:gd name="connsiteY0-134" fmla="*/ 904 h 4410915"/>
                    <a:gd name="connsiteX1-135" fmla="*/ 4412574 w 6241374"/>
                    <a:gd name="connsiteY1-136" fmla="*/ 1677305 h 4410915"/>
                    <a:gd name="connsiteX2-137" fmla="*/ 6228534 w 6241374"/>
                    <a:gd name="connsiteY2-138" fmla="*/ 3549648 h 4410915"/>
                    <a:gd name="connsiteX3-139" fmla="*/ 6241374 w 6241374"/>
                    <a:gd name="connsiteY3-140" fmla="*/ 4410915 h 4410915"/>
                    <a:gd name="connsiteX4-141" fmla="*/ 0 w 6241374"/>
                    <a:gd name="connsiteY4-142" fmla="*/ 1624172 h 4410915"/>
                    <a:gd name="connsiteX5-143" fmla="*/ 21771 w 6241374"/>
                    <a:gd name="connsiteY5-144" fmla="*/ 904 h 4410915"/>
                    <a:gd name="connsiteX0-145" fmla="*/ 21771 w 6241374"/>
                    <a:gd name="connsiteY0-146" fmla="*/ 1092 h 4411103"/>
                    <a:gd name="connsiteX1-147" fmla="*/ 4412574 w 6241374"/>
                    <a:gd name="connsiteY1-148" fmla="*/ 1677493 h 4411103"/>
                    <a:gd name="connsiteX2-149" fmla="*/ 6228534 w 6241374"/>
                    <a:gd name="connsiteY2-150" fmla="*/ 3549836 h 4411103"/>
                    <a:gd name="connsiteX3-151" fmla="*/ 6241374 w 6241374"/>
                    <a:gd name="connsiteY3-152" fmla="*/ 4411103 h 4411103"/>
                    <a:gd name="connsiteX4-153" fmla="*/ 0 w 6241374"/>
                    <a:gd name="connsiteY4-154" fmla="*/ 1624360 h 4411103"/>
                    <a:gd name="connsiteX5-155" fmla="*/ 21771 w 6241374"/>
                    <a:gd name="connsiteY5-156" fmla="*/ 1092 h 4411103"/>
                    <a:gd name="connsiteX0-157" fmla="*/ 21771 w 6241374"/>
                    <a:gd name="connsiteY0-158" fmla="*/ 1494 h 4411505"/>
                    <a:gd name="connsiteX1-159" fmla="*/ 3998917 w 6241374"/>
                    <a:gd name="connsiteY1-160" fmla="*/ 1351323 h 4411505"/>
                    <a:gd name="connsiteX2-161" fmla="*/ 6228534 w 6241374"/>
                    <a:gd name="connsiteY2-162" fmla="*/ 3550238 h 4411505"/>
                    <a:gd name="connsiteX3-163" fmla="*/ 6241374 w 6241374"/>
                    <a:gd name="connsiteY3-164" fmla="*/ 4411505 h 4411505"/>
                    <a:gd name="connsiteX4-165" fmla="*/ 0 w 6241374"/>
                    <a:gd name="connsiteY4-166" fmla="*/ 1624762 h 4411505"/>
                    <a:gd name="connsiteX5-167" fmla="*/ 21771 w 6241374"/>
                    <a:gd name="connsiteY5-168" fmla="*/ 1494 h 4411505"/>
                    <a:gd name="connsiteX0-169" fmla="*/ 21771 w 6241374"/>
                    <a:gd name="connsiteY0-170" fmla="*/ 887 h 4410898"/>
                    <a:gd name="connsiteX1-171" fmla="*/ 3998917 w 6241374"/>
                    <a:gd name="connsiteY1-172" fmla="*/ 1350716 h 4410898"/>
                    <a:gd name="connsiteX2-173" fmla="*/ 6228534 w 6241374"/>
                    <a:gd name="connsiteY2-174" fmla="*/ 3549631 h 4410898"/>
                    <a:gd name="connsiteX3-175" fmla="*/ 6241374 w 6241374"/>
                    <a:gd name="connsiteY3-176" fmla="*/ 4410898 h 4410898"/>
                    <a:gd name="connsiteX4-177" fmla="*/ 0 w 6241374"/>
                    <a:gd name="connsiteY4-178" fmla="*/ 1624155 h 4410898"/>
                    <a:gd name="connsiteX5-179" fmla="*/ 21771 w 6241374"/>
                    <a:gd name="connsiteY5-180" fmla="*/ 887 h 4410898"/>
                    <a:gd name="connsiteX0-181" fmla="*/ 21771 w 6241374"/>
                    <a:gd name="connsiteY0-182" fmla="*/ 927 h 4410938"/>
                    <a:gd name="connsiteX1-183" fmla="*/ 3998917 w 6241374"/>
                    <a:gd name="connsiteY1-184" fmla="*/ 1285442 h 4410938"/>
                    <a:gd name="connsiteX2-185" fmla="*/ 6228534 w 6241374"/>
                    <a:gd name="connsiteY2-186" fmla="*/ 3549671 h 4410938"/>
                    <a:gd name="connsiteX3-187" fmla="*/ 6241374 w 6241374"/>
                    <a:gd name="connsiteY3-188" fmla="*/ 4410938 h 4410938"/>
                    <a:gd name="connsiteX4-189" fmla="*/ 0 w 6241374"/>
                    <a:gd name="connsiteY4-190" fmla="*/ 1624195 h 4410938"/>
                    <a:gd name="connsiteX5-191" fmla="*/ 21771 w 6241374"/>
                    <a:gd name="connsiteY5-192" fmla="*/ 927 h 4410938"/>
                    <a:gd name="connsiteX0-193" fmla="*/ 21771 w 6241374"/>
                    <a:gd name="connsiteY0-194" fmla="*/ 1716 h 4411727"/>
                    <a:gd name="connsiteX1-195" fmla="*/ 3998917 w 6241374"/>
                    <a:gd name="connsiteY1-196" fmla="*/ 1286231 h 4411727"/>
                    <a:gd name="connsiteX2-197" fmla="*/ 5901963 w 6241374"/>
                    <a:gd name="connsiteY2-198" fmla="*/ 3550460 h 4411727"/>
                    <a:gd name="connsiteX3-199" fmla="*/ 6241374 w 6241374"/>
                    <a:gd name="connsiteY3-200" fmla="*/ 4411727 h 4411727"/>
                    <a:gd name="connsiteX4-201" fmla="*/ 0 w 6241374"/>
                    <a:gd name="connsiteY4-202" fmla="*/ 1624984 h 4411727"/>
                    <a:gd name="connsiteX5-203" fmla="*/ 21771 w 6241374"/>
                    <a:gd name="connsiteY5-204" fmla="*/ 1716 h 4411727"/>
                    <a:gd name="connsiteX0-205" fmla="*/ 21771 w 6250305"/>
                    <a:gd name="connsiteY0-206" fmla="*/ 1732 h 4411743"/>
                    <a:gd name="connsiteX1-207" fmla="*/ 3998917 w 6250305"/>
                    <a:gd name="connsiteY1-208" fmla="*/ 1286247 h 4411743"/>
                    <a:gd name="connsiteX2-209" fmla="*/ 6250305 w 6250305"/>
                    <a:gd name="connsiteY2-210" fmla="*/ 3594019 h 4411743"/>
                    <a:gd name="connsiteX3-211" fmla="*/ 6241374 w 6250305"/>
                    <a:gd name="connsiteY3-212" fmla="*/ 4411743 h 4411743"/>
                    <a:gd name="connsiteX4-213" fmla="*/ 0 w 6250305"/>
                    <a:gd name="connsiteY4-214" fmla="*/ 1625000 h 4411743"/>
                    <a:gd name="connsiteX5-215" fmla="*/ 21771 w 6250305"/>
                    <a:gd name="connsiteY5-216" fmla="*/ 1732 h 4411743"/>
                    <a:gd name="connsiteX0-217" fmla="*/ 21771 w 6250305"/>
                    <a:gd name="connsiteY0-218" fmla="*/ 1732 h 4411743"/>
                    <a:gd name="connsiteX1-219" fmla="*/ 3998917 w 6250305"/>
                    <a:gd name="connsiteY1-220" fmla="*/ 1286247 h 4411743"/>
                    <a:gd name="connsiteX2-221" fmla="*/ 6250305 w 6250305"/>
                    <a:gd name="connsiteY2-222" fmla="*/ 3594019 h 4411743"/>
                    <a:gd name="connsiteX3-223" fmla="*/ 6241374 w 6250305"/>
                    <a:gd name="connsiteY3-224" fmla="*/ 4411743 h 4411743"/>
                    <a:gd name="connsiteX4-225" fmla="*/ 0 w 6250305"/>
                    <a:gd name="connsiteY4-226" fmla="*/ 1625000 h 4411743"/>
                    <a:gd name="connsiteX5-227" fmla="*/ 21771 w 6250305"/>
                    <a:gd name="connsiteY5-228" fmla="*/ 1732 h 4411743"/>
                    <a:gd name="connsiteX0-229" fmla="*/ 43542 w 6272076"/>
                    <a:gd name="connsiteY0-230" fmla="*/ 1732 h 4411743"/>
                    <a:gd name="connsiteX1-231" fmla="*/ 4020688 w 6272076"/>
                    <a:gd name="connsiteY1-232" fmla="*/ 1286247 h 4411743"/>
                    <a:gd name="connsiteX2-233" fmla="*/ 6272076 w 6272076"/>
                    <a:gd name="connsiteY2-234" fmla="*/ 3594019 h 4411743"/>
                    <a:gd name="connsiteX3-235" fmla="*/ 6263145 w 6272076"/>
                    <a:gd name="connsiteY3-236" fmla="*/ 4411743 h 4411743"/>
                    <a:gd name="connsiteX4-237" fmla="*/ 0 w 6272076"/>
                    <a:gd name="connsiteY4-238" fmla="*/ 1516142 h 4411743"/>
                    <a:gd name="connsiteX5-239" fmla="*/ 43542 w 6272076"/>
                    <a:gd name="connsiteY5-240" fmla="*/ 1732 h 4411743"/>
                    <a:gd name="connsiteX0-241" fmla="*/ 43542 w 6272076"/>
                    <a:gd name="connsiteY0-242" fmla="*/ 1732 h 4411743"/>
                    <a:gd name="connsiteX1-243" fmla="*/ 4020688 w 6272076"/>
                    <a:gd name="connsiteY1-244" fmla="*/ 1286247 h 4411743"/>
                    <a:gd name="connsiteX2-245" fmla="*/ 6272076 w 6272076"/>
                    <a:gd name="connsiteY2-246" fmla="*/ 3594019 h 4411743"/>
                    <a:gd name="connsiteX3-247" fmla="*/ 6263145 w 6272076"/>
                    <a:gd name="connsiteY3-248" fmla="*/ 4411743 h 4411743"/>
                    <a:gd name="connsiteX4-249" fmla="*/ 0 w 6272076"/>
                    <a:gd name="connsiteY4-250" fmla="*/ 1516142 h 4411743"/>
                    <a:gd name="connsiteX5-251" fmla="*/ 43542 w 6272076"/>
                    <a:gd name="connsiteY5-252" fmla="*/ 1732 h 4411743"/>
                    <a:gd name="connsiteX0-253" fmla="*/ 21771 w 6250305"/>
                    <a:gd name="connsiteY0-254" fmla="*/ 1732 h 4411743"/>
                    <a:gd name="connsiteX1-255" fmla="*/ 3998917 w 6250305"/>
                    <a:gd name="connsiteY1-256" fmla="*/ 1286247 h 4411743"/>
                    <a:gd name="connsiteX2-257" fmla="*/ 6250305 w 6250305"/>
                    <a:gd name="connsiteY2-258" fmla="*/ 3594019 h 4411743"/>
                    <a:gd name="connsiteX3-259" fmla="*/ 6241374 w 6250305"/>
                    <a:gd name="connsiteY3-260" fmla="*/ 4411743 h 4411743"/>
                    <a:gd name="connsiteX4-261" fmla="*/ 0 w 6250305"/>
                    <a:gd name="connsiteY4-262" fmla="*/ 1537914 h 4411743"/>
                    <a:gd name="connsiteX5-263" fmla="*/ 21771 w 6250305"/>
                    <a:gd name="connsiteY5-264" fmla="*/ 1732 h 4411743"/>
                    <a:gd name="connsiteX0-265" fmla="*/ 0 w 6228534"/>
                    <a:gd name="connsiteY0-266" fmla="*/ 1732 h 4411743"/>
                    <a:gd name="connsiteX1-267" fmla="*/ 3977146 w 6228534"/>
                    <a:gd name="connsiteY1-268" fmla="*/ 1286247 h 4411743"/>
                    <a:gd name="connsiteX2-269" fmla="*/ 6228534 w 6228534"/>
                    <a:gd name="connsiteY2-270" fmla="*/ 3594019 h 4411743"/>
                    <a:gd name="connsiteX3-271" fmla="*/ 6219603 w 6228534"/>
                    <a:gd name="connsiteY3-272" fmla="*/ 4411743 h 4411743"/>
                    <a:gd name="connsiteX4-273" fmla="*/ 21772 w 6228534"/>
                    <a:gd name="connsiteY4-274" fmla="*/ 1385514 h 4411743"/>
                    <a:gd name="connsiteX5-275" fmla="*/ 0 w 6228534"/>
                    <a:gd name="connsiteY5-276" fmla="*/ 1732 h 4411743"/>
                    <a:gd name="connsiteX0-277" fmla="*/ 0 w 6228534"/>
                    <a:gd name="connsiteY0-278" fmla="*/ 1732 h 4411743"/>
                    <a:gd name="connsiteX1-279" fmla="*/ 3977146 w 6228534"/>
                    <a:gd name="connsiteY1-280" fmla="*/ 1286247 h 4411743"/>
                    <a:gd name="connsiteX2-281" fmla="*/ 6228534 w 6228534"/>
                    <a:gd name="connsiteY2-282" fmla="*/ 3594019 h 4411743"/>
                    <a:gd name="connsiteX3-283" fmla="*/ 6219603 w 6228534"/>
                    <a:gd name="connsiteY3-284" fmla="*/ 4411743 h 4411743"/>
                    <a:gd name="connsiteX4-285" fmla="*/ 1 w 6228534"/>
                    <a:gd name="connsiteY4-286" fmla="*/ 1320200 h 4411743"/>
                    <a:gd name="connsiteX5-287" fmla="*/ 0 w 6228534"/>
                    <a:gd name="connsiteY5-288" fmla="*/ 1732 h 4411743"/>
                    <a:gd name="connsiteX0-289" fmla="*/ 0 w 6228534"/>
                    <a:gd name="connsiteY0-290" fmla="*/ 835 h 4410846"/>
                    <a:gd name="connsiteX1-291" fmla="*/ 3977146 w 6228534"/>
                    <a:gd name="connsiteY1-292" fmla="*/ 1285350 h 4410846"/>
                    <a:gd name="connsiteX2-293" fmla="*/ 6228534 w 6228534"/>
                    <a:gd name="connsiteY2-294" fmla="*/ 3593122 h 4410846"/>
                    <a:gd name="connsiteX3-295" fmla="*/ 6219603 w 6228534"/>
                    <a:gd name="connsiteY3-296" fmla="*/ 4410846 h 4410846"/>
                    <a:gd name="connsiteX4-297" fmla="*/ 1 w 6228534"/>
                    <a:gd name="connsiteY4-298" fmla="*/ 1319303 h 4410846"/>
                    <a:gd name="connsiteX5-299" fmla="*/ 0 w 6228534"/>
                    <a:gd name="connsiteY5-300" fmla="*/ 835 h 4410846"/>
                    <a:gd name="connsiteX0-301" fmla="*/ 0 w 6228534"/>
                    <a:gd name="connsiteY0-302" fmla="*/ 1766 h 4411777"/>
                    <a:gd name="connsiteX1-303" fmla="*/ 3977146 w 6228534"/>
                    <a:gd name="connsiteY1-304" fmla="*/ 1286281 h 4411777"/>
                    <a:gd name="connsiteX2-305" fmla="*/ 6228534 w 6228534"/>
                    <a:gd name="connsiteY2-306" fmla="*/ 3681138 h 4411777"/>
                    <a:gd name="connsiteX3-307" fmla="*/ 6219603 w 6228534"/>
                    <a:gd name="connsiteY3-308" fmla="*/ 4411777 h 4411777"/>
                    <a:gd name="connsiteX4-309" fmla="*/ 1 w 6228534"/>
                    <a:gd name="connsiteY4-310" fmla="*/ 1320234 h 4411777"/>
                    <a:gd name="connsiteX5-311" fmla="*/ 0 w 6228534"/>
                    <a:gd name="connsiteY5-312" fmla="*/ 1766 h 4411777"/>
                    <a:gd name="connsiteX0-313" fmla="*/ 0 w 6228534"/>
                    <a:gd name="connsiteY0-314" fmla="*/ 731 h 4410742"/>
                    <a:gd name="connsiteX1-315" fmla="*/ 3977146 w 6228534"/>
                    <a:gd name="connsiteY1-316" fmla="*/ 1285246 h 4410742"/>
                    <a:gd name="connsiteX2-317" fmla="*/ 6228534 w 6228534"/>
                    <a:gd name="connsiteY2-318" fmla="*/ 3680103 h 4410742"/>
                    <a:gd name="connsiteX3-319" fmla="*/ 6219603 w 6228534"/>
                    <a:gd name="connsiteY3-320" fmla="*/ 4410742 h 4410742"/>
                    <a:gd name="connsiteX4-321" fmla="*/ 1 w 6228534"/>
                    <a:gd name="connsiteY4-322" fmla="*/ 1319199 h 4410742"/>
                    <a:gd name="connsiteX5-323" fmla="*/ 0 w 6228534"/>
                    <a:gd name="connsiteY5-324" fmla="*/ 731 h 4410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6228534" h="4410742">
                      <a:moveTo>
                        <a:pt x="0" y="731"/>
                      </a:moveTo>
                      <a:cubicBezTo>
                        <a:pt x="670115" y="-41213"/>
                        <a:pt x="2133514" y="1738817"/>
                        <a:pt x="3977146" y="1285246"/>
                      </a:cubicBezTo>
                      <a:cubicBezTo>
                        <a:pt x="5147921" y="997211"/>
                        <a:pt x="5858420" y="3173701"/>
                        <a:pt x="6228534" y="3680103"/>
                      </a:cubicBezTo>
                      <a:lnTo>
                        <a:pt x="6219603" y="4410742"/>
                      </a:lnTo>
                      <a:lnTo>
                        <a:pt x="1" y="1319199"/>
                      </a:lnTo>
                      <a:cubicBezTo>
                        <a:pt x="1" y="879710"/>
                        <a:pt x="0" y="440220"/>
                        <a:pt x="0" y="731"/>
                      </a:cubicBezTo>
                      <a:close/>
                    </a:path>
                  </a:pathLst>
                </a:custGeom>
                <a:gradFill>
                  <a:gsLst>
                    <a:gs pos="62000">
                      <a:srgbClr val="E3E2EA">
                        <a:alpha val="84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77000"/>
                      </a:schemeClr>
                    </a:gs>
                    <a:gs pos="100000">
                      <a:srgbClr val="C4BFD1">
                        <a:alpha val="84000"/>
                      </a:srgbClr>
                    </a:gs>
                  </a:gsLst>
                  <a:lin ang="135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 rot="17880000">
                  <a:off x="2866879" y="-1578977"/>
                  <a:ext cx="1391634" cy="785946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solidFill>
                  <a:srgbClr val="DC2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4"/>
                <p:cNvSpPr/>
                <p:nvPr/>
              </p:nvSpPr>
              <p:spPr>
                <a:xfrm rot="20353975">
                  <a:off x="6128308" y="4463738"/>
                  <a:ext cx="990914" cy="635025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90914" h="642437">
                      <a:moveTo>
                        <a:pt x="0" y="642437"/>
                      </a:moveTo>
                      <a:lnTo>
                        <a:pt x="256158" y="0"/>
                      </a:lnTo>
                      <a:lnTo>
                        <a:pt x="990914" y="0"/>
                      </a:lnTo>
                      <a:lnTo>
                        <a:pt x="738737" y="608705"/>
                      </a:lnTo>
                      <a:lnTo>
                        <a:pt x="0" y="642437"/>
                      </a:lnTo>
                      <a:close/>
                    </a:path>
                  </a:pathLst>
                </a:custGeom>
                <a:gradFill flip="none" rotWithShape="1">
                  <a:gsLst>
                    <a:gs pos="61500">
                      <a:srgbClr val="E3E2EA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4BFD1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 rot="17880000">
                  <a:off x="2865944" y="-1707025"/>
                  <a:ext cx="1391634" cy="787680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5384"/>
                    </a:gs>
                    <a:gs pos="50500">
                      <a:srgbClr val="FF5182"/>
                    </a:gs>
                    <a:gs pos="100000">
                      <a:srgbClr val="FF8AA5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4"/>
                <p:cNvSpPr/>
                <p:nvPr/>
              </p:nvSpPr>
              <p:spPr>
                <a:xfrm rot="20353975">
                  <a:off x="6238128" y="4317295"/>
                  <a:ext cx="790926" cy="117173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  <a:gd name="connsiteX0-31" fmla="*/ 0 w 770171"/>
                    <a:gd name="connsiteY0-32" fmla="*/ 633596 h 633594"/>
                    <a:gd name="connsiteX1-33" fmla="*/ 35415 w 770171"/>
                    <a:gd name="connsiteY1-34" fmla="*/ 0 h 633594"/>
                    <a:gd name="connsiteX2-35" fmla="*/ 770171 w 770171"/>
                    <a:gd name="connsiteY2-36" fmla="*/ 0 h 633594"/>
                    <a:gd name="connsiteX3-37" fmla="*/ 517994 w 770171"/>
                    <a:gd name="connsiteY3-38" fmla="*/ 608705 h 633594"/>
                    <a:gd name="connsiteX4-39" fmla="*/ 0 w 770171"/>
                    <a:gd name="connsiteY4-40" fmla="*/ 633596 h 633594"/>
                    <a:gd name="connsiteX0-41" fmla="*/ 0 w 784421"/>
                    <a:gd name="connsiteY0-42" fmla="*/ 607923 h 608704"/>
                    <a:gd name="connsiteX1-43" fmla="*/ 49665 w 784421"/>
                    <a:gd name="connsiteY1-44" fmla="*/ 0 h 608704"/>
                    <a:gd name="connsiteX2-45" fmla="*/ 784421 w 784421"/>
                    <a:gd name="connsiteY2-46" fmla="*/ 0 h 608704"/>
                    <a:gd name="connsiteX3-47" fmla="*/ 532244 w 784421"/>
                    <a:gd name="connsiteY3-48" fmla="*/ 608705 h 608704"/>
                    <a:gd name="connsiteX4-49" fmla="*/ 0 w 784421"/>
                    <a:gd name="connsiteY4-50" fmla="*/ 607923 h 608704"/>
                    <a:gd name="connsiteX0-51" fmla="*/ 0 w 784421"/>
                    <a:gd name="connsiteY0-52" fmla="*/ 607923 h 607925"/>
                    <a:gd name="connsiteX1-53" fmla="*/ 49665 w 784421"/>
                    <a:gd name="connsiteY1-54" fmla="*/ 0 h 607925"/>
                    <a:gd name="connsiteX2-55" fmla="*/ 784421 w 784421"/>
                    <a:gd name="connsiteY2-56" fmla="*/ 0 h 607925"/>
                    <a:gd name="connsiteX3-57" fmla="*/ 731611 w 784421"/>
                    <a:gd name="connsiteY3-58" fmla="*/ 561367 h 607925"/>
                    <a:gd name="connsiteX4-59" fmla="*/ 0 w 784421"/>
                    <a:gd name="connsiteY4-60" fmla="*/ 607923 h 607925"/>
                    <a:gd name="connsiteX0-61" fmla="*/ 0 w 784421"/>
                    <a:gd name="connsiteY0-62" fmla="*/ 607923 h 607925"/>
                    <a:gd name="connsiteX1-63" fmla="*/ 39348 w 784421"/>
                    <a:gd name="connsiteY1-64" fmla="*/ 79077 h 607925"/>
                    <a:gd name="connsiteX2-65" fmla="*/ 784421 w 784421"/>
                    <a:gd name="connsiteY2-66" fmla="*/ 0 h 607925"/>
                    <a:gd name="connsiteX3-67" fmla="*/ 731611 w 784421"/>
                    <a:gd name="connsiteY3-68" fmla="*/ 561367 h 607925"/>
                    <a:gd name="connsiteX4-69" fmla="*/ 0 w 784421"/>
                    <a:gd name="connsiteY4-70" fmla="*/ 607923 h 607925"/>
                    <a:gd name="connsiteX0-71" fmla="*/ 0 w 784421"/>
                    <a:gd name="connsiteY0-72" fmla="*/ 607923 h 607925"/>
                    <a:gd name="connsiteX1-73" fmla="*/ 44261 w 784421"/>
                    <a:gd name="connsiteY1-74" fmla="*/ 68453 h 607925"/>
                    <a:gd name="connsiteX2-75" fmla="*/ 784421 w 784421"/>
                    <a:gd name="connsiteY2-76" fmla="*/ 0 h 607925"/>
                    <a:gd name="connsiteX3-77" fmla="*/ 731611 w 784421"/>
                    <a:gd name="connsiteY3-78" fmla="*/ 561367 h 607925"/>
                    <a:gd name="connsiteX4-79" fmla="*/ 0 w 784421"/>
                    <a:gd name="connsiteY4-80" fmla="*/ 607923 h 607925"/>
                    <a:gd name="connsiteX0-81" fmla="*/ 0 w 796459"/>
                    <a:gd name="connsiteY0-82" fmla="*/ 605567 h 605566"/>
                    <a:gd name="connsiteX1-83" fmla="*/ 56299 w 796459"/>
                    <a:gd name="connsiteY1-84" fmla="*/ 68453 h 605566"/>
                    <a:gd name="connsiteX2-85" fmla="*/ 796459 w 796459"/>
                    <a:gd name="connsiteY2-86" fmla="*/ 0 h 605566"/>
                    <a:gd name="connsiteX3-87" fmla="*/ 743649 w 796459"/>
                    <a:gd name="connsiteY3-88" fmla="*/ 561367 h 605566"/>
                    <a:gd name="connsiteX4-89" fmla="*/ 0 w 796459"/>
                    <a:gd name="connsiteY4-90" fmla="*/ 605567 h 605566"/>
                    <a:gd name="connsiteX0-91" fmla="*/ 0 w 790926"/>
                    <a:gd name="connsiteY0-92" fmla="*/ 616608 h 616606"/>
                    <a:gd name="connsiteX1-93" fmla="*/ 50766 w 790926"/>
                    <a:gd name="connsiteY1-94" fmla="*/ 68453 h 616606"/>
                    <a:gd name="connsiteX2-95" fmla="*/ 790926 w 790926"/>
                    <a:gd name="connsiteY2-96" fmla="*/ 0 h 616606"/>
                    <a:gd name="connsiteX3-97" fmla="*/ 738116 w 790926"/>
                    <a:gd name="connsiteY3-98" fmla="*/ 561367 h 616606"/>
                    <a:gd name="connsiteX4-99" fmla="*/ 0 w 790926"/>
                    <a:gd name="connsiteY4-100" fmla="*/ 616608 h 616606"/>
                    <a:gd name="connsiteX0-101" fmla="*/ 0 w 790926"/>
                    <a:gd name="connsiteY0-102" fmla="*/ 616608 h 616606"/>
                    <a:gd name="connsiteX1-103" fmla="*/ 50766 w 790926"/>
                    <a:gd name="connsiteY1-104" fmla="*/ 68453 h 616606"/>
                    <a:gd name="connsiteX2-105" fmla="*/ 790926 w 790926"/>
                    <a:gd name="connsiteY2-106" fmla="*/ 0 h 616606"/>
                    <a:gd name="connsiteX3-107" fmla="*/ 740883 w 790926"/>
                    <a:gd name="connsiteY3-108" fmla="*/ 566888 h 616606"/>
                    <a:gd name="connsiteX4-109" fmla="*/ 0 w 790926"/>
                    <a:gd name="connsiteY4-110" fmla="*/ 616608 h 6166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0926" h="616606">
                      <a:moveTo>
                        <a:pt x="0" y="616608"/>
                      </a:moveTo>
                      <a:lnTo>
                        <a:pt x="50766" y="68453"/>
                      </a:lnTo>
                      <a:lnTo>
                        <a:pt x="790926" y="0"/>
                      </a:lnTo>
                      <a:lnTo>
                        <a:pt x="740883" y="566888"/>
                      </a:lnTo>
                      <a:lnTo>
                        <a:pt x="0" y="616608"/>
                      </a:lnTo>
                      <a:close/>
                    </a:path>
                  </a:pathLst>
                </a:custGeom>
                <a:solidFill>
                  <a:srgbClr val="C31F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151469" y="2977667"/>
            <a:ext cx="5572538" cy="1803678"/>
            <a:chOff x="1151469" y="2977667"/>
            <a:chExt cx="5572538" cy="1803678"/>
          </a:xfrm>
        </p:grpSpPr>
        <p:grpSp>
          <p:nvGrpSpPr>
            <p:cNvPr id="56" name="组合 55"/>
            <p:cNvGrpSpPr/>
            <p:nvPr/>
          </p:nvGrpSpPr>
          <p:grpSpPr>
            <a:xfrm>
              <a:off x="1151469" y="2977667"/>
              <a:ext cx="5572538" cy="1803678"/>
              <a:chOff x="650256" y="442119"/>
              <a:chExt cx="6471826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1" name="î$ḻîḑè"/>
              <p:cNvSpPr/>
              <p:nvPr/>
            </p:nvSpPr>
            <p:spPr bwMode="auto">
              <a:xfrm>
                <a:off x="2249566" y="1579958"/>
                <a:ext cx="4872516" cy="423055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4" name="íṣľíḓé"/>
            <p:cNvSpPr/>
            <p:nvPr/>
          </p:nvSpPr>
          <p:spPr>
            <a:xfrm>
              <a:off x="2831219" y="3136280"/>
              <a:ext cx="3585119" cy="682053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r>
                <a:rPr lang="zh-CN" altLang="en-US" sz="44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半年工作概述</a:t>
              </a:r>
              <a:endParaRPr lang="zh-CN" altLang="en-US" sz="44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611172" y="4128558"/>
            <a:ext cx="5371645" cy="3354070"/>
            <a:chOff x="-932107" y="2683565"/>
            <a:chExt cx="8236457" cy="5142866"/>
          </a:xfrm>
        </p:grpSpPr>
        <p:grpSp>
          <p:nvGrpSpPr>
            <p:cNvPr id="3" name="组合 2"/>
            <p:cNvGrpSpPr/>
            <p:nvPr/>
          </p:nvGrpSpPr>
          <p:grpSpPr>
            <a:xfrm>
              <a:off x="-932107" y="4963962"/>
              <a:ext cx="6576893" cy="2862469"/>
              <a:chOff x="-1429415" y="3965934"/>
              <a:chExt cx="9950949" cy="4330963"/>
            </a:xfrm>
          </p:grpSpPr>
          <p:sp>
            <p:nvSpPr>
              <p:cNvPr id="7" name="任意多边形: 形状 6"/>
              <p:cNvSpPr/>
              <p:nvPr/>
            </p:nvSpPr>
            <p:spPr>
              <a:xfrm rot="17880000">
                <a:off x="3439136" y="121778"/>
                <a:ext cx="1010960" cy="9153837"/>
              </a:xfrm>
              <a:custGeom>
                <a:avLst/>
                <a:gdLst>
                  <a:gd name="connsiteX0" fmla="*/ 626955 w 1353298"/>
                  <a:gd name="connsiteY0" fmla="*/ 0 h 9491467"/>
                  <a:gd name="connsiteX1" fmla="*/ 1069067 w 1353298"/>
                  <a:gd name="connsiteY1" fmla="*/ 2691454 h 9491467"/>
                  <a:gd name="connsiteX2" fmla="*/ 623245 w 1353298"/>
                  <a:gd name="connsiteY2" fmla="*/ 5358558 h 9491467"/>
                  <a:gd name="connsiteX3" fmla="*/ 607060 w 1353298"/>
                  <a:gd name="connsiteY3" fmla="*/ 5397007 h 9491467"/>
                  <a:gd name="connsiteX4" fmla="*/ 607060 w 1353298"/>
                  <a:gd name="connsiteY4" fmla="*/ 9491467 h 9491467"/>
                  <a:gd name="connsiteX5" fmla="*/ 17780 w 1353298"/>
                  <a:gd name="connsiteY5" fmla="*/ 9003619 h 9491467"/>
                  <a:gd name="connsiteX6" fmla="*/ 0 w 1353298"/>
                  <a:gd name="connsiteY6" fmla="*/ 5241298 h 9491467"/>
                  <a:gd name="connsiteX7" fmla="*/ 184503 w 1353298"/>
                  <a:gd name="connsiteY7" fmla="*/ 5196923 h 9491467"/>
                  <a:gd name="connsiteX8" fmla="*/ 58461 w 1353298"/>
                  <a:gd name="connsiteY8" fmla="*/ 5117594 h 9491467"/>
                  <a:gd name="connsiteX9" fmla="*/ 793725 w 1353298"/>
                  <a:gd name="connsiteY9" fmla="*/ 2893872 h 9491467"/>
                  <a:gd name="connsiteX10" fmla="*/ 48200 w 1353298"/>
                  <a:gd name="connsiteY10" fmla="*/ 1586676 h 9491467"/>
                  <a:gd name="connsiteX11" fmla="*/ 46061 w 1353298"/>
                  <a:gd name="connsiteY11" fmla="*/ 226400 h 9491467"/>
                  <a:gd name="connsiteX0-1" fmla="*/ 626955 w 1353298"/>
                  <a:gd name="connsiteY0-2" fmla="*/ 0 h 9491467"/>
                  <a:gd name="connsiteX1-3" fmla="*/ 1069067 w 1353298"/>
                  <a:gd name="connsiteY1-4" fmla="*/ 2691454 h 9491467"/>
                  <a:gd name="connsiteX2-5" fmla="*/ 623245 w 1353298"/>
                  <a:gd name="connsiteY2-6" fmla="*/ 5358558 h 9491467"/>
                  <a:gd name="connsiteX3-7" fmla="*/ 607060 w 1353298"/>
                  <a:gd name="connsiteY3-8" fmla="*/ 5397007 h 9491467"/>
                  <a:gd name="connsiteX4-9" fmla="*/ 607060 w 1353298"/>
                  <a:gd name="connsiteY4-10" fmla="*/ 9491467 h 9491467"/>
                  <a:gd name="connsiteX5-11" fmla="*/ 17780 w 1353298"/>
                  <a:gd name="connsiteY5-12" fmla="*/ 9003619 h 9491467"/>
                  <a:gd name="connsiteX6-13" fmla="*/ 0 w 1353298"/>
                  <a:gd name="connsiteY6-14" fmla="*/ 5241298 h 9491467"/>
                  <a:gd name="connsiteX7-15" fmla="*/ 58461 w 1353298"/>
                  <a:gd name="connsiteY7-16" fmla="*/ 5117594 h 9491467"/>
                  <a:gd name="connsiteX8-17" fmla="*/ 793725 w 1353298"/>
                  <a:gd name="connsiteY8-18" fmla="*/ 2893872 h 9491467"/>
                  <a:gd name="connsiteX9-19" fmla="*/ 48200 w 1353298"/>
                  <a:gd name="connsiteY9-20" fmla="*/ 1586676 h 9491467"/>
                  <a:gd name="connsiteX10-21" fmla="*/ 46061 w 1353298"/>
                  <a:gd name="connsiteY10-22" fmla="*/ 226400 h 9491467"/>
                  <a:gd name="connsiteX11-23" fmla="*/ 626955 w 1353298"/>
                  <a:gd name="connsiteY11-24" fmla="*/ 0 h 9491467"/>
                  <a:gd name="connsiteX0-25" fmla="*/ 626955 w 1353298"/>
                  <a:gd name="connsiteY0-26" fmla="*/ 0 h 9491467"/>
                  <a:gd name="connsiteX1-27" fmla="*/ 1069067 w 1353298"/>
                  <a:gd name="connsiteY1-28" fmla="*/ 2691454 h 9491467"/>
                  <a:gd name="connsiteX2-29" fmla="*/ 623245 w 1353298"/>
                  <a:gd name="connsiteY2-30" fmla="*/ 5358558 h 9491467"/>
                  <a:gd name="connsiteX3-31" fmla="*/ 607060 w 1353298"/>
                  <a:gd name="connsiteY3-32" fmla="*/ 5397007 h 9491467"/>
                  <a:gd name="connsiteX4-33" fmla="*/ 607060 w 1353298"/>
                  <a:gd name="connsiteY4-34" fmla="*/ 9491467 h 9491467"/>
                  <a:gd name="connsiteX5-35" fmla="*/ 17780 w 1353298"/>
                  <a:gd name="connsiteY5-36" fmla="*/ 9003619 h 9491467"/>
                  <a:gd name="connsiteX6-37" fmla="*/ 0 w 1353298"/>
                  <a:gd name="connsiteY6-38" fmla="*/ 5241298 h 9491467"/>
                  <a:gd name="connsiteX7-39" fmla="*/ 58461 w 1353298"/>
                  <a:gd name="connsiteY7-40" fmla="*/ 5117594 h 9491467"/>
                  <a:gd name="connsiteX8-41" fmla="*/ 793725 w 1353298"/>
                  <a:gd name="connsiteY8-42" fmla="*/ 2893872 h 9491467"/>
                  <a:gd name="connsiteX9-43" fmla="*/ 48200 w 1353298"/>
                  <a:gd name="connsiteY9-44" fmla="*/ 1586676 h 9491467"/>
                  <a:gd name="connsiteX10-45" fmla="*/ 46061 w 1353298"/>
                  <a:gd name="connsiteY10-46" fmla="*/ 226400 h 9491467"/>
                  <a:gd name="connsiteX11-47" fmla="*/ 626955 w 1353298"/>
                  <a:gd name="connsiteY11-48" fmla="*/ 0 h 9491467"/>
                  <a:gd name="connsiteX0-49" fmla="*/ 626955 w 1353298"/>
                  <a:gd name="connsiteY0-50" fmla="*/ 0 h 9491467"/>
                  <a:gd name="connsiteX1-51" fmla="*/ 1069067 w 1353298"/>
                  <a:gd name="connsiteY1-52" fmla="*/ 2691454 h 9491467"/>
                  <a:gd name="connsiteX2-53" fmla="*/ 623245 w 1353298"/>
                  <a:gd name="connsiteY2-54" fmla="*/ 5358558 h 9491467"/>
                  <a:gd name="connsiteX3-55" fmla="*/ 607060 w 1353298"/>
                  <a:gd name="connsiteY3-56" fmla="*/ 5397007 h 9491467"/>
                  <a:gd name="connsiteX4-57" fmla="*/ 607060 w 1353298"/>
                  <a:gd name="connsiteY4-58" fmla="*/ 9491467 h 9491467"/>
                  <a:gd name="connsiteX5-59" fmla="*/ 17780 w 1353298"/>
                  <a:gd name="connsiteY5-60" fmla="*/ 9003619 h 9491467"/>
                  <a:gd name="connsiteX6-61" fmla="*/ 0 w 1353298"/>
                  <a:gd name="connsiteY6-62" fmla="*/ 5241298 h 9491467"/>
                  <a:gd name="connsiteX7-63" fmla="*/ 1661 w 1353298"/>
                  <a:gd name="connsiteY7-64" fmla="*/ 5127166 h 9491467"/>
                  <a:gd name="connsiteX8-65" fmla="*/ 793725 w 1353298"/>
                  <a:gd name="connsiteY8-66" fmla="*/ 2893872 h 9491467"/>
                  <a:gd name="connsiteX9-67" fmla="*/ 48200 w 1353298"/>
                  <a:gd name="connsiteY9-68" fmla="*/ 1586676 h 9491467"/>
                  <a:gd name="connsiteX10-69" fmla="*/ 46061 w 1353298"/>
                  <a:gd name="connsiteY10-70" fmla="*/ 226400 h 9491467"/>
                  <a:gd name="connsiteX11-71" fmla="*/ 626955 w 1353298"/>
                  <a:gd name="connsiteY11-72" fmla="*/ 0 h 9491467"/>
                  <a:gd name="connsiteX0-73" fmla="*/ 626955 w 1353298"/>
                  <a:gd name="connsiteY0-74" fmla="*/ 0 h 9491467"/>
                  <a:gd name="connsiteX1-75" fmla="*/ 1069067 w 1353298"/>
                  <a:gd name="connsiteY1-76" fmla="*/ 2691454 h 9491467"/>
                  <a:gd name="connsiteX2-77" fmla="*/ 623245 w 1353298"/>
                  <a:gd name="connsiteY2-78" fmla="*/ 5358558 h 9491467"/>
                  <a:gd name="connsiteX3-79" fmla="*/ 633504 w 1353298"/>
                  <a:gd name="connsiteY3-80" fmla="*/ 5415823 h 9491467"/>
                  <a:gd name="connsiteX4-81" fmla="*/ 607060 w 1353298"/>
                  <a:gd name="connsiteY4-82" fmla="*/ 9491467 h 9491467"/>
                  <a:gd name="connsiteX5-83" fmla="*/ 17780 w 1353298"/>
                  <a:gd name="connsiteY5-84" fmla="*/ 9003619 h 9491467"/>
                  <a:gd name="connsiteX6-85" fmla="*/ 0 w 1353298"/>
                  <a:gd name="connsiteY6-86" fmla="*/ 5241298 h 9491467"/>
                  <a:gd name="connsiteX7-87" fmla="*/ 1661 w 1353298"/>
                  <a:gd name="connsiteY7-88" fmla="*/ 5127166 h 9491467"/>
                  <a:gd name="connsiteX8-89" fmla="*/ 793725 w 1353298"/>
                  <a:gd name="connsiteY8-90" fmla="*/ 2893872 h 9491467"/>
                  <a:gd name="connsiteX9-91" fmla="*/ 48200 w 1353298"/>
                  <a:gd name="connsiteY9-92" fmla="*/ 1586676 h 9491467"/>
                  <a:gd name="connsiteX10-93" fmla="*/ 46061 w 1353298"/>
                  <a:gd name="connsiteY10-94" fmla="*/ 226400 h 9491467"/>
                  <a:gd name="connsiteX11-95" fmla="*/ 626955 w 1353298"/>
                  <a:gd name="connsiteY11-96" fmla="*/ 0 h 9491467"/>
                  <a:gd name="connsiteX0-97" fmla="*/ 626955 w 1353298"/>
                  <a:gd name="connsiteY0-98" fmla="*/ 0 h 9491467"/>
                  <a:gd name="connsiteX1-99" fmla="*/ 1069067 w 1353298"/>
                  <a:gd name="connsiteY1-100" fmla="*/ 2691454 h 9491467"/>
                  <a:gd name="connsiteX2-101" fmla="*/ 623245 w 1353298"/>
                  <a:gd name="connsiteY2-102" fmla="*/ 5358558 h 9491467"/>
                  <a:gd name="connsiteX3-103" fmla="*/ 567177 w 1353298"/>
                  <a:gd name="connsiteY3-104" fmla="*/ 5878491 h 9491467"/>
                  <a:gd name="connsiteX4-105" fmla="*/ 607060 w 1353298"/>
                  <a:gd name="connsiteY4-106" fmla="*/ 9491467 h 9491467"/>
                  <a:gd name="connsiteX5-107" fmla="*/ 17780 w 1353298"/>
                  <a:gd name="connsiteY5-108" fmla="*/ 9003619 h 9491467"/>
                  <a:gd name="connsiteX6-109" fmla="*/ 0 w 1353298"/>
                  <a:gd name="connsiteY6-110" fmla="*/ 5241298 h 9491467"/>
                  <a:gd name="connsiteX7-111" fmla="*/ 1661 w 1353298"/>
                  <a:gd name="connsiteY7-112" fmla="*/ 5127166 h 9491467"/>
                  <a:gd name="connsiteX8-113" fmla="*/ 793725 w 1353298"/>
                  <a:gd name="connsiteY8-114" fmla="*/ 2893872 h 9491467"/>
                  <a:gd name="connsiteX9-115" fmla="*/ 48200 w 1353298"/>
                  <a:gd name="connsiteY9-116" fmla="*/ 1586676 h 9491467"/>
                  <a:gd name="connsiteX10-117" fmla="*/ 46061 w 1353298"/>
                  <a:gd name="connsiteY10-118" fmla="*/ 226400 h 9491467"/>
                  <a:gd name="connsiteX11-119" fmla="*/ 626955 w 1353298"/>
                  <a:gd name="connsiteY11-120" fmla="*/ 0 h 9491467"/>
                  <a:gd name="connsiteX0-121" fmla="*/ 626955 w 1069261"/>
                  <a:gd name="connsiteY0-122" fmla="*/ 0 h 9491467"/>
                  <a:gd name="connsiteX1-123" fmla="*/ 1069067 w 1069261"/>
                  <a:gd name="connsiteY1-124" fmla="*/ 2691454 h 9491467"/>
                  <a:gd name="connsiteX2-125" fmla="*/ 667691 w 1069261"/>
                  <a:gd name="connsiteY2-126" fmla="*/ 5318487 h 9491467"/>
                  <a:gd name="connsiteX3-127" fmla="*/ 567177 w 1069261"/>
                  <a:gd name="connsiteY3-128" fmla="*/ 5878491 h 9491467"/>
                  <a:gd name="connsiteX4-129" fmla="*/ 607060 w 1069261"/>
                  <a:gd name="connsiteY4-130" fmla="*/ 9491467 h 9491467"/>
                  <a:gd name="connsiteX5-131" fmla="*/ 17780 w 1069261"/>
                  <a:gd name="connsiteY5-132" fmla="*/ 9003619 h 9491467"/>
                  <a:gd name="connsiteX6-133" fmla="*/ 0 w 1069261"/>
                  <a:gd name="connsiteY6-134" fmla="*/ 5241298 h 9491467"/>
                  <a:gd name="connsiteX7-135" fmla="*/ 1661 w 1069261"/>
                  <a:gd name="connsiteY7-136" fmla="*/ 5127166 h 9491467"/>
                  <a:gd name="connsiteX8-137" fmla="*/ 793725 w 1069261"/>
                  <a:gd name="connsiteY8-138" fmla="*/ 2893872 h 9491467"/>
                  <a:gd name="connsiteX9-139" fmla="*/ 48200 w 1069261"/>
                  <a:gd name="connsiteY9-140" fmla="*/ 1586676 h 9491467"/>
                  <a:gd name="connsiteX10-141" fmla="*/ 46061 w 1069261"/>
                  <a:gd name="connsiteY10-142" fmla="*/ 226400 h 9491467"/>
                  <a:gd name="connsiteX11-143" fmla="*/ 626955 w 1069261"/>
                  <a:gd name="connsiteY11-144" fmla="*/ 0 h 9491467"/>
                  <a:gd name="connsiteX0-145" fmla="*/ 626955 w 1069261"/>
                  <a:gd name="connsiteY0-146" fmla="*/ 0 h 9491467"/>
                  <a:gd name="connsiteX1-147" fmla="*/ 1069067 w 1069261"/>
                  <a:gd name="connsiteY1-148" fmla="*/ 2691454 h 9491467"/>
                  <a:gd name="connsiteX2-149" fmla="*/ 667691 w 1069261"/>
                  <a:gd name="connsiteY2-150" fmla="*/ 5318487 h 9491467"/>
                  <a:gd name="connsiteX3-151" fmla="*/ 567177 w 1069261"/>
                  <a:gd name="connsiteY3-152" fmla="*/ 5878491 h 9491467"/>
                  <a:gd name="connsiteX4-153" fmla="*/ 607060 w 1069261"/>
                  <a:gd name="connsiteY4-154" fmla="*/ 9491467 h 9491467"/>
                  <a:gd name="connsiteX5-155" fmla="*/ 17780 w 1069261"/>
                  <a:gd name="connsiteY5-156" fmla="*/ 9003619 h 9491467"/>
                  <a:gd name="connsiteX6-157" fmla="*/ 0 w 1069261"/>
                  <a:gd name="connsiteY6-158" fmla="*/ 5241298 h 9491467"/>
                  <a:gd name="connsiteX7-159" fmla="*/ 1661 w 1069261"/>
                  <a:gd name="connsiteY7-160" fmla="*/ 5127166 h 9491467"/>
                  <a:gd name="connsiteX8-161" fmla="*/ 793725 w 1069261"/>
                  <a:gd name="connsiteY8-162" fmla="*/ 2893872 h 9491467"/>
                  <a:gd name="connsiteX9-163" fmla="*/ 48200 w 1069261"/>
                  <a:gd name="connsiteY9-164" fmla="*/ 1586676 h 9491467"/>
                  <a:gd name="connsiteX10-165" fmla="*/ 46061 w 1069261"/>
                  <a:gd name="connsiteY10-166" fmla="*/ 226400 h 9491467"/>
                  <a:gd name="connsiteX11-167" fmla="*/ 626955 w 1069261"/>
                  <a:gd name="connsiteY11-168" fmla="*/ 0 h 9491467"/>
                  <a:gd name="connsiteX0-169" fmla="*/ 626955 w 1069261"/>
                  <a:gd name="connsiteY0-170" fmla="*/ 0 h 9491467"/>
                  <a:gd name="connsiteX1-171" fmla="*/ 1069067 w 1069261"/>
                  <a:gd name="connsiteY1-172" fmla="*/ 2691454 h 9491467"/>
                  <a:gd name="connsiteX2-173" fmla="*/ 667691 w 1069261"/>
                  <a:gd name="connsiteY2-174" fmla="*/ 5318487 h 9491467"/>
                  <a:gd name="connsiteX3-175" fmla="*/ 567177 w 1069261"/>
                  <a:gd name="connsiteY3-176" fmla="*/ 5878491 h 9491467"/>
                  <a:gd name="connsiteX4-177" fmla="*/ 607060 w 1069261"/>
                  <a:gd name="connsiteY4-178" fmla="*/ 9491467 h 9491467"/>
                  <a:gd name="connsiteX5-179" fmla="*/ 17780 w 1069261"/>
                  <a:gd name="connsiteY5-180" fmla="*/ 9003619 h 9491467"/>
                  <a:gd name="connsiteX6-181" fmla="*/ 0 w 1069261"/>
                  <a:gd name="connsiteY6-182" fmla="*/ 5241298 h 9491467"/>
                  <a:gd name="connsiteX7-183" fmla="*/ 1661 w 1069261"/>
                  <a:gd name="connsiteY7-184" fmla="*/ 5127166 h 9491467"/>
                  <a:gd name="connsiteX8-185" fmla="*/ 793725 w 1069261"/>
                  <a:gd name="connsiteY8-186" fmla="*/ 2893872 h 9491467"/>
                  <a:gd name="connsiteX9-187" fmla="*/ 48200 w 1069261"/>
                  <a:gd name="connsiteY9-188" fmla="*/ 1586676 h 9491467"/>
                  <a:gd name="connsiteX10-189" fmla="*/ 46061 w 1069261"/>
                  <a:gd name="connsiteY10-190" fmla="*/ 226400 h 9491467"/>
                  <a:gd name="connsiteX11-191" fmla="*/ 626955 w 1069261"/>
                  <a:gd name="connsiteY11-192" fmla="*/ 0 h 9491467"/>
                  <a:gd name="connsiteX0-193" fmla="*/ 626955 w 1069261"/>
                  <a:gd name="connsiteY0-194" fmla="*/ 0 h 9491467"/>
                  <a:gd name="connsiteX1-195" fmla="*/ 1069067 w 1069261"/>
                  <a:gd name="connsiteY1-196" fmla="*/ 2691454 h 9491467"/>
                  <a:gd name="connsiteX2-197" fmla="*/ 667691 w 1069261"/>
                  <a:gd name="connsiteY2-198" fmla="*/ 5318487 h 9491467"/>
                  <a:gd name="connsiteX3-199" fmla="*/ 1004713 w 1069261"/>
                  <a:gd name="connsiteY3-200" fmla="*/ 6237632 h 9491467"/>
                  <a:gd name="connsiteX4-201" fmla="*/ 607060 w 1069261"/>
                  <a:gd name="connsiteY4-202" fmla="*/ 9491467 h 9491467"/>
                  <a:gd name="connsiteX5-203" fmla="*/ 17780 w 1069261"/>
                  <a:gd name="connsiteY5-204" fmla="*/ 9003619 h 9491467"/>
                  <a:gd name="connsiteX6-205" fmla="*/ 0 w 1069261"/>
                  <a:gd name="connsiteY6-206" fmla="*/ 5241298 h 9491467"/>
                  <a:gd name="connsiteX7-207" fmla="*/ 1661 w 1069261"/>
                  <a:gd name="connsiteY7-208" fmla="*/ 5127166 h 9491467"/>
                  <a:gd name="connsiteX8-209" fmla="*/ 793725 w 1069261"/>
                  <a:gd name="connsiteY8-210" fmla="*/ 2893872 h 9491467"/>
                  <a:gd name="connsiteX9-211" fmla="*/ 48200 w 1069261"/>
                  <a:gd name="connsiteY9-212" fmla="*/ 1586676 h 9491467"/>
                  <a:gd name="connsiteX10-213" fmla="*/ 46061 w 1069261"/>
                  <a:gd name="connsiteY10-214" fmla="*/ 226400 h 9491467"/>
                  <a:gd name="connsiteX11-215" fmla="*/ 626955 w 1069261"/>
                  <a:gd name="connsiteY11-216" fmla="*/ 0 h 9491467"/>
                  <a:gd name="connsiteX0-217" fmla="*/ 626955 w 1069261"/>
                  <a:gd name="connsiteY0-218" fmla="*/ 0 h 9491467"/>
                  <a:gd name="connsiteX1-219" fmla="*/ 1069067 w 1069261"/>
                  <a:gd name="connsiteY1-220" fmla="*/ 2691454 h 9491467"/>
                  <a:gd name="connsiteX2-221" fmla="*/ 667691 w 1069261"/>
                  <a:gd name="connsiteY2-222" fmla="*/ 5318487 h 9491467"/>
                  <a:gd name="connsiteX3-223" fmla="*/ 1004713 w 1069261"/>
                  <a:gd name="connsiteY3-224" fmla="*/ 6237632 h 9491467"/>
                  <a:gd name="connsiteX4-225" fmla="*/ 607060 w 1069261"/>
                  <a:gd name="connsiteY4-226" fmla="*/ 9491467 h 9491467"/>
                  <a:gd name="connsiteX5-227" fmla="*/ 17780 w 1069261"/>
                  <a:gd name="connsiteY5-228" fmla="*/ 9003619 h 9491467"/>
                  <a:gd name="connsiteX6-229" fmla="*/ 0 w 1069261"/>
                  <a:gd name="connsiteY6-230" fmla="*/ 5241298 h 9491467"/>
                  <a:gd name="connsiteX7-231" fmla="*/ 1661 w 1069261"/>
                  <a:gd name="connsiteY7-232" fmla="*/ 5127166 h 9491467"/>
                  <a:gd name="connsiteX8-233" fmla="*/ 793725 w 1069261"/>
                  <a:gd name="connsiteY8-234" fmla="*/ 2893872 h 9491467"/>
                  <a:gd name="connsiteX9-235" fmla="*/ 48200 w 1069261"/>
                  <a:gd name="connsiteY9-236" fmla="*/ 1586676 h 9491467"/>
                  <a:gd name="connsiteX10-237" fmla="*/ 46061 w 1069261"/>
                  <a:gd name="connsiteY10-238" fmla="*/ 226400 h 9491467"/>
                  <a:gd name="connsiteX11-239" fmla="*/ 626955 w 1069261"/>
                  <a:gd name="connsiteY11-240" fmla="*/ 0 h 9491467"/>
                  <a:gd name="connsiteX0-241" fmla="*/ 626955 w 1069077"/>
                  <a:gd name="connsiteY0-242" fmla="*/ 0 h 9491467"/>
                  <a:gd name="connsiteX1-243" fmla="*/ 1069067 w 1069077"/>
                  <a:gd name="connsiteY1-244" fmla="*/ 2691454 h 9491467"/>
                  <a:gd name="connsiteX2-245" fmla="*/ 614617 w 1069077"/>
                  <a:gd name="connsiteY2-246" fmla="*/ 4754923 h 9491467"/>
                  <a:gd name="connsiteX3-247" fmla="*/ 1004713 w 1069077"/>
                  <a:gd name="connsiteY3-248" fmla="*/ 6237632 h 9491467"/>
                  <a:gd name="connsiteX4-249" fmla="*/ 607060 w 1069077"/>
                  <a:gd name="connsiteY4-250" fmla="*/ 9491467 h 9491467"/>
                  <a:gd name="connsiteX5-251" fmla="*/ 17780 w 1069077"/>
                  <a:gd name="connsiteY5-252" fmla="*/ 9003619 h 9491467"/>
                  <a:gd name="connsiteX6-253" fmla="*/ 0 w 1069077"/>
                  <a:gd name="connsiteY6-254" fmla="*/ 5241298 h 9491467"/>
                  <a:gd name="connsiteX7-255" fmla="*/ 1661 w 1069077"/>
                  <a:gd name="connsiteY7-256" fmla="*/ 5127166 h 9491467"/>
                  <a:gd name="connsiteX8-257" fmla="*/ 793725 w 1069077"/>
                  <a:gd name="connsiteY8-258" fmla="*/ 2893872 h 9491467"/>
                  <a:gd name="connsiteX9-259" fmla="*/ 48200 w 1069077"/>
                  <a:gd name="connsiteY9-260" fmla="*/ 1586676 h 9491467"/>
                  <a:gd name="connsiteX10-261" fmla="*/ 46061 w 1069077"/>
                  <a:gd name="connsiteY10-262" fmla="*/ 226400 h 9491467"/>
                  <a:gd name="connsiteX11-263" fmla="*/ 626955 w 1069077"/>
                  <a:gd name="connsiteY11-264" fmla="*/ 0 h 9491467"/>
                  <a:gd name="connsiteX0-265" fmla="*/ 626955 w 1069077"/>
                  <a:gd name="connsiteY0-266" fmla="*/ 0 h 9491467"/>
                  <a:gd name="connsiteX1-267" fmla="*/ 1069067 w 1069077"/>
                  <a:gd name="connsiteY1-268" fmla="*/ 2691454 h 9491467"/>
                  <a:gd name="connsiteX2-269" fmla="*/ 614617 w 1069077"/>
                  <a:gd name="connsiteY2-270" fmla="*/ 4754923 h 9491467"/>
                  <a:gd name="connsiteX3-271" fmla="*/ 1004713 w 1069077"/>
                  <a:gd name="connsiteY3-272" fmla="*/ 6237632 h 9491467"/>
                  <a:gd name="connsiteX4-273" fmla="*/ 607060 w 1069077"/>
                  <a:gd name="connsiteY4-274" fmla="*/ 9491467 h 9491467"/>
                  <a:gd name="connsiteX5-275" fmla="*/ 17780 w 1069077"/>
                  <a:gd name="connsiteY5-276" fmla="*/ 9003619 h 9491467"/>
                  <a:gd name="connsiteX6-277" fmla="*/ 0 w 1069077"/>
                  <a:gd name="connsiteY6-278" fmla="*/ 5241298 h 9491467"/>
                  <a:gd name="connsiteX7-279" fmla="*/ 1661 w 1069077"/>
                  <a:gd name="connsiteY7-280" fmla="*/ 5127166 h 9491467"/>
                  <a:gd name="connsiteX8-281" fmla="*/ 793725 w 1069077"/>
                  <a:gd name="connsiteY8-282" fmla="*/ 2893872 h 9491467"/>
                  <a:gd name="connsiteX9-283" fmla="*/ 48200 w 1069077"/>
                  <a:gd name="connsiteY9-284" fmla="*/ 1586676 h 9491467"/>
                  <a:gd name="connsiteX10-285" fmla="*/ 46061 w 1069077"/>
                  <a:gd name="connsiteY10-286" fmla="*/ 226400 h 9491467"/>
                  <a:gd name="connsiteX11-287" fmla="*/ 626955 w 1069077"/>
                  <a:gd name="connsiteY11-288" fmla="*/ 0 h 9491467"/>
                  <a:gd name="connsiteX0-289" fmla="*/ 626955 w 1183948"/>
                  <a:gd name="connsiteY0-290" fmla="*/ 0 h 9491467"/>
                  <a:gd name="connsiteX1-291" fmla="*/ 1069067 w 1183948"/>
                  <a:gd name="connsiteY1-292" fmla="*/ 2691454 h 9491467"/>
                  <a:gd name="connsiteX2-293" fmla="*/ 614617 w 1183948"/>
                  <a:gd name="connsiteY2-294" fmla="*/ 4754923 h 9491467"/>
                  <a:gd name="connsiteX3-295" fmla="*/ 1004713 w 1183948"/>
                  <a:gd name="connsiteY3-296" fmla="*/ 6237632 h 9491467"/>
                  <a:gd name="connsiteX4-297" fmla="*/ 607060 w 1183948"/>
                  <a:gd name="connsiteY4-298" fmla="*/ 9491467 h 9491467"/>
                  <a:gd name="connsiteX5-299" fmla="*/ 17780 w 1183948"/>
                  <a:gd name="connsiteY5-300" fmla="*/ 9003619 h 9491467"/>
                  <a:gd name="connsiteX6-301" fmla="*/ 0 w 1183948"/>
                  <a:gd name="connsiteY6-302" fmla="*/ 5241298 h 9491467"/>
                  <a:gd name="connsiteX7-303" fmla="*/ 1661 w 1183948"/>
                  <a:gd name="connsiteY7-304" fmla="*/ 5127166 h 9491467"/>
                  <a:gd name="connsiteX8-305" fmla="*/ 793725 w 1183948"/>
                  <a:gd name="connsiteY8-306" fmla="*/ 2893872 h 9491467"/>
                  <a:gd name="connsiteX9-307" fmla="*/ 48200 w 1183948"/>
                  <a:gd name="connsiteY9-308" fmla="*/ 1586676 h 9491467"/>
                  <a:gd name="connsiteX10-309" fmla="*/ 46061 w 1183948"/>
                  <a:gd name="connsiteY10-310" fmla="*/ 226400 h 9491467"/>
                  <a:gd name="connsiteX11-311" fmla="*/ 626955 w 1183948"/>
                  <a:gd name="connsiteY11-312" fmla="*/ 0 h 9491467"/>
                  <a:gd name="connsiteX0-313" fmla="*/ 626955 w 1004716"/>
                  <a:gd name="connsiteY0-314" fmla="*/ 0 h 9491467"/>
                  <a:gd name="connsiteX1-315" fmla="*/ 719301 w 1004716"/>
                  <a:gd name="connsiteY1-316" fmla="*/ 2466468 h 9491467"/>
                  <a:gd name="connsiteX2-317" fmla="*/ 614617 w 1004716"/>
                  <a:gd name="connsiteY2-318" fmla="*/ 4754923 h 9491467"/>
                  <a:gd name="connsiteX3-319" fmla="*/ 1004713 w 1004716"/>
                  <a:gd name="connsiteY3-320" fmla="*/ 6237632 h 9491467"/>
                  <a:gd name="connsiteX4-321" fmla="*/ 607060 w 1004716"/>
                  <a:gd name="connsiteY4-322" fmla="*/ 9491467 h 9491467"/>
                  <a:gd name="connsiteX5-323" fmla="*/ 17780 w 1004716"/>
                  <a:gd name="connsiteY5-324" fmla="*/ 9003619 h 9491467"/>
                  <a:gd name="connsiteX6-325" fmla="*/ 0 w 1004716"/>
                  <a:gd name="connsiteY6-326" fmla="*/ 5241298 h 9491467"/>
                  <a:gd name="connsiteX7-327" fmla="*/ 1661 w 1004716"/>
                  <a:gd name="connsiteY7-328" fmla="*/ 5127166 h 9491467"/>
                  <a:gd name="connsiteX8-329" fmla="*/ 793725 w 1004716"/>
                  <a:gd name="connsiteY8-330" fmla="*/ 2893872 h 9491467"/>
                  <a:gd name="connsiteX9-331" fmla="*/ 48200 w 1004716"/>
                  <a:gd name="connsiteY9-332" fmla="*/ 1586676 h 9491467"/>
                  <a:gd name="connsiteX10-333" fmla="*/ 46061 w 1004716"/>
                  <a:gd name="connsiteY10-334" fmla="*/ 226400 h 9491467"/>
                  <a:gd name="connsiteX11-335" fmla="*/ 626955 w 1004716"/>
                  <a:gd name="connsiteY11-336" fmla="*/ 0 h 9491467"/>
                  <a:gd name="connsiteX0-337" fmla="*/ 626955 w 1210846"/>
                  <a:gd name="connsiteY0-338" fmla="*/ 0 h 9491467"/>
                  <a:gd name="connsiteX1-339" fmla="*/ 719301 w 1210846"/>
                  <a:gd name="connsiteY1-340" fmla="*/ 2466468 h 9491467"/>
                  <a:gd name="connsiteX2-341" fmla="*/ 614617 w 1210846"/>
                  <a:gd name="connsiteY2-342" fmla="*/ 4754923 h 9491467"/>
                  <a:gd name="connsiteX3-343" fmla="*/ 1004713 w 1210846"/>
                  <a:gd name="connsiteY3-344" fmla="*/ 6237632 h 9491467"/>
                  <a:gd name="connsiteX4-345" fmla="*/ 607060 w 1210846"/>
                  <a:gd name="connsiteY4-346" fmla="*/ 9491467 h 9491467"/>
                  <a:gd name="connsiteX5-347" fmla="*/ 17780 w 1210846"/>
                  <a:gd name="connsiteY5-348" fmla="*/ 9003619 h 9491467"/>
                  <a:gd name="connsiteX6-349" fmla="*/ 0 w 1210846"/>
                  <a:gd name="connsiteY6-350" fmla="*/ 5241298 h 9491467"/>
                  <a:gd name="connsiteX7-351" fmla="*/ 1661 w 1210846"/>
                  <a:gd name="connsiteY7-352" fmla="*/ 5127166 h 9491467"/>
                  <a:gd name="connsiteX8-353" fmla="*/ 793725 w 1210846"/>
                  <a:gd name="connsiteY8-354" fmla="*/ 2893872 h 9491467"/>
                  <a:gd name="connsiteX9-355" fmla="*/ 48200 w 1210846"/>
                  <a:gd name="connsiteY9-356" fmla="*/ 1586676 h 9491467"/>
                  <a:gd name="connsiteX10-357" fmla="*/ 46061 w 1210846"/>
                  <a:gd name="connsiteY10-358" fmla="*/ 226400 h 9491467"/>
                  <a:gd name="connsiteX11-359" fmla="*/ 626955 w 1210846"/>
                  <a:gd name="connsiteY11-360" fmla="*/ 0 h 9491467"/>
                  <a:gd name="connsiteX0-361" fmla="*/ 626955 w 1245495"/>
                  <a:gd name="connsiteY0-362" fmla="*/ 0 h 9491467"/>
                  <a:gd name="connsiteX1-363" fmla="*/ 762123 w 1245495"/>
                  <a:gd name="connsiteY1-364" fmla="*/ 2361506 h 9491467"/>
                  <a:gd name="connsiteX2-365" fmla="*/ 614617 w 1245495"/>
                  <a:gd name="connsiteY2-366" fmla="*/ 4754923 h 9491467"/>
                  <a:gd name="connsiteX3-367" fmla="*/ 1004713 w 1245495"/>
                  <a:gd name="connsiteY3-368" fmla="*/ 6237632 h 9491467"/>
                  <a:gd name="connsiteX4-369" fmla="*/ 607060 w 1245495"/>
                  <a:gd name="connsiteY4-370" fmla="*/ 9491467 h 9491467"/>
                  <a:gd name="connsiteX5-371" fmla="*/ 17780 w 1245495"/>
                  <a:gd name="connsiteY5-372" fmla="*/ 9003619 h 9491467"/>
                  <a:gd name="connsiteX6-373" fmla="*/ 0 w 1245495"/>
                  <a:gd name="connsiteY6-374" fmla="*/ 5241298 h 9491467"/>
                  <a:gd name="connsiteX7-375" fmla="*/ 1661 w 1245495"/>
                  <a:gd name="connsiteY7-376" fmla="*/ 5127166 h 9491467"/>
                  <a:gd name="connsiteX8-377" fmla="*/ 793725 w 1245495"/>
                  <a:gd name="connsiteY8-378" fmla="*/ 2893872 h 9491467"/>
                  <a:gd name="connsiteX9-379" fmla="*/ 48200 w 1245495"/>
                  <a:gd name="connsiteY9-380" fmla="*/ 1586676 h 9491467"/>
                  <a:gd name="connsiteX10-381" fmla="*/ 46061 w 1245495"/>
                  <a:gd name="connsiteY10-382" fmla="*/ 226400 h 9491467"/>
                  <a:gd name="connsiteX11-383" fmla="*/ 626955 w 1245495"/>
                  <a:gd name="connsiteY11-384" fmla="*/ 0 h 9491467"/>
                  <a:gd name="connsiteX0-385" fmla="*/ 626955 w 1004848"/>
                  <a:gd name="connsiteY0-386" fmla="*/ 0 h 9491467"/>
                  <a:gd name="connsiteX1-387" fmla="*/ 762123 w 1004848"/>
                  <a:gd name="connsiteY1-388" fmla="*/ 2361506 h 9491467"/>
                  <a:gd name="connsiteX2-389" fmla="*/ 561417 w 1004848"/>
                  <a:gd name="connsiteY2-390" fmla="*/ 4964032 h 9491467"/>
                  <a:gd name="connsiteX3-391" fmla="*/ 1004713 w 1004848"/>
                  <a:gd name="connsiteY3-392" fmla="*/ 6237632 h 9491467"/>
                  <a:gd name="connsiteX4-393" fmla="*/ 607060 w 1004848"/>
                  <a:gd name="connsiteY4-394" fmla="*/ 9491467 h 9491467"/>
                  <a:gd name="connsiteX5-395" fmla="*/ 17780 w 1004848"/>
                  <a:gd name="connsiteY5-396" fmla="*/ 9003619 h 9491467"/>
                  <a:gd name="connsiteX6-397" fmla="*/ 0 w 1004848"/>
                  <a:gd name="connsiteY6-398" fmla="*/ 5241298 h 9491467"/>
                  <a:gd name="connsiteX7-399" fmla="*/ 1661 w 1004848"/>
                  <a:gd name="connsiteY7-400" fmla="*/ 5127166 h 9491467"/>
                  <a:gd name="connsiteX8-401" fmla="*/ 793725 w 1004848"/>
                  <a:gd name="connsiteY8-402" fmla="*/ 2893872 h 9491467"/>
                  <a:gd name="connsiteX9-403" fmla="*/ 48200 w 1004848"/>
                  <a:gd name="connsiteY9-404" fmla="*/ 1586676 h 9491467"/>
                  <a:gd name="connsiteX10-405" fmla="*/ 46061 w 1004848"/>
                  <a:gd name="connsiteY10-406" fmla="*/ 226400 h 9491467"/>
                  <a:gd name="connsiteX11-407" fmla="*/ 626955 w 1004848"/>
                  <a:gd name="connsiteY11-408" fmla="*/ 0 h 9491467"/>
                  <a:gd name="connsiteX0-409" fmla="*/ 626955 w 1004848"/>
                  <a:gd name="connsiteY0-410" fmla="*/ 0 h 9491467"/>
                  <a:gd name="connsiteX1-411" fmla="*/ 762123 w 1004848"/>
                  <a:gd name="connsiteY1-412" fmla="*/ 2361506 h 9491467"/>
                  <a:gd name="connsiteX2-413" fmla="*/ 561417 w 1004848"/>
                  <a:gd name="connsiteY2-414" fmla="*/ 4964032 h 9491467"/>
                  <a:gd name="connsiteX3-415" fmla="*/ 1004713 w 1004848"/>
                  <a:gd name="connsiteY3-416" fmla="*/ 6237632 h 9491467"/>
                  <a:gd name="connsiteX4-417" fmla="*/ 607060 w 1004848"/>
                  <a:gd name="connsiteY4-418" fmla="*/ 9491467 h 9491467"/>
                  <a:gd name="connsiteX5-419" fmla="*/ 17780 w 1004848"/>
                  <a:gd name="connsiteY5-420" fmla="*/ 9003619 h 9491467"/>
                  <a:gd name="connsiteX6-421" fmla="*/ 0 w 1004848"/>
                  <a:gd name="connsiteY6-422" fmla="*/ 5241298 h 9491467"/>
                  <a:gd name="connsiteX7-423" fmla="*/ 1661 w 1004848"/>
                  <a:gd name="connsiteY7-424" fmla="*/ 5127166 h 9491467"/>
                  <a:gd name="connsiteX8-425" fmla="*/ 712457 w 1004848"/>
                  <a:gd name="connsiteY8-426" fmla="*/ 3019276 h 9491467"/>
                  <a:gd name="connsiteX9-427" fmla="*/ 48200 w 1004848"/>
                  <a:gd name="connsiteY9-428" fmla="*/ 1586676 h 9491467"/>
                  <a:gd name="connsiteX10-429" fmla="*/ 46061 w 1004848"/>
                  <a:gd name="connsiteY10-430" fmla="*/ 226400 h 9491467"/>
                  <a:gd name="connsiteX11-431" fmla="*/ 626955 w 1004848"/>
                  <a:gd name="connsiteY11-432" fmla="*/ 0 h 9491467"/>
                  <a:gd name="connsiteX0-433" fmla="*/ 626955 w 1152493"/>
                  <a:gd name="connsiteY0-434" fmla="*/ 0 h 9491467"/>
                  <a:gd name="connsiteX1-435" fmla="*/ 762123 w 1152493"/>
                  <a:gd name="connsiteY1-436" fmla="*/ 2361506 h 9491467"/>
                  <a:gd name="connsiteX2-437" fmla="*/ 561417 w 1152493"/>
                  <a:gd name="connsiteY2-438" fmla="*/ 4964032 h 9491467"/>
                  <a:gd name="connsiteX3-439" fmla="*/ 1004713 w 1152493"/>
                  <a:gd name="connsiteY3-440" fmla="*/ 6237632 h 9491467"/>
                  <a:gd name="connsiteX4-441" fmla="*/ 607060 w 1152493"/>
                  <a:gd name="connsiteY4-442" fmla="*/ 9491467 h 9491467"/>
                  <a:gd name="connsiteX5-443" fmla="*/ 17780 w 1152493"/>
                  <a:gd name="connsiteY5-444" fmla="*/ 9003619 h 9491467"/>
                  <a:gd name="connsiteX6-445" fmla="*/ 0 w 1152493"/>
                  <a:gd name="connsiteY6-446" fmla="*/ 5241298 h 9491467"/>
                  <a:gd name="connsiteX7-447" fmla="*/ 1661 w 1152493"/>
                  <a:gd name="connsiteY7-448" fmla="*/ 5127166 h 9491467"/>
                  <a:gd name="connsiteX8-449" fmla="*/ 712457 w 1152493"/>
                  <a:gd name="connsiteY8-450" fmla="*/ 3019276 h 9491467"/>
                  <a:gd name="connsiteX9-451" fmla="*/ 48200 w 1152493"/>
                  <a:gd name="connsiteY9-452" fmla="*/ 1586676 h 9491467"/>
                  <a:gd name="connsiteX10-453" fmla="*/ 46061 w 1152493"/>
                  <a:gd name="connsiteY10-454" fmla="*/ 226400 h 9491467"/>
                  <a:gd name="connsiteX11-455" fmla="*/ 626955 w 1152493"/>
                  <a:gd name="connsiteY11-456" fmla="*/ 0 h 9491467"/>
                  <a:gd name="connsiteX0-457" fmla="*/ 626955 w 1168604"/>
                  <a:gd name="connsiteY0-458" fmla="*/ 0 h 9491467"/>
                  <a:gd name="connsiteX1-459" fmla="*/ 762123 w 1168604"/>
                  <a:gd name="connsiteY1-460" fmla="*/ 2361506 h 9491467"/>
                  <a:gd name="connsiteX2-461" fmla="*/ 561417 w 1168604"/>
                  <a:gd name="connsiteY2-462" fmla="*/ 4964032 h 9491467"/>
                  <a:gd name="connsiteX3-463" fmla="*/ 1004713 w 1168604"/>
                  <a:gd name="connsiteY3-464" fmla="*/ 6237632 h 9491467"/>
                  <a:gd name="connsiteX4-465" fmla="*/ 607060 w 1168604"/>
                  <a:gd name="connsiteY4-466" fmla="*/ 9491467 h 9491467"/>
                  <a:gd name="connsiteX5-467" fmla="*/ 17780 w 1168604"/>
                  <a:gd name="connsiteY5-468" fmla="*/ 9003619 h 9491467"/>
                  <a:gd name="connsiteX6-469" fmla="*/ 0 w 1168604"/>
                  <a:gd name="connsiteY6-470" fmla="*/ 5241298 h 9491467"/>
                  <a:gd name="connsiteX7-471" fmla="*/ 1661 w 1168604"/>
                  <a:gd name="connsiteY7-472" fmla="*/ 5127166 h 9491467"/>
                  <a:gd name="connsiteX8-473" fmla="*/ 712457 w 1168604"/>
                  <a:gd name="connsiteY8-474" fmla="*/ 3019276 h 9491467"/>
                  <a:gd name="connsiteX9-475" fmla="*/ 48200 w 1168604"/>
                  <a:gd name="connsiteY9-476" fmla="*/ 1586676 h 9491467"/>
                  <a:gd name="connsiteX10-477" fmla="*/ 46061 w 1168604"/>
                  <a:gd name="connsiteY10-478" fmla="*/ 226400 h 9491467"/>
                  <a:gd name="connsiteX11-479" fmla="*/ 626955 w 1168604"/>
                  <a:gd name="connsiteY11-480" fmla="*/ 0 h 9491467"/>
                  <a:gd name="connsiteX0-481" fmla="*/ 626955 w 1149526"/>
                  <a:gd name="connsiteY0-482" fmla="*/ 0 h 9491467"/>
                  <a:gd name="connsiteX1-483" fmla="*/ 762123 w 1149526"/>
                  <a:gd name="connsiteY1-484" fmla="*/ 2361506 h 9491467"/>
                  <a:gd name="connsiteX2-485" fmla="*/ 561417 w 1149526"/>
                  <a:gd name="connsiteY2-486" fmla="*/ 4964032 h 9491467"/>
                  <a:gd name="connsiteX3-487" fmla="*/ 1149433 w 1149526"/>
                  <a:gd name="connsiteY3-488" fmla="*/ 6571644 h 9491467"/>
                  <a:gd name="connsiteX4-489" fmla="*/ 607060 w 1149526"/>
                  <a:gd name="connsiteY4-490" fmla="*/ 9491467 h 9491467"/>
                  <a:gd name="connsiteX5-491" fmla="*/ 17780 w 1149526"/>
                  <a:gd name="connsiteY5-492" fmla="*/ 9003619 h 9491467"/>
                  <a:gd name="connsiteX6-493" fmla="*/ 0 w 1149526"/>
                  <a:gd name="connsiteY6-494" fmla="*/ 5241298 h 9491467"/>
                  <a:gd name="connsiteX7-495" fmla="*/ 1661 w 1149526"/>
                  <a:gd name="connsiteY7-496" fmla="*/ 5127166 h 9491467"/>
                  <a:gd name="connsiteX8-497" fmla="*/ 712457 w 1149526"/>
                  <a:gd name="connsiteY8-498" fmla="*/ 3019276 h 9491467"/>
                  <a:gd name="connsiteX9-499" fmla="*/ 48200 w 1149526"/>
                  <a:gd name="connsiteY9-500" fmla="*/ 1586676 h 9491467"/>
                  <a:gd name="connsiteX10-501" fmla="*/ 46061 w 1149526"/>
                  <a:gd name="connsiteY10-502" fmla="*/ 226400 h 9491467"/>
                  <a:gd name="connsiteX11-503" fmla="*/ 626955 w 1149526"/>
                  <a:gd name="connsiteY11-504" fmla="*/ 0 h 9491467"/>
                  <a:gd name="connsiteX0-505" fmla="*/ 626955 w 1295939"/>
                  <a:gd name="connsiteY0-506" fmla="*/ 0 h 9491467"/>
                  <a:gd name="connsiteX1-507" fmla="*/ 762123 w 1295939"/>
                  <a:gd name="connsiteY1-508" fmla="*/ 2361506 h 9491467"/>
                  <a:gd name="connsiteX2-509" fmla="*/ 561417 w 1295939"/>
                  <a:gd name="connsiteY2-510" fmla="*/ 4964032 h 9491467"/>
                  <a:gd name="connsiteX3-511" fmla="*/ 1149433 w 1295939"/>
                  <a:gd name="connsiteY3-512" fmla="*/ 6571644 h 9491467"/>
                  <a:gd name="connsiteX4-513" fmla="*/ 607060 w 1295939"/>
                  <a:gd name="connsiteY4-514" fmla="*/ 9491467 h 9491467"/>
                  <a:gd name="connsiteX5-515" fmla="*/ 17780 w 1295939"/>
                  <a:gd name="connsiteY5-516" fmla="*/ 9003619 h 9491467"/>
                  <a:gd name="connsiteX6-517" fmla="*/ 0 w 1295939"/>
                  <a:gd name="connsiteY6-518" fmla="*/ 5241298 h 9491467"/>
                  <a:gd name="connsiteX7-519" fmla="*/ 1661 w 1295939"/>
                  <a:gd name="connsiteY7-520" fmla="*/ 5127166 h 9491467"/>
                  <a:gd name="connsiteX8-521" fmla="*/ 712457 w 1295939"/>
                  <a:gd name="connsiteY8-522" fmla="*/ 3019276 h 9491467"/>
                  <a:gd name="connsiteX9-523" fmla="*/ 48200 w 1295939"/>
                  <a:gd name="connsiteY9-524" fmla="*/ 1586676 h 9491467"/>
                  <a:gd name="connsiteX10-525" fmla="*/ 46061 w 1295939"/>
                  <a:gd name="connsiteY10-526" fmla="*/ 226400 h 9491467"/>
                  <a:gd name="connsiteX11-527" fmla="*/ 626955 w 1295939"/>
                  <a:gd name="connsiteY11-528" fmla="*/ 0 h 9491467"/>
                  <a:gd name="connsiteX0-529" fmla="*/ 626955 w 1227995"/>
                  <a:gd name="connsiteY0-530" fmla="*/ 0 h 9491467"/>
                  <a:gd name="connsiteX1-531" fmla="*/ 762123 w 1227995"/>
                  <a:gd name="connsiteY1-532" fmla="*/ 2361506 h 9491467"/>
                  <a:gd name="connsiteX2-533" fmla="*/ 561417 w 1227995"/>
                  <a:gd name="connsiteY2-534" fmla="*/ 4964032 h 9491467"/>
                  <a:gd name="connsiteX3-535" fmla="*/ 1074667 w 1227995"/>
                  <a:gd name="connsiteY3-536" fmla="*/ 6956605 h 9491467"/>
                  <a:gd name="connsiteX4-537" fmla="*/ 607060 w 1227995"/>
                  <a:gd name="connsiteY4-538" fmla="*/ 9491467 h 9491467"/>
                  <a:gd name="connsiteX5-539" fmla="*/ 17780 w 1227995"/>
                  <a:gd name="connsiteY5-540" fmla="*/ 9003619 h 9491467"/>
                  <a:gd name="connsiteX6-541" fmla="*/ 0 w 1227995"/>
                  <a:gd name="connsiteY6-542" fmla="*/ 5241298 h 9491467"/>
                  <a:gd name="connsiteX7-543" fmla="*/ 1661 w 1227995"/>
                  <a:gd name="connsiteY7-544" fmla="*/ 5127166 h 9491467"/>
                  <a:gd name="connsiteX8-545" fmla="*/ 712457 w 1227995"/>
                  <a:gd name="connsiteY8-546" fmla="*/ 3019276 h 9491467"/>
                  <a:gd name="connsiteX9-547" fmla="*/ 48200 w 1227995"/>
                  <a:gd name="connsiteY9-548" fmla="*/ 1586676 h 9491467"/>
                  <a:gd name="connsiteX10-549" fmla="*/ 46061 w 1227995"/>
                  <a:gd name="connsiteY10-550" fmla="*/ 226400 h 9491467"/>
                  <a:gd name="connsiteX11-551" fmla="*/ 626955 w 1227995"/>
                  <a:gd name="connsiteY11-552" fmla="*/ 0 h 9491467"/>
                  <a:gd name="connsiteX0-553" fmla="*/ 626955 w 1150431"/>
                  <a:gd name="connsiteY0-554" fmla="*/ 0 h 9491467"/>
                  <a:gd name="connsiteX1-555" fmla="*/ 762123 w 1150431"/>
                  <a:gd name="connsiteY1-556" fmla="*/ 2361506 h 9491467"/>
                  <a:gd name="connsiteX2-557" fmla="*/ 561417 w 1150431"/>
                  <a:gd name="connsiteY2-558" fmla="*/ 4964032 h 9491467"/>
                  <a:gd name="connsiteX3-559" fmla="*/ 1074667 w 1150431"/>
                  <a:gd name="connsiteY3-560" fmla="*/ 6956605 h 9491467"/>
                  <a:gd name="connsiteX4-561" fmla="*/ 607060 w 1150431"/>
                  <a:gd name="connsiteY4-562" fmla="*/ 9491467 h 9491467"/>
                  <a:gd name="connsiteX5-563" fmla="*/ 17780 w 1150431"/>
                  <a:gd name="connsiteY5-564" fmla="*/ 9003619 h 9491467"/>
                  <a:gd name="connsiteX6-565" fmla="*/ 0 w 1150431"/>
                  <a:gd name="connsiteY6-566" fmla="*/ 5241298 h 9491467"/>
                  <a:gd name="connsiteX7-567" fmla="*/ 1661 w 1150431"/>
                  <a:gd name="connsiteY7-568" fmla="*/ 5127166 h 9491467"/>
                  <a:gd name="connsiteX8-569" fmla="*/ 712457 w 1150431"/>
                  <a:gd name="connsiteY8-570" fmla="*/ 3019276 h 9491467"/>
                  <a:gd name="connsiteX9-571" fmla="*/ 48200 w 1150431"/>
                  <a:gd name="connsiteY9-572" fmla="*/ 1586676 h 9491467"/>
                  <a:gd name="connsiteX10-573" fmla="*/ 46061 w 1150431"/>
                  <a:gd name="connsiteY10-574" fmla="*/ 226400 h 9491467"/>
                  <a:gd name="connsiteX11-575" fmla="*/ 626955 w 1150431"/>
                  <a:gd name="connsiteY11-576" fmla="*/ 0 h 9491467"/>
                  <a:gd name="connsiteX0-577" fmla="*/ 626955 w 1237701"/>
                  <a:gd name="connsiteY0-578" fmla="*/ 0 h 9491467"/>
                  <a:gd name="connsiteX1-579" fmla="*/ 762123 w 1237701"/>
                  <a:gd name="connsiteY1-580" fmla="*/ 2361506 h 9491467"/>
                  <a:gd name="connsiteX2-581" fmla="*/ 561417 w 1237701"/>
                  <a:gd name="connsiteY2-582" fmla="*/ 4964032 h 9491467"/>
                  <a:gd name="connsiteX3-583" fmla="*/ 1214321 w 1237701"/>
                  <a:gd name="connsiteY3-584" fmla="*/ 6570018 h 9491467"/>
                  <a:gd name="connsiteX4-585" fmla="*/ 607060 w 1237701"/>
                  <a:gd name="connsiteY4-586" fmla="*/ 9491467 h 9491467"/>
                  <a:gd name="connsiteX5-587" fmla="*/ 17780 w 1237701"/>
                  <a:gd name="connsiteY5-588" fmla="*/ 9003619 h 9491467"/>
                  <a:gd name="connsiteX6-589" fmla="*/ 0 w 1237701"/>
                  <a:gd name="connsiteY6-590" fmla="*/ 5241298 h 9491467"/>
                  <a:gd name="connsiteX7-591" fmla="*/ 1661 w 1237701"/>
                  <a:gd name="connsiteY7-592" fmla="*/ 5127166 h 9491467"/>
                  <a:gd name="connsiteX8-593" fmla="*/ 712457 w 1237701"/>
                  <a:gd name="connsiteY8-594" fmla="*/ 3019276 h 9491467"/>
                  <a:gd name="connsiteX9-595" fmla="*/ 48200 w 1237701"/>
                  <a:gd name="connsiteY9-596" fmla="*/ 1586676 h 9491467"/>
                  <a:gd name="connsiteX10-597" fmla="*/ 46061 w 1237701"/>
                  <a:gd name="connsiteY10-598" fmla="*/ 226400 h 9491467"/>
                  <a:gd name="connsiteX11-599" fmla="*/ 626955 w 1237701"/>
                  <a:gd name="connsiteY11-600" fmla="*/ 0 h 9491467"/>
                  <a:gd name="connsiteX0-601" fmla="*/ 626955 w 1362044"/>
                  <a:gd name="connsiteY0-602" fmla="*/ 0 h 9491467"/>
                  <a:gd name="connsiteX1-603" fmla="*/ 762123 w 1362044"/>
                  <a:gd name="connsiteY1-604" fmla="*/ 2361506 h 9491467"/>
                  <a:gd name="connsiteX2-605" fmla="*/ 561417 w 1362044"/>
                  <a:gd name="connsiteY2-606" fmla="*/ 4964032 h 9491467"/>
                  <a:gd name="connsiteX3-607" fmla="*/ 1214321 w 1362044"/>
                  <a:gd name="connsiteY3-608" fmla="*/ 6570018 h 9491467"/>
                  <a:gd name="connsiteX4-609" fmla="*/ 607060 w 1362044"/>
                  <a:gd name="connsiteY4-610" fmla="*/ 9491467 h 9491467"/>
                  <a:gd name="connsiteX5-611" fmla="*/ 17780 w 1362044"/>
                  <a:gd name="connsiteY5-612" fmla="*/ 9003619 h 9491467"/>
                  <a:gd name="connsiteX6-613" fmla="*/ 0 w 1362044"/>
                  <a:gd name="connsiteY6-614" fmla="*/ 5241298 h 9491467"/>
                  <a:gd name="connsiteX7-615" fmla="*/ 1661 w 1362044"/>
                  <a:gd name="connsiteY7-616" fmla="*/ 5127166 h 9491467"/>
                  <a:gd name="connsiteX8-617" fmla="*/ 712457 w 1362044"/>
                  <a:gd name="connsiteY8-618" fmla="*/ 3019276 h 9491467"/>
                  <a:gd name="connsiteX9-619" fmla="*/ 48200 w 1362044"/>
                  <a:gd name="connsiteY9-620" fmla="*/ 1586676 h 9491467"/>
                  <a:gd name="connsiteX10-621" fmla="*/ 46061 w 1362044"/>
                  <a:gd name="connsiteY10-622" fmla="*/ 226400 h 9491467"/>
                  <a:gd name="connsiteX11-623" fmla="*/ 626955 w 1362044"/>
                  <a:gd name="connsiteY11-624" fmla="*/ 0 h 9491467"/>
                  <a:gd name="connsiteX0-625" fmla="*/ 626955 w 1153127"/>
                  <a:gd name="connsiteY0-626" fmla="*/ 0 h 9491467"/>
                  <a:gd name="connsiteX1-627" fmla="*/ 762123 w 1153127"/>
                  <a:gd name="connsiteY1-628" fmla="*/ 2361506 h 9491467"/>
                  <a:gd name="connsiteX2-629" fmla="*/ 561417 w 1153127"/>
                  <a:gd name="connsiteY2-630" fmla="*/ 4964032 h 9491467"/>
                  <a:gd name="connsiteX3-631" fmla="*/ 983332 w 1153127"/>
                  <a:gd name="connsiteY3-632" fmla="*/ 6939413 h 9491467"/>
                  <a:gd name="connsiteX4-633" fmla="*/ 607060 w 1153127"/>
                  <a:gd name="connsiteY4-634" fmla="*/ 9491467 h 9491467"/>
                  <a:gd name="connsiteX5-635" fmla="*/ 17780 w 1153127"/>
                  <a:gd name="connsiteY5-636" fmla="*/ 9003619 h 9491467"/>
                  <a:gd name="connsiteX6-637" fmla="*/ 0 w 1153127"/>
                  <a:gd name="connsiteY6-638" fmla="*/ 5241298 h 9491467"/>
                  <a:gd name="connsiteX7-639" fmla="*/ 1661 w 1153127"/>
                  <a:gd name="connsiteY7-640" fmla="*/ 5127166 h 9491467"/>
                  <a:gd name="connsiteX8-641" fmla="*/ 712457 w 1153127"/>
                  <a:gd name="connsiteY8-642" fmla="*/ 3019276 h 9491467"/>
                  <a:gd name="connsiteX9-643" fmla="*/ 48200 w 1153127"/>
                  <a:gd name="connsiteY9-644" fmla="*/ 1586676 h 9491467"/>
                  <a:gd name="connsiteX10-645" fmla="*/ 46061 w 1153127"/>
                  <a:gd name="connsiteY10-646" fmla="*/ 226400 h 9491467"/>
                  <a:gd name="connsiteX11-647" fmla="*/ 626955 w 1153127"/>
                  <a:gd name="connsiteY11-648" fmla="*/ 0 h 9491467"/>
                  <a:gd name="connsiteX0-649" fmla="*/ 625296 w 1151468"/>
                  <a:gd name="connsiteY0-650" fmla="*/ 0 h 9491467"/>
                  <a:gd name="connsiteX1-651" fmla="*/ 760464 w 1151468"/>
                  <a:gd name="connsiteY1-652" fmla="*/ 2361506 h 9491467"/>
                  <a:gd name="connsiteX2-653" fmla="*/ 559758 w 1151468"/>
                  <a:gd name="connsiteY2-654" fmla="*/ 4964032 h 9491467"/>
                  <a:gd name="connsiteX3-655" fmla="*/ 981673 w 1151468"/>
                  <a:gd name="connsiteY3-656" fmla="*/ 6939413 h 9491467"/>
                  <a:gd name="connsiteX4-657" fmla="*/ 605401 w 1151468"/>
                  <a:gd name="connsiteY4-658" fmla="*/ 9491467 h 9491467"/>
                  <a:gd name="connsiteX5-659" fmla="*/ 16121 w 1151468"/>
                  <a:gd name="connsiteY5-660" fmla="*/ 9003619 h 9491467"/>
                  <a:gd name="connsiteX6-661" fmla="*/ 210578 w 1151468"/>
                  <a:gd name="connsiteY6-662" fmla="*/ 6196949 h 9491467"/>
                  <a:gd name="connsiteX7-663" fmla="*/ 2 w 1151468"/>
                  <a:gd name="connsiteY7-664" fmla="*/ 5127166 h 9491467"/>
                  <a:gd name="connsiteX8-665" fmla="*/ 710798 w 1151468"/>
                  <a:gd name="connsiteY8-666" fmla="*/ 3019276 h 9491467"/>
                  <a:gd name="connsiteX9-667" fmla="*/ 46541 w 1151468"/>
                  <a:gd name="connsiteY9-668" fmla="*/ 1586676 h 9491467"/>
                  <a:gd name="connsiteX10-669" fmla="*/ 44402 w 1151468"/>
                  <a:gd name="connsiteY10-670" fmla="*/ 226400 h 9491467"/>
                  <a:gd name="connsiteX11-671" fmla="*/ 625296 w 1151468"/>
                  <a:gd name="connsiteY11-672" fmla="*/ 0 h 9491467"/>
                  <a:gd name="connsiteX0-673" fmla="*/ 625296 w 1151468"/>
                  <a:gd name="connsiteY0-674" fmla="*/ 0 h 9491467"/>
                  <a:gd name="connsiteX1-675" fmla="*/ 760464 w 1151468"/>
                  <a:gd name="connsiteY1-676" fmla="*/ 2361506 h 9491467"/>
                  <a:gd name="connsiteX2-677" fmla="*/ 559758 w 1151468"/>
                  <a:gd name="connsiteY2-678" fmla="*/ 4964032 h 9491467"/>
                  <a:gd name="connsiteX3-679" fmla="*/ 981673 w 1151468"/>
                  <a:gd name="connsiteY3-680" fmla="*/ 6939413 h 9491467"/>
                  <a:gd name="connsiteX4-681" fmla="*/ 605401 w 1151468"/>
                  <a:gd name="connsiteY4-682" fmla="*/ 9491467 h 9491467"/>
                  <a:gd name="connsiteX5-683" fmla="*/ 16121 w 1151468"/>
                  <a:gd name="connsiteY5-684" fmla="*/ 9003619 h 9491467"/>
                  <a:gd name="connsiteX6-685" fmla="*/ 210578 w 1151468"/>
                  <a:gd name="connsiteY6-686" fmla="*/ 6196949 h 9491467"/>
                  <a:gd name="connsiteX7-687" fmla="*/ 2 w 1151468"/>
                  <a:gd name="connsiteY7-688" fmla="*/ 5127166 h 9491467"/>
                  <a:gd name="connsiteX8-689" fmla="*/ 710798 w 1151468"/>
                  <a:gd name="connsiteY8-690" fmla="*/ 3019276 h 9491467"/>
                  <a:gd name="connsiteX9-691" fmla="*/ 46541 w 1151468"/>
                  <a:gd name="connsiteY9-692" fmla="*/ 1586676 h 9491467"/>
                  <a:gd name="connsiteX10-693" fmla="*/ 44402 w 1151468"/>
                  <a:gd name="connsiteY10-694" fmla="*/ 226400 h 9491467"/>
                  <a:gd name="connsiteX11-695" fmla="*/ 625296 w 1151468"/>
                  <a:gd name="connsiteY11-696" fmla="*/ 0 h 9491467"/>
                  <a:gd name="connsiteX0-697" fmla="*/ 625296 w 1151468"/>
                  <a:gd name="connsiteY0-698" fmla="*/ 0 h 9491467"/>
                  <a:gd name="connsiteX1-699" fmla="*/ 760464 w 1151468"/>
                  <a:gd name="connsiteY1-700" fmla="*/ 2361506 h 9491467"/>
                  <a:gd name="connsiteX2-701" fmla="*/ 559758 w 1151468"/>
                  <a:gd name="connsiteY2-702" fmla="*/ 4964032 h 9491467"/>
                  <a:gd name="connsiteX3-703" fmla="*/ 981673 w 1151468"/>
                  <a:gd name="connsiteY3-704" fmla="*/ 6939413 h 9491467"/>
                  <a:gd name="connsiteX4-705" fmla="*/ 605401 w 1151468"/>
                  <a:gd name="connsiteY4-706" fmla="*/ 9491467 h 9491467"/>
                  <a:gd name="connsiteX5-707" fmla="*/ 16121 w 1151468"/>
                  <a:gd name="connsiteY5-708" fmla="*/ 9003619 h 9491467"/>
                  <a:gd name="connsiteX6-709" fmla="*/ 158068 w 1151468"/>
                  <a:gd name="connsiteY6-710" fmla="*/ 7211175 h 9491467"/>
                  <a:gd name="connsiteX7-711" fmla="*/ 2 w 1151468"/>
                  <a:gd name="connsiteY7-712" fmla="*/ 5127166 h 9491467"/>
                  <a:gd name="connsiteX8-713" fmla="*/ 710798 w 1151468"/>
                  <a:gd name="connsiteY8-714" fmla="*/ 3019276 h 9491467"/>
                  <a:gd name="connsiteX9-715" fmla="*/ 46541 w 1151468"/>
                  <a:gd name="connsiteY9-716" fmla="*/ 1586676 h 9491467"/>
                  <a:gd name="connsiteX10-717" fmla="*/ 44402 w 1151468"/>
                  <a:gd name="connsiteY10-718" fmla="*/ 226400 h 9491467"/>
                  <a:gd name="connsiteX11-719" fmla="*/ 625296 w 1151468"/>
                  <a:gd name="connsiteY11-720" fmla="*/ 0 h 9491467"/>
                  <a:gd name="connsiteX0-721" fmla="*/ 625295 w 1151467"/>
                  <a:gd name="connsiteY0-722" fmla="*/ 0 h 9491467"/>
                  <a:gd name="connsiteX1-723" fmla="*/ 760463 w 1151467"/>
                  <a:gd name="connsiteY1-724" fmla="*/ 2361506 h 9491467"/>
                  <a:gd name="connsiteX2-725" fmla="*/ 559757 w 1151467"/>
                  <a:gd name="connsiteY2-726" fmla="*/ 4964032 h 9491467"/>
                  <a:gd name="connsiteX3-727" fmla="*/ 981672 w 1151467"/>
                  <a:gd name="connsiteY3-728" fmla="*/ 6939413 h 9491467"/>
                  <a:gd name="connsiteX4-729" fmla="*/ 605400 w 1151467"/>
                  <a:gd name="connsiteY4-730" fmla="*/ 9491467 h 9491467"/>
                  <a:gd name="connsiteX5-731" fmla="*/ 16120 w 1151467"/>
                  <a:gd name="connsiteY5-732" fmla="*/ 9003619 h 9491467"/>
                  <a:gd name="connsiteX6-733" fmla="*/ 274344 w 1151467"/>
                  <a:gd name="connsiteY6-734" fmla="*/ 6409620 h 9491467"/>
                  <a:gd name="connsiteX7-735" fmla="*/ 1 w 1151467"/>
                  <a:gd name="connsiteY7-736" fmla="*/ 5127166 h 9491467"/>
                  <a:gd name="connsiteX8-737" fmla="*/ 710797 w 1151467"/>
                  <a:gd name="connsiteY8-738" fmla="*/ 3019276 h 9491467"/>
                  <a:gd name="connsiteX9-739" fmla="*/ 46540 w 1151467"/>
                  <a:gd name="connsiteY9-740" fmla="*/ 1586676 h 9491467"/>
                  <a:gd name="connsiteX10-741" fmla="*/ 44401 w 1151467"/>
                  <a:gd name="connsiteY10-742" fmla="*/ 226400 h 9491467"/>
                  <a:gd name="connsiteX11-743" fmla="*/ 625295 w 1151467"/>
                  <a:gd name="connsiteY11-744" fmla="*/ 0 h 9491467"/>
                  <a:gd name="connsiteX0-745" fmla="*/ 625295 w 1151467"/>
                  <a:gd name="connsiteY0-746" fmla="*/ 0 h 9491467"/>
                  <a:gd name="connsiteX1-747" fmla="*/ 760463 w 1151467"/>
                  <a:gd name="connsiteY1-748" fmla="*/ 2361506 h 9491467"/>
                  <a:gd name="connsiteX2-749" fmla="*/ 559757 w 1151467"/>
                  <a:gd name="connsiteY2-750" fmla="*/ 4964032 h 9491467"/>
                  <a:gd name="connsiteX3-751" fmla="*/ 981672 w 1151467"/>
                  <a:gd name="connsiteY3-752" fmla="*/ 6939413 h 9491467"/>
                  <a:gd name="connsiteX4-753" fmla="*/ 605400 w 1151467"/>
                  <a:gd name="connsiteY4-754" fmla="*/ 9491467 h 9491467"/>
                  <a:gd name="connsiteX5-755" fmla="*/ 16120 w 1151467"/>
                  <a:gd name="connsiteY5-756" fmla="*/ 9003619 h 9491467"/>
                  <a:gd name="connsiteX6-757" fmla="*/ 270468 w 1151467"/>
                  <a:gd name="connsiteY6-758" fmla="*/ 6773327 h 9491467"/>
                  <a:gd name="connsiteX7-759" fmla="*/ 1 w 1151467"/>
                  <a:gd name="connsiteY7-760" fmla="*/ 5127166 h 9491467"/>
                  <a:gd name="connsiteX8-761" fmla="*/ 710797 w 1151467"/>
                  <a:gd name="connsiteY8-762" fmla="*/ 3019276 h 9491467"/>
                  <a:gd name="connsiteX9-763" fmla="*/ 46540 w 1151467"/>
                  <a:gd name="connsiteY9-764" fmla="*/ 1586676 h 9491467"/>
                  <a:gd name="connsiteX10-765" fmla="*/ 44401 w 1151467"/>
                  <a:gd name="connsiteY10-766" fmla="*/ 226400 h 9491467"/>
                  <a:gd name="connsiteX11-767" fmla="*/ 625295 w 1151467"/>
                  <a:gd name="connsiteY11-768" fmla="*/ 0 h 9491467"/>
                  <a:gd name="connsiteX0-769" fmla="*/ 625295 w 1151467"/>
                  <a:gd name="connsiteY0-770" fmla="*/ 0 h 9491467"/>
                  <a:gd name="connsiteX1-771" fmla="*/ 760463 w 1151467"/>
                  <a:gd name="connsiteY1-772" fmla="*/ 2361506 h 9491467"/>
                  <a:gd name="connsiteX2-773" fmla="*/ 559757 w 1151467"/>
                  <a:gd name="connsiteY2-774" fmla="*/ 4964032 h 9491467"/>
                  <a:gd name="connsiteX3-775" fmla="*/ 981672 w 1151467"/>
                  <a:gd name="connsiteY3-776" fmla="*/ 6939413 h 9491467"/>
                  <a:gd name="connsiteX4-777" fmla="*/ 605400 w 1151467"/>
                  <a:gd name="connsiteY4-778" fmla="*/ 9491467 h 9491467"/>
                  <a:gd name="connsiteX5-779" fmla="*/ 16120 w 1151467"/>
                  <a:gd name="connsiteY5-780" fmla="*/ 9003619 h 9491467"/>
                  <a:gd name="connsiteX6-781" fmla="*/ 163693 w 1151467"/>
                  <a:gd name="connsiteY6-782" fmla="*/ 6139685 h 9491467"/>
                  <a:gd name="connsiteX7-783" fmla="*/ 1 w 1151467"/>
                  <a:gd name="connsiteY7-784" fmla="*/ 5127166 h 9491467"/>
                  <a:gd name="connsiteX8-785" fmla="*/ 710797 w 1151467"/>
                  <a:gd name="connsiteY8-786" fmla="*/ 3019276 h 9491467"/>
                  <a:gd name="connsiteX9-787" fmla="*/ 46540 w 1151467"/>
                  <a:gd name="connsiteY9-788" fmla="*/ 1586676 h 9491467"/>
                  <a:gd name="connsiteX10-789" fmla="*/ 44401 w 1151467"/>
                  <a:gd name="connsiteY10-790" fmla="*/ 226400 h 9491467"/>
                  <a:gd name="connsiteX11-791" fmla="*/ 625295 w 1151467"/>
                  <a:gd name="connsiteY11-792" fmla="*/ 0 h 9491467"/>
                  <a:gd name="connsiteX0-793" fmla="*/ 699438 w 1225610"/>
                  <a:gd name="connsiteY0-794" fmla="*/ 0 h 9491467"/>
                  <a:gd name="connsiteX1-795" fmla="*/ 834606 w 1225610"/>
                  <a:gd name="connsiteY1-796" fmla="*/ 2361506 h 9491467"/>
                  <a:gd name="connsiteX2-797" fmla="*/ 633900 w 1225610"/>
                  <a:gd name="connsiteY2-798" fmla="*/ 4964032 h 9491467"/>
                  <a:gd name="connsiteX3-799" fmla="*/ 1055815 w 1225610"/>
                  <a:gd name="connsiteY3-800" fmla="*/ 6939413 h 9491467"/>
                  <a:gd name="connsiteX4-801" fmla="*/ 679543 w 1225610"/>
                  <a:gd name="connsiteY4-802" fmla="*/ 9491467 h 9491467"/>
                  <a:gd name="connsiteX5-803" fmla="*/ 90263 w 1225610"/>
                  <a:gd name="connsiteY5-804" fmla="*/ 9003619 h 9491467"/>
                  <a:gd name="connsiteX6-805" fmla="*/ 74144 w 1225610"/>
                  <a:gd name="connsiteY6-806" fmla="*/ 5127166 h 9491467"/>
                  <a:gd name="connsiteX7-807" fmla="*/ 784940 w 1225610"/>
                  <a:gd name="connsiteY7-808" fmla="*/ 3019276 h 9491467"/>
                  <a:gd name="connsiteX8-809" fmla="*/ 120683 w 1225610"/>
                  <a:gd name="connsiteY8-810" fmla="*/ 1586676 h 9491467"/>
                  <a:gd name="connsiteX9-811" fmla="*/ 118544 w 1225610"/>
                  <a:gd name="connsiteY9-812" fmla="*/ 226400 h 9491467"/>
                  <a:gd name="connsiteX10-813" fmla="*/ 699438 w 1225610"/>
                  <a:gd name="connsiteY10-814" fmla="*/ 0 h 9491467"/>
                  <a:gd name="connsiteX0-815" fmla="*/ 625294 w 1151466"/>
                  <a:gd name="connsiteY0-816" fmla="*/ 0 h 9491467"/>
                  <a:gd name="connsiteX1-817" fmla="*/ 760462 w 1151466"/>
                  <a:gd name="connsiteY1-818" fmla="*/ 2361506 h 9491467"/>
                  <a:gd name="connsiteX2-819" fmla="*/ 559756 w 1151466"/>
                  <a:gd name="connsiteY2-820" fmla="*/ 4964032 h 9491467"/>
                  <a:gd name="connsiteX3-821" fmla="*/ 981671 w 1151466"/>
                  <a:gd name="connsiteY3-822" fmla="*/ 6939413 h 9491467"/>
                  <a:gd name="connsiteX4-823" fmla="*/ 605399 w 1151466"/>
                  <a:gd name="connsiteY4-824" fmla="*/ 9491467 h 9491467"/>
                  <a:gd name="connsiteX5-825" fmla="*/ 16119 w 1151466"/>
                  <a:gd name="connsiteY5-826" fmla="*/ 9003619 h 9491467"/>
                  <a:gd name="connsiteX6-827" fmla="*/ 0 w 1151466"/>
                  <a:gd name="connsiteY6-828" fmla="*/ 5127166 h 9491467"/>
                  <a:gd name="connsiteX7-829" fmla="*/ 710796 w 1151466"/>
                  <a:gd name="connsiteY7-830" fmla="*/ 3019276 h 9491467"/>
                  <a:gd name="connsiteX8-831" fmla="*/ 46539 w 1151466"/>
                  <a:gd name="connsiteY8-832" fmla="*/ 1586676 h 9491467"/>
                  <a:gd name="connsiteX9-833" fmla="*/ 44400 w 1151466"/>
                  <a:gd name="connsiteY9-834" fmla="*/ 226400 h 9491467"/>
                  <a:gd name="connsiteX10-835" fmla="*/ 625294 w 1151466"/>
                  <a:gd name="connsiteY10-836" fmla="*/ 0 h 9491467"/>
                  <a:gd name="connsiteX0-837" fmla="*/ 625294 w 1151466"/>
                  <a:gd name="connsiteY0-838" fmla="*/ 0 h 9491467"/>
                  <a:gd name="connsiteX1-839" fmla="*/ 760462 w 1151466"/>
                  <a:gd name="connsiteY1-840" fmla="*/ 2361506 h 9491467"/>
                  <a:gd name="connsiteX2-841" fmla="*/ 559756 w 1151466"/>
                  <a:gd name="connsiteY2-842" fmla="*/ 4964032 h 9491467"/>
                  <a:gd name="connsiteX3-843" fmla="*/ 981671 w 1151466"/>
                  <a:gd name="connsiteY3-844" fmla="*/ 6939413 h 9491467"/>
                  <a:gd name="connsiteX4-845" fmla="*/ 605399 w 1151466"/>
                  <a:gd name="connsiteY4-846" fmla="*/ 9491467 h 9491467"/>
                  <a:gd name="connsiteX5-847" fmla="*/ 16119 w 1151466"/>
                  <a:gd name="connsiteY5-848" fmla="*/ 9003619 h 9491467"/>
                  <a:gd name="connsiteX6-849" fmla="*/ 0 w 1151466"/>
                  <a:gd name="connsiteY6-850" fmla="*/ 5127166 h 9491467"/>
                  <a:gd name="connsiteX7-851" fmla="*/ 710796 w 1151466"/>
                  <a:gd name="connsiteY7-852" fmla="*/ 3019276 h 9491467"/>
                  <a:gd name="connsiteX8-853" fmla="*/ 46539 w 1151466"/>
                  <a:gd name="connsiteY8-854" fmla="*/ 1586676 h 9491467"/>
                  <a:gd name="connsiteX9-855" fmla="*/ 44400 w 1151466"/>
                  <a:gd name="connsiteY9-856" fmla="*/ 226400 h 9491467"/>
                  <a:gd name="connsiteX10-857" fmla="*/ 625294 w 1151466"/>
                  <a:gd name="connsiteY10-858" fmla="*/ 0 h 9491467"/>
                  <a:gd name="connsiteX0-859" fmla="*/ 647159 w 1173331"/>
                  <a:gd name="connsiteY0-860" fmla="*/ 0 h 9491467"/>
                  <a:gd name="connsiteX1-861" fmla="*/ 782327 w 1173331"/>
                  <a:gd name="connsiteY1-862" fmla="*/ 2361506 h 9491467"/>
                  <a:gd name="connsiteX2-863" fmla="*/ 581621 w 1173331"/>
                  <a:gd name="connsiteY2-864" fmla="*/ 4964032 h 9491467"/>
                  <a:gd name="connsiteX3-865" fmla="*/ 1003536 w 1173331"/>
                  <a:gd name="connsiteY3-866" fmla="*/ 6939413 h 9491467"/>
                  <a:gd name="connsiteX4-867" fmla="*/ 627264 w 1173331"/>
                  <a:gd name="connsiteY4-868" fmla="*/ 9491467 h 9491467"/>
                  <a:gd name="connsiteX5-869" fmla="*/ 37984 w 1173331"/>
                  <a:gd name="connsiteY5-870" fmla="*/ 9003619 h 9491467"/>
                  <a:gd name="connsiteX6-871" fmla="*/ 169343 w 1173331"/>
                  <a:gd name="connsiteY6-872" fmla="*/ 7129778 h 9491467"/>
                  <a:gd name="connsiteX7-873" fmla="*/ 21865 w 1173331"/>
                  <a:gd name="connsiteY7-874" fmla="*/ 5127166 h 9491467"/>
                  <a:gd name="connsiteX8-875" fmla="*/ 732661 w 1173331"/>
                  <a:gd name="connsiteY8-876" fmla="*/ 3019276 h 9491467"/>
                  <a:gd name="connsiteX9-877" fmla="*/ 68404 w 1173331"/>
                  <a:gd name="connsiteY9-878" fmla="*/ 1586676 h 9491467"/>
                  <a:gd name="connsiteX10-879" fmla="*/ 66265 w 1173331"/>
                  <a:gd name="connsiteY10-880" fmla="*/ 226400 h 9491467"/>
                  <a:gd name="connsiteX11-881" fmla="*/ 647159 w 1173331"/>
                  <a:gd name="connsiteY11-882" fmla="*/ 0 h 9491467"/>
                  <a:gd name="connsiteX0-883" fmla="*/ 661579 w 1187751"/>
                  <a:gd name="connsiteY0-884" fmla="*/ 0 h 9491467"/>
                  <a:gd name="connsiteX1-885" fmla="*/ 796747 w 1187751"/>
                  <a:gd name="connsiteY1-886" fmla="*/ 2361506 h 9491467"/>
                  <a:gd name="connsiteX2-887" fmla="*/ 596041 w 1187751"/>
                  <a:gd name="connsiteY2-888" fmla="*/ 4964032 h 9491467"/>
                  <a:gd name="connsiteX3-889" fmla="*/ 1017956 w 1187751"/>
                  <a:gd name="connsiteY3-890" fmla="*/ 6939413 h 9491467"/>
                  <a:gd name="connsiteX4-891" fmla="*/ 641684 w 1187751"/>
                  <a:gd name="connsiteY4-892" fmla="*/ 9491467 h 9491467"/>
                  <a:gd name="connsiteX5-893" fmla="*/ 52404 w 1187751"/>
                  <a:gd name="connsiteY5-894" fmla="*/ 9003619 h 9491467"/>
                  <a:gd name="connsiteX6-895" fmla="*/ 62734 w 1187751"/>
                  <a:gd name="connsiteY6-896" fmla="*/ 6963991 h 9491467"/>
                  <a:gd name="connsiteX7-897" fmla="*/ 36285 w 1187751"/>
                  <a:gd name="connsiteY7-898" fmla="*/ 5127166 h 9491467"/>
                  <a:gd name="connsiteX8-899" fmla="*/ 747081 w 1187751"/>
                  <a:gd name="connsiteY8-900" fmla="*/ 3019276 h 9491467"/>
                  <a:gd name="connsiteX9-901" fmla="*/ 82824 w 1187751"/>
                  <a:gd name="connsiteY9-902" fmla="*/ 1586676 h 9491467"/>
                  <a:gd name="connsiteX10-903" fmla="*/ 80685 w 1187751"/>
                  <a:gd name="connsiteY10-904" fmla="*/ 226400 h 9491467"/>
                  <a:gd name="connsiteX11-905" fmla="*/ 661579 w 1187751"/>
                  <a:gd name="connsiteY11-906" fmla="*/ 0 h 9491467"/>
                  <a:gd name="connsiteX0-907" fmla="*/ 661579 w 1187751"/>
                  <a:gd name="connsiteY0-908" fmla="*/ 0 h 9491467"/>
                  <a:gd name="connsiteX1-909" fmla="*/ 796747 w 1187751"/>
                  <a:gd name="connsiteY1-910" fmla="*/ 2361506 h 9491467"/>
                  <a:gd name="connsiteX2-911" fmla="*/ 596041 w 1187751"/>
                  <a:gd name="connsiteY2-912" fmla="*/ 4964032 h 9491467"/>
                  <a:gd name="connsiteX3-913" fmla="*/ 1017956 w 1187751"/>
                  <a:gd name="connsiteY3-914" fmla="*/ 6939413 h 9491467"/>
                  <a:gd name="connsiteX4-915" fmla="*/ 641684 w 1187751"/>
                  <a:gd name="connsiteY4-916" fmla="*/ 9491467 h 9491467"/>
                  <a:gd name="connsiteX5-917" fmla="*/ 52404 w 1187751"/>
                  <a:gd name="connsiteY5-918" fmla="*/ 9003619 h 9491467"/>
                  <a:gd name="connsiteX6-919" fmla="*/ 62734 w 1187751"/>
                  <a:gd name="connsiteY6-920" fmla="*/ 6963991 h 9491467"/>
                  <a:gd name="connsiteX7-921" fmla="*/ 36285 w 1187751"/>
                  <a:gd name="connsiteY7-922" fmla="*/ 5127166 h 9491467"/>
                  <a:gd name="connsiteX8-923" fmla="*/ 566041 w 1187751"/>
                  <a:gd name="connsiteY8-924" fmla="*/ 3049782 h 9491467"/>
                  <a:gd name="connsiteX9-925" fmla="*/ 82824 w 1187751"/>
                  <a:gd name="connsiteY9-926" fmla="*/ 1586676 h 9491467"/>
                  <a:gd name="connsiteX10-927" fmla="*/ 80685 w 1187751"/>
                  <a:gd name="connsiteY10-928" fmla="*/ 226400 h 9491467"/>
                  <a:gd name="connsiteX11-929" fmla="*/ 661579 w 1187751"/>
                  <a:gd name="connsiteY11-930" fmla="*/ 0 h 9491467"/>
                  <a:gd name="connsiteX0-931" fmla="*/ 654535 w 1180707"/>
                  <a:gd name="connsiteY0-932" fmla="*/ 0 h 9491467"/>
                  <a:gd name="connsiteX1-933" fmla="*/ 789703 w 1180707"/>
                  <a:gd name="connsiteY1-934" fmla="*/ 2361506 h 9491467"/>
                  <a:gd name="connsiteX2-935" fmla="*/ 588997 w 1180707"/>
                  <a:gd name="connsiteY2-936" fmla="*/ 4964032 h 9491467"/>
                  <a:gd name="connsiteX3-937" fmla="*/ 1010912 w 1180707"/>
                  <a:gd name="connsiteY3-938" fmla="*/ 6939413 h 9491467"/>
                  <a:gd name="connsiteX4-939" fmla="*/ 634640 w 1180707"/>
                  <a:gd name="connsiteY4-940" fmla="*/ 9491467 h 9491467"/>
                  <a:gd name="connsiteX5-941" fmla="*/ 45360 w 1180707"/>
                  <a:gd name="connsiteY5-942" fmla="*/ 9003619 h 9491467"/>
                  <a:gd name="connsiteX6-943" fmla="*/ 55690 w 1180707"/>
                  <a:gd name="connsiteY6-944" fmla="*/ 6963991 h 9491467"/>
                  <a:gd name="connsiteX7-945" fmla="*/ 38116 w 1180707"/>
                  <a:gd name="connsiteY7-946" fmla="*/ 4185456 h 9491467"/>
                  <a:gd name="connsiteX8-947" fmla="*/ 558997 w 1180707"/>
                  <a:gd name="connsiteY8-948" fmla="*/ 3049782 h 9491467"/>
                  <a:gd name="connsiteX9-949" fmla="*/ 75780 w 1180707"/>
                  <a:gd name="connsiteY9-950" fmla="*/ 1586676 h 9491467"/>
                  <a:gd name="connsiteX10-951" fmla="*/ 73641 w 1180707"/>
                  <a:gd name="connsiteY10-952" fmla="*/ 226400 h 9491467"/>
                  <a:gd name="connsiteX11-953" fmla="*/ 654535 w 1180707"/>
                  <a:gd name="connsiteY11-954" fmla="*/ 0 h 9491467"/>
                  <a:gd name="connsiteX0-955" fmla="*/ 640094 w 1166266"/>
                  <a:gd name="connsiteY0-956" fmla="*/ 0 h 9491467"/>
                  <a:gd name="connsiteX1-957" fmla="*/ 775262 w 1166266"/>
                  <a:gd name="connsiteY1-958" fmla="*/ 2361506 h 9491467"/>
                  <a:gd name="connsiteX2-959" fmla="*/ 574556 w 1166266"/>
                  <a:gd name="connsiteY2-960" fmla="*/ 4964032 h 9491467"/>
                  <a:gd name="connsiteX3-961" fmla="*/ 996471 w 1166266"/>
                  <a:gd name="connsiteY3-962" fmla="*/ 6939413 h 9491467"/>
                  <a:gd name="connsiteX4-963" fmla="*/ 620199 w 1166266"/>
                  <a:gd name="connsiteY4-964" fmla="*/ 9491467 h 9491467"/>
                  <a:gd name="connsiteX5-965" fmla="*/ 30919 w 1166266"/>
                  <a:gd name="connsiteY5-966" fmla="*/ 9003619 h 9491467"/>
                  <a:gd name="connsiteX6-967" fmla="*/ 41249 w 1166266"/>
                  <a:gd name="connsiteY6-968" fmla="*/ 6963991 h 9491467"/>
                  <a:gd name="connsiteX7-969" fmla="*/ 23675 w 1166266"/>
                  <a:gd name="connsiteY7-970" fmla="*/ 4185456 h 9491467"/>
                  <a:gd name="connsiteX8-971" fmla="*/ 544556 w 1166266"/>
                  <a:gd name="connsiteY8-972" fmla="*/ 3049782 h 9491467"/>
                  <a:gd name="connsiteX9-973" fmla="*/ 61339 w 1166266"/>
                  <a:gd name="connsiteY9-974" fmla="*/ 1586676 h 9491467"/>
                  <a:gd name="connsiteX10-975" fmla="*/ 59200 w 1166266"/>
                  <a:gd name="connsiteY10-976" fmla="*/ 226400 h 9491467"/>
                  <a:gd name="connsiteX11-977" fmla="*/ 640094 w 1166266"/>
                  <a:gd name="connsiteY11-978" fmla="*/ 0 h 9491467"/>
                  <a:gd name="connsiteX0-979" fmla="*/ 640094 w 1166266"/>
                  <a:gd name="connsiteY0-980" fmla="*/ 0 h 9491467"/>
                  <a:gd name="connsiteX1-981" fmla="*/ 775262 w 1166266"/>
                  <a:gd name="connsiteY1-982" fmla="*/ 2361506 h 9491467"/>
                  <a:gd name="connsiteX2-983" fmla="*/ 574556 w 1166266"/>
                  <a:gd name="connsiteY2-984" fmla="*/ 4964032 h 9491467"/>
                  <a:gd name="connsiteX3-985" fmla="*/ 996471 w 1166266"/>
                  <a:gd name="connsiteY3-986" fmla="*/ 6939413 h 9491467"/>
                  <a:gd name="connsiteX4-987" fmla="*/ 620199 w 1166266"/>
                  <a:gd name="connsiteY4-988" fmla="*/ 9491467 h 9491467"/>
                  <a:gd name="connsiteX5-989" fmla="*/ 30919 w 1166266"/>
                  <a:gd name="connsiteY5-990" fmla="*/ 9003619 h 9491467"/>
                  <a:gd name="connsiteX6-991" fmla="*/ 41249 w 1166266"/>
                  <a:gd name="connsiteY6-992" fmla="*/ 6963991 h 9491467"/>
                  <a:gd name="connsiteX7-993" fmla="*/ 23675 w 1166266"/>
                  <a:gd name="connsiteY7-994" fmla="*/ 4185456 h 9491467"/>
                  <a:gd name="connsiteX8-995" fmla="*/ 544556 w 1166266"/>
                  <a:gd name="connsiteY8-996" fmla="*/ 3049782 h 9491467"/>
                  <a:gd name="connsiteX9-997" fmla="*/ 61339 w 1166266"/>
                  <a:gd name="connsiteY9-998" fmla="*/ 1586676 h 9491467"/>
                  <a:gd name="connsiteX10-999" fmla="*/ 59200 w 1166266"/>
                  <a:gd name="connsiteY10-1000" fmla="*/ 226400 h 9491467"/>
                  <a:gd name="connsiteX11-1001" fmla="*/ 640094 w 1166266"/>
                  <a:gd name="connsiteY11-1002" fmla="*/ 0 h 9491467"/>
                  <a:gd name="connsiteX0-1003" fmla="*/ 640094 w 1166266"/>
                  <a:gd name="connsiteY0-1004" fmla="*/ 0 h 9491467"/>
                  <a:gd name="connsiteX1-1005" fmla="*/ 775262 w 1166266"/>
                  <a:gd name="connsiteY1-1006" fmla="*/ 2361506 h 9491467"/>
                  <a:gd name="connsiteX2-1007" fmla="*/ 574556 w 1166266"/>
                  <a:gd name="connsiteY2-1008" fmla="*/ 4964032 h 9491467"/>
                  <a:gd name="connsiteX3-1009" fmla="*/ 996471 w 1166266"/>
                  <a:gd name="connsiteY3-1010" fmla="*/ 6939413 h 9491467"/>
                  <a:gd name="connsiteX4-1011" fmla="*/ 620199 w 1166266"/>
                  <a:gd name="connsiteY4-1012" fmla="*/ 9491467 h 9491467"/>
                  <a:gd name="connsiteX5-1013" fmla="*/ 30919 w 1166266"/>
                  <a:gd name="connsiteY5-1014" fmla="*/ 9003619 h 9491467"/>
                  <a:gd name="connsiteX6-1015" fmla="*/ 41249 w 1166266"/>
                  <a:gd name="connsiteY6-1016" fmla="*/ 6963991 h 9491467"/>
                  <a:gd name="connsiteX7-1017" fmla="*/ 23675 w 1166266"/>
                  <a:gd name="connsiteY7-1018" fmla="*/ 4185456 h 9491467"/>
                  <a:gd name="connsiteX8-1019" fmla="*/ 544556 w 1166266"/>
                  <a:gd name="connsiteY8-1020" fmla="*/ 3049782 h 9491467"/>
                  <a:gd name="connsiteX9-1021" fmla="*/ 61339 w 1166266"/>
                  <a:gd name="connsiteY9-1022" fmla="*/ 1586676 h 9491467"/>
                  <a:gd name="connsiteX10-1023" fmla="*/ 59200 w 1166266"/>
                  <a:gd name="connsiteY10-1024" fmla="*/ 226400 h 9491467"/>
                  <a:gd name="connsiteX11-1025" fmla="*/ 640094 w 1166266"/>
                  <a:gd name="connsiteY11-1026" fmla="*/ 0 h 9491467"/>
                  <a:gd name="connsiteX0-1027" fmla="*/ 640094 w 1166266"/>
                  <a:gd name="connsiteY0-1028" fmla="*/ 0 h 9491467"/>
                  <a:gd name="connsiteX1-1029" fmla="*/ 775262 w 1166266"/>
                  <a:gd name="connsiteY1-1030" fmla="*/ 2361506 h 9491467"/>
                  <a:gd name="connsiteX2-1031" fmla="*/ 574556 w 1166266"/>
                  <a:gd name="connsiteY2-1032" fmla="*/ 4964032 h 9491467"/>
                  <a:gd name="connsiteX3-1033" fmla="*/ 996471 w 1166266"/>
                  <a:gd name="connsiteY3-1034" fmla="*/ 6939413 h 9491467"/>
                  <a:gd name="connsiteX4-1035" fmla="*/ 620199 w 1166266"/>
                  <a:gd name="connsiteY4-1036" fmla="*/ 9491467 h 9491467"/>
                  <a:gd name="connsiteX5-1037" fmla="*/ 30919 w 1166266"/>
                  <a:gd name="connsiteY5-1038" fmla="*/ 9003619 h 9491467"/>
                  <a:gd name="connsiteX6-1039" fmla="*/ 41249 w 1166266"/>
                  <a:gd name="connsiteY6-1040" fmla="*/ 6963991 h 9491467"/>
                  <a:gd name="connsiteX7-1041" fmla="*/ 23675 w 1166266"/>
                  <a:gd name="connsiteY7-1042" fmla="*/ 4185456 h 9491467"/>
                  <a:gd name="connsiteX8-1043" fmla="*/ 392709 w 1166266"/>
                  <a:gd name="connsiteY8-1044" fmla="*/ 2949698 h 9491467"/>
                  <a:gd name="connsiteX9-1045" fmla="*/ 61339 w 1166266"/>
                  <a:gd name="connsiteY9-1046" fmla="*/ 1586676 h 9491467"/>
                  <a:gd name="connsiteX10-1047" fmla="*/ 59200 w 1166266"/>
                  <a:gd name="connsiteY10-1048" fmla="*/ 226400 h 9491467"/>
                  <a:gd name="connsiteX11-1049" fmla="*/ 640094 w 1166266"/>
                  <a:gd name="connsiteY11-1050" fmla="*/ 0 h 9491467"/>
                  <a:gd name="connsiteX0-1051" fmla="*/ 643658 w 1166216"/>
                  <a:gd name="connsiteY0-1052" fmla="*/ 0 h 9608431"/>
                  <a:gd name="connsiteX1-1053" fmla="*/ 775262 w 1166216"/>
                  <a:gd name="connsiteY1-1054" fmla="*/ 2478470 h 9608431"/>
                  <a:gd name="connsiteX2-1055" fmla="*/ 574556 w 1166216"/>
                  <a:gd name="connsiteY2-1056" fmla="*/ 5080996 h 9608431"/>
                  <a:gd name="connsiteX3-1057" fmla="*/ 996471 w 1166216"/>
                  <a:gd name="connsiteY3-1058" fmla="*/ 7056377 h 9608431"/>
                  <a:gd name="connsiteX4-1059" fmla="*/ 620199 w 1166216"/>
                  <a:gd name="connsiteY4-1060" fmla="*/ 9608431 h 9608431"/>
                  <a:gd name="connsiteX5-1061" fmla="*/ 30919 w 1166216"/>
                  <a:gd name="connsiteY5-1062" fmla="*/ 9120583 h 9608431"/>
                  <a:gd name="connsiteX6-1063" fmla="*/ 41249 w 1166216"/>
                  <a:gd name="connsiteY6-1064" fmla="*/ 7080955 h 9608431"/>
                  <a:gd name="connsiteX7-1065" fmla="*/ 23675 w 1166216"/>
                  <a:gd name="connsiteY7-1066" fmla="*/ 4302420 h 9608431"/>
                  <a:gd name="connsiteX8-1067" fmla="*/ 392709 w 1166216"/>
                  <a:gd name="connsiteY8-1068" fmla="*/ 3066662 h 9608431"/>
                  <a:gd name="connsiteX9-1069" fmla="*/ 61339 w 1166216"/>
                  <a:gd name="connsiteY9-1070" fmla="*/ 1703640 h 9608431"/>
                  <a:gd name="connsiteX10-1071" fmla="*/ 59200 w 1166216"/>
                  <a:gd name="connsiteY10-1072" fmla="*/ 343364 h 9608431"/>
                  <a:gd name="connsiteX11-1073" fmla="*/ 643658 w 1166216"/>
                  <a:gd name="connsiteY11-1074" fmla="*/ 0 h 9608431"/>
                  <a:gd name="connsiteX0-1075" fmla="*/ 643658 w 1166216"/>
                  <a:gd name="connsiteY0-1076" fmla="*/ 0 h 9608431"/>
                  <a:gd name="connsiteX1-1077" fmla="*/ 775262 w 1166216"/>
                  <a:gd name="connsiteY1-1078" fmla="*/ 2478470 h 9608431"/>
                  <a:gd name="connsiteX2-1079" fmla="*/ 574556 w 1166216"/>
                  <a:gd name="connsiteY2-1080" fmla="*/ 5080996 h 9608431"/>
                  <a:gd name="connsiteX3-1081" fmla="*/ 996471 w 1166216"/>
                  <a:gd name="connsiteY3-1082" fmla="*/ 7056377 h 9608431"/>
                  <a:gd name="connsiteX4-1083" fmla="*/ 620199 w 1166216"/>
                  <a:gd name="connsiteY4-1084" fmla="*/ 9608431 h 9608431"/>
                  <a:gd name="connsiteX5-1085" fmla="*/ 30919 w 1166216"/>
                  <a:gd name="connsiteY5-1086" fmla="*/ 9120583 h 9608431"/>
                  <a:gd name="connsiteX6-1087" fmla="*/ 41249 w 1166216"/>
                  <a:gd name="connsiteY6-1088" fmla="*/ 7080955 h 9608431"/>
                  <a:gd name="connsiteX7-1089" fmla="*/ 23675 w 1166216"/>
                  <a:gd name="connsiteY7-1090" fmla="*/ 4302420 h 9608431"/>
                  <a:gd name="connsiteX8-1091" fmla="*/ 392709 w 1166216"/>
                  <a:gd name="connsiteY8-1092" fmla="*/ 3066662 h 9608431"/>
                  <a:gd name="connsiteX9-1093" fmla="*/ 61339 w 1166216"/>
                  <a:gd name="connsiteY9-1094" fmla="*/ 1703640 h 9608431"/>
                  <a:gd name="connsiteX10-1095" fmla="*/ 59200 w 1166216"/>
                  <a:gd name="connsiteY10-1096" fmla="*/ 343364 h 9608431"/>
                  <a:gd name="connsiteX11-1097" fmla="*/ 643658 w 1166216"/>
                  <a:gd name="connsiteY11-1098" fmla="*/ 0 h 9608431"/>
                  <a:gd name="connsiteX0-1099" fmla="*/ 643658 w 1169213"/>
                  <a:gd name="connsiteY0-1100" fmla="*/ 0 h 9608431"/>
                  <a:gd name="connsiteX1-1101" fmla="*/ 625042 w 1169213"/>
                  <a:gd name="connsiteY1-1102" fmla="*/ 2443275 h 9608431"/>
                  <a:gd name="connsiteX2-1103" fmla="*/ 574556 w 1169213"/>
                  <a:gd name="connsiteY2-1104" fmla="*/ 5080996 h 9608431"/>
                  <a:gd name="connsiteX3-1105" fmla="*/ 996471 w 1169213"/>
                  <a:gd name="connsiteY3-1106" fmla="*/ 7056377 h 9608431"/>
                  <a:gd name="connsiteX4-1107" fmla="*/ 620199 w 1169213"/>
                  <a:gd name="connsiteY4-1108" fmla="*/ 9608431 h 9608431"/>
                  <a:gd name="connsiteX5-1109" fmla="*/ 30919 w 1169213"/>
                  <a:gd name="connsiteY5-1110" fmla="*/ 9120583 h 9608431"/>
                  <a:gd name="connsiteX6-1111" fmla="*/ 41249 w 1169213"/>
                  <a:gd name="connsiteY6-1112" fmla="*/ 7080955 h 9608431"/>
                  <a:gd name="connsiteX7-1113" fmla="*/ 23675 w 1169213"/>
                  <a:gd name="connsiteY7-1114" fmla="*/ 4302420 h 9608431"/>
                  <a:gd name="connsiteX8-1115" fmla="*/ 392709 w 1169213"/>
                  <a:gd name="connsiteY8-1116" fmla="*/ 3066662 h 9608431"/>
                  <a:gd name="connsiteX9-1117" fmla="*/ 61339 w 1169213"/>
                  <a:gd name="connsiteY9-1118" fmla="*/ 1703640 h 9608431"/>
                  <a:gd name="connsiteX10-1119" fmla="*/ 59200 w 1169213"/>
                  <a:gd name="connsiteY10-1120" fmla="*/ 343364 h 9608431"/>
                  <a:gd name="connsiteX11-1121" fmla="*/ 643658 w 1169213"/>
                  <a:gd name="connsiteY11-1122" fmla="*/ 0 h 9608431"/>
                  <a:gd name="connsiteX0-1123" fmla="*/ 643658 w 1169213"/>
                  <a:gd name="connsiteY0-1124" fmla="*/ 0 h 9608431"/>
                  <a:gd name="connsiteX1-1125" fmla="*/ 625042 w 1169213"/>
                  <a:gd name="connsiteY1-1126" fmla="*/ 2443275 h 9608431"/>
                  <a:gd name="connsiteX2-1127" fmla="*/ 574556 w 1169213"/>
                  <a:gd name="connsiteY2-1128" fmla="*/ 5080996 h 9608431"/>
                  <a:gd name="connsiteX3-1129" fmla="*/ 996471 w 1169213"/>
                  <a:gd name="connsiteY3-1130" fmla="*/ 7056377 h 9608431"/>
                  <a:gd name="connsiteX4-1131" fmla="*/ 620199 w 1169213"/>
                  <a:gd name="connsiteY4-1132" fmla="*/ 9608431 h 9608431"/>
                  <a:gd name="connsiteX5-1133" fmla="*/ 30919 w 1169213"/>
                  <a:gd name="connsiteY5-1134" fmla="*/ 9120583 h 9608431"/>
                  <a:gd name="connsiteX6-1135" fmla="*/ 41249 w 1169213"/>
                  <a:gd name="connsiteY6-1136" fmla="*/ 7080955 h 9608431"/>
                  <a:gd name="connsiteX7-1137" fmla="*/ 23675 w 1169213"/>
                  <a:gd name="connsiteY7-1138" fmla="*/ 4302420 h 9608431"/>
                  <a:gd name="connsiteX8-1139" fmla="*/ 392709 w 1169213"/>
                  <a:gd name="connsiteY8-1140" fmla="*/ 3066662 h 9608431"/>
                  <a:gd name="connsiteX9-1141" fmla="*/ 61339 w 1169213"/>
                  <a:gd name="connsiteY9-1142" fmla="*/ 1703640 h 9608431"/>
                  <a:gd name="connsiteX10-1143" fmla="*/ 59200 w 1169213"/>
                  <a:gd name="connsiteY10-1144" fmla="*/ 343364 h 9608431"/>
                  <a:gd name="connsiteX11-1145" fmla="*/ 643658 w 1169213"/>
                  <a:gd name="connsiteY11-1146" fmla="*/ 0 h 9608431"/>
                  <a:gd name="connsiteX0-1147" fmla="*/ 643658 w 1165681"/>
                  <a:gd name="connsiteY0-1148" fmla="*/ 0 h 9608431"/>
                  <a:gd name="connsiteX1-1149" fmla="*/ 802520 w 1165681"/>
                  <a:gd name="connsiteY1-1150" fmla="*/ 2529731 h 9608431"/>
                  <a:gd name="connsiteX2-1151" fmla="*/ 574556 w 1165681"/>
                  <a:gd name="connsiteY2-1152" fmla="*/ 5080996 h 9608431"/>
                  <a:gd name="connsiteX3-1153" fmla="*/ 996471 w 1165681"/>
                  <a:gd name="connsiteY3-1154" fmla="*/ 7056377 h 9608431"/>
                  <a:gd name="connsiteX4-1155" fmla="*/ 620199 w 1165681"/>
                  <a:gd name="connsiteY4-1156" fmla="*/ 9608431 h 9608431"/>
                  <a:gd name="connsiteX5-1157" fmla="*/ 30919 w 1165681"/>
                  <a:gd name="connsiteY5-1158" fmla="*/ 9120583 h 9608431"/>
                  <a:gd name="connsiteX6-1159" fmla="*/ 41249 w 1165681"/>
                  <a:gd name="connsiteY6-1160" fmla="*/ 7080955 h 9608431"/>
                  <a:gd name="connsiteX7-1161" fmla="*/ 23675 w 1165681"/>
                  <a:gd name="connsiteY7-1162" fmla="*/ 4302420 h 9608431"/>
                  <a:gd name="connsiteX8-1163" fmla="*/ 392709 w 1165681"/>
                  <a:gd name="connsiteY8-1164" fmla="*/ 3066662 h 9608431"/>
                  <a:gd name="connsiteX9-1165" fmla="*/ 61339 w 1165681"/>
                  <a:gd name="connsiteY9-1166" fmla="*/ 1703640 h 9608431"/>
                  <a:gd name="connsiteX10-1167" fmla="*/ 59200 w 1165681"/>
                  <a:gd name="connsiteY10-1168" fmla="*/ 343364 h 9608431"/>
                  <a:gd name="connsiteX11-1169" fmla="*/ 643658 w 1165681"/>
                  <a:gd name="connsiteY11-1170" fmla="*/ 0 h 9608431"/>
                  <a:gd name="connsiteX0-1171" fmla="*/ 643658 w 1165681"/>
                  <a:gd name="connsiteY0-1172" fmla="*/ 0 h 9608431"/>
                  <a:gd name="connsiteX1-1173" fmla="*/ 802520 w 1165681"/>
                  <a:gd name="connsiteY1-1174" fmla="*/ 2529731 h 9608431"/>
                  <a:gd name="connsiteX2-1175" fmla="*/ 574556 w 1165681"/>
                  <a:gd name="connsiteY2-1176" fmla="*/ 5080996 h 9608431"/>
                  <a:gd name="connsiteX3-1177" fmla="*/ 996471 w 1165681"/>
                  <a:gd name="connsiteY3-1178" fmla="*/ 7056377 h 9608431"/>
                  <a:gd name="connsiteX4-1179" fmla="*/ 620199 w 1165681"/>
                  <a:gd name="connsiteY4-1180" fmla="*/ 9608431 h 9608431"/>
                  <a:gd name="connsiteX5-1181" fmla="*/ 30919 w 1165681"/>
                  <a:gd name="connsiteY5-1182" fmla="*/ 9120583 h 9608431"/>
                  <a:gd name="connsiteX6-1183" fmla="*/ 41249 w 1165681"/>
                  <a:gd name="connsiteY6-1184" fmla="*/ 7080955 h 9608431"/>
                  <a:gd name="connsiteX7-1185" fmla="*/ 23675 w 1165681"/>
                  <a:gd name="connsiteY7-1186" fmla="*/ 4302420 h 9608431"/>
                  <a:gd name="connsiteX8-1187" fmla="*/ 387020 w 1165681"/>
                  <a:gd name="connsiteY8-1188" fmla="*/ 2839549 h 9608431"/>
                  <a:gd name="connsiteX9-1189" fmla="*/ 61339 w 1165681"/>
                  <a:gd name="connsiteY9-1190" fmla="*/ 1703640 h 9608431"/>
                  <a:gd name="connsiteX10-1191" fmla="*/ 59200 w 1165681"/>
                  <a:gd name="connsiteY10-1192" fmla="*/ 343364 h 9608431"/>
                  <a:gd name="connsiteX11-1193" fmla="*/ 643658 w 1165681"/>
                  <a:gd name="connsiteY11-1194" fmla="*/ 0 h 9608431"/>
                  <a:gd name="connsiteX0-1195" fmla="*/ 643658 w 1165681"/>
                  <a:gd name="connsiteY0-1196" fmla="*/ 0 h 9608431"/>
                  <a:gd name="connsiteX1-1197" fmla="*/ 802520 w 1165681"/>
                  <a:gd name="connsiteY1-1198" fmla="*/ 2529731 h 9608431"/>
                  <a:gd name="connsiteX2-1199" fmla="*/ 574556 w 1165681"/>
                  <a:gd name="connsiteY2-1200" fmla="*/ 5080996 h 9608431"/>
                  <a:gd name="connsiteX3-1201" fmla="*/ 996471 w 1165681"/>
                  <a:gd name="connsiteY3-1202" fmla="*/ 7056377 h 9608431"/>
                  <a:gd name="connsiteX4-1203" fmla="*/ 620199 w 1165681"/>
                  <a:gd name="connsiteY4-1204" fmla="*/ 9608431 h 9608431"/>
                  <a:gd name="connsiteX5-1205" fmla="*/ 30919 w 1165681"/>
                  <a:gd name="connsiteY5-1206" fmla="*/ 9120583 h 9608431"/>
                  <a:gd name="connsiteX6-1207" fmla="*/ 41249 w 1165681"/>
                  <a:gd name="connsiteY6-1208" fmla="*/ 7080955 h 9608431"/>
                  <a:gd name="connsiteX7-1209" fmla="*/ 23675 w 1165681"/>
                  <a:gd name="connsiteY7-1210" fmla="*/ 4302420 h 9608431"/>
                  <a:gd name="connsiteX8-1211" fmla="*/ 387020 w 1165681"/>
                  <a:gd name="connsiteY8-1212" fmla="*/ 2839549 h 9608431"/>
                  <a:gd name="connsiteX9-1213" fmla="*/ 61339 w 1165681"/>
                  <a:gd name="connsiteY9-1214" fmla="*/ 1703640 h 9608431"/>
                  <a:gd name="connsiteX10-1215" fmla="*/ 59200 w 1165681"/>
                  <a:gd name="connsiteY10-1216" fmla="*/ 343364 h 9608431"/>
                  <a:gd name="connsiteX11-1217" fmla="*/ 643658 w 1165681"/>
                  <a:gd name="connsiteY11-1218" fmla="*/ 0 h 9608431"/>
                  <a:gd name="connsiteX0-1219" fmla="*/ 643658 w 1165681"/>
                  <a:gd name="connsiteY0-1220" fmla="*/ 0 h 9608431"/>
                  <a:gd name="connsiteX1-1221" fmla="*/ 802520 w 1165681"/>
                  <a:gd name="connsiteY1-1222" fmla="*/ 2529731 h 9608431"/>
                  <a:gd name="connsiteX2-1223" fmla="*/ 574556 w 1165681"/>
                  <a:gd name="connsiteY2-1224" fmla="*/ 5080996 h 9608431"/>
                  <a:gd name="connsiteX3-1225" fmla="*/ 996471 w 1165681"/>
                  <a:gd name="connsiteY3-1226" fmla="*/ 7056377 h 9608431"/>
                  <a:gd name="connsiteX4-1227" fmla="*/ 620199 w 1165681"/>
                  <a:gd name="connsiteY4-1228" fmla="*/ 9608431 h 9608431"/>
                  <a:gd name="connsiteX5-1229" fmla="*/ 30919 w 1165681"/>
                  <a:gd name="connsiteY5-1230" fmla="*/ 9120583 h 9608431"/>
                  <a:gd name="connsiteX6-1231" fmla="*/ 41249 w 1165681"/>
                  <a:gd name="connsiteY6-1232" fmla="*/ 7080955 h 9608431"/>
                  <a:gd name="connsiteX7-1233" fmla="*/ 23675 w 1165681"/>
                  <a:gd name="connsiteY7-1234" fmla="*/ 4302420 h 9608431"/>
                  <a:gd name="connsiteX8-1235" fmla="*/ 483542 w 1165681"/>
                  <a:gd name="connsiteY8-1236" fmla="*/ 2804667 h 9608431"/>
                  <a:gd name="connsiteX9-1237" fmla="*/ 61339 w 1165681"/>
                  <a:gd name="connsiteY9-1238" fmla="*/ 1703640 h 9608431"/>
                  <a:gd name="connsiteX10-1239" fmla="*/ 59200 w 1165681"/>
                  <a:gd name="connsiteY10-1240" fmla="*/ 343364 h 9608431"/>
                  <a:gd name="connsiteX11-1241" fmla="*/ 643658 w 1165681"/>
                  <a:gd name="connsiteY11-1242" fmla="*/ 0 h 9608431"/>
                  <a:gd name="connsiteX0-1243" fmla="*/ 643658 w 1165681"/>
                  <a:gd name="connsiteY0-1244" fmla="*/ 0 h 9608431"/>
                  <a:gd name="connsiteX1-1245" fmla="*/ 802520 w 1165681"/>
                  <a:gd name="connsiteY1-1246" fmla="*/ 2529731 h 9608431"/>
                  <a:gd name="connsiteX2-1247" fmla="*/ 574556 w 1165681"/>
                  <a:gd name="connsiteY2-1248" fmla="*/ 5080996 h 9608431"/>
                  <a:gd name="connsiteX3-1249" fmla="*/ 996471 w 1165681"/>
                  <a:gd name="connsiteY3-1250" fmla="*/ 7056377 h 9608431"/>
                  <a:gd name="connsiteX4-1251" fmla="*/ 620199 w 1165681"/>
                  <a:gd name="connsiteY4-1252" fmla="*/ 9608431 h 9608431"/>
                  <a:gd name="connsiteX5-1253" fmla="*/ 30919 w 1165681"/>
                  <a:gd name="connsiteY5-1254" fmla="*/ 9120583 h 9608431"/>
                  <a:gd name="connsiteX6-1255" fmla="*/ 41249 w 1165681"/>
                  <a:gd name="connsiteY6-1256" fmla="*/ 7080955 h 9608431"/>
                  <a:gd name="connsiteX7-1257" fmla="*/ 23675 w 1165681"/>
                  <a:gd name="connsiteY7-1258" fmla="*/ 4302420 h 9608431"/>
                  <a:gd name="connsiteX8-1259" fmla="*/ 483542 w 1165681"/>
                  <a:gd name="connsiteY8-1260" fmla="*/ 2804667 h 9608431"/>
                  <a:gd name="connsiteX9-1261" fmla="*/ 61339 w 1165681"/>
                  <a:gd name="connsiteY9-1262" fmla="*/ 1703640 h 9608431"/>
                  <a:gd name="connsiteX10-1263" fmla="*/ 59200 w 1165681"/>
                  <a:gd name="connsiteY10-1264" fmla="*/ 343364 h 9608431"/>
                  <a:gd name="connsiteX11-1265" fmla="*/ 643658 w 1165681"/>
                  <a:gd name="connsiteY11-1266" fmla="*/ 0 h 9608431"/>
                  <a:gd name="connsiteX0-1267" fmla="*/ 643658 w 1165681"/>
                  <a:gd name="connsiteY0-1268" fmla="*/ 0 h 9608431"/>
                  <a:gd name="connsiteX1-1269" fmla="*/ 802520 w 1165681"/>
                  <a:gd name="connsiteY1-1270" fmla="*/ 2529731 h 9608431"/>
                  <a:gd name="connsiteX2-1271" fmla="*/ 574556 w 1165681"/>
                  <a:gd name="connsiteY2-1272" fmla="*/ 5080996 h 9608431"/>
                  <a:gd name="connsiteX3-1273" fmla="*/ 996471 w 1165681"/>
                  <a:gd name="connsiteY3-1274" fmla="*/ 7056377 h 9608431"/>
                  <a:gd name="connsiteX4-1275" fmla="*/ 620199 w 1165681"/>
                  <a:gd name="connsiteY4-1276" fmla="*/ 9608431 h 9608431"/>
                  <a:gd name="connsiteX5-1277" fmla="*/ 30919 w 1165681"/>
                  <a:gd name="connsiteY5-1278" fmla="*/ 9120583 h 9608431"/>
                  <a:gd name="connsiteX6-1279" fmla="*/ 41249 w 1165681"/>
                  <a:gd name="connsiteY6-1280" fmla="*/ 7080955 h 9608431"/>
                  <a:gd name="connsiteX7-1281" fmla="*/ 23675 w 1165681"/>
                  <a:gd name="connsiteY7-1282" fmla="*/ 4302420 h 9608431"/>
                  <a:gd name="connsiteX8-1283" fmla="*/ 483542 w 1165681"/>
                  <a:gd name="connsiteY8-1284" fmla="*/ 2804667 h 9608431"/>
                  <a:gd name="connsiteX9-1285" fmla="*/ 48524 w 1165681"/>
                  <a:gd name="connsiteY9-1286" fmla="*/ 1710454 h 9608431"/>
                  <a:gd name="connsiteX10-1287" fmla="*/ 59200 w 1165681"/>
                  <a:gd name="connsiteY10-1288" fmla="*/ 343364 h 9608431"/>
                  <a:gd name="connsiteX11-1289" fmla="*/ 643658 w 1165681"/>
                  <a:gd name="connsiteY11-1290" fmla="*/ 0 h 9608431"/>
                  <a:gd name="connsiteX0-1291" fmla="*/ 643658 w 996891"/>
                  <a:gd name="connsiteY0-1292" fmla="*/ 0 h 9608431"/>
                  <a:gd name="connsiteX1-1293" fmla="*/ 802520 w 996891"/>
                  <a:gd name="connsiteY1-1294" fmla="*/ 2529731 h 9608431"/>
                  <a:gd name="connsiteX2-1295" fmla="*/ 541422 w 996891"/>
                  <a:gd name="connsiteY2-1296" fmla="*/ 4276690 h 9608431"/>
                  <a:gd name="connsiteX3-1297" fmla="*/ 996471 w 996891"/>
                  <a:gd name="connsiteY3-1298" fmla="*/ 7056377 h 9608431"/>
                  <a:gd name="connsiteX4-1299" fmla="*/ 620199 w 996891"/>
                  <a:gd name="connsiteY4-1300" fmla="*/ 9608431 h 9608431"/>
                  <a:gd name="connsiteX5-1301" fmla="*/ 30919 w 996891"/>
                  <a:gd name="connsiteY5-1302" fmla="*/ 9120583 h 9608431"/>
                  <a:gd name="connsiteX6-1303" fmla="*/ 41249 w 996891"/>
                  <a:gd name="connsiteY6-1304" fmla="*/ 7080955 h 9608431"/>
                  <a:gd name="connsiteX7-1305" fmla="*/ 23675 w 996891"/>
                  <a:gd name="connsiteY7-1306" fmla="*/ 4302420 h 9608431"/>
                  <a:gd name="connsiteX8-1307" fmla="*/ 483542 w 996891"/>
                  <a:gd name="connsiteY8-1308" fmla="*/ 2804667 h 9608431"/>
                  <a:gd name="connsiteX9-1309" fmla="*/ 48524 w 996891"/>
                  <a:gd name="connsiteY9-1310" fmla="*/ 1710454 h 9608431"/>
                  <a:gd name="connsiteX10-1311" fmla="*/ 59200 w 996891"/>
                  <a:gd name="connsiteY10-1312" fmla="*/ 343364 h 9608431"/>
                  <a:gd name="connsiteX11-1313" fmla="*/ 643658 w 996891"/>
                  <a:gd name="connsiteY11-1314" fmla="*/ 0 h 9608431"/>
                  <a:gd name="connsiteX0-1315" fmla="*/ 643658 w 996891"/>
                  <a:gd name="connsiteY0-1316" fmla="*/ 0 h 9608431"/>
                  <a:gd name="connsiteX1-1317" fmla="*/ 802520 w 996891"/>
                  <a:gd name="connsiteY1-1318" fmla="*/ 2529731 h 9608431"/>
                  <a:gd name="connsiteX2-1319" fmla="*/ 541422 w 996891"/>
                  <a:gd name="connsiteY2-1320" fmla="*/ 4276690 h 9608431"/>
                  <a:gd name="connsiteX3-1321" fmla="*/ 996471 w 996891"/>
                  <a:gd name="connsiteY3-1322" fmla="*/ 7056377 h 9608431"/>
                  <a:gd name="connsiteX4-1323" fmla="*/ 620199 w 996891"/>
                  <a:gd name="connsiteY4-1324" fmla="*/ 9608431 h 9608431"/>
                  <a:gd name="connsiteX5-1325" fmla="*/ 30919 w 996891"/>
                  <a:gd name="connsiteY5-1326" fmla="*/ 9120583 h 9608431"/>
                  <a:gd name="connsiteX6-1327" fmla="*/ 41249 w 996891"/>
                  <a:gd name="connsiteY6-1328" fmla="*/ 7080955 h 9608431"/>
                  <a:gd name="connsiteX7-1329" fmla="*/ 23675 w 996891"/>
                  <a:gd name="connsiteY7-1330" fmla="*/ 4302420 h 9608431"/>
                  <a:gd name="connsiteX8-1331" fmla="*/ 483542 w 996891"/>
                  <a:gd name="connsiteY8-1332" fmla="*/ 2804667 h 9608431"/>
                  <a:gd name="connsiteX9-1333" fmla="*/ 48524 w 996891"/>
                  <a:gd name="connsiteY9-1334" fmla="*/ 1710454 h 9608431"/>
                  <a:gd name="connsiteX10-1335" fmla="*/ 59200 w 996891"/>
                  <a:gd name="connsiteY10-1336" fmla="*/ 343364 h 9608431"/>
                  <a:gd name="connsiteX11-1337" fmla="*/ 643658 w 996891"/>
                  <a:gd name="connsiteY11-1338" fmla="*/ 0 h 9608431"/>
                  <a:gd name="connsiteX0-1339" fmla="*/ 643658 w 996891"/>
                  <a:gd name="connsiteY0-1340" fmla="*/ 0 h 9608431"/>
                  <a:gd name="connsiteX1-1341" fmla="*/ 802520 w 996891"/>
                  <a:gd name="connsiteY1-1342" fmla="*/ 2529731 h 9608431"/>
                  <a:gd name="connsiteX2-1343" fmla="*/ 541422 w 996891"/>
                  <a:gd name="connsiteY2-1344" fmla="*/ 4276690 h 9608431"/>
                  <a:gd name="connsiteX3-1345" fmla="*/ 996471 w 996891"/>
                  <a:gd name="connsiteY3-1346" fmla="*/ 7056377 h 9608431"/>
                  <a:gd name="connsiteX4-1347" fmla="*/ 620199 w 996891"/>
                  <a:gd name="connsiteY4-1348" fmla="*/ 9608431 h 9608431"/>
                  <a:gd name="connsiteX5-1349" fmla="*/ 30919 w 996891"/>
                  <a:gd name="connsiteY5-1350" fmla="*/ 9120583 h 9608431"/>
                  <a:gd name="connsiteX6-1351" fmla="*/ 41249 w 996891"/>
                  <a:gd name="connsiteY6-1352" fmla="*/ 7080955 h 9608431"/>
                  <a:gd name="connsiteX7-1353" fmla="*/ 23675 w 996891"/>
                  <a:gd name="connsiteY7-1354" fmla="*/ 4302420 h 9608431"/>
                  <a:gd name="connsiteX8-1355" fmla="*/ 483542 w 996891"/>
                  <a:gd name="connsiteY8-1356" fmla="*/ 2804667 h 9608431"/>
                  <a:gd name="connsiteX9-1357" fmla="*/ 48524 w 996891"/>
                  <a:gd name="connsiteY9-1358" fmla="*/ 1710454 h 9608431"/>
                  <a:gd name="connsiteX10-1359" fmla="*/ 59200 w 996891"/>
                  <a:gd name="connsiteY10-1360" fmla="*/ 343364 h 9608431"/>
                  <a:gd name="connsiteX11-1361" fmla="*/ 643658 w 996891"/>
                  <a:gd name="connsiteY11-1362" fmla="*/ 0 h 9608431"/>
                  <a:gd name="connsiteX0-1363" fmla="*/ 643658 w 1036884"/>
                  <a:gd name="connsiteY0-1364" fmla="*/ 0 h 9608431"/>
                  <a:gd name="connsiteX1-1365" fmla="*/ 802520 w 1036884"/>
                  <a:gd name="connsiteY1-1366" fmla="*/ 2529731 h 9608431"/>
                  <a:gd name="connsiteX2-1367" fmla="*/ 541422 w 1036884"/>
                  <a:gd name="connsiteY2-1368" fmla="*/ 4276690 h 9608431"/>
                  <a:gd name="connsiteX3-1369" fmla="*/ 996471 w 1036884"/>
                  <a:gd name="connsiteY3-1370" fmla="*/ 7056377 h 9608431"/>
                  <a:gd name="connsiteX4-1371" fmla="*/ 620199 w 1036884"/>
                  <a:gd name="connsiteY4-1372" fmla="*/ 9608431 h 9608431"/>
                  <a:gd name="connsiteX5-1373" fmla="*/ 30919 w 1036884"/>
                  <a:gd name="connsiteY5-1374" fmla="*/ 9120583 h 9608431"/>
                  <a:gd name="connsiteX6-1375" fmla="*/ 41249 w 1036884"/>
                  <a:gd name="connsiteY6-1376" fmla="*/ 7080955 h 9608431"/>
                  <a:gd name="connsiteX7-1377" fmla="*/ 23675 w 1036884"/>
                  <a:gd name="connsiteY7-1378" fmla="*/ 4302420 h 9608431"/>
                  <a:gd name="connsiteX8-1379" fmla="*/ 483542 w 1036884"/>
                  <a:gd name="connsiteY8-1380" fmla="*/ 2804667 h 9608431"/>
                  <a:gd name="connsiteX9-1381" fmla="*/ 48524 w 1036884"/>
                  <a:gd name="connsiteY9-1382" fmla="*/ 1710454 h 9608431"/>
                  <a:gd name="connsiteX10-1383" fmla="*/ 59200 w 1036884"/>
                  <a:gd name="connsiteY10-1384" fmla="*/ 343364 h 9608431"/>
                  <a:gd name="connsiteX11-1385" fmla="*/ 643658 w 1036884"/>
                  <a:gd name="connsiteY11-1386" fmla="*/ 0 h 9608431"/>
                  <a:gd name="connsiteX0-1387" fmla="*/ 643658 w 997447"/>
                  <a:gd name="connsiteY0-1388" fmla="*/ 0 h 9608431"/>
                  <a:gd name="connsiteX1-1389" fmla="*/ 802520 w 997447"/>
                  <a:gd name="connsiteY1-1390" fmla="*/ 2529731 h 9608431"/>
                  <a:gd name="connsiteX2-1391" fmla="*/ 497787 w 997447"/>
                  <a:gd name="connsiteY2-1392" fmla="*/ 4349207 h 9608431"/>
                  <a:gd name="connsiteX3-1393" fmla="*/ 996471 w 997447"/>
                  <a:gd name="connsiteY3-1394" fmla="*/ 7056377 h 9608431"/>
                  <a:gd name="connsiteX4-1395" fmla="*/ 620199 w 997447"/>
                  <a:gd name="connsiteY4-1396" fmla="*/ 9608431 h 9608431"/>
                  <a:gd name="connsiteX5-1397" fmla="*/ 30919 w 997447"/>
                  <a:gd name="connsiteY5-1398" fmla="*/ 9120583 h 9608431"/>
                  <a:gd name="connsiteX6-1399" fmla="*/ 41249 w 997447"/>
                  <a:gd name="connsiteY6-1400" fmla="*/ 7080955 h 9608431"/>
                  <a:gd name="connsiteX7-1401" fmla="*/ 23675 w 997447"/>
                  <a:gd name="connsiteY7-1402" fmla="*/ 4302420 h 9608431"/>
                  <a:gd name="connsiteX8-1403" fmla="*/ 483542 w 997447"/>
                  <a:gd name="connsiteY8-1404" fmla="*/ 2804667 h 9608431"/>
                  <a:gd name="connsiteX9-1405" fmla="*/ 48524 w 997447"/>
                  <a:gd name="connsiteY9-1406" fmla="*/ 1710454 h 9608431"/>
                  <a:gd name="connsiteX10-1407" fmla="*/ 59200 w 997447"/>
                  <a:gd name="connsiteY10-1408" fmla="*/ 343364 h 9608431"/>
                  <a:gd name="connsiteX11-1409" fmla="*/ 643658 w 997447"/>
                  <a:gd name="connsiteY11-1410" fmla="*/ 0 h 9608431"/>
                  <a:gd name="connsiteX0-1411" fmla="*/ 643658 w 1048358"/>
                  <a:gd name="connsiteY0-1412" fmla="*/ 0 h 9608431"/>
                  <a:gd name="connsiteX1-1413" fmla="*/ 802520 w 1048358"/>
                  <a:gd name="connsiteY1-1414" fmla="*/ 2529731 h 9608431"/>
                  <a:gd name="connsiteX2-1415" fmla="*/ 497787 w 1048358"/>
                  <a:gd name="connsiteY2-1416" fmla="*/ 4349207 h 9608431"/>
                  <a:gd name="connsiteX3-1417" fmla="*/ 996471 w 1048358"/>
                  <a:gd name="connsiteY3-1418" fmla="*/ 7056377 h 9608431"/>
                  <a:gd name="connsiteX4-1419" fmla="*/ 620199 w 1048358"/>
                  <a:gd name="connsiteY4-1420" fmla="*/ 9608431 h 9608431"/>
                  <a:gd name="connsiteX5-1421" fmla="*/ 30919 w 1048358"/>
                  <a:gd name="connsiteY5-1422" fmla="*/ 9120583 h 9608431"/>
                  <a:gd name="connsiteX6-1423" fmla="*/ 41249 w 1048358"/>
                  <a:gd name="connsiteY6-1424" fmla="*/ 7080955 h 9608431"/>
                  <a:gd name="connsiteX7-1425" fmla="*/ 23675 w 1048358"/>
                  <a:gd name="connsiteY7-1426" fmla="*/ 4302420 h 9608431"/>
                  <a:gd name="connsiteX8-1427" fmla="*/ 483542 w 1048358"/>
                  <a:gd name="connsiteY8-1428" fmla="*/ 2804667 h 9608431"/>
                  <a:gd name="connsiteX9-1429" fmla="*/ 48524 w 1048358"/>
                  <a:gd name="connsiteY9-1430" fmla="*/ 1710454 h 9608431"/>
                  <a:gd name="connsiteX10-1431" fmla="*/ 59200 w 1048358"/>
                  <a:gd name="connsiteY10-1432" fmla="*/ 343364 h 9608431"/>
                  <a:gd name="connsiteX11-1433" fmla="*/ 643658 w 1048358"/>
                  <a:gd name="connsiteY11-1434" fmla="*/ 0 h 9608431"/>
                  <a:gd name="connsiteX0-1435" fmla="*/ 643658 w 1048358"/>
                  <a:gd name="connsiteY0-1436" fmla="*/ 0 h 9608431"/>
                  <a:gd name="connsiteX1-1437" fmla="*/ 802520 w 1048358"/>
                  <a:gd name="connsiteY1-1438" fmla="*/ 2529731 h 9608431"/>
                  <a:gd name="connsiteX2-1439" fmla="*/ 497787 w 1048358"/>
                  <a:gd name="connsiteY2-1440" fmla="*/ 4349207 h 9608431"/>
                  <a:gd name="connsiteX3-1441" fmla="*/ 996471 w 1048358"/>
                  <a:gd name="connsiteY3-1442" fmla="*/ 7056377 h 9608431"/>
                  <a:gd name="connsiteX4-1443" fmla="*/ 620199 w 1048358"/>
                  <a:gd name="connsiteY4-1444" fmla="*/ 9608431 h 9608431"/>
                  <a:gd name="connsiteX5-1445" fmla="*/ 30919 w 1048358"/>
                  <a:gd name="connsiteY5-1446" fmla="*/ 9120583 h 9608431"/>
                  <a:gd name="connsiteX6-1447" fmla="*/ 41249 w 1048358"/>
                  <a:gd name="connsiteY6-1448" fmla="*/ 7080955 h 9608431"/>
                  <a:gd name="connsiteX7-1449" fmla="*/ 23675 w 1048358"/>
                  <a:gd name="connsiteY7-1450" fmla="*/ 4302420 h 9608431"/>
                  <a:gd name="connsiteX8-1451" fmla="*/ 550870 w 1048358"/>
                  <a:gd name="connsiteY8-1452" fmla="*/ 2900376 h 9608431"/>
                  <a:gd name="connsiteX9-1453" fmla="*/ 48524 w 1048358"/>
                  <a:gd name="connsiteY9-1454" fmla="*/ 1710454 h 9608431"/>
                  <a:gd name="connsiteX10-1455" fmla="*/ 59200 w 1048358"/>
                  <a:gd name="connsiteY10-1456" fmla="*/ 343364 h 9608431"/>
                  <a:gd name="connsiteX11-1457" fmla="*/ 643658 w 1048358"/>
                  <a:gd name="connsiteY11-1458" fmla="*/ 0 h 9608431"/>
                  <a:gd name="connsiteX0-1459" fmla="*/ 643658 w 1048358"/>
                  <a:gd name="connsiteY0-1460" fmla="*/ 0 h 9608431"/>
                  <a:gd name="connsiteX1-1461" fmla="*/ 802520 w 1048358"/>
                  <a:gd name="connsiteY1-1462" fmla="*/ 2529731 h 9608431"/>
                  <a:gd name="connsiteX2-1463" fmla="*/ 497787 w 1048358"/>
                  <a:gd name="connsiteY2-1464" fmla="*/ 4349207 h 9608431"/>
                  <a:gd name="connsiteX3-1465" fmla="*/ 996471 w 1048358"/>
                  <a:gd name="connsiteY3-1466" fmla="*/ 7056377 h 9608431"/>
                  <a:gd name="connsiteX4-1467" fmla="*/ 620199 w 1048358"/>
                  <a:gd name="connsiteY4-1468" fmla="*/ 9608431 h 9608431"/>
                  <a:gd name="connsiteX5-1469" fmla="*/ 30919 w 1048358"/>
                  <a:gd name="connsiteY5-1470" fmla="*/ 9120583 h 9608431"/>
                  <a:gd name="connsiteX6-1471" fmla="*/ 41249 w 1048358"/>
                  <a:gd name="connsiteY6-1472" fmla="*/ 7080955 h 9608431"/>
                  <a:gd name="connsiteX7-1473" fmla="*/ 23675 w 1048358"/>
                  <a:gd name="connsiteY7-1474" fmla="*/ 4302420 h 9608431"/>
                  <a:gd name="connsiteX8-1475" fmla="*/ 550870 w 1048358"/>
                  <a:gd name="connsiteY8-1476" fmla="*/ 2900376 h 9608431"/>
                  <a:gd name="connsiteX9-1477" fmla="*/ 48524 w 1048358"/>
                  <a:gd name="connsiteY9-1478" fmla="*/ 1710454 h 9608431"/>
                  <a:gd name="connsiteX10-1479" fmla="*/ 59200 w 1048358"/>
                  <a:gd name="connsiteY10-1480" fmla="*/ 343364 h 9608431"/>
                  <a:gd name="connsiteX11-1481" fmla="*/ 643658 w 1048358"/>
                  <a:gd name="connsiteY11-1482" fmla="*/ 0 h 9608431"/>
                  <a:gd name="connsiteX0-1483" fmla="*/ 643658 w 1048358"/>
                  <a:gd name="connsiteY0-1484" fmla="*/ 0 h 9608431"/>
                  <a:gd name="connsiteX1-1485" fmla="*/ 802520 w 1048358"/>
                  <a:gd name="connsiteY1-1486" fmla="*/ 2529731 h 9608431"/>
                  <a:gd name="connsiteX2-1487" fmla="*/ 497787 w 1048358"/>
                  <a:gd name="connsiteY2-1488" fmla="*/ 4349207 h 9608431"/>
                  <a:gd name="connsiteX3-1489" fmla="*/ 996471 w 1048358"/>
                  <a:gd name="connsiteY3-1490" fmla="*/ 7056377 h 9608431"/>
                  <a:gd name="connsiteX4-1491" fmla="*/ 620199 w 1048358"/>
                  <a:gd name="connsiteY4-1492" fmla="*/ 9608431 h 9608431"/>
                  <a:gd name="connsiteX5-1493" fmla="*/ 30919 w 1048358"/>
                  <a:gd name="connsiteY5-1494" fmla="*/ 9120583 h 9608431"/>
                  <a:gd name="connsiteX6-1495" fmla="*/ 41249 w 1048358"/>
                  <a:gd name="connsiteY6-1496" fmla="*/ 7080955 h 9608431"/>
                  <a:gd name="connsiteX7-1497" fmla="*/ 23675 w 1048358"/>
                  <a:gd name="connsiteY7-1498" fmla="*/ 4302420 h 9608431"/>
                  <a:gd name="connsiteX8-1499" fmla="*/ 414277 w 1048358"/>
                  <a:gd name="connsiteY8-1500" fmla="*/ 2890812 h 9608431"/>
                  <a:gd name="connsiteX9-1501" fmla="*/ 48524 w 1048358"/>
                  <a:gd name="connsiteY9-1502" fmla="*/ 1710454 h 9608431"/>
                  <a:gd name="connsiteX10-1503" fmla="*/ 59200 w 1048358"/>
                  <a:gd name="connsiteY10-1504" fmla="*/ 343364 h 9608431"/>
                  <a:gd name="connsiteX11-1505" fmla="*/ 643658 w 1048358"/>
                  <a:gd name="connsiteY11-1506" fmla="*/ 0 h 9608431"/>
                  <a:gd name="connsiteX0-1507" fmla="*/ 643658 w 1048358"/>
                  <a:gd name="connsiteY0-1508" fmla="*/ 0 h 9608431"/>
                  <a:gd name="connsiteX1-1509" fmla="*/ 802520 w 1048358"/>
                  <a:gd name="connsiteY1-1510" fmla="*/ 2529731 h 9608431"/>
                  <a:gd name="connsiteX2-1511" fmla="*/ 497787 w 1048358"/>
                  <a:gd name="connsiteY2-1512" fmla="*/ 4349207 h 9608431"/>
                  <a:gd name="connsiteX3-1513" fmla="*/ 996471 w 1048358"/>
                  <a:gd name="connsiteY3-1514" fmla="*/ 7056377 h 9608431"/>
                  <a:gd name="connsiteX4-1515" fmla="*/ 620199 w 1048358"/>
                  <a:gd name="connsiteY4-1516" fmla="*/ 9608431 h 9608431"/>
                  <a:gd name="connsiteX5-1517" fmla="*/ 30919 w 1048358"/>
                  <a:gd name="connsiteY5-1518" fmla="*/ 9120583 h 9608431"/>
                  <a:gd name="connsiteX6-1519" fmla="*/ 41249 w 1048358"/>
                  <a:gd name="connsiteY6-1520" fmla="*/ 7080955 h 9608431"/>
                  <a:gd name="connsiteX7-1521" fmla="*/ 23675 w 1048358"/>
                  <a:gd name="connsiteY7-1522" fmla="*/ 4302420 h 9608431"/>
                  <a:gd name="connsiteX8-1523" fmla="*/ 414277 w 1048358"/>
                  <a:gd name="connsiteY8-1524" fmla="*/ 2890812 h 9608431"/>
                  <a:gd name="connsiteX9-1525" fmla="*/ 48524 w 1048358"/>
                  <a:gd name="connsiteY9-1526" fmla="*/ 1710454 h 9608431"/>
                  <a:gd name="connsiteX10-1527" fmla="*/ 59200 w 1048358"/>
                  <a:gd name="connsiteY10-1528" fmla="*/ 343364 h 9608431"/>
                  <a:gd name="connsiteX11-1529" fmla="*/ 643658 w 1048358"/>
                  <a:gd name="connsiteY11-1530" fmla="*/ 0 h 9608431"/>
                  <a:gd name="connsiteX0-1531" fmla="*/ 643658 w 1048358"/>
                  <a:gd name="connsiteY0-1532" fmla="*/ 0 h 9608431"/>
                  <a:gd name="connsiteX1-1533" fmla="*/ 802520 w 1048358"/>
                  <a:gd name="connsiteY1-1534" fmla="*/ 2529731 h 9608431"/>
                  <a:gd name="connsiteX2-1535" fmla="*/ 497787 w 1048358"/>
                  <a:gd name="connsiteY2-1536" fmla="*/ 4349207 h 9608431"/>
                  <a:gd name="connsiteX3-1537" fmla="*/ 996471 w 1048358"/>
                  <a:gd name="connsiteY3-1538" fmla="*/ 7056377 h 9608431"/>
                  <a:gd name="connsiteX4-1539" fmla="*/ 620199 w 1048358"/>
                  <a:gd name="connsiteY4-1540" fmla="*/ 9608431 h 9608431"/>
                  <a:gd name="connsiteX5-1541" fmla="*/ 30919 w 1048358"/>
                  <a:gd name="connsiteY5-1542" fmla="*/ 9120583 h 9608431"/>
                  <a:gd name="connsiteX6-1543" fmla="*/ 41249 w 1048358"/>
                  <a:gd name="connsiteY6-1544" fmla="*/ 7080955 h 9608431"/>
                  <a:gd name="connsiteX7-1545" fmla="*/ 23675 w 1048358"/>
                  <a:gd name="connsiteY7-1546" fmla="*/ 4302420 h 9608431"/>
                  <a:gd name="connsiteX8-1547" fmla="*/ 414277 w 1048358"/>
                  <a:gd name="connsiteY8-1548" fmla="*/ 2890812 h 9608431"/>
                  <a:gd name="connsiteX9-1549" fmla="*/ 48524 w 1048358"/>
                  <a:gd name="connsiteY9-1550" fmla="*/ 1710454 h 9608431"/>
                  <a:gd name="connsiteX10-1551" fmla="*/ 59200 w 1048358"/>
                  <a:gd name="connsiteY10-1552" fmla="*/ 343364 h 9608431"/>
                  <a:gd name="connsiteX11-1553" fmla="*/ 643658 w 1048358"/>
                  <a:gd name="connsiteY11-1554" fmla="*/ 0 h 9608431"/>
                  <a:gd name="connsiteX0-1555" fmla="*/ 643658 w 1005094"/>
                  <a:gd name="connsiteY0-1556" fmla="*/ 0 h 9608431"/>
                  <a:gd name="connsiteX1-1557" fmla="*/ 802520 w 1005094"/>
                  <a:gd name="connsiteY1-1558" fmla="*/ 2529731 h 9608431"/>
                  <a:gd name="connsiteX2-1559" fmla="*/ 497787 w 1005094"/>
                  <a:gd name="connsiteY2-1560" fmla="*/ 4349207 h 9608431"/>
                  <a:gd name="connsiteX3-1561" fmla="*/ 996471 w 1005094"/>
                  <a:gd name="connsiteY3-1562" fmla="*/ 7056377 h 9608431"/>
                  <a:gd name="connsiteX4-1563" fmla="*/ 620199 w 1005094"/>
                  <a:gd name="connsiteY4-1564" fmla="*/ 9608431 h 9608431"/>
                  <a:gd name="connsiteX5-1565" fmla="*/ 30919 w 1005094"/>
                  <a:gd name="connsiteY5-1566" fmla="*/ 9120583 h 9608431"/>
                  <a:gd name="connsiteX6-1567" fmla="*/ 41249 w 1005094"/>
                  <a:gd name="connsiteY6-1568" fmla="*/ 7080955 h 9608431"/>
                  <a:gd name="connsiteX7-1569" fmla="*/ 23675 w 1005094"/>
                  <a:gd name="connsiteY7-1570" fmla="*/ 4302420 h 9608431"/>
                  <a:gd name="connsiteX8-1571" fmla="*/ 414277 w 1005094"/>
                  <a:gd name="connsiteY8-1572" fmla="*/ 2890812 h 9608431"/>
                  <a:gd name="connsiteX9-1573" fmla="*/ 48524 w 1005094"/>
                  <a:gd name="connsiteY9-1574" fmla="*/ 1710454 h 9608431"/>
                  <a:gd name="connsiteX10-1575" fmla="*/ 59200 w 1005094"/>
                  <a:gd name="connsiteY10-1576" fmla="*/ 343364 h 9608431"/>
                  <a:gd name="connsiteX11-1577" fmla="*/ 643658 w 1005094"/>
                  <a:gd name="connsiteY11-1578" fmla="*/ 0 h 9608431"/>
                  <a:gd name="connsiteX0-1579" fmla="*/ 643658 w 970922"/>
                  <a:gd name="connsiteY0-1580" fmla="*/ 0 h 9608431"/>
                  <a:gd name="connsiteX1-1581" fmla="*/ 802520 w 970922"/>
                  <a:gd name="connsiteY1-1582" fmla="*/ 2529731 h 9608431"/>
                  <a:gd name="connsiteX2-1583" fmla="*/ 497787 w 970922"/>
                  <a:gd name="connsiteY2-1584" fmla="*/ 4349207 h 9608431"/>
                  <a:gd name="connsiteX3-1585" fmla="*/ 805489 w 970922"/>
                  <a:gd name="connsiteY3-1586" fmla="*/ 6171618 h 9608431"/>
                  <a:gd name="connsiteX4-1587" fmla="*/ 620199 w 970922"/>
                  <a:gd name="connsiteY4-1588" fmla="*/ 9608431 h 9608431"/>
                  <a:gd name="connsiteX5-1589" fmla="*/ 30919 w 970922"/>
                  <a:gd name="connsiteY5-1590" fmla="*/ 9120583 h 9608431"/>
                  <a:gd name="connsiteX6-1591" fmla="*/ 41249 w 970922"/>
                  <a:gd name="connsiteY6-1592" fmla="*/ 7080955 h 9608431"/>
                  <a:gd name="connsiteX7-1593" fmla="*/ 23675 w 970922"/>
                  <a:gd name="connsiteY7-1594" fmla="*/ 4302420 h 9608431"/>
                  <a:gd name="connsiteX8-1595" fmla="*/ 414277 w 970922"/>
                  <a:gd name="connsiteY8-1596" fmla="*/ 2890812 h 9608431"/>
                  <a:gd name="connsiteX9-1597" fmla="*/ 48524 w 970922"/>
                  <a:gd name="connsiteY9-1598" fmla="*/ 1710454 h 9608431"/>
                  <a:gd name="connsiteX10-1599" fmla="*/ 59200 w 970922"/>
                  <a:gd name="connsiteY10-1600" fmla="*/ 343364 h 9608431"/>
                  <a:gd name="connsiteX11-1601" fmla="*/ 643658 w 970922"/>
                  <a:gd name="connsiteY11-1602" fmla="*/ 0 h 9608431"/>
                  <a:gd name="connsiteX0-1603" fmla="*/ 643658 w 1066973"/>
                  <a:gd name="connsiteY0-1604" fmla="*/ 0 h 9608431"/>
                  <a:gd name="connsiteX1-1605" fmla="*/ 802520 w 1066973"/>
                  <a:gd name="connsiteY1-1606" fmla="*/ 2529731 h 9608431"/>
                  <a:gd name="connsiteX2-1607" fmla="*/ 497787 w 1066973"/>
                  <a:gd name="connsiteY2-1608" fmla="*/ 4349207 h 9608431"/>
                  <a:gd name="connsiteX3-1609" fmla="*/ 1066172 w 1066973"/>
                  <a:gd name="connsiteY3-1610" fmla="*/ 5950818 h 9608431"/>
                  <a:gd name="connsiteX4-1611" fmla="*/ 620199 w 1066973"/>
                  <a:gd name="connsiteY4-1612" fmla="*/ 9608431 h 9608431"/>
                  <a:gd name="connsiteX5-1613" fmla="*/ 30919 w 1066973"/>
                  <a:gd name="connsiteY5-1614" fmla="*/ 9120583 h 9608431"/>
                  <a:gd name="connsiteX6-1615" fmla="*/ 41249 w 1066973"/>
                  <a:gd name="connsiteY6-1616" fmla="*/ 7080955 h 9608431"/>
                  <a:gd name="connsiteX7-1617" fmla="*/ 23675 w 1066973"/>
                  <a:gd name="connsiteY7-1618" fmla="*/ 4302420 h 9608431"/>
                  <a:gd name="connsiteX8-1619" fmla="*/ 414277 w 1066973"/>
                  <a:gd name="connsiteY8-1620" fmla="*/ 2890812 h 9608431"/>
                  <a:gd name="connsiteX9-1621" fmla="*/ 48524 w 1066973"/>
                  <a:gd name="connsiteY9-1622" fmla="*/ 1710454 h 9608431"/>
                  <a:gd name="connsiteX10-1623" fmla="*/ 59200 w 1066973"/>
                  <a:gd name="connsiteY10-1624" fmla="*/ 343364 h 9608431"/>
                  <a:gd name="connsiteX11-1625" fmla="*/ 643658 w 1066973"/>
                  <a:gd name="connsiteY11-1626" fmla="*/ 0 h 9608431"/>
                  <a:gd name="connsiteX0-1627" fmla="*/ 643658 w 1169636"/>
                  <a:gd name="connsiteY0-1628" fmla="*/ 0 h 9608431"/>
                  <a:gd name="connsiteX1-1629" fmla="*/ 802520 w 1169636"/>
                  <a:gd name="connsiteY1-1630" fmla="*/ 2529731 h 9608431"/>
                  <a:gd name="connsiteX2-1631" fmla="*/ 497787 w 1169636"/>
                  <a:gd name="connsiteY2-1632" fmla="*/ 4349207 h 9608431"/>
                  <a:gd name="connsiteX3-1633" fmla="*/ 1066172 w 1169636"/>
                  <a:gd name="connsiteY3-1634" fmla="*/ 5950818 h 9608431"/>
                  <a:gd name="connsiteX4-1635" fmla="*/ 620199 w 1169636"/>
                  <a:gd name="connsiteY4-1636" fmla="*/ 9608431 h 9608431"/>
                  <a:gd name="connsiteX5-1637" fmla="*/ 30919 w 1169636"/>
                  <a:gd name="connsiteY5-1638" fmla="*/ 9120583 h 9608431"/>
                  <a:gd name="connsiteX6-1639" fmla="*/ 41249 w 1169636"/>
                  <a:gd name="connsiteY6-1640" fmla="*/ 7080955 h 9608431"/>
                  <a:gd name="connsiteX7-1641" fmla="*/ 23675 w 1169636"/>
                  <a:gd name="connsiteY7-1642" fmla="*/ 4302420 h 9608431"/>
                  <a:gd name="connsiteX8-1643" fmla="*/ 414277 w 1169636"/>
                  <a:gd name="connsiteY8-1644" fmla="*/ 2890812 h 9608431"/>
                  <a:gd name="connsiteX9-1645" fmla="*/ 48524 w 1169636"/>
                  <a:gd name="connsiteY9-1646" fmla="*/ 1710454 h 9608431"/>
                  <a:gd name="connsiteX10-1647" fmla="*/ 59200 w 1169636"/>
                  <a:gd name="connsiteY10-1648" fmla="*/ 343364 h 9608431"/>
                  <a:gd name="connsiteX11-1649" fmla="*/ 643658 w 1169636"/>
                  <a:gd name="connsiteY11-1650" fmla="*/ 0 h 9608431"/>
                  <a:gd name="connsiteX0-1651" fmla="*/ 643658 w 1085866"/>
                  <a:gd name="connsiteY0-1652" fmla="*/ 0 h 9608431"/>
                  <a:gd name="connsiteX1-1653" fmla="*/ 802520 w 1085866"/>
                  <a:gd name="connsiteY1-1654" fmla="*/ 2529731 h 9608431"/>
                  <a:gd name="connsiteX2-1655" fmla="*/ 497787 w 1085866"/>
                  <a:gd name="connsiteY2-1656" fmla="*/ 4349207 h 9608431"/>
                  <a:gd name="connsiteX3-1657" fmla="*/ 1066172 w 1085866"/>
                  <a:gd name="connsiteY3-1658" fmla="*/ 5950818 h 9608431"/>
                  <a:gd name="connsiteX4-1659" fmla="*/ 620199 w 1085866"/>
                  <a:gd name="connsiteY4-1660" fmla="*/ 9608431 h 9608431"/>
                  <a:gd name="connsiteX5-1661" fmla="*/ 30919 w 1085866"/>
                  <a:gd name="connsiteY5-1662" fmla="*/ 9120583 h 9608431"/>
                  <a:gd name="connsiteX6-1663" fmla="*/ 41249 w 1085866"/>
                  <a:gd name="connsiteY6-1664" fmla="*/ 7080955 h 9608431"/>
                  <a:gd name="connsiteX7-1665" fmla="*/ 23675 w 1085866"/>
                  <a:gd name="connsiteY7-1666" fmla="*/ 4302420 h 9608431"/>
                  <a:gd name="connsiteX8-1667" fmla="*/ 414277 w 1085866"/>
                  <a:gd name="connsiteY8-1668" fmla="*/ 2890812 h 9608431"/>
                  <a:gd name="connsiteX9-1669" fmla="*/ 48524 w 1085866"/>
                  <a:gd name="connsiteY9-1670" fmla="*/ 1710454 h 9608431"/>
                  <a:gd name="connsiteX10-1671" fmla="*/ 59200 w 1085866"/>
                  <a:gd name="connsiteY10-1672" fmla="*/ 343364 h 9608431"/>
                  <a:gd name="connsiteX11-1673" fmla="*/ 643658 w 1085866"/>
                  <a:gd name="connsiteY11-1674" fmla="*/ 0 h 9608431"/>
                  <a:gd name="connsiteX0-1675" fmla="*/ 643658 w 1006343"/>
                  <a:gd name="connsiteY0-1676" fmla="*/ 0 h 9608431"/>
                  <a:gd name="connsiteX1-1677" fmla="*/ 802520 w 1006343"/>
                  <a:gd name="connsiteY1-1678" fmla="*/ 2529731 h 9608431"/>
                  <a:gd name="connsiteX2-1679" fmla="*/ 497787 w 1006343"/>
                  <a:gd name="connsiteY2-1680" fmla="*/ 4349207 h 9608431"/>
                  <a:gd name="connsiteX3-1681" fmla="*/ 984716 w 1006343"/>
                  <a:gd name="connsiteY3-1682" fmla="*/ 5550290 h 9608431"/>
                  <a:gd name="connsiteX4-1683" fmla="*/ 620199 w 1006343"/>
                  <a:gd name="connsiteY4-1684" fmla="*/ 9608431 h 9608431"/>
                  <a:gd name="connsiteX5-1685" fmla="*/ 30919 w 1006343"/>
                  <a:gd name="connsiteY5-1686" fmla="*/ 9120583 h 9608431"/>
                  <a:gd name="connsiteX6-1687" fmla="*/ 41249 w 1006343"/>
                  <a:gd name="connsiteY6-1688" fmla="*/ 7080955 h 9608431"/>
                  <a:gd name="connsiteX7-1689" fmla="*/ 23675 w 1006343"/>
                  <a:gd name="connsiteY7-1690" fmla="*/ 4302420 h 9608431"/>
                  <a:gd name="connsiteX8-1691" fmla="*/ 414277 w 1006343"/>
                  <a:gd name="connsiteY8-1692" fmla="*/ 2890812 h 9608431"/>
                  <a:gd name="connsiteX9-1693" fmla="*/ 48524 w 1006343"/>
                  <a:gd name="connsiteY9-1694" fmla="*/ 1710454 h 9608431"/>
                  <a:gd name="connsiteX10-1695" fmla="*/ 59200 w 1006343"/>
                  <a:gd name="connsiteY10-1696" fmla="*/ 343364 h 9608431"/>
                  <a:gd name="connsiteX11-1697" fmla="*/ 643658 w 1006343"/>
                  <a:gd name="connsiteY11-1698" fmla="*/ 0 h 9608431"/>
                  <a:gd name="connsiteX0-1699" fmla="*/ 643658 w 1232311"/>
                  <a:gd name="connsiteY0-1700" fmla="*/ 0 h 9608431"/>
                  <a:gd name="connsiteX1-1701" fmla="*/ 802520 w 1232311"/>
                  <a:gd name="connsiteY1-1702" fmla="*/ 2529731 h 9608431"/>
                  <a:gd name="connsiteX2-1703" fmla="*/ 497787 w 1232311"/>
                  <a:gd name="connsiteY2-1704" fmla="*/ 4349207 h 9608431"/>
                  <a:gd name="connsiteX3-1705" fmla="*/ 984716 w 1232311"/>
                  <a:gd name="connsiteY3-1706" fmla="*/ 5550290 h 9608431"/>
                  <a:gd name="connsiteX4-1707" fmla="*/ 620199 w 1232311"/>
                  <a:gd name="connsiteY4-1708" fmla="*/ 9608431 h 9608431"/>
                  <a:gd name="connsiteX5-1709" fmla="*/ 30919 w 1232311"/>
                  <a:gd name="connsiteY5-1710" fmla="*/ 9120583 h 9608431"/>
                  <a:gd name="connsiteX6-1711" fmla="*/ 41249 w 1232311"/>
                  <a:gd name="connsiteY6-1712" fmla="*/ 7080955 h 9608431"/>
                  <a:gd name="connsiteX7-1713" fmla="*/ 23675 w 1232311"/>
                  <a:gd name="connsiteY7-1714" fmla="*/ 4302420 h 9608431"/>
                  <a:gd name="connsiteX8-1715" fmla="*/ 414277 w 1232311"/>
                  <a:gd name="connsiteY8-1716" fmla="*/ 2890812 h 9608431"/>
                  <a:gd name="connsiteX9-1717" fmla="*/ 48524 w 1232311"/>
                  <a:gd name="connsiteY9-1718" fmla="*/ 1710454 h 9608431"/>
                  <a:gd name="connsiteX10-1719" fmla="*/ 59200 w 1232311"/>
                  <a:gd name="connsiteY10-1720" fmla="*/ 343364 h 9608431"/>
                  <a:gd name="connsiteX11-1721" fmla="*/ 643658 w 1232311"/>
                  <a:gd name="connsiteY11-1722" fmla="*/ 0 h 9608431"/>
                  <a:gd name="connsiteX0-1723" fmla="*/ 643658 w 1061380"/>
                  <a:gd name="connsiteY0-1724" fmla="*/ 0 h 9608431"/>
                  <a:gd name="connsiteX1-1725" fmla="*/ 802520 w 1061380"/>
                  <a:gd name="connsiteY1-1726" fmla="*/ 2529731 h 9608431"/>
                  <a:gd name="connsiteX2-1727" fmla="*/ 497787 w 1061380"/>
                  <a:gd name="connsiteY2-1728" fmla="*/ 4349207 h 9608431"/>
                  <a:gd name="connsiteX3-1729" fmla="*/ 787485 w 1061380"/>
                  <a:gd name="connsiteY3-1730" fmla="*/ 6230505 h 9608431"/>
                  <a:gd name="connsiteX4-1731" fmla="*/ 620199 w 1061380"/>
                  <a:gd name="connsiteY4-1732" fmla="*/ 9608431 h 9608431"/>
                  <a:gd name="connsiteX5-1733" fmla="*/ 30919 w 1061380"/>
                  <a:gd name="connsiteY5-1734" fmla="*/ 9120583 h 9608431"/>
                  <a:gd name="connsiteX6-1735" fmla="*/ 41249 w 1061380"/>
                  <a:gd name="connsiteY6-1736" fmla="*/ 7080955 h 9608431"/>
                  <a:gd name="connsiteX7-1737" fmla="*/ 23675 w 1061380"/>
                  <a:gd name="connsiteY7-1738" fmla="*/ 4302420 h 9608431"/>
                  <a:gd name="connsiteX8-1739" fmla="*/ 414277 w 1061380"/>
                  <a:gd name="connsiteY8-1740" fmla="*/ 2890812 h 9608431"/>
                  <a:gd name="connsiteX9-1741" fmla="*/ 48524 w 1061380"/>
                  <a:gd name="connsiteY9-1742" fmla="*/ 1710454 h 9608431"/>
                  <a:gd name="connsiteX10-1743" fmla="*/ 59200 w 1061380"/>
                  <a:gd name="connsiteY10-1744" fmla="*/ 343364 h 9608431"/>
                  <a:gd name="connsiteX11-1745" fmla="*/ 643658 w 1061380"/>
                  <a:gd name="connsiteY11-1746" fmla="*/ 0 h 9608431"/>
                  <a:gd name="connsiteX0-1747" fmla="*/ 643658 w 971313"/>
                  <a:gd name="connsiteY0-1748" fmla="*/ 0 h 9608431"/>
                  <a:gd name="connsiteX1-1749" fmla="*/ 802520 w 971313"/>
                  <a:gd name="connsiteY1-1750" fmla="*/ 2529731 h 9608431"/>
                  <a:gd name="connsiteX2-1751" fmla="*/ 497787 w 971313"/>
                  <a:gd name="connsiteY2-1752" fmla="*/ 4349207 h 9608431"/>
                  <a:gd name="connsiteX3-1753" fmla="*/ 787485 w 971313"/>
                  <a:gd name="connsiteY3-1754" fmla="*/ 6230505 h 9608431"/>
                  <a:gd name="connsiteX4-1755" fmla="*/ 620199 w 971313"/>
                  <a:gd name="connsiteY4-1756" fmla="*/ 9608431 h 9608431"/>
                  <a:gd name="connsiteX5-1757" fmla="*/ 30919 w 971313"/>
                  <a:gd name="connsiteY5-1758" fmla="*/ 9120583 h 9608431"/>
                  <a:gd name="connsiteX6-1759" fmla="*/ 41249 w 971313"/>
                  <a:gd name="connsiteY6-1760" fmla="*/ 7080955 h 9608431"/>
                  <a:gd name="connsiteX7-1761" fmla="*/ 23675 w 971313"/>
                  <a:gd name="connsiteY7-1762" fmla="*/ 4302420 h 9608431"/>
                  <a:gd name="connsiteX8-1763" fmla="*/ 414277 w 971313"/>
                  <a:gd name="connsiteY8-1764" fmla="*/ 2890812 h 9608431"/>
                  <a:gd name="connsiteX9-1765" fmla="*/ 48524 w 971313"/>
                  <a:gd name="connsiteY9-1766" fmla="*/ 1710454 h 9608431"/>
                  <a:gd name="connsiteX10-1767" fmla="*/ 59200 w 971313"/>
                  <a:gd name="connsiteY10-1768" fmla="*/ 343364 h 9608431"/>
                  <a:gd name="connsiteX11-1769" fmla="*/ 643658 w 971313"/>
                  <a:gd name="connsiteY11-1770" fmla="*/ 0 h 9608431"/>
                  <a:gd name="connsiteX0-1771" fmla="*/ 643658 w 971313"/>
                  <a:gd name="connsiteY0-1772" fmla="*/ 0 h 9608431"/>
                  <a:gd name="connsiteX1-1773" fmla="*/ 802520 w 971313"/>
                  <a:gd name="connsiteY1-1774" fmla="*/ 2529731 h 9608431"/>
                  <a:gd name="connsiteX2-1775" fmla="*/ 497787 w 971313"/>
                  <a:gd name="connsiteY2-1776" fmla="*/ 4349207 h 9608431"/>
                  <a:gd name="connsiteX3-1777" fmla="*/ 787485 w 971313"/>
                  <a:gd name="connsiteY3-1778" fmla="*/ 6230505 h 9608431"/>
                  <a:gd name="connsiteX4-1779" fmla="*/ 620199 w 971313"/>
                  <a:gd name="connsiteY4-1780" fmla="*/ 9608431 h 9608431"/>
                  <a:gd name="connsiteX5-1781" fmla="*/ 30919 w 971313"/>
                  <a:gd name="connsiteY5-1782" fmla="*/ 9120583 h 9608431"/>
                  <a:gd name="connsiteX6-1783" fmla="*/ 41249 w 971313"/>
                  <a:gd name="connsiteY6-1784" fmla="*/ 7080955 h 9608431"/>
                  <a:gd name="connsiteX7-1785" fmla="*/ 23675 w 971313"/>
                  <a:gd name="connsiteY7-1786" fmla="*/ 4302420 h 9608431"/>
                  <a:gd name="connsiteX8-1787" fmla="*/ 414277 w 971313"/>
                  <a:gd name="connsiteY8-1788" fmla="*/ 2890812 h 9608431"/>
                  <a:gd name="connsiteX9-1789" fmla="*/ 48524 w 971313"/>
                  <a:gd name="connsiteY9-1790" fmla="*/ 1710454 h 9608431"/>
                  <a:gd name="connsiteX10-1791" fmla="*/ 59200 w 971313"/>
                  <a:gd name="connsiteY10-1792" fmla="*/ 343364 h 9608431"/>
                  <a:gd name="connsiteX11-1793" fmla="*/ 643658 w 971313"/>
                  <a:gd name="connsiteY11-1794" fmla="*/ 0 h 9608431"/>
                  <a:gd name="connsiteX0-1795" fmla="*/ 643658 w 971313"/>
                  <a:gd name="connsiteY0-1796" fmla="*/ 0 h 9608431"/>
                  <a:gd name="connsiteX1-1797" fmla="*/ 802520 w 971313"/>
                  <a:gd name="connsiteY1-1798" fmla="*/ 2529731 h 9608431"/>
                  <a:gd name="connsiteX2-1799" fmla="*/ 497787 w 971313"/>
                  <a:gd name="connsiteY2-1800" fmla="*/ 4349207 h 9608431"/>
                  <a:gd name="connsiteX3-1801" fmla="*/ 787485 w 971313"/>
                  <a:gd name="connsiteY3-1802" fmla="*/ 6230505 h 9608431"/>
                  <a:gd name="connsiteX4-1803" fmla="*/ 620199 w 971313"/>
                  <a:gd name="connsiteY4-1804" fmla="*/ 9608431 h 9608431"/>
                  <a:gd name="connsiteX5-1805" fmla="*/ 30919 w 971313"/>
                  <a:gd name="connsiteY5-1806" fmla="*/ 9120583 h 9608431"/>
                  <a:gd name="connsiteX6-1807" fmla="*/ 41249 w 971313"/>
                  <a:gd name="connsiteY6-1808" fmla="*/ 7080955 h 9608431"/>
                  <a:gd name="connsiteX7-1809" fmla="*/ 23675 w 971313"/>
                  <a:gd name="connsiteY7-1810" fmla="*/ 4302420 h 9608431"/>
                  <a:gd name="connsiteX8-1811" fmla="*/ 414277 w 971313"/>
                  <a:gd name="connsiteY8-1812" fmla="*/ 2890812 h 9608431"/>
                  <a:gd name="connsiteX9-1813" fmla="*/ 48524 w 971313"/>
                  <a:gd name="connsiteY9-1814" fmla="*/ 1710454 h 9608431"/>
                  <a:gd name="connsiteX10-1815" fmla="*/ 59200 w 971313"/>
                  <a:gd name="connsiteY10-1816" fmla="*/ 343364 h 9608431"/>
                  <a:gd name="connsiteX11-1817" fmla="*/ 643658 w 971313"/>
                  <a:gd name="connsiteY11-1818" fmla="*/ 0 h 9608431"/>
                  <a:gd name="connsiteX0-1819" fmla="*/ 643658 w 971313"/>
                  <a:gd name="connsiteY0-1820" fmla="*/ 0 h 9608431"/>
                  <a:gd name="connsiteX1-1821" fmla="*/ 802520 w 971313"/>
                  <a:gd name="connsiteY1-1822" fmla="*/ 2529731 h 9608431"/>
                  <a:gd name="connsiteX2-1823" fmla="*/ 497787 w 971313"/>
                  <a:gd name="connsiteY2-1824" fmla="*/ 4349207 h 9608431"/>
                  <a:gd name="connsiteX3-1825" fmla="*/ 787485 w 971313"/>
                  <a:gd name="connsiteY3-1826" fmla="*/ 6230505 h 9608431"/>
                  <a:gd name="connsiteX4-1827" fmla="*/ 620199 w 971313"/>
                  <a:gd name="connsiteY4-1828" fmla="*/ 9608431 h 9608431"/>
                  <a:gd name="connsiteX5-1829" fmla="*/ 30919 w 971313"/>
                  <a:gd name="connsiteY5-1830" fmla="*/ 9120583 h 9608431"/>
                  <a:gd name="connsiteX6-1831" fmla="*/ 41249 w 971313"/>
                  <a:gd name="connsiteY6-1832" fmla="*/ 7080955 h 9608431"/>
                  <a:gd name="connsiteX7-1833" fmla="*/ 23675 w 971313"/>
                  <a:gd name="connsiteY7-1834" fmla="*/ 4302420 h 9608431"/>
                  <a:gd name="connsiteX8-1835" fmla="*/ 414277 w 971313"/>
                  <a:gd name="connsiteY8-1836" fmla="*/ 2890812 h 9608431"/>
                  <a:gd name="connsiteX9-1837" fmla="*/ 48524 w 971313"/>
                  <a:gd name="connsiteY9-1838" fmla="*/ 1710454 h 9608431"/>
                  <a:gd name="connsiteX10-1839" fmla="*/ 59200 w 971313"/>
                  <a:gd name="connsiteY10-1840" fmla="*/ 343364 h 9608431"/>
                  <a:gd name="connsiteX11-1841" fmla="*/ 643658 w 971313"/>
                  <a:gd name="connsiteY11-1842" fmla="*/ 0 h 9608431"/>
                  <a:gd name="connsiteX0-1843" fmla="*/ 643658 w 971313"/>
                  <a:gd name="connsiteY0-1844" fmla="*/ 0 h 9608431"/>
                  <a:gd name="connsiteX1-1845" fmla="*/ 802520 w 971313"/>
                  <a:gd name="connsiteY1-1846" fmla="*/ 2529731 h 9608431"/>
                  <a:gd name="connsiteX2-1847" fmla="*/ 497787 w 971313"/>
                  <a:gd name="connsiteY2-1848" fmla="*/ 4349207 h 9608431"/>
                  <a:gd name="connsiteX3-1849" fmla="*/ 787485 w 971313"/>
                  <a:gd name="connsiteY3-1850" fmla="*/ 6230505 h 9608431"/>
                  <a:gd name="connsiteX4-1851" fmla="*/ 620199 w 971313"/>
                  <a:gd name="connsiteY4-1852" fmla="*/ 9608431 h 9608431"/>
                  <a:gd name="connsiteX5-1853" fmla="*/ 30919 w 971313"/>
                  <a:gd name="connsiteY5-1854" fmla="*/ 9120583 h 9608431"/>
                  <a:gd name="connsiteX6-1855" fmla="*/ 41249 w 971313"/>
                  <a:gd name="connsiteY6-1856" fmla="*/ 7080955 h 9608431"/>
                  <a:gd name="connsiteX7-1857" fmla="*/ 23675 w 971313"/>
                  <a:gd name="connsiteY7-1858" fmla="*/ 4302420 h 9608431"/>
                  <a:gd name="connsiteX8-1859" fmla="*/ 414277 w 971313"/>
                  <a:gd name="connsiteY8-1860" fmla="*/ 2890812 h 9608431"/>
                  <a:gd name="connsiteX9-1861" fmla="*/ 48524 w 971313"/>
                  <a:gd name="connsiteY9-1862" fmla="*/ 1710454 h 9608431"/>
                  <a:gd name="connsiteX10-1863" fmla="*/ 59200 w 971313"/>
                  <a:gd name="connsiteY10-1864" fmla="*/ 343364 h 9608431"/>
                  <a:gd name="connsiteX11-1865" fmla="*/ 643658 w 971313"/>
                  <a:gd name="connsiteY11-1866" fmla="*/ 0 h 9608431"/>
                  <a:gd name="connsiteX0-1867" fmla="*/ 632087 w 959742"/>
                  <a:gd name="connsiteY0-1868" fmla="*/ 0 h 9608431"/>
                  <a:gd name="connsiteX1-1869" fmla="*/ 790949 w 959742"/>
                  <a:gd name="connsiteY1-1870" fmla="*/ 2529731 h 9608431"/>
                  <a:gd name="connsiteX2-1871" fmla="*/ 486216 w 959742"/>
                  <a:gd name="connsiteY2-1872" fmla="*/ 4349207 h 9608431"/>
                  <a:gd name="connsiteX3-1873" fmla="*/ 775914 w 959742"/>
                  <a:gd name="connsiteY3-1874" fmla="*/ 6230505 h 9608431"/>
                  <a:gd name="connsiteX4-1875" fmla="*/ 608628 w 959742"/>
                  <a:gd name="connsiteY4-1876" fmla="*/ 9608431 h 9608431"/>
                  <a:gd name="connsiteX5-1877" fmla="*/ 19348 w 959742"/>
                  <a:gd name="connsiteY5-1878" fmla="*/ 9120583 h 9608431"/>
                  <a:gd name="connsiteX6-1879" fmla="*/ 114633 w 959742"/>
                  <a:gd name="connsiteY6-1880" fmla="*/ 6065915 h 9608431"/>
                  <a:gd name="connsiteX7-1881" fmla="*/ 12104 w 959742"/>
                  <a:gd name="connsiteY7-1882" fmla="*/ 4302420 h 9608431"/>
                  <a:gd name="connsiteX8-1883" fmla="*/ 402706 w 959742"/>
                  <a:gd name="connsiteY8-1884" fmla="*/ 2890812 h 9608431"/>
                  <a:gd name="connsiteX9-1885" fmla="*/ 36953 w 959742"/>
                  <a:gd name="connsiteY9-1886" fmla="*/ 1710454 h 9608431"/>
                  <a:gd name="connsiteX10-1887" fmla="*/ 47629 w 959742"/>
                  <a:gd name="connsiteY10-1888" fmla="*/ 343364 h 9608431"/>
                  <a:gd name="connsiteX11-1889" fmla="*/ 632087 w 959742"/>
                  <a:gd name="connsiteY11-1890" fmla="*/ 0 h 9608431"/>
                  <a:gd name="connsiteX0-1891" fmla="*/ 621094 w 948749"/>
                  <a:gd name="connsiteY0-1892" fmla="*/ 0 h 9608431"/>
                  <a:gd name="connsiteX1-1893" fmla="*/ 779956 w 948749"/>
                  <a:gd name="connsiteY1-1894" fmla="*/ 2529731 h 9608431"/>
                  <a:gd name="connsiteX2-1895" fmla="*/ 475223 w 948749"/>
                  <a:gd name="connsiteY2-1896" fmla="*/ 4349207 h 9608431"/>
                  <a:gd name="connsiteX3-1897" fmla="*/ 764921 w 948749"/>
                  <a:gd name="connsiteY3-1898" fmla="*/ 6230505 h 9608431"/>
                  <a:gd name="connsiteX4-1899" fmla="*/ 597635 w 948749"/>
                  <a:gd name="connsiteY4-1900" fmla="*/ 9608431 h 9608431"/>
                  <a:gd name="connsiteX5-1901" fmla="*/ 8355 w 948749"/>
                  <a:gd name="connsiteY5-1902" fmla="*/ 9120583 h 9608431"/>
                  <a:gd name="connsiteX6-1903" fmla="*/ 401143 w 948749"/>
                  <a:gd name="connsiteY6-1904" fmla="*/ 5759784 h 9608431"/>
                  <a:gd name="connsiteX7-1905" fmla="*/ 1111 w 948749"/>
                  <a:gd name="connsiteY7-1906" fmla="*/ 4302420 h 9608431"/>
                  <a:gd name="connsiteX8-1907" fmla="*/ 391713 w 948749"/>
                  <a:gd name="connsiteY8-1908" fmla="*/ 2890812 h 9608431"/>
                  <a:gd name="connsiteX9-1909" fmla="*/ 25960 w 948749"/>
                  <a:gd name="connsiteY9-1910" fmla="*/ 1710454 h 9608431"/>
                  <a:gd name="connsiteX10-1911" fmla="*/ 36636 w 948749"/>
                  <a:gd name="connsiteY10-1912" fmla="*/ 343364 h 9608431"/>
                  <a:gd name="connsiteX11-1913" fmla="*/ 621094 w 948749"/>
                  <a:gd name="connsiteY11-1914" fmla="*/ 0 h 9608431"/>
                  <a:gd name="connsiteX0-1915" fmla="*/ 686266 w 1013921"/>
                  <a:gd name="connsiteY0-1916" fmla="*/ 0 h 9608431"/>
                  <a:gd name="connsiteX1-1917" fmla="*/ 845128 w 1013921"/>
                  <a:gd name="connsiteY1-1918" fmla="*/ 2529731 h 9608431"/>
                  <a:gd name="connsiteX2-1919" fmla="*/ 540395 w 1013921"/>
                  <a:gd name="connsiteY2-1920" fmla="*/ 4349207 h 9608431"/>
                  <a:gd name="connsiteX3-1921" fmla="*/ 830093 w 1013921"/>
                  <a:gd name="connsiteY3-1922" fmla="*/ 6230505 h 9608431"/>
                  <a:gd name="connsiteX4-1923" fmla="*/ 662807 w 1013921"/>
                  <a:gd name="connsiteY4-1924" fmla="*/ 9608431 h 9608431"/>
                  <a:gd name="connsiteX5-1925" fmla="*/ 73527 w 1013921"/>
                  <a:gd name="connsiteY5-1926" fmla="*/ 9120583 h 9608431"/>
                  <a:gd name="connsiteX6-1927" fmla="*/ 466315 w 1013921"/>
                  <a:gd name="connsiteY6-1928" fmla="*/ 5759784 h 9608431"/>
                  <a:gd name="connsiteX7-1929" fmla="*/ 66283 w 1013921"/>
                  <a:gd name="connsiteY7-1930" fmla="*/ 4302420 h 9608431"/>
                  <a:gd name="connsiteX8-1931" fmla="*/ 456885 w 1013921"/>
                  <a:gd name="connsiteY8-1932" fmla="*/ 2890812 h 9608431"/>
                  <a:gd name="connsiteX9-1933" fmla="*/ 91132 w 1013921"/>
                  <a:gd name="connsiteY9-1934" fmla="*/ 1710454 h 9608431"/>
                  <a:gd name="connsiteX10-1935" fmla="*/ 101808 w 1013921"/>
                  <a:gd name="connsiteY10-1936" fmla="*/ 343364 h 9608431"/>
                  <a:gd name="connsiteX11-1937" fmla="*/ 686266 w 1013921"/>
                  <a:gd name="connsiteY11-1938" fmla="*/ 0 h 9608431"/>
                  <a:gd name="connsiteX0-1939" fmla="*/ 654192 w 981847"/>
                  <a:gd name="connsiteY0-1940" fmla="*/ 0 h 9608431"/>
                  <a:gd name="connsiteX1-1941" fmla="*/ 813054 w 981847"/>
                  <a:gd name="connsiteY1-1942" fmla="*/ 2529731 h 9608431"/>
                  <a:gd name="connsiteX2-1943" fmla="*/ 508321 w 981847"/>
                  <a:gd name="connsiteY2-1944" fmla="*/ 4349207 h 9608431"/>
                  <a:gd name="connsiteX3-1945" fmla="*/ 798019 w 981847"/>
                  <a:gd name="connsiteY3-1946" fmla="*/ 6230505 h 9608431"/>
                  <a:gd name="connsiteX4-1947" fmla="*/ 630733 w 981847"/>
                  <a:gd name="connsiteY4-1948" fmla="*/ 9608431 h 9608431"/>
                  <a:gd name="connsiteX5-1949" fmla="*/ 41453 w 981847"/>
                  <a:gd name="connsiteY5-1950" fmla="*/ 9120583 h 9608431"/>
                  <a:gd name="connsiteX6-1951" fmla="*/ 548766 w 981847"/>
                  <a:gd name="connsiteY6-1952" fmla="*/ 5666012 h 9608431"/>
                  <a:gd name="connsiteX7-1953" fmla="*/ 34209 w 981847"/>
                  <a:gd name="connsiteY7-1954" fmla="*/ 4302420 h 9608431"/>
                  <a:gd name="connsiteX8-1955" fmla="*/ 424811 w 981847"/>
                  <a:gd name="connsiteY8-1956" fmla="*/ 2890812 h 9608431"/>
                  <a:gd name="connsiteX9-1957" fmla="*/ 59058 w 981847"/>
                  <a:gd name="connsiteY9-1958" fmla="*/ 1710454 h 9608431"/>
                  <a:gd name="connsiteX10-1959" fmla="*/ 69734 w 981847"/>
                  <a:gd name="connsiteY10-1960" fmla="*/ 343364 h 9608431"/>
                  <a:gd name="connsiteX11-1961" fmla="*/ 654192 w 981847"/>
                  <a:gd name="connsiteY11-1962" fmla="*/ 0 h 9608431"/>
                  <a:gd name="connsiteX0-1963" fmla="*/ 624362 w 952017"/>
                  <a:gd name="connsiteY0-1964" fmla="*/ 0 h 9608431"/>
                  <a:gd name="connsiteX1-1965" fmla="*/ 783224 w 952017"/>
                  <a:gd name="connsiteY1-1966" fmla="*/ 2529731 h 9608431"/>
                  <a:gd name="connsiteX2-1967" fmla="*/ 478491 w 952017"/>
                  <a:gd name="connsiteY2-1968" fmla="*/ 4349207 h 9608431"/>
                  <a:gd name="connsiteX3-1969" fmla="*/ 768189 w 952017"/>
                  <a:gd name="connsiteY3-1970" fmla="*/ 6230505 h 9608431"/>
                  <a:gd name="connsiteX4-1971" fmla="*/ 600903 w 952017"/>
                  <a:gd name="connsiteY4-1972" fmla="*/ 9608431 h 9608431"/>
                  <a:gd name="connsiteX5-1973" fmla="*/ 11623 w 952017"/>
                  <a:gd name="connsiteY5-1974" fmla="*/ 9120583 h 9608431"/>
                  <a:gd name="connsiteX6-1975" fmla="*/ 518936 w 952017"/>
                  <a:gd name="connsiteY6-1976" fmla="*/ 5666012 h 9608431"/>
                  <a:gd name="connsiteX7-1977" fmla="*/ 4379 w 952017"/>
                  <a:gd name="connsiteY7-1978" fmla="*/ 4302420 h 9608431"/>
                  <a:gd name="connsiteX8-1979" fmla="*/ 394981 w 952017"/>
                  <a:gd name="connsiteY8-1980" fmla="*/ 2890812 h 9608431"/>
                  <a:gd name="connsiteX9-1981" fmla="*/ 29228 w 952017"/>
                  <a:gd name="connsiteY9-1982" fmla="*/ 1710454 h 9608431"/>
                  <a:gd name="connsiteX10-1983" fmla="*/ 39904 w 952017"/>
                  <a:gd name="connsiteY10-1984" fmla="*/ 343364 h 9608431"/>
                  <a:gd name="connsiteX11-1985" fmla="*/ 624362 w 952017"/>
                  <a:gd name="connsiteY11-1986" fmla="*/ 0 h 9608431"/>
                  <a:gd name="connsiteX0-1987" fmla="*/ 624362 w 952017"/>
                  <a:gd name="connsiteY0-1988" fmla="*/ 0 h 9608431"/>
                  <a:gd name="connsiteX1-1989" fmla="*/ 783224 w 952017"/>
                  <a:gd name="connsiteY1-1990" fmla="*/ 2529731 h 9608431"/>
                  <a:gd name="connsiteX2-1991" fmla="*/ 478491 w 952017"/>
                  <a:gd name="connsiteY2-1992" fmla="*/ 4349207 h 9608431"/>
                  <a:gd name="connsiteX3-1993" fmla="*/ 768189 w 952017"/>
                  <a:gd name="connsiteY3-1994" fmla="*/ 6230505 h 9608431"/>
                  <a:gd name="connsiteX4-1995" fmla="*/ 600903 w 952017"/>
                  <a:gd name="connsiteY4-1996" fmla="*/ 9608431 h 9608431"/>
                  <a:gd name="connsiteX5-1997" fmla="*/ 11623 w 952017"/>
                  <a:gd name="connsiteY5-1998" fmla="*/ 9120583 h 9608431"/>
                  <a:gd name="connsiteX6-1999" fmla="*/ 518936 w 952017"/>
                  <a:gd name="connsiteY6-2000" fmla="*/ 5666012 h 9608431"/>
                  <a:gd name="connsiteX7-2001" fmla="*/ 4379 w 952017"/>
                  <a:gd name="connsiteY7-2002" fmla="*/ 4302420 h 9608431"/>
                  <a:gd name="connsiteX8-2003" fmla="*/ 394981 w 952017"/>
                  <a:gd name="connsiteY8-2004" fmla="*/ 2890812 h 9608431"/>
                  <a:gd name="connsiteX9-2005" fmla="*/ 29228 w 952017"/>
                  <a:gd name="connsiteY9-2006" fmla="*/ 1710454 h 9608431"/>
                  <a:gd name="connsiteX10-2007" fmla="*/ 39904 w 952017"/>
                  <a:gd name="connsiteY10-2008" fmla="*/ 343364 h 9608431"/>
                  <a:gd name="connsiteX11-2009" fmla="*/ 624362 w 952017"/>
                  <a:gd name="connsiteY11-2010" fmla="*/ 0 h 9608431"/>
                  <a:gd name="connsiteX0-2011" fmla="*/ 619983 w 947638"/>
                  <a:gd name="connsiteY0-2012" fmla="*/ 0 h 9608431"/>
                  <a:gd name="connsiteX1-2013" fmla="*/ 778845 w 947638"/>
                  <a:gd name="connsiteY1-2014" fmla="*/ 2529731 h 9608431"/>
                  <a:gd name="connsiteX2-2015" fmla="*/ 474112 w 947638"/>
                  <a:gd name="connsiteY2-2016" fmla="*/ 4349207 h 9608431"/>
                  <a:gd name="connsiteX3-2017" fmla="*/ 763810 w 947638"/>
                  <a:gd name="connsiteY3-2018" fmla="*/ 6230505 h 9608431"/>
                  <a:gd name="connsiteX4-2019" fmla="*/ 596524 w 947638"/>
                  <a:gd name="connsiteY4-2020" fmla="*/ 9608431 h 9608431"/>
                  <a:gd name="connsiteX5-2021" fmla="*/ 7244 w 947638"/>
                  <a:gd name="connsiteY5-2022" fmla="*/ 9120583 h 9608431"/>
                  <a:gd name="connsiteX6-2023" fmla="*/ 514557 w 947638"/>
                  <a:gd name="connsiteY6-2024" fmla="*/ 5666012 h 9608431"/>
                  <a:gd name="connsiteX7-2025" fmla="*/ 0 w 947638"/>
                  <a:gd name="connsiteY7-2026" fmla="*/ 4302420 h 9608431"/>
                  <a:gd name="connsiteX8-2027" fmla="*/ 390602 w 947638"/>
                  <a:gd name="connsiteY8-2028" fmla="*/ 2890812 h 9608431"/>
                  <a:gd name="connsiteX9-2029" fmla="*/ 24849 w 947638"/>
                  <a:gd name="connsiteY9-2030" fmla="*/ 1710454 h 9608431"/>
                  <a:gd name="connsiteX10-2031" fmla="*/ 35525 w 947638"/>
                  <a:gd name="connsiteY10-2032" fmla="*/ 343364 h 9608431"/>
                  <a:gd name="connsiteX11-2033" fmla="*/ 619983 w 947638"/>
                  <a:gd name="connsiteY11-2034" fmla="*/ 0 h 9608431"/>
                  <a:gd name="connsiteX0-2035" fmla="*/ 619983 w 947638"/>
                  <a:gd name="connsiteY0-2036" fmla="*/ 0 h 9608431"/>
                  <a:gd name="connsiteX1-2037" fmla="*/ 778845 w 947638"/>
                  <a:gd name="connsiteY1-2038" fmla="*/ 2529731 h 9608431"/>
                  <a:gd name="connsiteX2-2039" fmla="*/ 474112 w 947638"/>
                  <a:gd name="connsiteY2-2040" fmla="*/ 4349207 h 9608431"/>
                  <a:gd name="connsiteX3-2041" fmla="*/ 763810 w 947638"/>
                  <a:gd name="connsiteY3-2042" fmla="*/ 6230505 h 9608431"/>
                  <a:gd name="connsiteX4-2043" fmla="*/ 596524 w 947638"/>
                  <a:gd name="connsiteY4-2044" fmla="*/ 9608431 h 9608431"/>
                  <a:gd name="connsiteX5-2045" fmla="*/ 7244 w 947638"/>
                  <a:gd name="connsiteY5-2046" fmla="*/ 9120583 h 9608431"/>
                  <a:gd name="connsiteX6-2047" fmla="*/ 514557 w 947638"/>
                  <a:gd name="connsiteY6-2048" fmla="*/ 5666012 h 9608431"/>
                  <a:gd name="connsiteX7-2049" fmla="*/ 0 w 947638"/>
                  <a:gd name="connsiteY7-2050" fmla="*/ 4302420 h 9608431"/>
                  <a:gd name="connsiteX8-2051" fmla="*/ 390602 w 947638"/>
                  <a:gd name="connsiteY8-2052" fmla="*/ 2890812 h 9608431"/>
                  <a:gd name="connsiteX9-2053" fmla="*/ 24849 w 947638"/>
                  <a:gd name="connsiteY9-2054" fmla="*/ 1710454 h 9608431"/>
                  <a:gd name="connsiteX10-2055" fmla="*/ 35525 w 947638"/>
                  <a:gd name="connsiteY10-2056" fmla="*/ 343364 h 9608431"/>
                  <a:gd name="connsiteX11-2057" fmla="*/ 619983 w 947638"/>
                  <a:gd name="connsiteY11-2058" fmla="*/ 0 h 9608431"/>
                  <a:gd name="connsiteX0-2059" fmla="*/ 619983 w 947638"/>
                  <a:gd name="connsiteY0-2060" fmla="*/ 0 h 9608431"/>
                  <a:gd name="connsiteX1-2061" fmla="*/ 778845 w 947638"/>
                  <a:gd name="connsiteY1-2062" fmla="*/ 2529731 h 9608431"/>
                  <a:gd name="connsiteX2-2063" fmla="*/ 474112 w 947638"/>
                  <a:gd name="connsiteY2-2064" fmla="*/ 4349207 h 9608431"/>
                  <a:gd name="connsiteX3-2065" fmla="*/ 763810 w 947638"/>
                  <a:gd name="connsiteY3-2066" fmla="*/ 6230505 h 9608431"/>
                  <a:gd name="connsiteX4-2067" fmla="*/ 596524 w 947638"/>
                  <a:gd name="connsiteY4-2068" fmla="*/ 9608431 h 9608431"/>
                  <a:gd name="connsiteX5-2069" fmla="*/ 7244 w 947638"/>
                  <a:gd name="connsiteY5-2070" fmla="*/ 9120583 h 9608431"/>
                  <a:gd name="connsiteX6-2071" fmla="*/ 601202 w 947638"/>
                  <a:gd name="connsiteY6-2072" fmla="*/ 6014466 h 9608431"/>
                  <a:gd name="connsiteX7-2073" fmla="*/ 0 w 947638"/>
                  <a:gd name="connsiteY7-2074" fmla="*/ 4302420 h 9608431"/>
                  <a:gd name="connsiteX8-2075" fmla="*/ 390602 w 947638"/>
                  <a:gd name="connsiteY8-2076" fmla="*/ 2890812 h 9608431"/>
                  <a:gd name="connsiteX9-2077" fmla="*/ 24849 w 947638"/>
                  <a:gd name="connsiteY9-2078" fmla="*/ 1710454 h 9608431"/>
                  <a:gd name="connsiteX10-2079" fmla="*/ 35525 w 947638"/>
                  <a:gd name="connsiteY10-2080" fmla="*/ 343364 h 9608431"/>
                  <a:gd name="connsiteX11-2081" fmla="*/ 619983 w 947638"/>
                  <a:gd name="connsiteY11-2082" fmla="*/ 0 h 9608431"/>
                  <a:gd name="connsiteX0-2083" fmla="*/ 662517 w 990172"/>
                  <a:gd name="connsiteY0-2084" fmla="*/ 0 h 9608431"/>
                  <a:gd name="connsiteX1-2085" fmla="*/ 821379 w 990172"/>
                  <a:gd name="connsiteY1-2086" fmla="*/ 2529731 h 9608431"/>
                  <a:gd name="connsiteX2-2087" fmla="*/ 516646 w 990172"/>
                  <a:gd name="connsiteY2-2088" fmla="*/ 4349207 h 9608431"/>
                  <a:gd name="connsiteX3-2089" fmla="*/ 806344 w 990172"/>
                  <a:gd name="connsiteY3-2090" fmla="*/ 6230505 h 9608431"/>
                  <a:gd name="connsiteX4-2091" fmla="*/ 639058 w 990172"/>
                  <a:gd name="connsiteY4-2092" fmla="*/ 9608431 h 9608431"/>
                  <a:gd name="connsiteX5-2093" fmla="*/ 49778 w 990172"/>
                  <a:gd name="connsiteY5-2094" fmla="*/ 9120583 h 9608431"/>
                  <a:gd name="connsiteX6-2095" fmla="*/ 643736 w 990172"/>
                  <a:gd name="connsiteY6-2096" fmla="*/ 6014466 h 9608431"/>
                  <a:gd name="connsiteX7-2097" fmla="*/ 42534 w 990172"/>
                  <a:gd name="connsiteY7-2098" fmla="*/ 4302420 h 9608431"/>
                  <a:gd name="connsiteX8-2099" fmla="*/ 433136 w 990172"/>
                  <a:gd name="connsiteY8-2100" fmla="*/ 2890812 h 9608431"/>
                  <a:gd name="connsiteX9-2101" fmla="*/ 67383 w 990172"/>
                  <a:gd name="connsiteY9-2102" fmla="*/ 1710454 h 9608431"/>
                  <a:gd name="connsiteX10-2103" fmla="*/ 78059 w 990172"/>
                  <a:gd name="connsiteY10-2104" fmla="*/ 343364 h 9608431"/>
                  <a:gd name="connsiteX11-2105" fmla="*/ 662517 w 990172"/>
                  <a:gd name="connsiteY11-2106" fmla="*/ 0 h 9608431"/>
                  <a:gd name="connsiteX0-2107" fmla="*/ 619983 w 947638"/>
                  <a:gd name="connsiteY0-2108" fmla="*/ 0 h 9608431"/>
                  <a:gd name="connsiteX1-2109" fmla="*/ 778845 w 947638"/>
                  <a:gd name="connsiteY1-2110" fmla="*/ 2529731 h 9608431"/>
                  <a:gd name="connsiteX2-2111" fmla="*/ 474112 w 947638"/>
                  <a:gd name="connsiteY2-2112" fmla="*/ 4349207 h 9608431"/>
                  <a:gd name="connsiteX3-2113" fmla="*/ 763810 w 947638"/>
                  <a:gd name="connsiteY3-2114" fmla="*/ 6230505 h 9608431"/>
                  <a:gd name="connsiteX4-2115" fmla="*/ 596524 w 947638"/>
                  <a:gd name="connsiteY4-2116" fmla="*/ 9608431 h 9608431"/>
                  <a:gd name="connsiteX5-2117" fmla="*/ 7244 w 947638"/>
                  <a:gd name="connsiteY5-2118" fmla="*/ 9120583 h 9608431"/>
                  <a:gd name="connsiteX6-2119" fmla="*/ 601202 w 947638"/>
                  <a:gd name="connsiteY6-2120" fmla="*/ 6014466 h 9608431"/>
                  <a:gd name="connsiteX7-2121" fmla="*/ 0 w 947638"/>
                  <a:gd name="connsiteY7-2122" fmla="*/ 4302420 h 9608431"/>
                  <a:gd name="connsiteX8-2123" fmla="*/ 390602 w 947638"/>
                  <a:gd name="connsiteY8-2124" fmla="*/ 2890812 h 9608431"/>
                  <a:gd name="connsiteX9-2125" fmla="*/ 24849 w 947638"/>
                  <a:gd name="connsiteY9-2126" fmla="*/ 1710454 h 9608431"/>
                  <a:gd name="connsiteX10-2127" fmla="*/ 35525 w 947638"/>
                  <a:gd name="connsiteY10-2128" fmla="*/ 343364 h 9608431"/>
                  <a:gd name="connsiteX11-2129" fmla="*/ 619983 w 947638"/>
                  <a:gd name="connsiteY11-2130" fmla="*/ 0 h 9608431"/>
                  <a:gd name="connsiteX0-2131" fmla="*/ 619983 w 947638"/>
                  <a:gd name="connsiteY0-2132" fmla="*/ 0 h 9608431"/>
                  <a:gd name="connsiteX1-2133" fmla="*/ 778845 w 947638"/>
                  <a:gd name="connsiteY1-2134" fmla="*/ 2529731 h 9608431"/>
                  <a:gd name="connsiteX2-2135" fmla="*/ 474112 w 947638"/>
                  <a:gd name="connsiteY2-2136" fmla="*/ 4349207 h 9608431"/>
                  <a:gd name="connsiteX3-2137" fmla="*/ 763810 w 947638"/>
                  <a:gd name="connsiteY3-2138" fmla="*/ 6230505 h 9608431"/>
                  <a:gd name="connsiteX4-2139" fmla="*/ 596524 w 947638"/>
                  <a:gd name="connsiteY4-2140" fmla="*/ 9608431 h 9608431"/>
                  <a:gd name="connsiteX5-2141" fmla="*/ 7244 w 947638"/>
                  <a:gd name="connsiteY5-2142" fmla="*/ 9120583 h 9608431"/>
                  <a:gd name="connsiteX6-2143" fmla="*/ 426165 w 947638"/>
                  <a:gd name="connsiteY6-2144" fmla="*/ 6025344 h 9608431"/>
                  <a:gd name="connsiteX7-2145" fmla="*/ 0 w 947638"/>
                  <a:gd name="connsiteY7-2146" fmla="*/ 4302420 h 9608431"/>
                  <a:gd name="connsiteX8-2147" fmla="*/ 390602 w 947638"/>
                  <a:gd name="connsiteY8-2148" fmla="*/ 2890812 h 9608431"/>
                  <a:gd name="connsiteX9-2149" fmla="*/ 24849 w 947638"/>
                  <a:gd name="connsiteY9-2150" fmla="*/ 1710454 h 9608431"/>
                  <a:gd name="connsiteX10-2151" fmla="*/ 35525 w 947638"/>
                  <a:gd name="connsiteY10-2152" fmla="*/ 343364 h 9608431"/>
                  <a:gd name="connsiteX11-2153" fmla="*/ 619983 w 947638"/>
                  <a:gd name="connsiteY11-2154" fmla="*/ 0 h 9608431"/>
                  <a:gd name="connsiteX0-2155" fmla="*/ 689021 w 1016676"/>
                  <a:gd name="connsiteY0-2156" fmla="*/ 0 h 9608431"/>
                  <a:gd name="connsiteX1-2157" fmla="*/ 847883 w 1016676"/>
                  <a:gd name="connsiteY1-2158" fmla="*/ 2529731 h 9608431"/>
                  <a:gd name="connsiteX2-2159" fmla="*/ 543150 w 1016676"/>
                  <a:gd name="connsiteY2-2160" fmla="*/ 4349207 h 9608431"/>
                  <a:gd name="connsiteX3-2161" fmla="*/ 832848 w 1016676"/>
                  <a:gd name="connsiteY3-2162" fmla="*/ 6230505 h 9608431"/>
                  <a:gd name="connsiteX4-2163" fmla="*/ 665562 w 1016676"/>
                  <a:gd name="connsiteY4-2164" fmla="*/ 9608431 h 9608431"/>
                  <a:gd name="connsiteX5-2165" fmla="*/ 76282 w 1016676"/>
                  <a:gd name="connsiteY5-2166" fmla="*/ 9120583 h 9608431"/>
                  <a:gd name="connsiteX6-2167" fmla="*/ 495203 w 1016676"/>
                  <a:gd name="connsiteY6-2168" fmla="*/ 6025344 h 9608431"/>
                  <a:gd name="connsiteX7-2169" fmla="*/ 69038 w 1016676"/>
                  <a:gd name="connsiteY7-2170" fmla="*/ 4302420 h 9608431"/>
                  <a:gd name="connsiteX8-2171" fmla="*/ 459640 w 1016676"/>
                  <a:gd name="connsiteY8-2172" fmla="*/ 2890812 h 9608431"/>
                  <a:gd name="connsiteX9-2173" fmla="*/ 93887 w 1016676"/>
                  <a:gd name="connsiteY9-2174" fmla="*/ 1710454 h 9608431"/>
                  <a:gd name="connsiteX10-2175" fmla="*/ 104563 w 1016676"/>
                  <a:gd name="connsiteY10-2176" fmla="*/ 343364 h 9608431"/>
                  <a:gd name="connsiteX11-2177" fmla="*/ 689021 w 1016676"/>
                  <a:gd name="connsiteY11-2178" fmla="*/ 0 h 9608431"/>
                  <a:gd name="connsiteX0-2179" fmla="*/ 822249 w 1149904"/>
                  <a:gd name="connsiteY0-2180" fmla="*/ 0 h 9608431"/>
                  <a:gd name="connsiteX1-2181" fmla="*/ 981111 w 1149904"/>
                  <a:gd name="connsiteY1-2182" fmla="*/ 2529731 h 9608431"/>
                  <a:gd name="connsiteX2-2183" fmla="*/ 676378 w 1149904"/>
                  <a:gd name="connsiteY2-2184" fmla="*/ 4349207 h 9608431"/>
                  <a:gd name="connsiteX3-2185" fmla="*/ 966076 w 1149904"/>
                  <a:gd name="connsiteY3-2186" fmla="*/ 6230505 h 9608431"/>
                  <a:gd name="connsiteX4-2187" fmla="*/ 798790 w 1149904"/>
                  <a:gd name="connsiteY4-2188" fmla="*/ 9608431 h 9608431"/>
                  <a:gd name="connsiteX5-2189" fmla="*/ 209510 w 1149904"/>
                  <a:gd name="connsiteY5-2190" fmla="*/ 9120583 h 9608431"/>
                  <a:gd name="connsiteX6-2191" fmla="*/ 388503 w 1149904"/>
                  <a:gd name="connsiteY6-2192" fmla="*/ 6037847 h 9608431"/>
                  <a:gd name="connsiteX7-2193" fmla="*/ 202266 w 1149904"/>
                  <a:gd name="connsiteY7-2194" fmla="*/ 4302420 h 9608431"/>
                  <a:gd name="connsiteX8-2195" fmla="*/ 592868 w 1149904"/>
                  <a:gd name="connsiteY8-2196" fmla="*/ 2890812 h 9608431"/>
                  <a:gd name="connsiteX9-2197" fmla="*/ 227115 w 1149904"/>
                  <a:gd name="connsiteY9-2198" fmla="*/ 1710454 h 9608431"/>
                  <a:gd name="connsiteX10-2199" fmla="*/ 237791 w 1149904"/>
                  <a:gd name="connsiteY10-2200" fmla="*/ 343364 h 9608431"/>
                  <a:gd name="connsiteX11-2201" fmla="*/ 822249 w 1149904"/>
                  <a:gd name="connsiteY11-2202" fmla="*/ 0 h 9608431"/>
                  <a:gd name="connsiteX0-2203" fmla="*/ 822249 w 1149619"/>
                  <a:gd name="connsiteY0-2204" fmla="*/ 0 h 9608431"/>
                  <a:gd name="connsiteX1-2205" fmla="*/ 981111 w 1149619"/>
                  <a:gd name="connsiteY1-2206" fmla="*/ 2529731 h 9608431"/>
                  <a:gd name="connsiteX2-2207" fmla="*/ 676378 w 1149619"/>
                  <a:gd name="connsiteY2-2208" fmla="*/ 4349207 h 9608431"/>
                  <a:gd name="connsiteX3-2209" fmla="*/ 979204 w 1149619"/>
                  <a:gd name="connsiteY3-2210" fmla="*/ 5976947 h 9608431"/>
                  <a:gd name="connsiteX4-2211" fmla="*/ 798790 w 1149619"/>
                  <a:gd name="connsiteY4-2212" fmla="*/ 9608431 h 9608431"/>
                  <a:gd name="connsiteX5-2213" fmla="*/ 209510 w 1149619"/>
                  <a:gd name="connsiteY5-2214" fmla="*/ 9120583 h 9608431"/>
                  <a:gd name="connsiteX6-2215" fmla="*/ 388503 w 1149619"/>
                  <a:gd name="connsiteY6-2216" fmla="*/ 6037847 h 9608431"/>
                  <a:gd name="connsiteX7-2217" fmla="*/ 202266 w 1149619"/>
                  <a:gd name="connsiteY7-2218" fmla="*/ 4302420 h 9608431"/>
                  <a:gd name="connsiteX8-2219" fmla="*/ 592868 w 1149619"/>
                  <a:gd name="connsiteY8-2220" fmla="*/ 2890812 h 9608431"/>
                  <a:gd name="connsiteX9-2221" fmla="*/ 227115 w 1149619"/>
                  <a:gd name="connsiteY9-2222" fmla="*/ 1710454 h 9608431"/>
                  <a:gd name="connsiteX10-2223" fmla="*/ 237791 w 1149619"/>
                  <a:gd name="connsiteY10-2224" fmla="*/ 343364 h 9608431"/>
                  <a:gd name="connsiteX11-2225" fmla="*/ 822249 w 1149619"/>
                  <a:gd name="connsiteY11-2226" fmla="*/ 0 h 9608431"/>
                  <a:gd name="connsiteX0-2227" fmla="*/ 770137 w 1097507"/>
                  <a:gd name="connsiteY0-2228" fmla="*/ 0 h 9608431"/>
                  <a:gd name="connsiteX1-2229" fmla="*/ 928999 w 1097507"/>
                  <a:gd name="connsiteY1-2230" fmla="*/ 2529731 h 9608431"/>
                  <a:gd name="connsiteX2-2231" fmla="*/ 624266 w 1097507"/>
                  <a:gd name="connsiteY2-2232" fmla="*/ 4349207 h 9608431"/>
                  <a:gd name="connsiteX3-2233" fmla="*/ 927092 w 1097507"/>
                  <a:gd name="connsiteY3-2234" fmla="*/ 5976947 h 9608431"/>
                  <a:gd name="connsiteX4-2235" fmla="*/ 746678 w 1097507"/>
                  <a:gd name="connsiteY4-2236" fmla="*/ 9608431 h 9608431"/>
                  <a:gd name="connsiteX5-2237" fmla="*/ 157398 w 1097507"/>
                  <a:gd name="connsiteY5-2238" fmla="*/ 9120583 h 9608431"/>
                  <a:gd name="connsiteX6-2239" fmla="*/ 420598 w 1097507"/>
                  <a:gd name="connsiteY6-2240" fmla="*/ 6288965 h 9608431"/>
                  <a:gd name="connsiteX7-2241" fmla="*/ 150154 w 1097507"/>
                  <a:gd name="connsiteY7-2242" fmla="*/ 4302420 h 9608431"/>
                  <a:gd name="connsiteX8-2243" fmla="*/ 540756 w 1097507"/>
                  <a:gd name="connsiteY8-2244" fmla="*/ 2890812 h 9608431"/>
                  <a:gd name="connsiteX9-2245" fmla="*/ 175003 w 1097507"/>
                  <a:gd name="connsiteY9-2246" fmla="*/ 1710454 h 9608431"/>
                  <a:gd name="connsiteX10-2247" fmla="*/ 185679 w 1097507"/>
                  <a:gd name="connsiteY10-2248" fmla="*/ 343364 h 9608431"/>
                  <a:gd name="connsiteX11-2249" fmla="*/ 770137 w 1097507"/>
                  <a:gd name="connsiteY11-2250" fmla="*/ 0 h 9608431"/>
                  <a:gd name="connsiteX0-2251" fmla="*/ 638342 w 965712"/>
                  <a:gd name="connsiteY0-2252" fmla="*/ 0 h 9608431"/>
                  <a:gd name="connsiteX1-2253" fmla="*/ 797204 w 965712"/>
                  <a:gd name="connsiteY1-2254" fmla="*/ 2529731 h 9608431"/>
                  <a:gd name="connsiteX2-2255" fmla="*/ 492471 w 965712"/>
                  <a:gd name="connsiteY2-2256" fmla="*/ 4349207 h 9608431"/>
                  <a:gd name="connsiteX3-2257" fmla="*/ 795297 w 965712"/>
                  <a:gd name="connsiteY3-2258" fmla="*/ 5976947 h 9608431"/>
                  <a:gd name="connsiteX4-2259" fmla="*/ 614883 w 965712"/>
                  <a:gd name="connsiteY4-2260" fmla="*/ 9608431 h 9608431"/>
                  <a:gd name="connsiteX5-2261" fmla="*/ 25603 w 965712"/>
                  <a:gd name="connsiteY5-2262" fmla="*/ 9120583 h 9608431"/>
                  <a:gd name="connsiteX6-2263" fmla="*/ 288803 w 965712"/>
                  <a:gd name="connsiteY6-2264" fmla="*/ 6288965 h 9608431"/>
                  <a:gd name="connsiteX7-2265" fmla="*/ 18359 w 965712"/>
                  <a:gd name="connsiteY7-2266" fmla="*/ 4302420 h 9608431"/>
                  <a:gd name="connsiteX8-2267" fmla="*/ 408961 w 965712"/>
                  <a:gd name="connsiteY8-2268" fmla="*/ 2890812 h 9608431"/>
                  <a:gd name="connsiteX9-2269" fmla="*/ 43208 w 965712"/>
                  <a:gd name="connsiteY9-2270" fmla="*/ 1710454 h 9608431"/>
                  <a:gd name="connsiteX10-2271" fmla="*/ 53884 w 965712"/>
                  <a:gd name="connsiteY10-2272" fmla="*/ 343364 h 9608431"/>
                  <a:gd name="connsiteX11-2273" fmla="*/ 638342 w 965712"/>
                  <a:gd name="connsiteY11-2274" fmla="*/ 0 h 9608431"/>
                  <a:gd name="connsiteX0-2275" fmla="*/ 619983 w 947353"/>
                  <a:gd name="connsiteY0-2276" fmla="*/ 0 h 9608431"/>
                  <a:gd name="connsiteX1-2277" fmla="*/ 778845 w 947353"/>
                  <a:gd name="connsiteY1-2278" fmla="*/ 2529731 h 9608431"/>
                  <a:gd name="connsiteX2-2279" fmla="*/ 474112 w 947353"/>
                  <a:gd name="connsiteY2-2280" fmla="*/ 4349207 h 9608431"/>
                  <a:gd name="connsiteX3-2281" fmla="*/ 776938 w 947353"/>
                  <a:gd name="connsiteY3-2282" fmla="*/ 5976947 h 9608431"/>
                  <a:gd name="connsiteX4-2283" fmla="*/ 596524 w 947353"/>
                  <a:gd name="connsiteY4-2284" fmla="*/ 9608431 h 9608431"/>
                  <a:gd name="connsiteX5-2285" fmla="*/ 7244 w 947353"/>
                  <a:gd name="connsiteY5-2286" fmla="*/ 9120583 h 9608431"/>
                  <a:gd name="connsiteX6-2287" fmla="*/ 475801 w 947353"/>
                  <a:gd name="connsiteY6-2288" fmla="*/ 5933196 h 9608431"/>
                  <a:gd name="connsiteX7-2289" fmla="*/ 0 w 947353"/>
                  <a:gd name="connsiteY7-2290" fmla="*/ 4302420 h 9608431"/>
                  <a:gd name="connsiteX8-2291" fmla="*/ 390602 w 947353"/>
                  <a:gd name="connsiteY8-2292" fmla="*/ 2890812 h 9608431"/>
                  <a:gd name="connsiteX9-2293" fmla="*/ 24849 w 947353"/>
                  <a:gd name="connsiteY9-2294" fmla="*/ 1710454 h 9608431"/>
                  <a:gd name="connsiteX10-2295" fmla="*/ 35525 w 947353"/>
                  <a:gd name="connsiteY10-2296" fmla="*/ 343364 h 9608431"/>
                  <a:gd name="connsiteX11-2297" fmla="*/ 619983 w 947353"/>
                  <a:gd name="connsiteY11-2298" fmla="*/ 0 h 9608431"/>
                  <a:gd name="connsiteX0-2299" fmla="*/ 619983 w 947353"/>
                  <a:gd name="connsiteY0-2300" fmla="*/ 0 h 9608431"/>
                  <a:gd name="connsiteX1-2301" fmla="*/ 778845 w 947353"/>
                  <a:gd name="connsiteY1-2302" fmla="*/ 2529731 h 9608431"/>
                  <a:gd name="connsiteX2-2303" fmla="*/ 474112 w 947353"/>
                  <a:gd name="connsiteY2-2304" fmla="*/ 4349207 h 9608431"/>
                  <a:gd name="connsiteX3-2305" fmla="*/ 776938 w 947353"/>
                  <a:gd name="connsiteY3-2306" fmla="*/ 5976947 h 9608431"/>
                  <a:gd name="connsiteX4-2307" fmla="*/ 596524 w 947353"/>
                  <a:gd name="connsiteY4-2308" fmla="*/ 9608431 h 9608431"/>
                  <a:gd name="connsiteX5-2309" fmla="*/ 7244 w 947353"/>
                  <a:gd name="connsiteY5-2310" fmla="*/ 9120583 h 9608431"/>
                  <a:gd name="connsiteX6-2311" fmla="*/ 475801 w 947353"/>
                  <a:gd name="connsiteY6-2312" fmla="*/ 5933196 h 9608431"/>
                  <a:gd name="connsiteX7-2313" fmla="*/ 0 w 947353"/>
                  <a:gd name="connsiteY7-2314" fmla="*/ 4302420 h 9608431"/>
                  <a:gd name="connsiteX8-2315" fmla="*/ 390602 w 947353"/>
                  <a:gd name="connsiteY8-2316" fmla="*/ 2890812 h 9608431"/>
                  <a:gd name="connsiteX9-2317" fmla="*/ 24849 w 947353"/>
                  <a:gd name="connsiteY9-2318" fmla="*/ 1710454 h 9608431"/>
                  <a:gd name="connsiteX10-2319" fmla="*/ 35525 w 947353"/>
                  <a:gd name="connsiteY10-2320" fmla="*/ 343364 h 9608431"/>
                  <a:gd name="connsiteX11-2321" fmla="*/ 619983 w 947353"/>
                  <a:gd name="connsiteY11-2322" fmla="*/ 0 h 9608431"/>
                  <a:gd name="connsiteX0-2323" fmla="*/ 619983 w 947353"/>
                  <a:gd name="connsiteY0-2324" fmla="*/ 0 h 9608431"/>
                  <a:gd name="connsiteX1-2325" fmla="*/ 778845 w 947353"/>
                  <a:gd name="connsiteY1-2326" fmla="*/ 2529731 h 9608431"/>
                  <a:gd name="connsiteX2-2327" fmla="*/ 474112 w 947353"/>
                  <a:gd name="connsiteY2-2328" fmla="*/ 4349207 h 9608431"/>
                  <a:gd name="connsiteX3-2329" fmla="*/ 776938 w 947353"/>
                  <a:gd name="connsiteY3-2330" fmla="*/ 5976947 h 9608431"/>
                  <a:gd name="connsiteX4-2331" fmla="*/ 596524 w 947353"/>
                  <a:gd name="connsiteY4-2332" fmla="*/ 9608431 h 9608431"/>
                  <a:gd name="connsiteX5-2333" fmla="*/ 7244 w 947353"/>
                  <a:gd name="connsiteY5-2334" fmla="*/ 9120583 h 9608431"/>
                  <a:gd name="connsiteX6-2335" fmla="*/ 475801 w 947353"/>
                  <a:gd name="connsiteY6-2336" fmla="*/ 5933196 h 9608431"/>
                  <a:gd name="connsiteX7-2337" fmla="*/ 0 w 947353"/>
                  <a:gd name="connsiteY7-2338" fmla="*/ 4302420 h 9608431"/>
                  <a:gd name="connsiteX8-2339" fmla="*/ 390602 w 947353"/>
                  <a:gd name="connsiteY8-2340" fmla="*/ 2890812 h 9608431"/>
                  <a:gd name="connsiteX9-2341" fmla="*/ 24849 w 947353"/>
                  <a:gd name="connsiteY9-2342" fmla="*/ 1710454 h 9608431"/>
                  <a:gd name="connsiteX10-2343" fmla="*/ 35525 w 947353"/>
                  <a:gd name="connsiteY10-2344" fmla="*/ 343364 h 9608431"/>
                  <a:gd name="connsiteX11-2345" fmla="*/ 619983 w 947353"/>
                  <a:gd name="connsiteY11-2346" fmla="*/ 0 h 9608431"/>
                  <a:gd name="connsiteX0-2347" fmla="*/ 619983 w 1010203"/>
                  <a:gd name="connsiteY0-2348" fmla="*/ 0 h 9608431"/>
                  <a:gd name="connsiteX1-2349" fmla="*/ 778845 w 1010203"/>
                  <a:gd name="connsiteY1-2350" fmla="*/ 2529731 h 9608431"/>
                  <a:gd name="connsiteX2-2351" fmla="*/ 474112 w 1010203"/>
                  <a:gd name="connsiteY2-2352" fmla="*/ 4349207 h 9608431"/>
                  <a:gd name="connsiteX3-2353" fmla="*/ 929097 w 1010203"/>
                  <a:gd name="connsiteY3-2354" fmla="*/ 5830288 h 9608431"/>
                  <a:gd name="connsiteX4-2355" fmla="*/ 596524 w 1010203"/>
                  <a:gd name="connsiteY4-2356" fmla="*/ 9608431 h 9608431"/>
                  <a:gd name="connsiteX5-2357" fmla="*/ 7244 w 1010203"/>
                  <a:gd name="connsiteY5-2358" fmla="*/ 9120583 h 9608431"/>
                  <a:gd name="connsiteX6-2359" fmla="*/ 475801 w 1010203"/>
                  <a:gd name="connsiteY6-2360" fmla="*/ 5933196 h 9608431"/>
                  <a:gd name="connsiteX7-2361" fmla="*/ 0 w 1010203"/>
                  <a:gd name="connsiteY7-2362" fmla="*/ 4302420 h 9608431"/>
                  <a:gd name="connsiteX8-2363" fmla="*/ 390602 w 1010203"/>
                  <a:gd name="connsiteY8-2364" fmla="*/ 2890812 h 9608431"/>
                  <a:gd name="connsiteX9-2365" fmla="*/ 24849 w 1010203"/>
                  <a:gd name="connsiteY9-2366" fmla="*/ 1710454 h 9608431"/>
                  <a:gd name="connsiteX10-2367" fmla="*/ 35525 w 1010203"/>
                  <a:gd name="connsiteY10-2368" fmla="*/ 343364 h 9608431"/>
                  <a:gd name="connsiteX11-2369" fmla="*/ 619983 w 1010203"/>
                  <a:gd name="connsiteY11-2370" fmla="*/ 0 h 9608431"/>
                  <a:gd name="connsiteX0-2371" fmla="*/ 619983 w 1010203"/>
                  <a:gd name="connsiteY0-2372" fmla="*/ 0 h 9608431"/>
                  <a:gd name="connsiteX1-2373" fmla="*/ 778845 w 1010203"/>
                  <a:gd name="connsiteY1-2374" fmla="*/ 2529731 h 9608431"/>
                  <a:gd name="connsiteX2-2375" fmla="*/ 474112 w 1010203"/>
                  <a:gd name="connsiteY2-2376" fmla="*/ 4349207 h 9608431"/>
                  <a:gd name="connsiteX3-2377" fmla="*/ 929097 w 1010203"/>
                  <a:gd name="connsiteY3-2378" fmla="*/ 5830288 h 9608431"/>
                  <a:gd name="connsiteX4-2379" fmla="*/ 596524 w 1010203"/>
                  <a:gd name="connsiteY4-2380" fmla="*/ 9608431 h 9608431"/>
                  <a:gd name="connsiteX5-2381" fmla="*/ 7244 w 1010203"/>
                  <a:gd name="connsiteY5-2382" fmla="*/ 9120583 h 9608431"/>
                  <a:gd name="connsiteX6-2383" fmla="*/ 629585 w 1010203"/>
                  <a:gd name="connsiteY6-2384" fmla="*/ 5851428 h 9608431"/>
                  <a:gd name="connsiteX7-2385" fmla="*/ 0 w 1010203"/>
                  <a:gd name="connsiteY7-2386" fmla="*/ 4302420 h 9608431"/>
                  <a:gd name="connsiteX8-2387" fmla="*/ 390602 w 1010203"/>
                  <a:gd name="connsiteY8-2388" fmla="*/ 2890812 h 9608431"/>
                  <a:gd name="connsiteX9-2389" fmla="*/ 24849 w 1010203"/>
                  <a:gd name="connsiteY9-2390" fmla="*/ 1710454 h 9608431"/>
                  <a:gd name="connsiteX10-2391" fmla="*/ 35525 w 1010203"/>
                  <a:gd name="connsiteY10-2392" fmla="*/ 343364 h 9608431"/>
                  <a:gd name="connsiteX11-2393" fmla="*/ 619983 w 1010203"/>
                  <a:gd name="connsiteY11-2394" fmla="*/ 0 h 9608431"/>
                  <a:gd name="connsiteX0-2395" fmla="*/ 619983 w 1010203"/>
                  <a:gd name="connsiteY0-2396" fmla="*/ 0 h 9608431"/>
                  <a:gd name="connsiteX1-2397" fmla="*/ 778845 w 1010203"/>
                  <a:gd name="connsiteY1-2398" fmla="*/ 2529731 h 9608431"/>
                  <a:gd name="connsiteX2-2399" fmla="*/ 474112 w 1010203"/>
                  <a:gd name="connsiteY2-2400" fmla="*/ 4349207 h 9608431"/>
                  <a:gd name="connsiteX3-2401" fmla="*/ 929097 w 1010203"/>
                  <a:gd name="connsiteY3-2402" fmla="*/ 5830288 h 9608431"/>
                  <a:gd name="connsiteX4-2403" fmla="*/ 596524 w 1010203"/>
                  <a:gd name="connsiteY4-2404" fmla="*/ 9608431 h 9608431"/>
                  <a:gd name="connsiteX5-2405" fmla="*/ 7244 w 1010203"/>
                  <a:gd name="connsiteY5-2406" fmla="*/ 9120583 h 9608431"/>
                  <a:gd name="connsiteX6-2407" fmla="*/ 629585 w 1010203"/>
                  <a:gd name="connsiteY6-2408" fmla="*/ 5851428 h 9608431"/>
                  <a:gd name="connsiteX7-2409" fmla="*/ 0 w 1010203"/>
                  <a:gd name="connsiteY7-2410" fmla="*/ 4302420 h 9608431"/>
                  <a:gd name="connsiteX8-2411" fmla="*/ 390602 w 1010203"/>
                  <a:gd name="connsiteY8-2412" fmla="*/ 2890812 h 9608431"/>
                  <a:gd name="connsiteX9-2413" fmla="*/ 24849 w 1010203"/>
                  <a:gd name="connsiteY9-2414" fmla="*/ 1710454 h 9608431"/>
                  <a:gd name="connsiteX10-2415" fmla="*/ 35525 w 1010203"/>
                  <a:gd name="connsiteY10-2416" fmla="*/ 343364 h 9608431"/>
                  <a:gd name="connsiteX11-2417" fmla="*/ 619983 w 1010203"/>
                  <a:gd name="connsiteY11-2418" fmla="*/ 0 h 9608431"/>
                  <a:gd name="connsiteX0-2419" fmla="*/ 653215 w 1043435"/>
                  <a:gd name="connsiteY0-2420" fmla="*/ 0 h 9608431"/>
                  <a:gd name="connsiteX1-2421" fmla="*/ 812077 w 1043435"/>
                  <a:gd name="connsiteY1-2422" fmla="*/ 2529731 h 9608431"/>
                  <a:gd name="connsiteX2-2423" fmla="*/ 507344 w 1043435"/>
                  <a:gd name="connsiteY2-2424" fmla="*/ 4349207 h 9608431"/>
                  <a:gd name="connsiteX3-2425" fmla="*/ 962329 w 1043435"/>
                  <a:gd name="connsiteY3-2426" fmla="*/ 5830288 h 9608431"/>
                  <a:gd name="connsiteX4-2427" fmla="*/ 629756 w 1043435"/>
                  <a:gd name="connsiteY4-2428" fmla="*/ 9608431 h 9608431"/>
                  <a:gd name="connsiteX5-2429" fmla="*/ 40476 w 1043435"/>
                  <a:gd name="connsiteY5-2430" fmla="*/ 9120583 h 9608431"/>
                  <a:gd name="connsiteX6-2431" fmla="*/ 487778 w 1043435"/>
                  <a:gd name="connsiteY6-2432" fmla="*/ 5862305 h 9608431"/>
                  <a:gd name="connsiteX7-2433" fmla="*/ 33232 w 1043435"/>
                  <a:gd name="connsiteY7-2434" fmla="*/ 4302420 h 9608431"/>
                  <a:gd name="connsiteX8-2435" fmla="*/ 423834 w 1043435"/>
                  <a:gd name="connsiteY8-2436" fmla="*/ 2890812 h 9608431"/>
                  <a:gd name="connsiteX9-2437" fmla="*/ 58081 w 1043435"/>
                  <a:gd name="connsiteY9-2438" fmla="*/ 1710454 h 9608431"/>
                  <a:gd name="connsiteX10-2439" fmla="*/ 68757 w 1043435"/>
                  <a:gd name="connsiteY10-2440" fmla="*/ 343364 h 9608431"/>
                  <a:gd name="connsiteX11-2441" fmla="*/ 653215 w 1043435"/>
                  <a:gd name="connsiteY11-2442" fmla="*/ 0 h 9608431"/>
                  <a:gd name="connsiteX0-2443" fmla="*/ 620036 w 1010256"/>
                  <a:gd name="connsiteY0-2444" fmla="*/ 0 h 9608431"/>
                  <a:gd name="connsiteX1-2445" fmla="*/ 778898 w 1010256"/>
                  <a:gd name="connsiteY1-2446" fmla="*/ 2529731 h 9608431"/>
                  <a:gd name="connsiteX2-2447" fmla="*/ 474165 w 1010256"/>
                  <a:gd name="connsiteY2-2448" fmla="*/ 4349207 h 9608431"/>
                  <a:gd name="connsiteX3-2449" fmla="*/ 929150 w 1010256"/>
                  <a:gd name="connsiteY3-2450" fmla="*/ 5830288 h 9608431"/>
                  <a:gd name="connsiteX4-2451" fmla="*/ 596577 w 1010256"/>
                  <a:gd name="connsiteY4-2452" fmla="*/ 9608431 h 9608431"/>
                  <a:gd name="connsiteX5-2453" fmla="*/ 294 w 1010256"/>
                  <a:gd name="connsiteY5-2454" fmla="*/ 8581837 h 9608431"/>
                  <a:gd name="connsiteX6-2455" fmla="*/ 454599 w 1010256"/>
                  <a:gd name="connsiteY6-2456" fmla="*/ 5862305 h 9608431"/>
                  <a:gd name="connsiteX7-2457" fmla="*/ 53 w 1010256"/>
                  <a:gd name="connsiteY7-2458" fmla="*/ 4302420 h 9608431"/>
                  <a:gd name="connsiteX8-2459" fmla="*/ 390655 w 1010256"/>
                  <a:gd name="connsiteY8-2460" fmla="*/ 2890812 h 9608431"/>
                  <a:gd name="connsiteX9-2461" fmla="*/ 24902 w 1010256"/>
                  <a:gd name="connsiteY9-2462" fmla="*/ 1710454 h 9608431"/>
                  <a:gd name="connsiteX10-2463" fmla="*/ 35578 w 1010256"/>
                  <a:gd name="connsiteY10-2464" fmla="*/ 343364 h 9608431"/>
                  <a:gd name="connsiteX11-2465" fmla="*/ 620036 w 1010256"/>
                  <a:gd name="connsiteY11-2466" fmla="*/ 0 h 9608431"/>
                  <a:gd name="connsiteX0-2467" fmla="*/ 619983 w 1010203"/>
                  <a:gd name="connsiteY0-2468" fmla="*/ 0 h 9608431"/>
                  <a:gd name="connsiteX1-2469" fmla="*/ 778845 w 1010203"/>
                  <a:gd name="connsiteY1-2470" fmla="*/ 2529731 h 9608431"/>
                  <a:gd name="connsiteX2-2471" fmla="*/ 474112 w 1010203"/>
                  <a:gd name="connsiteY2-2472" fmla="*/ 4349207 h 9608431"/>
                  <a:gd name="connsiteX3-2473" fmla="*/ 929097 w 1010203"/>
                  <a:gd name="connsiteY3-2474" fmla="*/ 5830288 h 9608431"/>
                  <a:gd name="connsiteX4-2475" fmla="*/ 596524 w 1010203"/>
                  <a:gd name="connsiteY4-2476" fmla="*/ 9608431 h 9608431"/>
                  <a:gd name="connsiteX5-2477" fmla="*/ 14682 w 1010203"/>
                  <a:gd name="connsiteY5-2478" fmla="*/ 8639912 h 9608431"/>
                  <a:gd name="connsiteX6-2479" fmla="*/ 454546 w 1010203"/>
                  <a:gd name="connsiteY6-2480" fmla="*/ 5862305 h 9608431"/>
                  <a:gd name="connsiteX7-2481" fmla="*/ 0 w 1010203"/>
                  <a:gd name="connsiteY7-2482" fmla="*/ 4302420 h 9608431"/>
                  <a:gd name="connsiteX8-2483" fmla="*/ 390602 w 1010203"/>
                  <a:gd name="connsiteY8-2484" fmla="*/ 2890812 h 9608431"/>
                  <a:gd name="connsiteX9-2485" fmla="*/ 24849 w 1010203"/>
                  <a:gd name="connsiteY9-2486" fmla="*/ 1710454 h 9608431"/>
                  <a:gd name="connsiteX10-2487" fmla="*/ 35525 w 1010203"/>
                  <a:gd name="connsiteY10-2488" fmla="*/ 343364 h 9608431"/>
                  <a:gd name="connsiteX11-2489" fmla="*/ 619983 w 1010203"/>
                  <a:gd name="connsiteY11-2490" fmla="*/ 0 h 9608431"/>
                  <a:gd name="connsiteX0-2491" fmla="*/ 619983 w 1010203"/>
                  <a:gd name="connsiteY0-2492" fmla="*/ 0 h 9608431"/>
                  <a:gd name="connsiteX1-2493" fmla="*/ 778845 w 1010203"/>
                  <a:gd name="connsiteY1-2494" fmla="*/ 2529731 h 9608431"/>
                  <a:gd name="connsiteX2-2495" fmla="*/ 474112 w 1010203"/>
                  <a:gd name="connsiteY2-2496" fmla="*/ 4349207 h 9608431"/>
                  <a:gd name="connsiteX3-2497" fmla="*/ 929097 w 1010203"/>
                  <a:gd name="connsiteY3-2498" fmla="*/ 5830288 h 9608431"/>
                  <a:gd name="connsiteX4-2499" fmla="*/ 596524 w 1010203"/>
                  <a:gd name="connsiteY4-2500" fmla="*/ 9608431 h 9608431"/>
                  <a:gd name="connsiteX5-2501" fmla="*/ 150462 w 1010203"/>
                  <a:gd name="connsiteY5-2502" fmla="*/ 8617031 h 9608431"/>
                  <a:gd name="connsiteX6-2503" fmla="*/ 454546 w 1010203"/>
                  <a:gd name="connsiteY6-2504" fmla="*/ 5862305 h 9608431"/>
                  <a:gd name="connsiteX7-2505" fmla="*/ 0 w 1010203"/>
                  <a:gd name="connsiteY7-2506" fmla="*/ 4302420 h 9608431"/>
                  <a:gd name="connsiteX8-2507" fmla="*/ 390602 w 1010203"/>
                  <a:gd name="connsiteY8-2508" fmla="*/ 2890812 h 9608431"/>
                  <a:gd name="connsiteX9-2509" fmla="*/ 24849 w 1010203"/>
                  <a:gd name="connsiteY9-2510" fmla="*/ 1710454 h 9608431"/>
                  <a:gd name="connsiteX10-2511" fmla="*/ 35525 w 1010203"/>
                  <a:gd name="connsiteY10-2512" fmla="*/ 343364 h 9608431"/>
                  <a:gd name="connsiteX11-2513" fmla="*/ 619983 w 1010203"/>
                  <a:gd name="connsiteY11-2514" fmla="*/ 0 h 9608431"/>
                  <a:gd name="connsiteX0-2515" fmla="*/ 622473 w 1012693"/>
                  <a:gd name="connsiteY0-2516" fmla="*/ 0 h 9608431"/>
                  <a:gd name="connsiteX1-2517" fmla="*/ 781335 w 1012693"/>
                  <a:gd name="connsiteY1-2518" fmla="*/ 2529731 h 9608431"/>
                  <a:gd name="connsiteX2-2519" fmla="*/ 476602 w 1012693"/>
                  <a:gd name="connsiteY2-2520" fmla="*/ 4349207 h 9608431"/>
                  <a:gd name="connsiteX3-2521" fmla="*/ 931587 w 1012693"/>
                  <a:gd name="connsiteY3-2522" fmla="*/ 5830288 h 9608431"/>
                  <a:gd name="connsiteX4-2523" fmla="*/ 599014 w 1012693"/>
                  <a:gd name="connsiteY4-2524" fmla="*/ 9608431 h 9608431"/>
                  <a:gd name="connsiteX5-2525" fmla="*/ 292 w 1012693"/>
                  <a:gd name="connsiteY5-2526" fmla="*/ 8484502 h 9608431"/>
                  <a:gd name="connsiteX6-2527" fmla="*/ 457036 w 1012693"/>
                  <a:gd name="connsiteY6-2528" fmla="*/ 5862305 h 9608431"/>
                  <a:gd name="connsiteX7-2529" fmla="*/ 2490 w 1012693"/>
                  <a:gd name="connsiteY7-2530" fmla="*/ 4302420 h 9608431"/>
                  <a:gd name="connsiteX8-2531" fmla="*/ 393092 w 1012693"/>
                  <a:gd name="connsiteY8-2532" fmla="*/ 2890812 h 9608431"/>
                  <a:gd name="connsiteX9-2533" fmla="*/ 27339 w 1012693"/>
                  <a:gd name="connsiteY9-2534" fmla="*/ 1710454 h 9608431"/>
                  <a:gd name="connsiteX10-2535" fmla="*/ 38015 w 1012693"/>
                  <a:gd name="connsiteY10-2536" fmla="*/ 343364 h 9608431"/>
                  <a:gd name="connsiteX11-2537" fmla="*/ 622473 w 1012693"/>
                  <a:gd name="connsiteY11-2538" fmla="*/ 0 h 9608431"/>
                  <a:gd name="connsiteX0-2539" fmla="*/ 622473 w 946599"/>
                  <a:gd name="connsiteY0-2540" fmla="*/ 0 h 9300861"/>
                  <a:gd name="connsiteX1-2541" fmla="*/ 781335 w 946599"/>
                  <a:gd name="connsiteY1-2542" fmla="*/ 2529731 h 9300861"/>
                  <a:gd name="connsiteX2-2543" fmla="*/ 476602 w 946599"/>
                  <a:gd name="connsiteY2-2544" fmla="*/ 4349207 h 9300861"/>
                  <a:gd name="connsiteX3-2545" fmla="*/ 931587 w 946599"/>
                  <a:gd name="connsiteY3-2546" fmla="*/ 5830288 h 9300861"/>
                  <a:gd name="connsiteX4-2547" fmla="*/ 435477 w 946599"/>
                  <a:gd name="connsiteY4-2548" fmla="*/ 9300861 h 9300861"/>
                  <a:gd name="connsiteX5-2549" fmla="*/ 292 w 946599"/>
                  <a:gd name="connsiteY5-2550" fmla="*/ 8484502 h 9300861"/>
                  <a:gd name="connsiteX6-2551" fmla="*/ 457036 w 946599"/>
                  <a:gd name="connsiteY6-2552" fmla="*/ 5862305 h 9300861"/>
                  <a:gd name="connsiteX7-2553" fmla="*/ 2490 w 946599"/>
                  <a:gd name="connsiteY7-2554" fmla="*/ 4302420 h 9300861"/>
                  <a:gd name="connsiteX8-2555" fmla="*/ 393092 w 946599"/>
                  <a:gd name="connsiteY8-2556" fmla="*/ 2890812 h 9300861"/>
                  <a:gd name="connsiteX9-2557" fmla="*/ 27339 w 946599"/>
                  <a:gd name="connsiteY9-2558" fmla="*/ 1710454 h 9300861"/>
                  <a:gd name="connsiteX10-2559" fmla="*/ 38015 w 946599"/>
                  <a:gd name="connsiteY10-2560" fmla="*/ 343364 h 9300861"/>
                  <a:gd name="connsiteX11-2561" fmla="*/ 622473 w 946599"/>
                  <a:gd name="connsiteY11-2562" fmla="*/ 0 h 9300861"/>
                  <a:gd name="connsiteX0-2563" fmla="*/ 622473 w 1036984"/>
                  <a:gd name="connsiteY0-2564" fmla="*/ 0 h 9300861"/>
                  <a:gd name="connsiteX1-2565" fmla="*/ 781335 w 1036984"/>
                  <a:gd name="connsiteY1-2566" fmla="*/ 2529731 h 9300861"/>
                  <a:gd name="connsiteX2-2567" fmla="*/ 476602 w 1036984"/>
                  <a:gd name="connsiteY2-2568" fmla="*/ 4349207 h 9300861"/>
                  <a:gd name="connsiteX3-2569" fmla="*/ 931587 w 1036984"/>
                  <a:gd name="connsiteY3-2570" fmla="*/ 5830288 h 9300861"/>
                  <a:gd name="connsiteX4-2571" fmla="*/ 435477 w 1036984"/>
                  <a:gd name="connsiteY4-2572" fmla="*/ 9300861 h 9300861"/>
                  <a:gd name="connsiteX5-2573" fmla="*/ 292 w 1036984"/>
                  <a:gd name="connsiteY5-2574" fmla="*/ 8484502 h 9300861"/>
                  <a:gd name="connsiteX6-2575" fmla="*/ 457036 w 1036984"/>
                  <a:gd name="connsiteY6-2576" fmla="*/ 5862305 h 9300861"/>
                  <a:gd name="connsiteX7-2577" fmla="*/ 2490 w 1036984"/>
                  <a:gd name="connsiteY7-2578" fmla="*/ 4302420 h 9300861"/>
                  <a:gd name="connsiteX8-2579" fmla="*/ 393092 w 1036984"/>
                  <a:gd name="connsiteY8-2580" fmla="*/ 2890812 h 9300861"/>
                  <a:gd name="connsiteX9-2581" fmla="*/ 27339 w 1036984"/>
                  <a:gd name="connsiteY9-2582" fmla="*/ 1710454 h 9300861"/>
                  <a:gd name="connsiteX10-2583" fmla="*/ 38015 w 1036984"/>
                  <a:gd name="connsiteY10-2584" fmla="*/ 343364 h 9300861"/>
                  <a:gd name="connsiteX11-2585" fmla="*/ 622473 w 1036984"/>
                  <a:gd name="connsiteY11-2586" fmla="*/ 0 h 9300861"/>
                  <a:gd name="connsiteX0-2587" fmla="*/ 622473 w 950400"/>
                  <a:gd name="connsiteY0-2588" fmla="*/ 0 h 9300861"/>
                  <a:gd name="connsiteX1-2589" fmla="*/ 781335 w 950400"/>
                  <a:gd name="connsiteY1-2590" fmla="*/ 2529731 h 9300861"/>
                  <a:gd name="connsiteX2-2591" fmla="*/ 476602 w 950400"/>
                  <a:gd name="connsiteY2-2592" fmla="*/ 4349207 h 9300861"/>
                  <a:gd name="connsiteX3-2593" fmla="*/ 753797 w 950400"/>
                  <a:gd name="connsiteY3-2594" fmla="*/ 5990575 h 9300861"/>
                  <a:gd name="connsiteX4-2595" fmla="*/ 435477 w 950400"/>
                  <a:gd name="connsiteY4-2596" fmla="*/ 9300861 h 9300861"/>
                  <a:gd name="connsiteX5-2597" fmla="*/ 292 w 950400"/>
                  <a:gd name="connsiteY5-2598" fmla="*/ 8484502 h 9300861"/>
                  <a:gd name="connsiteX6-2599" fmla="*/ 457036 w 950400"/>
                  <a:gd name="connsiteY6-2600" fmla="*/ 5862305 h 9300861"/>
                  <a:gd name="connsiteX7-2601" fmla="*/ 2490 w 950400"/>
                  <a:gd name="connsiteY7-2602" fmla="*/ 4302420 h 9300861"/>
                  <a:gd name="connsiteX8-2603" fmla="*/ 393092 w 950400"/>
                  <a:gd name="connsiteY8-2604" fmla="*/ 2890812 h 9300861"/>
                  <a:gd name="connsiteX9-2605" fmla="*/ 27339 w 950400"/>
                  <a:gd name="connsiteY9-2606" fmla="*/ 1710454 h 9300861"/>
                  <a:gd name="connsiteX10-2607" fmla="*/ 38015 w 950400"/>
                  <a:gd name="connsiteY10-2608" fmla="*/ 343364 h 9300861"/>
                  <a:gd name="connsiteX11-2609" fmla="*/ 622473 w 950400"/>
                  <a:gd name="connsiteY11-2610" fmla="*/ 0 h 9300861"/>
                  <a:gd name="connsiteX0-2611" fmla="*/ 622635 w 950562"/>
                  <a:gd name="connsiteY0-2612" fmla="*/ 0 h 9300861"/>
                  <a:gd name="connsiteX1-2613" fmla="*/ 781497 w 950562"/>
                  <a:gd name="connsiteY1-2614" fmla="*/ 2529731 h 9300861"/>
                  <a:gd name="connsiteX2-2615" fmla="*/ 476764 w 950562"/>
                  <a:gd name="connsiteY2-2616" fmla="*/ 4349207 h 9300861"/>
                  <a:gd name="connsiteX3-2617" fmla="*/ 753959 w 950562"/>
                  <a:gd name="connsiteY3-2618" fmla="*/ 5990575 h 9300861"/>
                  <a:gd name="connsiteX4-2619" fmla="*/ 435639 w 950562"/>
                  <a:gd name="connsiteY4-2620" fmla="*/ 9300861 h 9300861"/>
                  <a:gd name="connsiteX5-2621" fmla="*/ 454 w 950562"/>
                  <a:gd name="connsiteY5-2622" fmla="*/ 8484502 h 9300861"/>
                  <a:gd name="connsiteX6-2623" fmla="*/ 285723 w 950562"/>
                  <a:gd name="connsiteY6-2624" fmla="*/ 5756220 h 9300861"/>
                  <a:gd name="connsiteX7-2625" fmla="*/ 2652 w 950562"/>
                  <a:gd name="connsiteY7-2626" fmla="*/ 4302420 h 9300861"/>
                  <a:gd name="connsiteX8-2627" fmla="*/ 393254 w 950562"/>
                  <a:gd name="connsiteY8-2628" fmla="*/ 2890812 h 9300861"/>
                  <a:gd name="connsiteX9-2629" fmla="*/ 27501 w 950562"/>
                  <a:gd name="connsiteY9-2630" fmla="*/ 1710454 h 9300861"/>
                  <a:gd name="connsiteX10-2631" fmla="*/ 38177 w 950562"/>
                  <a:gd name="connsiteY10-2632" fmla="*/ 343364 h 9300861"/>
                  <a:gd name="connsiteX11-2633" fmla="*/ 622635 w 950562"/>
                  <a:gd name="connsiteY11-2634" fmla="*/ 0 h 9300861"/>
                  <a:gd name="connsiteX0-2635" fmla="*/ 639754 w 967681"/>
                  <a:gd name="connsiteY0-2636" fmla="*/ 0 h 9300861"/>
                  <a:gd name="connsiteX1-2637" fmla="*/ 798616 w 967681"/>
                  <a:gd name="connsiteY1-2638" fmla="*/ 2529731 h 9300861"/>
                  <a:gd name="connsiteX2-2639" fmla="*/ 493883 w 967681"/>
                  <a:gd name="connsiteY2-2640" fmla="*/ 4349207 h 9300861"/>
                  <a:gd name="connsiteX3-2641" fmla="*/ 771078 w 967681"/>
                  <a:gd name="connsiteY3-2642" fmla="*/ 5990575 h 9300861"/>
                  <a:gd name="connsiteX4-2643" fmla="*/ 452758 w 967681"/>
                  <a:gd name="connsiteY4-2644" fmla="*/ 9300861 h 9300861"/>
                  <a:gd name="connsiteX5-2645" fmla="*/ 17573 w 967681"/>
                  <a:gd name="connsiteY5-2646" fmla="*/ 8484502 h 9300861"/>
                  <a:gd name="connsiteX6-2647" fmla="*/ 302842 w 967681"/>
                  <a:gd name="connsiteY6-2648" fmla="*/ 5756220 h 9300861"/>
                  <a:gd name="connsiteX7-2649" fmla="*/ 19771 w 967681"/>
                  <a:gd name="connsiteY7-2650" fmla="*/ 4302420 h 9300861"/>
                  <a:gd name="connsiteX8-2651" fmla="*/ 410373 w 967681"/>
                  <a:gd name="connsiteY8-2652" fmla="*/ 2890812 h 9300861"/>
                  <a:gd name="connsiteX9-2653" fmla="*/ 44620 w 967681"/>
                  <a:gd name="connsiteY9-2654" fmla="*/ 1710454 h 9300861"/>
                  <a:gd name="connsiteX10-2655" fmla="*/ 55296 w 967681"/>
                  <a:gd name="connsiteY10-2656" fmla="*/ 343364 h 9300861"/>
                  <a:gd name="connsiteX11-2657" fmla="*/ 639754 w 967681"/>
                  <a:gd name="connsiteY11-2658" fmla="*/ 0 h 9300861"/>
                  <a:gd name="connsiteX0-2659" fmla="*/ 646146 w 974073"/>
                  <a:gd name="connsiteY0-2660" fmla="*/ 0 h 9300861"/>
                  <a:gd name="connsiteX1-2661" fmla="*/ 805008 w 974073"/>
                  <a:gd name="connsiteY1-2662" fmla="*/ 2529731 h 9300861"/>
                  <a:gd name="connsiteX2-2663" fmla="*/ 500275 w 974073"/>
                  <a:gd name="connsiteY2-2664" fmla="*/ 4349207 h 9300861"/>
                  <a:gd name="connsiteX3-2665" fmla="*/ 777470 w 974073"/>
                  <a:gd name="connsiteY3-2666" fmla="*/ 5990575 h 9300861"/>
                  <a:gd name="connsiteX4-2667" fmla="*/ 459150 w 974073"/>
                  <a:gd name="connsiteY4-2668" fmla="*/ 9300861 h 9300861"/>
                  <a:gd name="connsiteX5-2669" fmla="*/ 23965 w 974073"/>
                  <a:gd name="connsiteY5-2670" fmla="*/ 8484502 h 9300861"/>
                  <a:gd name="connsiteX6-2671" fmla="*/ 287667 w 974073"/>
                  <a:gd name="connsiteY6-2672" fmla="*/ 5932072 h 9300861"/>
                  <a:gd name="connsiteX7-2673" fmla="*/ 26163 w 974073"/>
                  <a:gd name="connsiteY7-2674" fmla="*/ 4302420 h 9300861"/>
                  <a:gd name="connsiteX8-2675" fmla="*/ 416765 w 974073"/>
                  <a:gd name="connsiteY8-2676" fmla="*/ 2890812 h 9300861"/>
                  <a:gd name="connsiteX9-2677" fmla="*/ 51012 w 974073"/>
                  <a:gd name="connsiteY9-2678" fmla="*/ 1710454 h 9300861"/>
                  <a:gd name="connsiteX10-2679" fmla="*/ 61688 w 974073"/>
                  <a:gd name="connsiteY10-2680" fmla="*/ 343364 h 9300861"/>
                  <a:gd name="connsiteX11-2681" fmla="*/ 646146 w 974073"/>
                  <a:gd name="connsiteY11-2682" fmla="*/ 0 h 9300861"/>
                  <a:gd name="connsiteX0-2683" fmla="*/ 680979 w 1008906"/>
                  <a:gd name="connsiteY0-2684" fmla="*/ 0 h 9300861"/>
                  <a:gd name="connsiteX1-2685" fmla="*/ 839841 w 1008906"/>
                  <a:gd name="connsiteY1-2686" fmla="*/ 2529731 h 9300861"/>
                  <a:gd name="connsiteX2-2687" fmla="*/ 535108 w 1008906"/>
                  <a:gd name="connsiteY2-2688" fmla="*/ 4349207 h 9300861"/>
                  <a:gd name="connsiteX3-2689" fmla="*/ 812303 w 1008906"/>
                  <a:gd name="connsiteY3-2690" fmla="*/ 5990575 h 9300861"/>
                  <a:gd name="connsiteX4-2691" fmla="*/ 493983 w 1008906"/>
                  <a:gd name="connsiteY4-2692" fmla="*/ 9300861 h 9300861"/>
                  <a:gd name="connsiteX5-2693" fmla="*/ 58798 w 1008906"/>
                  <a:gd name="connsiteY5-2694" fmla="*/ 8484502 h 9300861"/>
                  <a:gd name="connsiteX6-2695" fmla="*/ 322500 w 1008906"/>
                  <a:gd name="connsiteY6-2696" fmla="*/ 5932072 h 9300861"/>
                  <a:gd name="connsiteX7-2697" fmla="*/ 60996 w 1008906"/>
                  <a:gd name="connsiteY7-2698" fmla="*/ 4302420 h 9300861"/>
                  <a:gd name="connsiteX8-2699" fmla="*/ 451598 w 1008906"/>
                  <a:gd name="connsiteY8-2700" fmla="*/ 2890812 h 9300861"/>
                  <a:gd name="connsiteX9-2701" fmla="*/ 85845 w 1008906"/>
                  <a:gd name="connsiteY9-2702" fmla="*/ 1710454 h 9300861"/>
                  <a:gd name="connsiteX10-2703" fmla="*/ 0 w 1008906"/>
                  <a:gd name="connsiteY10-2704" fmla="*/ 378248 h 9300861"/>
                  <a:gd name="connsiteX11-2705" fmla="*/ 680979 w 1008906"/>
                  <a:gd name="connsiteY11-2706" fmla="*/ 0 h 9300861"/>
                  <a:gd name="connsiteX0-2707" fmla="*/ 680979 w 1008906"/>
                  <a:gd name="connsiteY0-2708" fmla="*/ 0 h 9300861"/>
                  <a:gd name="connsiteX1-2709" fmla="*/ 839841 w 1008906"/>
                  <a:gd name="connsiteY1-2710" fmla="*/ 2529731 h 9300861"/>
                  <a:gd name="connsiteX2-2711" fmla="*/ 535108 w 1008906"/>
                  <a:gd name="connsiteY2-2712" fmla="*/ 4349207 h 9300861"/>
                  <a:gd name="connsiteX3-2713" fmla="*/ 812303 w 1008906"/>
                  <a:gd name="connsiteY3-2714" fmla="*/ 5990575 h 9300861"/>
                  <a:gd name="connsiteX4-2715" fmla="*/ 493983 w 1008906"/>
                  <a:gd name="connsiteY4-2716" fmla="*/ 9300861 h 9300861"/>
                  <a:gd name="connsiteX5-2717" fmla="*/ 58798 w 1008906"/>
                  <a:gd name="connsiteY5-2718" fmla="*/ 8484502 h 9300861"/>
                  <a:gd name="connsiteX6-2719" fmla="*/ 322500 w 1008906"/>
                  <a:gd name="connsiteY6-2720" fmla="*/ 5932072 h 9300861"/>
                  <a:gd name="connsiteX7-2721" fmla="*/ 60996 w 1008906"/>
                  <a:gd name="connsiteY7-2722" fmla="*/ 4302420 h 9300861"/>
                  <a:gd name="connsiteX8-2723" fmla="*/ 451598 w 1008906"/>
                  <a:gd name="connsiteY8-2724" fmla="*/ 2890812 h 9300861"/>
                  <a:gd name="connsiteX9-2725" fmla="*/ 33771 w 1008906"/>
                  <a:gd name="connsiteY9-2726" fmla="*/ 1705266 h 9300861"/>
                  <a:gd name="connsiteX10-2727" fmla="*/ 0 w 1008906"/>
                  <a:gd name="connsiteY10-2728" fmla="*/ 378248 h 9300861"/>
                  <a:gd name="connsiteX11-2729" fmla="*/ 680979 w 1008906"/>
                  <a:gd name="connsiteY11-2730" fmla="*/ 0 h 9300861"/>
                  <a:gd name="connsiteX0-2731" fmla="*/ 680979 w 1008906"/>
                  <a:gd name="connsiteY0-2732" fmla="*/ 0 h 9300861"/>
                  <a:gd name="connsiteX1-2733" fmla="*/ 839841 w 1008906"/>
                  <a:gd name="connsiteY1-2734" fmla="*/ 2529731 h 9300861"/>
                  <a:gd name="connsiteX2-2735" fmla="*/ 535108 w 1008906"/>
                  <a:gd name="connsiteY2-2736" fmla="*/ 4349207 h 9300861"/>
                  <a:gd name="connsiteX3-2737" fmla="*/ 812303 w 1008906"/>
                  <a:gd name="connsiteY3-2738" fmla="*/ 5990575 h 9300861"/>
                  <a:gd name="connsiteX4-2739" fmla="*/ 493983 w 1008906"/>
                  <a:gd name="connsiteY4-2740" fmla="*/ 9300861 h 9300861"/>
                  <a:gd name="connsiteX5-2741" fmla="*/ 58798 w 1008906"/>
                  <a:gd name="connsiteY5-2742" fmla="*/ 8484502 h 9300861"/>
                  <a:gd name="connsiteX6-2743" fmla="*/ 322500 w 1008906"/>
                  <a:gd name="connsiteY6-2744" fmla="*/ 5932072 h 9300861"/>
                  <a:gd name="connsiteX7-2745" fmla="*/ 60996 w 1008906"/>
                  <a:gd name="connsiteY7-2746" fmla="*/ 4302420 h 9300861"/>
                  <a:gd name="connsiteX8-2747" fmla="*/ 451598 w 1008906"/>
                  <a:gd name="connsiteY8-2748" fmla="*/ 2890812 h 9300861"/>
                  <a:gd name="connsiteX9-2749" fmla="*/ 15139 w 1008906"/>
                  <a:gd name="connsiteY9-2750" fmla="*/ 1715173 h 9300861"/>
                  <a:gd name="connsiteX10-2751" fmla="*/ 0 w 1008906"/>
                  <a:gd name="connsiteY10-2752" fmla="*/ 378248 h 9300861"/>
                  <a:gd name="connsiteX11-2753" fmla="*/ 680979 w 1008906"/>
                  <a:gd name="connsiteY11-2754" fmla="*/ 0 h 9300861"/>
                  <a:gd name="connsiteX0-2755" fmla="*/ 680979 w 1008906"/>
                  <a:gd name="connsiteY0-2756" fmla="*/ 0 h 9300861"/>
                  <a:gd name="connsiteX1-2757" fmla="*/ 839841 w 1008906"/>
                  <a:gd name="connsiteY1-2758" fmla="*/ 2529731 h 9300861"/>
                  <a:gd name="connsiteX2-2759" fmla="*/ 535108 w 1008906"/>
                  <a:gd name="connsiteY2-2760" fmla="*/ 4349207 h 9300861"/>
                  <a:gd name="connsiteX3-2761" fmla="*/ 812303 w 1008906"/>
                  <a:gd name="connsiteY3-2762" fmla="*/ 5990575 h 9300861"/>
                  <a:gd name="connsiteX4-2763" fmla="*/ 493983 w 1008906"/>
                  <a:gd name="connsiteY4-2764" fmla="*/ 9300861 h 9300861"/>
                  <a:gd name="connsiteX5-2765" fmla="*/ 58798 w 1008906"/>
                  <a:gd name="connsiteY5-2766" fmla="*/ 8484502 h 9300861"/>
                  <a:gd name="connsiteX6-2767" fmla="*/ 322500 w 1008906"/>
                  <a:gd name="connsiteY6-2768" fmla="*/ 5932072 h 9300861"/>
                  <a:gd name="connsiteX7-2769" fmla="*/ 60996 w 1008906"/>
                  <a:gd name="connsiteY7-2770" fmla="*/ 4302420 h 9300861"/>
                  <a:gd name="connsiteX8-2771" fmla="*/ 451598 w 1008906"/>
                  <a:gd name="connsiteY8-2772" fmla="*/ 2890812 h 9300861"/>
                  <a:gd name="connsiteX9-2773" fmla="*/ 15139 w 1008906"/>
                  <a:gd name="connsiteY9-2774" fmla="*/ 1715173 h 9300861"/>
                  <a:gd name="connsiteX10-2775" fmla="*/ 0 w 1008906"/>
                  <a:gd name="connsiteY10-2776" fmla="*/ 378248 h 9300861"/>
                  <a:gd name="connsiteX11-2777" fmla="*/ 680979 w 1008906"/>
                  <a:gd name="connsiteY11-2778" fmla="*/ 0 h 9300861"/>
                  <a:gd name="connsiteX0-2779" fmla="*/ 680979 w 1008906"/>
                  <a:gd name="connsiteY0-2780" fmla="*/ 0 h 9300861"/>
                  <a:gd name="connsiteX1-2781" fmla="*/ 839841 w 1008906"/>
                  <a:gd name="connsiteY1-2782" fmla="*/ 2529731 h 9300861"/>
                  <a:gd name="connsiteX2-2783" fmla="*/ 535108 w 1008906"/>
                  <a:gd name="connsiteY2-2784" fmla="*/ 4349207 h 9300861"/>
                  <a:gd name="connsiteX3-2785" fmla="*/ 812303 w 1008906"/>
                  <a:gd name="connsiteY3-2786" fmla="*/ 5990575 h 9300861"/>
                  <a:gd name="connsiteX4-2787" fmla="*/ 493983 w 1008906"/>
                  <a:gd name="connsiteY4-2788" fmla="*/ 9300861 h 9300861"/>
                  <a:gd name="connsiteX5-2789" fmla="*/ 58798 w 1008906"/>
                  <a:gd name="connsiteY5-2790" fmla="*/ 8484502 h 9300861"/>
                  <a:gd name="connsiteX6-2791" fmla="*/ 322500 w 1008906"/>
                  <a:gd name="connsiteY6-2792" fmla="*/ 5932072 h 9300861"/>
                  <a:gd name="connsiteX7-2793" fmla="*/ 60996 w 1008906"/>
                  <a:gd name="connsiteY7-2794" fmla="*/ 4302420 h 9300861"/>
                  <a:gd name="connsiteX8-2795" fmla="*/ 451598 w 1008906"/>
                  <a:gd name="connsiteY8-2796" fmla="*/ 2890812 h 9300861"/>
                  <a:gd name="connsiteX9-2797" fmla="*/ 15139 w 1008906"/>
                  <a:gd name="connsiteY9-2798" fmla="*/ 1715173 h 9300861"/>
                  <a:gd name="connsiteX10-2799" fmla="*/ 0 w 1008906"/>
                  <a:gd name="connsiteY10-2800" fmla="*/ 378248 h 9300861"/>
                  <a:gd name="connsiteX11-2801" fmla="*/ 680979 w 1008906"/>
                  <a:gd name="connsiteY11-2802" fmla="*/ 0 h 9300861"/>
                  <a:gd name="connsiteX0-2803" fmla="*/ 680979 w 1008906"/>
                  <a:gd name="connsiteY0-2804" fmla="*/ 0 h 9300861"/>
                  <a:gd name="connsiteX1-2805" fmla="*/ 839841 w 1008906"/>
                  <a:gd name="connsiteY1-2806" fmla="*/ 2529731 h 9300861"/>
                  <a:gd name="connsiteX2-2807" fmla="*/ 535108 w 1008906"/>
                  <a:gd name="connsiteY2-2808" fmla="*/ 4349207 h 9300861"/>
                  <a:gd name="connsiteX3-2809" fmla="*/ 812303 w 1008906"/>
                  <a:gd name="connsiteY3-2810" fmla="*/ 5990575 h 9300861"/>
                  <a:gd name="connsiteX4-2811" fmla="*/ 493983 w 1008906"/>
                  <a:gd name="connsiteY4-2812" fmla="*/ 9300861 h 9300861"/>
                  <a:gd name="connsiteX5-2813" fmla="*/ 58798 w 1008906"/>
                  <a:gd name="connsiteY5-2814" fmla="*/ 8484502 h 9300861"/>
                  <a:gd name="connsiteX6-2815" fmla="*/ 322500 w 1008906"/>
                  <a:gd name="connsiteY6-2816" fmla="*/ 5932072 h 9300861"/>
                  <a:gd name="connsiteX7-2817" fmla="*/ 60996 w 1008906"/>
                  <a:gd name="connsiteY7-2818" fmla="*/ 4302420 h 9300861"/>
                  <a:gd name="connsiteX8-2819" fmla="*/ 451598 w 1008906"/>
                  <a:gd name="connsiteY8-2820" fmla="*/ 2890812 h 9300861"/>
                  <a:gd name="connsiteX9-2821" fmla="*/ 15139 w 1008906"/>
                  <a:gd name="connsiteY9-2822" fmla="*/ 1715173 h 9300861"/>
                  <a:gd name="connsiteX10-2823" fmla="*/ 0 w 1008906"/>
                  <a:gd name="connsiteY10-2824" fmla="*/ 378248 h 9300861"/>
                  <a:gd name="connsiteX11-2825" fmla="*/ 680979 w 1008906"/>
                  <a:gd name="connsiteY11-2826" fmla="*/ 0 h 9300861"/>
                  <a:gd name="connsiteX0-2827" fmla="*/ 680979 w 1010960"/>
                  <a:gd name="connsiteY0-2828" fmla="*/ 0 h 9300861"/>
                  <a:gd name="connsiteX1-2829" fmla="*/ 839841 w 1010960"/>
                  <a:gd name="connsiteY1-2830" fmla="*/ 2529731 h 9300861"/>
                  <a:gd name="connsiteX2-2831" fmla="*/ 535108 w 1010960"/>
                  <a:gd name="connsiteY2-2832" fmla="*/ 4349207 h 9300861"/>
                  <a:gd name="connsiteX3-2833" fmla="*/ 812303 w 1010960"/>
                  <a:gd name="connsiteY3-2834" fmla="*/ 5990575 h 9300861"/>
                  <a:gd name="connsiteX4-2835" fmla="*/ 493983 w 1010960"/>
                  <a:gd name="connsiteY4-2836" fmla="*/ 9300861 h 9300861"/>
                  <a:gd name="connsiteX5-2837" fmla="*/ 58798 w 1010960"/>
                  <a:gd name="connsiteY5-2838" fmla="*/ 8484502 h 9300861"/>
                  <a:gd name="connsiteX6-2839" fmla="*/ 322500 w 1010960"/>
                  <a:gd name="connsiteY6-2840" fmla="*/ 5932072 h 9300861"/>
                  <a:gd name="connsiteX7-2841" fmla="*/ 60996 w 1010960"/>
                  <a:gd name="connsiteY7-2842" fmla="*/ 4302420 h 9300861"/>
                  <a:gd name="connsiteX8-2843" fmla="*/ 451598 w 1010960"/>
                  <a:gd name="connsiteY8-2844" fmla="*/ 2890812 h 9300861"/>
                  <a:gd name="connsiteX9-2845" fmla="*/ 15139 w 1010960"/>
                  <a:gd name="connsiteY9-2846" fmla="*/ 1715173 h 9300861"/>
                  <a:gd name="connsiteX10-2847" fmla="*/ 0 w 1010960"/>
                  <a:gd name="connsiteY10-2848" fmla="*/ 378248 h 9300861"/>
                  <a:gd name="connsiteX11-2849" fmla="*/ 680979 w 1010960"/>
                  <a:gd name="connsiteY11-2850" fmla="*/ 0 h 93008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0960" h="9300861">
                    <a:moveTo>
                      <a:pt x="680979" y="0"/>
                    </a:moveTo>
                    <a:cubicBezTo>
                      <a:pt x="776241" y="716797"/>
                      <a:pt x="179485" y="1878452"/>
                      <a:pt x="839841" y="2529731"/>
                    </a:cubicBezTo>
                    <a:cubicBezTo>
                      <a:pt x="1356225" y="3039017"/>
                      <a:pt x="539698" y="3772400"/>
                      <a:pt x="535108" y="4349207"/>
                    </a:cubicBezTo>
                    <a:cubicBezTo>
                      <a:pt x="530518" y="4926014"/>
                      <a:pt x="1203306" y="5207620"/>
                      <a:pt x="812303" y="5990575"/>
                    </a:cubicBezTo>
                    <a:cubicBezTo>
                      <a:pt x="421300" y="6773530"/>
                      <a:pt x="585549" y="8780006"/>
                      <a:pt x="493983" y="9300861"/>
                    </a:cubicBezTo>
                    <a:lnTo>
                      <a:pt x="58798" y="8484502"/>
                    </a:lnTo>
                    <a:cubicBezTo>
                      <a:pt x="45137" y="7827432"/>
                      <a:pt x="-62015" y="6586765"/>
                      <a:pt x="322500" y="5932072"/>
                    </a:cubicBezTo>
                    <a:cubicBezTo>
                      <a:pt x="707015" y="5277379"/>
                      <a:pt x="118144" y="5055144"/>
                      <a:pt x="60996" y="4302420"/>
                    </a:cubicBezTo>
                    <a:cubicBezTo>
                      <a:pt x="145065" y="3589070"/>
                      <a:pt x="493379" y="3523747"/>
                      <a:pt x="451598" y="2890812"/>
                    </a:cubicBezTo>
                    <a:cubicBezTo>
                      <a:pt x="326110" y="2285948"/>
                      <a:pt x="-4508" y="2586515"/>
                      <a:pt x="15139" y="1715173"/>
                    </a:cubicBezTo>
                    <a:cubicBezTo>
                      <a:pt x="33682" y="1189441"/>
                      <a:pt x="21227" y="863063"/>
                      <a:pt x="0" y="378248"/>
                    </a:cubicBezTo>
                    <a:lnTo>
                      <a:pt x="680979" y="0"/>
                    </a:lnTo>
                    <a:close/>
                  </a:path>
                </a:pathLst>
              </a:custGeom>
              <a:solidFill>
                <a:srgbClr val="519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7880000">
                <a:off x="1074074" y="1462445"/>
                <a:ext cx="4330963" cy="9337941"/>
              </a:xfrm>
              <a:custGeom>
                <a:avLst/>
                <a:gdLst>
                  <a:gd name="connsiteX0" fmla="*/ 3683040 w 4330963"/>
                  <a:gd name="connsiteY0" fmla="*/ 2642872 h 9337941"/>
                  <a:gd name="connsiteX1" fmla="*/ 3377403 w 4330963"/>
                  <a:gd name="connsiteY1" fmla="*/ 2190102 h 9337941"/>
                  <a:gd name="connsiteX2" fmla="*/ 3376760 w 4330963"/>
                  <a:gd name="connsiteY2" fmla="*/ 2187328 h 9337941"/>
                  <a:gd name="connsiteX3" fmla="*/ 3385171 w 4330963"/>
                  <a:gd name="connsiteY3" fmla="*/ 6900016 h 9337941"/>
                  <a:gd name="connsiteX4" fmla="*/ 3386488 w 4330963"/>
                  <a:gd name="connsiteY4" fmla="*/ 6881458 h 9337941"/>
                  <a:gd name="connsiteX5" fmla="*/ 3642503 w 4330963"/>
                  <a:gd name="connsiteY5" fmla="*/ 5955722 h 9337941"/>
                  <a:gd name="connsiteX6" fmla="*/ 3380999 w 4330963"/>
                  <a:gd name="connsiteY6" fmla="*/ 4319573 h 9337941"/>
                  <a:gd name="connsiteX7" fmla="*/ 3771601 w 4330963"/>
                  <a:gd name="connsiteY7" fmla="*/ 2902337 h 9337941"/>
                  <a:gd name="connsiteX8" fmla="*/ 3683040 w 4330963"/>
                  <a:gd name="connsiteY8" fmla="*/ 2642872 h 9337941"/>
                  <a:gd name="connsiteX9" fmla="*/ 4000982 w 4330963"/>
                  <a:gd name="connsiteY9" fmla="*/ 0 h 9337941"/>
                  <a:gd name="connsiteX10" fmla="*/ 4159844 w 4330963"/>
                  <a:gd name="connsiteY10" fmla="*/ 2539816 h 9337941"/>
                  <a:gd name="connsiteX11" fmla="*/ 3855111 w 4330963"/>
                  <a:gd name="connsiteY11" fmla="*/ 4366546 h 9337941"/>
                  <a:gd name="connsiteX12" fmla="*/ 4132306 w 4330963"/>
                  <a:gd name="connsiteY12" fmla="*/ 6014458 h 9337941"/>
                  <a:gd name="connsiteX13" fmla="*/ 3813986 w 4330963"/>
                  <a:gd name="connsiteY13" fmla="*/ 9337941 h 9337941"/>
                  <a:gd name="connsiteX14" fmla="*/ 3378801 w 4330963"/>
                  <a:gd name="connsiteY14" fmla="*/ 8518327 h 9337941"/>
                  <a:gd name="connsiteX15" fmla="*/ 3378422 w 4330963"/>
                  <a:gd name="connsiteY15" fmla="*/ 8505961 h 9337941"/>
                  <a:gd name="connsiteX16" fmla="*/ 0 w 4330963"/>
                  <a:gd name="connsiteY16" fmla="*/ 2152073 h 9337941"/>
                  <a:gd name="connsiteX17" fmla="*/ 3320179 w 4330963"/>
                  <a:gd name="connsiteY17" fmla="*/ 383872 h 9337941"/>
                  <a:gd name="connsiteX18" fmla="*/ 3320003 w 4330963"/>
                  <a:gd name="connsiteY18" fmla="*/ 379756 h 93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0963" h="9337941">
                    <a:moveTo>
                      <a:pt x="3683040" y="2642872"/>
                    </a:moveTo>
                    <a:cubicBezTo>
                      <a:pt x="3580167" y="2451786"/>
                      <a:pt x="3445338" y="2424595"/>
                      <a:pt x="3377403" y="2190102"/>
                    </a:cubicBezTo>
                    <a:lnTo>
                      <a:pt x="3376760" y="2187328"/>
                    </a:lnTo>
                    <a:lnTo>
                      <a:pt x="3385171" y="6900016"/>
                    </a:lnTo>
                    <a:lnTo>
                      <a:pt x="3386488" y="6881458"/>
                    </a:lnTo>
                    <a:cubicBezTo>
                      <a:pt x="3423257" y="6531430"/>
                      <a:pt x="3498310" y="6202211"/>
                      <a:pt x="3642503" y="5955722"/>
                    </a:cubicBezTo>
                    <a:cubicBezTo>
                      <a:pt x="4027018" y="5298418"/>
                      <a:pt x="3438147" y="5075297"/>
                      <a:pt x="3380999" y="4319573"/>
                    </a:cubicBezTo>
                    <a:cubicBezTo>
                      <a:pt x="3465068" y="3603379"/>
                      <a:pt x="3813382" y="3537795"/>
                      <a:pt x="3771601" y="2902337"/>
                    </a:cubicBezTo>
                    <a:cubicBezTo>
                      <a:pt x="3748072" y="2788473"/>
                      <a:pt x="3717331" y="2706567"/>
                      <a:pt x="3683040" y="2642872"/>
                    </a:cubicBezTo>
                    <a:close/>
                    <a:moveTo>
                      <a:pt x="4000982" y="0"/>
                    </a:moveTo>
                    <a:cubicBezTo>
                      <a:pt x="4096244" y="719655"/>
                      <a:pt x="3499488" y="1885941"/>
                      <a:pt x="4159844" y="2539816"/>
                    </a:cubicBezTo>
                    <a:cubicBezTo>
                      <a:pt x="4676228" y="3051133"/>
                      <a:pt x="3859701" y="3787440"/>
                      <a:pt x="3855111" y="4366546"/>
                    </a:cubicBezTo>
                    <a:cubicBezTo>
                      <a:pt x="3850521" y="4945653"/>
                      <a:pt x="4523309" y="5228382"/>
                      <a:pt x="4132306" y="6014458"/>
                    </a:cubicBezTo>
                    <a:cubicBezTo>
                      <a:pt x="3741303" y="6800534"/>
                      <a:pt x="3905552" y="8815009"/>
                      <a:pt x="3813986" y="9337941"/>
                    </a:cubicBezTo>
                    <a:lnTo>
                      <a:pt x="3378801" y="8518327"/>
                    </a:lnTo>
                    <a:lnTo>
                      <a:pt x="3378422" y="8505961"/>
                    </a:lnTo>
                    <a:lnTo>
                      <a:pt x="0" y="2152073"/>
                    </a:lnTo>
                    <a:lnTo>
                      <a:pt x="3320179" y="383872"/>
                    </a:lnTo>
                    <a:lnTo>
                      <a:pt x="3320003" y="379756"/>
                    </a:lnTo>
                    <a:close/>
                  </a:path>
                </a:pathLst>
              </a:custGeom>
              <a:gradFill>
                <a:gsLst>
                  <a:gs pos="0">
                    <a:srgbClr val="5C56AC"/>
                  </a:gs>
                  <a:gs pos="63000">
                    <a:srgbClr val="3F35AC"/>
                  </a:gs>
                  <a:gs pos="48000">
                    <a:srgbClr val="4456C9"/>
                  </a:gs>
                  <a:gs pos="31000">
                    <a:srgbClr val="3F35AC"/>
                  </a:gs>
                  <a:gs pos="100000">
                    <a:srgbClr val="5D56AD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-343304" y="2683565"/>
              <a:ext cx="7647654" cy="3856383"/>
              <a:chOff x="-442358" y="957490"/>
              <a:chExt cx="10810701" cy="5451372"/>
            </a:xfrm>
          </p:grpSpPr>
          <p:sp>
            <p:nvSpPr>
              <p:cNvPr id="13" name="任意多边形 24"/>
              <p:cNvSpPr/>
              <p:nvPr/>
            </p:nvSpPr>
            <p:spPr>
              <a:xfrm rot="17880000">
                <a:off x="7954744" y="3995262"/>
                <a:ext cx="583094" cy="4244105"/>
              </a:xfrm>
              <a:custGeom>
                <a:avLst/>
                <a:gdLst>
                  <a:gd name="connsiteX0" fmla="*/ 0 w 972"/>
                  <a:gd name="connsiteY0" fmla="*/ 519 h 19330"/>
                  <a:gd name="connsiteX1" fmla="*/ 972 w 972"/>
                  <a:gd name="connsiteY1" fmla="*/ 0 h 19330"/>
                  <a:gd name="connsiteX2" fmla="*/ 964 w 972"/>
                  <a:gd name="connsiteY2" fmla="*/ 19330 h 19330"/>
                  <a:gd name="connsiteX3" fmla="*/ 7 w 972"/>
                  <a:gd name="connsiteY3" fmla="*/ 17559 h 19330"/>
                  <a:gd name="connsiteX4" fmla="*/ 0 w 972"/>
                  <a:gd name="connsiteY4" fmla="*/ 519 h 19330"/>
                  <a:gd name="connsiteX0-1" fmla="*/ 0 w 9966"/>
                  <a:gd name="connsiteY0-2" fmla="*/ 0 h 9732"/>
                  <a:gd name="connsiteX1-3" fmla="*/ 9966 w 9966"/>
                  <a:gd name="connsiteY1-4" fmla="*/ 1025 h 9732"/>
                  <a:gd name="connsiteX2-5" fmla="*/ 9918 w 9966"/>
                  <a:gd name="connsiteY2-6" fmla="*/ 9732 h 9732"/>
                  <a:gd name="connsiteX3-7" fmla="*/ 72 w 9966"/>
                  <a:gd name="connsiteY3-8" fmla="*/ 8816 h 9732"/>
                  <a:gd name="connsiteX4-9" fmla="*/ 0 w 9966"/>
                  <a:gd name="connsiteY4-10" fmla="*/ 0 h 9732"/>
                  <a:gd name="connsiteX0-11" fmla="*/ 0 w 9995"/>
                  <a:gd name="connsiteY0-12" fmla="*/ 0 h 9973"/>
                  <a:gd name="connsiteX1-13" fmla="*/ 9995 w 9995"/>
                  <a:gd name="connsiteY1-14" fmla="*/ 1026 h 9973"/>
                  <a:gd name="connsiteX2-15" fmla="*/ 9947 w 9995"/>
                  <a:gd name="connsiteY2-16" fmla="*/ 9973 h 9973"/>
                  <a:gd name="connsiteX3-17" fmla="*/ 67 w 9995"/>
                  <a:gd name="connsiteY3-18" fmla="*/ 9032 h 9973"/>
                  <a:gd name="connsiteX4-19" fmla="*/ 0 w 9995"/>
                  <a:gd name="connsiteY4-20" fmla="*/ 0 h 9973"/>
                  <a:gd name="connsiteX0-21" fmla="*/ 0 w 10000"/>
                  <a:gd name="connsiteY0-22" fmla="*/ 0 h 10000"/>
                  <a:gd name="connsiteX1-23" fmla="*/ 10000 w 10000"/>
                  <a:gd name="connsiteY1-24" fmla="*/ 1029 h 10000"/>
                  <a:gd name="connsiteX2-25" fmla="*/ 9952 w 10000"/>
                  <a:gd name="connsiteY2-26" fmla="*/ 10000 h 10000"/>
                  <a:gd name="connsiteX3-27" fmla="*/ 119 w 10000"/>
                  <a:gd name="connsiteY3-28" fmla="*/ 7542 h 10000"/>
                  <a:gd name="connsiteX4-29" fmla="*/ 0 w 10000"/>
                  <a:gd name="connsiteY4-30" fmla="*/ 0 h 10000"/>
                  <a:gd name="connsiteX0-31" fmla="*/ 0 w 10000"/>
                  <a:gd name="connsiteY0-32" fmla="*/ 0 h 9995"/>
                  <a:gd name="connsiteX1-33" fmla="*/ 10000 w 10000"/>
                  <a:gd name="connsiteY1-34" fmla="*/ 1029 h 9995"/>
                  <a:gd name="connsiteX2-35" fmla="*/ 9842 w 10000"/>
                  <a:gd name="connsiteY2-36" fmla="*/ 9995 h 9995"/>
                  <a:gd name="connsiteX3-37" fmla="*/ 119 w 10000"/>
                  <a:gd name="connsiteY3-38" fmla="*/ 7542 h 9995"/>
                  <a:gd name="connsiteX4-39" fmla="*/ 0 w 10000"/>
                  <a:gd name="connsiteY4-40" fmla="*/ 0 h 9995"/>
                  <a:gd name="connsiteX0-41" fmla="*/ 0 w 10000"/>
                  <a:gd name="connsiteY0-42" fmla="*/ 0 h 10025"/>
                  <a:gd name="connsiteX1-43" fmla="*/ 10000 w 10000"/>
                  <a:gd name="connsiteY1-44" fmla="*/ 1030 h 10025"/>
                  <a:gd name="connsiteX2-45" fmla="*/ 9847 w 10000"/>
                  <a:gd name="connsiteY2-46" fmla="*/ 10025 h 10025"/>
                  <a:gd name="connsiteX3-47" fmla="*/ 119 w 10000"/>
                  <a:gd name="connsiteY3-48" fmla="*/ 7546 h 10025"/>
                  <a:gd name="connsiteX4-49" fmla="*/ 0 w 10000"/>
                  <a:gd name="connsiteY4-50" fmla="*/ 0 h 10025"/>
                  <a:gd name="connsiteX0-51" fmla="*/ 0 w 10000"/>
                  <a:gd name="connsiteY0-52" fmla="*/ 0 h 10040"/>
                  <a:gd name="connsiteX1-53" fmla="*/ 10000 w 10000"/>
                  <a:gd name="connsiteY1-54" fmla="*/ 1030 h 10040"/>
                  <a:gd name="connsiteX2-55" fmla="*/ 9813 w 10000"/>
                  <a:gd name="connsiteY2-56" fmla="*/ 10040 h 10040"/>
                  <a:gd name="connsiteX3-57" fmla="*/ 119 w 10000"/>
                  <a:gd name="connsiteY3-58" fmla="*/ 7546 h 10040"/>
                  <a:gd name="connsiteX4-59" fmla="*/ 0 w 10000"/>
                  <a:gd name="connsiteY4-60" fmla="*/ 0 h 100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40">
                    <a:moveTo>
                      <a:pt x="0" y="0"/>
                    </a:moveTo>
                    <a:lnTo>
                      <a:pt x="10000" y="1030"/>
                    </a:lnTo>
                    <a:cubicBezTo>
                      <a:pt x="9984" y="4021"/>
                      <a:pt x="9829" y="7049"/>
                      <a:pt x="9813" y="10040"/>
                    </a:cubicBezTo>
                    <a:lnTo>
                      <a:pt x="119" y="7546"/>
                    </a:lnTo>
                    <a:cubicBezTo>
                      <a:pt x="95" y="4516"/>
                      <a:pt x="24" y="3030"/>
                      <a:pt x="0" y="0"/>
                    </a:cubicBezTo>
                    <a:close/>
                  </a:path>
                </a:pathLst>
              </a:custGeom>
              <a:solidFill>
                <a:srgbClr val="F84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442358" y="957490"/>
                <a:ext cx="7912053" cy="4410742"/>
                <a:chOff x="-428467" y="834875"/>
                <a:chExt cx="7931434" cy="4410742"/>
              </a:xfrm>
            </p:grpSpPr>
            <p:sp>
              <p:nvSpPr>
                <p:cNvPr id="15" name="矩形 1"/>
                <p:cNvSpPr/>
                <p:nvPr/>
              </p:nvSpPr>
              <p:spPr>
                <a:xfrm>
                  <a:off x="6429" y="834875"/>
                  <a:ext cx="6272776" cy="4410742"/>
                </a:xfrm>
                <a:custGeom>
                  <a:avLst/>
                  <a:gdLst>
                    <a:gd name="connsiteX0" fmla="*/ 0 w 6350231"/>
                    <a:gd name="connsiteY0" fmla="*/ 0 h 3996353"/>
                    <a:gd name="connsiteX1" fmla="*/ 6350231 w 6350231"/>
                    <a:gd name="connsiteY1" fmla="*/ 0 h 3996353"/>
                    <a:gd name="connsiteX2" fmla="*/ 6350231 w 6350231"/>
                    <a:gd name="connsiteY2" fmla="*/ 3996353 h 3996353"/>
                    <a:gd name="connsiteX3" fmla="*/ 0 w 6350231"/>
                    <a:gd name="connsiteY3" fmla="*/ 3996353 h 3996353"/>
                    <a:gd name="connsiteX4" fmla="*/ 0 w 6350231"/>
                    <a:gd name="connsiteY4" fmla="*/ 0 h 3996353"/>
                    <a:gd name="connsiteX0-1" fmla="*/ 21771 w 6350231"/>
                    <a:gd name="connsiteY0-2" fmla="*/ 0 h 4061668"/>
                    <a:gd name="connsiteX1-3" fmla="*/ 6350231 w 6350231"/>
                    <a:gd name="connsiteY1-4" fmla="*/ 65315 h 4061668"/>
                    <a:gd name="connsiteX2-5" fmla="*/ 6350231 w 6350231"/>
                    <a:gd name="connsiteY2-6" fmla="*/ 4061668 h 4061668"/>
                    <a:gd name="connsiteX3-7" fmla="*/ 0 w 6350231"/>
                    <a:gd name="connsiteY3-8" fmla="*/ 4061668 h 4061668"/>
                    <a:gd name="connsiteX4-9" fmla="*/ 21771 w 6350231"/>
                    <a:gd name="connsiteY4-10" fmla="*/ 0 h 4061668"/>
                    <a:gd name="connsiteX0-11" fmla="*/ 21771 w 6350231"/>
                    <a:gd name="connsiteY0-12" fmla="*/ 0 h 4061668"/>
                    <a:gd name="connsiteX1-13" fmla="*/ 6176060 w 6350231"/>
                    <a:gd name="connsiteY1-14" fmla="*/ 3418115 h 4061668"/>
                    <a:gd name="connsiteX2-15" fmla="*/ 6350231 w 6350231"/>
                    <a:gd name="connsiteY2-16" fmla="*/ 4061668 h 4061668"/>
                    <a:gd name="connsiteX3-17" fmla="*/ 0 w 6350231"/>
                    <a:gd name="connsiteY3-18" fmla="*/ 4061668 h 4061668"/>
                    <a:gd name="connsiteX4-19" fmla="*/ 21771 w 6350231"/>
                    <a:gd name="connsiteY4-20" fmla="*/ 0 h 4061668"/>
                    <a:gd name="connsiteX0-21" fmla="*/ 21771 w 6350231"/>
                    <a:gd name="connsiteY0-22" fmla="*/ 0 h 4061668"/>
                    <a:gd name="connsiteX1-23" fmla="*/ 6176060 w 6350231"/>
                    <a:gd name="connsiteY1-24" fmla="*/ 3418115 h 4061668"/>
                    <a:gd name="connsiteX2-25" fmla="*/ 6350231 w 6350231"/>
                    <a:gd name="connsiteY2-26" fmla="*/ 4061668 h 4061668"/>
                    <a:gd name="connsiteX3-27" fmla="*/ 0 w 6350231"/>
                    <a:gd name="connsiteY3-28" fmla="*/ 4061668 h 4061668"/>
                    <a:gd name="connsiteX4-29" fmla="*/ 21771 w 6350231"/>
                    <a:gd name="connsiteY4-30" fmla="*/ 0 h 4061668"/>
                    <a:gd name="connsiteX0-31" fmla="*/ 21771 w 6350231"/>
                    <a:gd name="connsiteY0-32" fmla="*/ 0 h 4061668"/>
                    <a:gd name="connsiteX1-33" fmla="*/ 4020688 w 6350231"/>
                    <a:gd name="connsiteY1-34" fmla="*/ 1371601 h 4061668"/>
                    <a:gd name="connsiteX2-35" fmla="*/ 6350231 w 6350231"/>
                    <a:gd name="connsiteY2-36" fmla="*/ 4061668 h 4061668"/>
                    <a:gd name="connsiteX3-37" fmla="*/ 0 w 6350231"/>
                    <a:gd name="connsiteY3-38" fmla="*/ 4061668 h 4061668"/>
                    <a:gd name="connsiteX4-39" fmla="*/ 21771 w 6350231"/>
                    <a:gd name="connsiteY4-40" fmla="*/ 0 h 4061668"/>
                    <a:gd name="connsiteX0-41" fmla="*/ 21771 w 6350231"/>
                    <a:gd name="connsiteY0-42" fmla="*/ 0 h 4061668"/>
                    <a:gd name="connsiteX1-43" fmla="*/ 4020688 w 6350231"/>
                    <a:gd name="connsiteY1-44" fmla="*/ 1371601 h 4061668"/>
                    <a:gd name="connsiteX2-45" fmla="*/ 6350231 w 6350231"/>
                    <a:gd name="connsiteY2-46" fmla="*/ 4061668 h 4061668"/>
                    <a:gd name="connsiteX3-47" fmla="*/ 0 w 6350231"/>
                    <a:gd name="connsiteY3-48" fmla="*/ 4061668 h 4061668"/>
                    <a:gd name="connsiteX4-49" fmla="*/ 21771 w 6350231"/>
                    <a:gd name="connsiteY4-50" fmla="*/ 0 h 4061668"/>
                    <a:gd name="connsiteX0-51" fmla="*/ 21771 w 6350231"/>
                    <a:gd name="connsiteY0-52" fmla="*/ 0 h 4061668"/>
                    <a:gd name="connsiteX1-53" fmla="*/ 4020688 w 6350231"/>
                    <a:gd name="connsiteY1-54" fmla="*/ 1371601 h 4061668"/>
                    <a:gd name="connsiteX2-55" fmla="*/ 6228534 w 6350231"/>
                    <a:gd name="connsiteY2-56" fmla="*/ 3548744 h 4061668"/>
                    <a:gd name="connsiteX3-57" fmla="*/ 6350231 w 6350231"/>
                    <a:gd name="connsiteY3-58" fmla="*/ 4061668 h 4061668"/>
                    <a:gd name="connsiteX4-59" fmla="*/ 0 w 6350231"/>
                    <a:gd name="connsiteY4-60" fmla="*/ 4061668 h 4061668"/>
                    <a:gd name="connsiteX5" fmla="*/ 21771 w 6350231"/>
                    <a:gd name="connsiteY5" fmla="*/ 0 h 4061668"/>
                    <a:gd name="connsiteX0-61" fmla="*/ 21771 w 6241374"/>
                    <a:gd name="connsiteY0-62" fmla="*/ 0 h 4410011"/>
                    <a:gd name="connsiteX1-63" fmla="*/ 4020688 w 6241374"/>
                    <a:gd name="connsiteY1-64" fmla="*/ 1371601 h 4410011"/>
                    <a:gd name="connsiteX2-65" fmla="*/ 6228534 w 6241374"/>
                    <a:gd name="connsiteY2-66" fmla="*/ 3548744 h 4410011"/>
                    <a:gd name="connsiteX3-67" fmla="*/ 6241374 w 6241374"/>
                    <a:gd name="connsiteY3-68" fmla="*/ 4410011 h 4410011"/>
                    <a:gd name="connsiteX4-69" fmla="*/ 0 w 6241374"/>
                    <a:gd name="connsiteY4-70" fmla="*/ 4061668 h 4410011"/>
                    <a:gd name="connsiteX5-71" fmla="*/ 21771 w 6241374"/>
                    <a:gd name="connsiteY5-72" fmla="*/ 0 h 4410011"/>
                    <a:gd name="connsiteX0-73" fmla="*/ 21771 w 6241374"/>
                    <a:gd name="connsiteY0-74" fmla="*/ 0 h 4410011"/>
                    <a:gd name="connsiteX1-75" fmla="*/ 4020688 w 6241374"/>
                    <a:gd name="connsiteY1-76" fmla="*/ 1371601 h 4410011"/>
                    <a:gd name="connsiteX2-77" fmla="*/ 6228534 w 6241374"/>
                    <a:gd name="connsiteY2-78" fmla="*/ 3548744 h 4410011"/>
                    <a:gd name="connsiteX3-79" fmla="*/ 6241374 w 6241374"/>
                    <a:gd name="connsiteY3-80" fmla="*/ 4410011 h 4410011"/>
                    <a:gd name="connsiteX4-81" fmla="*/ 0 w 6241374"/>
                    <a:gd name="connsiteY4-82" fmla="*/ 1623268 h 4410011"/>
                    <a:gd name="connsiteX5-83" fmla="*/ 21771 w 6241374"/>
                    <a:gd name="connsiteY5-84" fmla="*/ 0 h 4410011"/>
                    <a:gd name="connsiteX0-85" fmla="*/ 21771 w 6241374"/>
                    <a:gd name="connsiteY0-86" fmla="*/ 0 h 4410011"/>
                    <a:gd name="connsiteX1-87" fmla="*/ 4020688 w 6241374"/>
                    <a:gd name="connsiteY1-88" fmla="*/ 1371601 h 4410011"/>
                    <a:gd name="connsiteX2-89" fmla="*/ 6228534 w 6241374"/>
                    <a:gd name="connsiteY2-90" fmla="*/ 3548744 h 4410011"/>
                    <a:gd name="connsiteX3-91" fmla="*/ 6241374 w 6241374"/>
                    <a:gd name="connsiteY3-92" fmla="*/ 4410011 h 4410011"/>
                    <a:gd name="connsiteX4-93" fmla="*/ 0 w 6241374"/>
                    <a:gd name="connsiteY4-94" fmla="*/ 1623268 h 4410011"/>
                    <a:gd name="connsiteX5-95" fmla="*/ 21771 w 6241374"/>
                    <a:gd name="connsiteY5-96" fmla="*/ 0 h 4410011"/>
                    <a:gd name="connsiteX0-97" fmla="*/ 21771 w 6241374"/>
                    <a:gd name="connsiteY0-98" fmla="*/ 1543 h 4411554"/>
                    <a:gd name="connsiteX1-99" fmla="*/ 4020688 w 6241374"/>
                    <a:gd name="connsiteY1-100" fmla="*/ 1373144 h 4411554"/>
                    <a:gd name="connsiteX2-101" fmla="*/ 6228534 w 6241374"/>
                    <a:gd name="connsiteY2-102" fmla="*/ 3550287 h 4411554"/>
                    <a:gd name="connsiteX3-103" fmla="*/ 6241374 w 6241374"/>
                    <a:gd name="connsiteY3-104" fmla="*/ 4411554 h 4411554"/>
                    <a:gd name="connsiteX4-105" fmla="*/ 0 w 6241374"/>
                    <a:gd name="connsiteY4-106" fmla="*/ 1624811 h 4411554"/>
                    <a:gd name="connsiteX5-107" fmla="*/ 21771 w 6241374"/>
                    <a:gd name="connsiteY5-108" fmla="*/ 1543 h 4411554"/>
                    <a:gd name="connsiteX0-109" fmla="*/ 21771 w 6241374"/>
                    <a:gd name="connsiteY0-110" fmla="*/ 1139 h 4411150"/>
                    <a:gd name="connsiteX1-111" fmla="*/ 4412574 w 6241374"/>
                    <a:gd name="connsiteY1-112" fmla="*/ 1677540 h 4411150"/>
                    <a:gd name="connsiteX2-113" fmla="*/ 6228534 w 6241374"/>
                    <a:gd name="connsiteY2-114" fmla="*/ 3549883 h 4411150"/>
                    <a:gd name="connsiteX3-115" fmla="*/ 6241374 w 6241374"/>
                    <a:gd name="connsiteY3-116" fmla="*/ 4411150 h 4411150"/>
                    <a:gd name="connsiteX4-117" fmla="*/ 0 w 6241374"/>
                    <a:gd name="connsiteY4-118" fmla="*/ 1624407 h 4411150"/>
                    <a:gd name="connsiteX5-119" fmla="*/ 21771 w 6241374"/>
                    <a:gd name="connsiteY5-120" fmla="*/ 1139 h 4411150"/>
                    <a:gd name="connsiteX0-121" fmla="*/ 21771 w 6241374"/>
                    <a:gd name="connsiteY0-122" fmla="*/ 1008 h 4411019"/>
                    <a:gd name="connsiteX1-123" fmla="*/ 4412574 w 6241374"/>
                    <a:gd name="connsiteY1-124" fmla="*/ 1677409 h 4411019"/>
                    <a:gd name="connsiteX2-125" fmla="*/ 6228534 w 6241374"/>
                    <a:gd name="connsiteY2-126" fmla="*/ 3549752 h 4411019"/>
                    <a:gd name="connsiteX3-127" fmla="*/ 6241374 w 6241374"/>
                    <a:gd name="connsiteY3-128" fmla="*/ 4411019 h 4411019"/>
                    <a:gd name="connsiteX4-129" fmla="*/ 0 w 6241374"/>
                    <a:gd name="connsiteY4-130" fmla="*/ 1624276 h 4411019"/>
                    <a:gd name="connsiteX5-131" fmla="*/ 21771 w 6241374"/>
                    <a:gd name="connsiteY5-132" fmla="*/ 1008 h 4411019"/>
                    <a:gd name="connsiteX0-133" fmla="*/ 21771 w 6241374"/>
                    <a:gd name="connsiteY0-134" fmla="*/ 904 h 4410915"/>
                    <a:gd name="connsiteX1-135" fmla="*/ 4412574 w 6241374"/>
                    <a:gd name="connsiteY1-136" fmla="*/ 1677305 h 4410915"/>
                    <a:gd name="connsiteX2-137" fmla="*/ 6228534 w 6241374"/>
                    <a:gd name="connsiteY2-138" fmla="*/ 3549648 h 4410915"/>
                    <a:gd name="connsiteX3-139" fmla="*/ 6241374 w 6241374"/>
                    <a:gd name="connsiteY3-140" fmla="*/ 4410915 h 4410915"/>
                    <a:gd name="connsiteX4-141" fmla="*/ 0 w 6241374"/>
                    <a:gd name="connsiteY4-142" fmla="*/ 1624172 h 4410915"/>
                    <a:gd name="connsiteX5-143" fmla="*/ 21771 w 6241374"/>
                    <a:gd name="connsiteY5-144" fmla="*/ 904 h 4410915"/>
                    <a:gd name="connsiteX0-145" fmla="*/ 21771 w 6241374"/>
                    <a:gd name="connsiteY0-146" fmla="*/ 1092 h 4411103"/>
                    <a:gd name="connsiteX1-147" fmla="*/ 4412574 w 6241374"/>
                    <a:gd name="connsiteY1-148" fmla="*/ 1677493 h 4411103"/>
                    <a:gd name="connsiteX2-149" fmla="*/ 6228534 w 6241374"/>
                    <a:gd name="connsiteY2-150" fmla="*/ 3549836 h 4411103"/>
                    <a:gd name="connsiteX3-151" fmla="*/ 6241374 w 6241374"/>
                    <a:gd name="connsiteY3-152" fmla="*/ 4411103 h 4411103"/>
                    <a:gd name="connsiteX4-153" fmla="*/ 0 w 6241374"/>
                    <a:gd name="connsiteY4-154" fmla="*/ 1624360 h 4411103"/>
                    <a:gd name="connsiteX5-155" fmla="*/ 21771 w 6241374"/>
                    <a:gd name="connsiteY5-156" fmla="*/ 1092 h 4411103"/>
                    <a:gd name="connsiteX0-157" fmla="*/ 21771 w 6241374"/>
                    <a:gd name="connsiteY0-158" fmla="*/ 1494 h 4411505"/>
                    <a:gd name="connsiteX1-159" fmla="*/ 3998917 w 6241374"/>
                    <a:gd name="connsiteY1-160" fmla="*/ 1351323 h 4411505"/>
                    <a:gd name="connsiteX2-161" fmla="*/ 6228534 w 6241374"/>
                    <a:gd name="connsiteY2-162" fmla="*/ 3550238 h 4411505"/>
                    <a:gd name="connsiteX3-163" fmla="*/ 6241374 w 6241374"/>
                    <a:gd name="connsiteY3-164" fmla="*/ 4411505 h 4411505"/>
                    <a:gd name="connsiteX4-165" fmla="*/ 0 w 6241374"/>
                    <a:gd name="connsiteY4-166" fmla="*/ 1624762 h 4411505"/>
                    <a:gd name="connsiteX5-167" fmla="*/ 21771 w 6241374"/>
                    <a:gd name="connsiteY5-168" fmla="*/ 1494 h 4411505"/>
                    <a:gd name="connsiteX0-169" fmla="*/ 21771 w 6241374"/>
                    <a:gd name="connsiteY0-170" fmla="*/ 887 h 4410898"/>
                    <a:gd name="connsiteX1-171" fmla="*/ 3998917 w 6241374"/>
                    <a:gd name="connsiteY1-172" fmla="*/ 1350716 h 4410898"/>
                    <a:gd name="connsiteX2-173" fmla="*/ 6228534 w 6241374"/>
                    <a:gd name="connsiteY2-174" fmla="*/ 3549631 h 4410898"/>
                    <a:gd name="connsiteX3-175" fmla="*/ 6241374 w 6241374"/>
                    <a:gd name="connsiteY3-176" fmla="*/ 4410898 h 4410898"/>
                    <a:gd name="connsiteX4-177" fmla="*/ 0 w 6241374"/>
                    <a:gd name="connsiteY4-178" fmla="*/ 1624155 h 4410898"/>
                    <a:gd name="connsiteX5-179" fmla="*/ 21771 w 6241374"/>
                    <a:gd name="connsiteY5-180" fmla="*/ 887 h 4410898"/>
                    <a:gd name="connsiteX0-181" fmla="*/ 21771 w 6241374"/>
                    <a:gd name="connsiteY0-182" fmla="*/ 927 h 4410938"/>
                    <a:gd name="connsiteX1-183" fmla="*/ 3998917 w 6241374"/>
                    <a:gd name="connsiteY1-184" fmla="*/ 1285442 h 4410938"/>
                    <a:gd name="connsiteX2-185" fmla="*/ 6228534 w 6241374"/>
                    <a:gd name="connsiteY2-186" fmla="*/ 3549671 h 4410938"/>
                    <a:gd name="connsiteX3-187" fmla="*/ 6241374 w 6241374"/>
                    <a:gd name="connsiteY3-188" fmla="*/ 4410938 h 4410938"/>
                    <a:gd name="connsiteX4-189" fmla="*/ 0 w 6241374"/>
                    <a:gd name="connsiteY4-190" fmla="*/ 1624195 h 4410938"/>
                    <a:gd name="connsiteX5-191" fmla="*/ 21771 w 6241374"/>
                    <a:gd name="connsiteY5-192" fmla="*/ 927 h 4410938"/>
                    <a:gd name="connsiteX0-193" fmla="*/ 21771 w 6241374"/>
                    <a:gd name="connsiteY0-194" fmla="*/ 1716 h 4411727"/>
                    <a:gd name="connsiteX1-195" fmla="*/ 3998917 w 6241374"/>
                    <a:gd name="connsiteY1-196" fmla="*/ 1286231 h 4411727"/>
                    <a:gd name="connsiteX2-197" fmla="*/ 5901963 w 6241374"/>
                    <a:gd name="connsiteY2-198" fmla="*/ 3550460 h 4411727"/>
                    <a:gd name="connsiteX3-199" fmla="*/ 6241374 w 6241374"/>
                    <a:gd name="connsiteY3-200" fmla="*/ 4411727 h 4411727"/>
                    <a:gd name="connsiteX4-201" fmla="*/ 0 w 6241374"/>
                    <a:gd name="connsiteY4-202" fmla="*/ 1624984 h 4411727"/>
                    <a:gd name="connsiteX5-203" fmla="*/ 21771 w 6241374"/>
                    <a:gd name="connsiteY5-204" fmla="*/ 1716 h 4411727"/>
                    <a:gd name="connsiteX0-205" fmla="*/ 21771 w 6250305"/>
                    <a:gd name="connsiteY0-206" fmla="*/ 1732 h 4411743"/>
                    <a:gd name="connsiteX1-207" fmla="*/ 3998917 w 6250305"/>
                    <a:gd name="connsiteY1-208" fmla="*/ 1286247 h 4411743"/>
                    <a:gd name="connsiteX2-209" fmla="*/ 6250305 w 6250305"/>
                    <a:gd name="connsiteY2-210" fmla="*/ 3594019 h 4411743"/>
                    <a:gd name="connsiteX3-211" fmla="*/ 6241374 w 6250305"/>
                    <a:gd name="connsiteY3-212" fmla="*/ 4411743 h 4411743"/>
                    <a:gd name="connsiteX4-213" fmla="*/ 0 w 6250305"/>
                    <a:gd name="connsiteY4-214" fmla="*/ 1625000 h 4411743"/>
                    <a:gd name="connsiteX5-215" fmla="*/ 21771 w 6250305"/>
                    <a:gd name="connsiteY5-216" fmla="*/ 1732 h 4411743"/>
                    <a:gd name="connsiteX0-217" fmla="*/ 21771 w 6250305"/>
                    <a:gd name="connsiteY0-218" fmla="*/ 1732 h 4411743"/>
                    <a:gd name="connsiteX1-219" fmla="*/ 3998917 w 6250305"/>
                    <a:gd name="connsiteY1-220" fmla="*/ 1286247 h 4411743"/>
                    <a:gd name="connsiteX2-221" fmla="*/ 6250305 w 6250305"/>
                    <a:gd name="connsiteY2-222" fmla="*/ 3594019 h 4411743"/>
                    <a:gd name="connsiteX3-223" fmla="*/ 6241374 w 6250305"/>
                    <a:gd name="connsiteY3-224" fmla="*/ 4411743 h 4411743"/>
                    <a:gd name="connsiteX4-225" fmla="*/ 0 w 6250305"/>
                    <a:gd name="connsiteY4-226" fmla="*/ 1625000 h 4411743"/>
                    <a:gd name="connsiteX5-227" fmla="*/ 21771 w 6250305"/>
                    <a:gd name="connsiteY5-228" fmla="*/ 1732 h 4411743"/>
                    <a:gd name="connsiteX0-229" fmla="*/ 43542 w 6272076"/>
                    <a:gd name="connsiteY0-230" fmla="*/ 1732 h 4411743"/>
                    <a:gd name="connsiteX1-231" fmla="*/ 4020688 w 6272076"/>
                    <a:gd name="connsiteY1-232" fmla="*/ 1286247 h 4411743"/>
                    <a:gd name="connsiteX2-233" fmla="*/ 6272076 w 6272076"/>
                    <a:gd name="connsiteY2-234" fmla="*/ 3594019 h 4411743"/>
                    <a:gd name="connsiteX3-235" fmla="*/ 6263145 w 6272076"/>
                    <a:gd name="connsiteY3-236" fmla="*/ 4411743 h 4411743"/>
                    <a:gd name="connsiteX4-237" fmla="*/ 0 w 6272076"/>
                    <a:gd name="connsiteY4-238" fmla="*/ 1516142 h 4411743"/>
                    <a:gd name="connsiteX5-239" fmla="*/ 43542 w 6272076"/>
                    <a:gd name="connsiteY5-240" fmla="*/ 1732 h 4411743"/>
                    <a:gd name="connsiteX0-241" fmla="*/ 43542 w 6272076"/>
                    <a:gd name="connsiteY0-242" fmla="*/ 1732 h 4411743"/>
                    <a:gd name="connsiteX1-243" fmla="*/ 4020688 w 6272076"/>
                    <a:gd name="connsiteY1-244" fmla="*/ 1286247 h 4411743"/>
                    <a:gd name="connsiteX2-245" fmla="*/ 6272076 w 6272076"/>
                    <a:gd name="connsiteY2-246" fmla="*/ 3594019 h 4411743"/>
                    <a:gd name="connsiteX3-247" fmla="*/ 6263145 w 6272076"/>
                    <a:gd name="connsiteY3-248" fmla="*/ 4411743 h 4411743"/>
                    <a:gd name="connsiteX4-249" fmla="*/ 0 w 6272076"/>
                    <a:gd name="connsiteY4-250" fmla="*/ 1516142 h 4411743"/>
                    <a:gd name="connsiteX5-251" fmla="*/ 43542 w 6272076"/>
                    <a:gd name="connsiteY5-252" fmla="*/ 1732 h 4411743"/>
                    <a:gd name="connsiteX0-253" fmla="*/ 21771 w 6250305"/>
                    <a:gd name="connsiteY0-254" fmla="*/ 1732 h 4411743"/>
                    <a:gd name="connsiteX1-255" fmla="*/ 3998917 w 6250305"/>
                    <a:gd name="connsiteY1-256" fmla="*/ 1286247 h 4411743"/>
                    <a:gd name="connsiteX2-257" fmla="*/ 6250305 w 6250305"/>
                    <a:gd name="connsiteY2-258" fmla="*/ 3594019 h 4411743"/>
                    <a:gd name="connsiteX3-259" fmla="*/ 6241374 w 6250305"/>
                    <a:gd name="connsiteY3-260" fmla="*/ 4411743 h 4411743"/>
                    <a:gd name="connsiteX4-261" fmla="*/ 0 w 6250305"/>
                    <a:gd name="connsiteY4-262" fmla="*/ 1537914 h 4411743"/>
                    <a:gd name="connsiteX5-263" fmla="*/ 21771 w 6250305"/>
                    <a:gd name="connsiteY5-264" fmla="*/ 1732 h 4411743"/>
                    <a:gd name="connsiteX0-265" fmla="*/ 0 w 6228534"/>
                    <a:gd name="connsiteY0-266" fmla="*/ 1732 h 4411743"/>
                    <a:gd name="connsiteX1-267" fmla="*/ 3977146 w 6228534"/>
                    <a:gd name="connsiteY1-268" fmla="*/ 1286247 h 4411743"/>
                    <a:gd name="connsiteX2-269" fmla="*/ 6228534 w 6228534"/>
                    <a:gd name="connsiteY2-270" fmla="*/ 3594019 h 4411743"/>
                    <a:gd name="connsiteX3-271" fmla="*/ 6219603 w 6228534"/>
                    <a:gd name="connsiteY3-272" fmla="*/ 4411743 h 4411743"/>
                    <a:gd name="connsiteX4-273" fmla="*/ 21772 w 6228534"/>
                    <a:gd name="connsiteY4-274" fmla="*/ 1385514 h 4411743"/>
                    <a:gd name="connsiteX5-275" fmla="*/ 0 w 6228534"/>
                    <a:gd name="connsiteY5-276" fmla="*/ 1732 h 4411743"/>
                    <a:gd name="connsiteX0-277" fmla="*/ 0 w 6228534"/>
                    <a:gd name="connsiteY0-278" fmla="*/ 1732 h 4411743"/>
                    <a:gd name="connsiteX1-279" fmla="*/ 3977146 w 6228534"/>
                    <a:gd name="connsiteY1-280" fmla="*/ 1286247 h 4411743"/>
                    <a:gd name="connsiteX2-281" fmla="*/ 6228534 w 6228534"/>
                    <a:gd name="connsiteY2-282" fmla="*/ 3594019 h 4411743"/>
                    <a:gd name="connsiteX3-283" fmla="*/ 6219603 w 6228534"/>
                    <a:gd name="connsiteY3-284" fmla="*/ 4411743 h 4411743"/>
                    <a:gd name="connsiteX4-285" fmla="*/ 1 w 6228534"/>
                    <a:gd name="connsiteY4-286" fmla="*/ 1320200 h 4411743"/>
                    <a:gd name="connsiteX5-287" fmla="*/ 0 w 6228534"/>
                    <a:gd name="connsiteY5-288" fmla="*/ 1732 h 4411743"/>
                    <a:gd name="connsiteX0-289" fmla="*/ 0 w 6228534"/>
                    <a:gd name="connsiteY0-290" fmla="*/ 835 h 4410846"/>
                    <a:gd name="connsiteX1-291" fmla="*/ 3977146 w 6228534"/>
                    <a:gd name="connsiteY1-292" fmla="*/ 1285350 h 4410846"/>
                    <a:gd name="connsiteX2-293" fmla="*/ 6228534 w 6228534"/>
                    <a:gd name="connsiteY2-294" fmla="*/ 3593122 h 4410846"/>
                    <a:gd name="connsiteX3-295" fmla="*/ 6219603 w 6228534"/>
                    <a:gd name="connsiteY3-296" fmla="*/ 4410846 h 4410846"/>
                    <a:gd name="connsiteX4-297" fmla="*/ 1 w 6228534"/>
                    <a:gd name="connsiteY4-298" fmla="*/ 1319303 h 4410846"/>
                    <a:gd name="connsiteX5-299" fmla="*/ 0 w 6228534"/>
                    <a:gd name="connsiteY5-300" fmla="*/ 835 h 4410846"/>
                    <a:gd name="connsiteX0-301" fmla="*/ 0 w 6228534"/>
                    <a:gd name="connsiteY0-302" fmla="*/ 1766 h 4411777"/>
                    <a:gd name="connsiteX1-303" fmla="*/ 3977146 w 6228534"/>
                    <a:gd name="connsiteY1-304" fmla="*/ 1286281 h 4411777"/>
                    <a:gd name="connsiteX2-305" fmla="*/ 6228534 w 6228534"/>
                    <a:gd name="connsiteY2-306" fmla="*/ 3681138 h 4411777"/>
                    <a:gd name="connsiteX3-307" fmla="*/ 6219603 w 6228534"/>
                    <a:gd name="connsiteY3-308" fmla="*/ 4411777 h 4411777"/>
                    <a:gd name="connsiteX4-309" fmla="*/ 1 w 6228534"/>
                    <a:gd name="connsiteY4-310" fmla="*/ 1320234 h 4411777"/>
                    <a:gd name="connsiteX5-311" fmla="*/ 0 w 6228534"/>
                    <a:gd name="connsiteY5-312" fmla="*/ 1766 h 4411777"/>
                    <a:gd name="connsiteX0-313" fmla="*/ 0 w 6228534"/>
                    <a:gd name="connsiteY0-314" fmla="*/ 731 h 4410742"/>
                    <a:gd name="connsiteX1-315" fmla="*/ 3977146 w 6228534"/>
                    <a:gd name="connsiteY1-316" fmla="*/ 1285246 h 4410742"/>
                    <a:gd name="connsiteX2-317" fmla="*/ 6228534 w 6228534"/>
                    <a:gd name="connsiteY2-318" fmla="*/ 3680103 h 4410742"/>
                    <a:gd name="connsiteX3-319" fmla="*/ 6219603 w 6228534"/>
                    <a:gd name="connsiteY3-320" fmla="*/ 4410742 h 4410742"/>
                    <a:gd name="connsiteX4-321" fmla="*/ 1 w 6228534"/>
                    <a:gd name="connsiteY4-322" fmla="*/ 1319199 h 4410742"/>
                    <a:gd name="connsiteX5-323" fmla="*/ 0 w 6228534"/>
                    <a:gd name="connsiteY5-324" fmla="*/ 731 h 4410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6228534" h="4410742">
                      <a:moveTo>
                        <a:pt x="0" y="731"/>
                      </a:moveTo>
                      <a:cubicBezTo>
                        <a:pt x="670115" y="-41213"/>
                        <a:pt x="2133514" y="1738817"/>
                        <a:pt x="3977146" y="1285246"/>
                      </a:cubicBezTo>
                      <a:cubicBezTo>
                        <a:pt x="5147921" y="997211"/>
                        <a:pt x="5858420" y="3173701"/>
                        <a:pt x="6228534" y="3680103"/>
                      </a:cubicBezTo>
                      <a:lnTo>
                        <a:pt x="6219603" y="4410742"/>
                      </a:lnTo>
                      <a:lnTo>
                        <a:pt x="1" y="1319199"/>
                      </a:lnTo>
                      <a:cubicBezTo>
                        <a:pt x="1" y="879710"/>
                        <a:pt x="0" y="440220"/>
                        <a:pt x="0" y="731"/>
                      </a:cubicBezTo>
                      <a:close/>
                    </a:path>
                  </a:pathLst>
                </a:custGeom>
                <a:gradFill>
                  <a:gsLst>
                    <a:gs pos="62000">
                      <a:srgbClr val="E3E2EA">
                        <a:alpha val="84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77000"/>
                      </a:schemeClr>
                    </a:gs>
                    <a:gs pos="100000">
                      <a:srgbClr val="C4BFD1">
                        <a:alpha val="84000"/>
                      </a:srgbClr>
                    </a:gs>
                  </a:gsLst>
                  <a:lin ang="135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 rot="17880000">
                  <a:off x="2838072" y="-1626882"/>
                  <a:ext cx="1391635" cy="7924714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solidFill>
                  <a:srgbClr val="DC2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4"/>
                <p:cNvSpPr/>
                <p:nvPr/>
              </p:nvSpPr>
              <p:spPr>
                <a:xfrm rot="20353975">
                  <a:off x="6128308" y="4463738"/>
                  <a:ext cx="990914" cy="635025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90914" h="642437">
                      <a:moveTo>
                        <a:pt x="0" y="642437"/>
                      </a:moveTo>
                      <a:lnTo>
                        <a:pt x="256158" y="0"/>
                      </a:lnTo>
                      <a:lnTo>
                        <a:pt x="990914" y="0"/>
                      </a:lnTo>
                      <a:lnTo>
                        <a:pt x="738737" y="608705"/>
                      </a:lnTo>
                      <a:lnTo>
                        <a:pt x="0" y="642437"/>
                      </a:lnTo>
                      <a:close/>
                    </a:path>
                  </a:pathLst>
                </a:custGeom>
                <a:gradFill flip="none" rotWithShape="1">
                  <a:gsLst>
                    <a:gs pos="61500">
                      <a:srgbClr val="E3E2EA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4BFD1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 rot="17880000">
                  <a:off x="2844792" y="-1742199"/>
                  <a:ext cx="1391635" cy="7924714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5384"/>
                    </a:gs>
                    <a:gs pos="50500">
                      <a:srgbClr val="FF5182"/>
                    </a:gs>
                    <a:gs pos="100000">
                      <a:srgbClr val="FF8AA5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4"/>
                <p:cNvSpPr/>
                <p:nvPr/>
              </p:nvSpPr>
              <p:spPr>
                <a:xfrm rot="20353975">
                  <a:off x="6238128" y="4317295"/>
                  <a:ext cx="790926" cy="117173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  <a:gd name="connsiteX0-31" fmla="*/ 0 w 770171"/>
                    <a:gd name="connsiteY0-32" fmla="*/ 633596 h 633594"/>
                    <a:gd name="connsiteX1-33" fmla="*/ 35415 w 770171"/>
                    <a:gd name="connsiteY1-34" fmla="*/ 0 h 633594"/>
                    <a:gd name="connsiteX2-35" fmla="*/ 770171 w 770171"/>
                    <a:gd name="connsiteY2-36" fmla="*/ 0 h 633594"/>
                    <a:gd name="connsiteX3-37" fmla="*/ 517994 w 770171"/>
                    <a:gd name="connsiteY3-38" fmla="*/ 608705 h 633594"/>
                    <a:gd name="connsiteX4-39" fmla="*/ 0 w 770171"/>
                    <a:gd name="connsiteY4-40" fmla="*/ 633596 h 633594"/>
                    <a:gd name="connsiteX0-41" fmla="*/ 0 w 784421"/>
                    <a:gd name="connsiteY0-42" fmla="*/ 607923 h 608704"/>
                    <a:gd name="connsiteX1-43" fmla="*/ 49665 w 784421"/>
                    <a:gd name="connsiteY1-44" fmla="*/ 0 h 608704"/>
                    <a:gd name="connsiteX2-45" fmla="*/ 784421 w 784421"/>
                    <a:gd name="connsiteY2-46" fmla="*/ 0 h 608704"/>
                    <a:gd name="connsiteX3-47" fmla="*/ 532244 w 784421"/>
                    <a:gd name="connsiteY3-48" fmla="*/ 608705 h 608704"/>
                    <a:gd name="connsiteX4-49" fmla="*/ 0 w 784421"/>
                    <a:gd name="connsiteY4-50" fmla="*/ 607923 h 608704"/>
                    <a:gd name="connsiteX0-51" fmla="*/ 0 w 784421"/>
                    <a:gd name="connsiteY0-52" fmla="*/ 607923 h 607925"/>
                    <a:gd name="connsiteX1-53" fmla="*/ 49665 w 784421"/>
                    <a:gd name="connsiteY1-54" fmla="*/ 0 h 607925"/>
                    <a:gd name="connsiteX2-55" fmla="*/ 784421 w 784421"/>
                    <a:gd name="connsiteY2-56" fmla="*/ 0 h 607925"/>
                    <a:gd name="connsiteX3-57" fmla="*/ 731611 w 784421"/>
                    <a:gd name="connsiteY3-58" fmla="*/ 561367 h 607925"/>
                    <a:gd name="connsiteX4-59" fmla="*/ 0 w 784421"/>
                    <a:gd name="connsiteY4-60" fmla="*/ 607923 h 607925"/>
                    <a:gd name="connsiteX0-61" fmla="*/ 0 w 784421"/>
                    <a:gd name="connsiteY0-62" fmla="*/ 607923 h 607925"/>
                    <a:gd name="connsiteX1-63" fmla="*/ 39348 w 784421"/>
                    <a:gd name="connsiteY1-64" fmla="*/ 79077 h 607925"/>
                    <a:gd name="connsiteX2-65" fmla="*/ 784421 w 784421"/>
                    <a:gd name="connsiteY2-66" fmla="*/ 0 h 607925"/>
                    <a:gd name="connsiteX3-67" fmla="*/ 731611 w 784421"/>
                    <a:gd name="connsiteY3-68" fmla="*/ 561367 h 607925"/>
                    <a:gd name="connsiteX4-69" fmla="*/ 0 w 784421"/>
                    <a:gd name="connsiteY4-70" fmla="*/ 607923 h 607925"/>
                    <a:gd name="connsiteX0-71" fmla="*/ 0 w 784421"/>
                    <a:gd name="connsiteY0-72" fmla="*/ 607923 h 607925"/>
                    <a:gd name="connsiteX1-73" fmla="*/ 44261 w 784421"/>
                    <a:gd name="connsiteY1-74" fmla="*/ 68453 h 607925"/>
                    <a:gd name="connsiteX2-75" fmla="*/ 784421 w 784421"/>
                    <a:gd name="connsiteY2-76" fmla="*/ 0 h 607925"/>
                    <a:gd name="connsiteX3-77" fmla="*/ 731611 w 784421"/>
                    <a:gd name="connsiteY3-78" fmla="*/ 561367 h 607925"/>
                    <a:gd name="connsiteX4-79" fmla="*/ 0 w 784421"/>
                    <a:gd name="connsiteY4-80" fmla="*/ 607923 h 607925"/>
                    <a:gd name="connsiteX0-81" fmla="*/ 0 w 796459"/>
                    <a:gd name="connsiteY0-82" fmla="*/ 605567 h 605566"/>
                    <a:gd name="connsiteX1-83" fmla="*/ 56299 w 796459"/>
                    <a:gd name="connsiteY1-84" fmla="*/ 68453 h 605566"/>
                    <a:gd name="connsiteX2-85" fmla="*/ 796459 w 796459"/>
                    <a:gd name="connsiteY2-86" fmla="*/ 0 h 605566"/>
                    <a:gd name="connsiteX3-87" fmla="*/ 743649 w 796459"/>
                    <a:gd name="connsiteY3-88" fmla="*/ 561367 h 605566"/>
                    <a:gd name="connsiteX4-89" fmla="*/ 0 w 796459"/>
                    <a:gd name="connsiteY4-90" fmla="*/ 605567 h 605566"/>
                    <a:gd name="connsiteX0-91" fmla="*/ 0 w 790926"/>
                    <a:gd name="connsiteY0-92" fmla="*/ 616608 h 616606"/>
                    <a:gd name="connsiteX1-93" fmla="*/ 50766 w 790926"/>
                    <a:gd name="connsiteY1-94" fmla="*/ 68453 h 616606"/>
                    <a:gd name="connsiteX2-95" fmla="*/ 790926 w 790926"/>
                    <a:gd name="connsiteY2-96" fmla="*/ 0 h 616606"/>
                    <a:gd name="connsiteX3-97" fmla="*/ 738116 w 790926"/>
                    <a:gd name="connsiteY3-98" fmla="*/ 561367 h 616606"/>
                    <a:gd name="connsiteX4-99" fmla="*/ 0 w 790926"/>
                    <a:gd name="connsiteY4-100" fmla="*/ 616608 h 616606"/>
                    <a:gd name="connsiteX0-101" fmla="*/ 0 w 790926"/>
                    <a:gd name="connsiteY0-102" fmla="*/ 616608 h 616606"/>
                    <a:gd name="connsiteX1-103" fmla="*/ 50766 w 790926"/>
                    <a:gd name="connsiteY1-104" fmla="*/ 68453 h 616606"/>
                    <a:gd name="connsiteX2-105" fmla="*/ 790926 w 790926"/>
                    <a:gd name="connsiteY2-106" fmla="*/ 0 h 616606"/>
                    <a:gd name="connsiteX3-107" fmla="*/ 740883 w 790926"/>
                    <a:gd name="connsiteY3-108" fmla="*/ 566888 h 616606"/>
                    <a:gd name="connsiteX4-109" fmla="*/ 0 w 790926"/>
                    <a:gd name="connsiteY4-110" fmla="*/ 616608 h 6166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0926" h="616606">
                      <a:moveTo>
                        <a:pt x="0" y="616608"/>
                      </a:moveTo>
                      <a:lnTo>
                        <a:pt x="50766" y="68453"/>
                      </a:lnTo>
                      <a:lnTo>
                        <a:pt x="790926" y="0"/>
                      </a:lnTo>
                      <a:lnTo>
                        <a:pt x="740883" y="566888"/>
                      </a:lnTo>
                      <a:lnTo>
                        <a:pt x="0" y="616608"/>
                      </a:lnTo>
                      <a:close/>
                    </a:path>
                  </a:pathLst>
                </a:custGeom>
                <a:solidFill>
                  <a:srgbClr val="C31F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" name="雷锋PPT网www.lfppt.com"/>
          <p:cNvGrpSpPr/>
          <p:nvPr/>
        </p:nvGrpSpPr>
        <p:grpSpPr>
          <a:xfrm>
            <a:off x="721319" y="344172"/>
            <a:ext cx="10749363" cy="831611"/>
            <a:chOff x="721319" y="344172"/>
            <a:chExt cx="10749363" cy="831611"/>
          </a:xfrm>
        </p:grpSpPr>
        <p:grpSp>
          <p:nvGrpSpPr>
            <p:cNvPr id="29" name="组合 28"/>
            <p:cNvGrpSpPr/>
            <p:nvPr/>
          </p:nvGrpSpPr>
          <p:grpSpPr>
            <a:xfrm>
              <a:off x="721319" y="344172"/>
              <a:ext cx="10749363" cy="786206"/>
              <a:chOff x="650256" y="442119"/>
              <a:chExt cx="28640411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0" name="î$ḻîḑè"/>
              <p:cNvSpPr/>
              <p:nvPr/>
            </p:nvSpPr>
            <p:spPr bwMode="auto">
              <a:xfrm>
                <a:off x="2249565" y="1579957"/>
                <a:ext cx="27041102" cy="469096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3" name="íṣľíḓé"/>
            <p:cNvSpPr/>
            <p:nvPr/>
          </p:nvSpPr>
          <p:spPr>
            <a:xfrm>
              <a:off x="7205472" y="524934"/>
              <a:ext cx="3240761" cy="6508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32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半年工作概述</a:t>
              </a:r>
              <a:endParaRPr lang="zh-CN" altLang="en-US" sz="32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cafb4df7-6d0d-460b-ad6a-eb24596922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82240" y="2433728"/>
            <a:ext cx="5387611" cy="3850521"/>
            <a:chOff x="3348038" y="1484313"/>
            <a:chExt cx="5486400" cy="3921125"/>
          </a:xfrm>
        </p:grpSpPr>
        <p:sp>
          <p:nvSpPr>
            <p:cNvPr id="35" name="íś1îḍé"/>
            <p:cNvSpPr/>
            <p:nvPr/>
          </p:nvSpPr>
          <p:spPr bwMode="auto">
            <a:xfrm>
              <a:off x="3514725" y="2881313"/>
              <a:ext cx="706438" cy="344488"/>
            </a:xfrm>
            <a:custGeom>
              <a:avLst/>
              <a:gdLst>
                <a:gd name="T0" fmla="*/ 516 w 516"/>
                <a:gd name="T1" fmla="*/ 0 h 253"/>
                <a:gd name="T2" fmla="*/ 233 w 516"/>
                <a:gd name="T3" fmla="*/ 133 h 253"/>
                <a:gd name="T4" fmla="*/ 63 w 516"/>
                <a:gd name="T5" fmla="*/ 193 h 253"/>
                <a:gd name="T6" fmla="*/ 0 w 516"/>
                <a:gd name="T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253">
                  <a:moveTo>
                    <a:pt x="516" y="0"/>
                  </a:moveTo>
                  <a:cubicBezTo>
                    <a:pt x="516" y="0"/>
                    <a:pt x="379" y="129"/>
                    <a:pt x="233" y="133"/>
                  </a:cubicBezTo>
                  <a:cubicBezTo>
                    <a:pt x="171" y="134"/>
                    <a:pt x="112" y="155"/>
                    <a:pt x="63" y="193"/>
                  </a:cubicBezTo>
                  <a:cubicBezTo>
                    <a:pt x="40" y="211"/>
                    <a:pt x="19" y="231"/>
                    <a:pt x="0" y="253"/>
                  </a:cubicBezTo>
                </a:path>
              </a:pathLst>
            </a:custGeom>
            <a:noFill/>
            <a:ln w="1111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íšḻiḓé"/>
            <p:cNvSpPr/>
            <p:nvPr/>
          </p:nvSpPr>
          <p:spPr bwMode="auto">
            <a:xfrm>
              <a:off x="3348038" y="3217863"/>
              <a:ext cx="169863" cy="125413"/>
            </a:xfrm>
            <a:custGeom>
              <a:avLst/>
              <a:gdLst>
                <a:gd name="T0" fmla="*/ 29 w 124"/>
                <a:gd name="T1" fmla="*/ 10 h 92"/>
                <a:gd name="T2" fmla="*/ 124 w 124"/>
                <a:gd name="T3" fmla="*/ 6 h 92"/>
                <a:gd name="T4" fmla="*/ 66 w 124"/>
                <a:gd name="T5" fmla="*/ 81 h 92"/>
                <a:gd name="T6" fmla="*/ 11 w 124"/>
                <a:gd name="T7" fmla="*/ 67 h 92"/>
                <a:gd name="T8" fmla="*/ 25 w 124"/>
                <a:gd name="T9" fmla="*/ 12 h 92"/>
                <a:gd name="T10" fmla="*/ 30 w 124"/>
                <a:gd name="T11" fmla="*/ 10 h 92"/>
                <a:gd name="T12" fmla="*/ 29 w 124"/>
                <a:gd name="T1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92">
                  <a:moveTo>
                    <a:pt x="29" y="10"/>
                  </a:moveTo>
                  <a:cubicBezTo>
                    <a:pt x="49" y="0"/>
                    <a:pt x="124" y="6"/>
                    <a:pt x="124" y="6"/>
                  </a:cubicBezTo>
                  <a:cubicBezTo>
                    <a:pt x="124" y="6"/>
                    <a:pt x="85" y="71"/>
                    <a:pt x="66" y="81"/>
                  </a:cubicBezTo>
                  <a:cubicBezTo>
                    <a:pt x="47" y="92"/>
                    <a:pt x="22" y="86"/>
                    <a:pt x="11" y="67"/>
                  </a:cubicBezTo>
                  <a:cubicBezTo>
                    <a:pt x="0" y="48"/>
                    <a:pt x="6" y="23"/>
                    <a:pt x="25" y="12"/>
                  </a:cubicBezTo>
                  <a:cubicBezTo>
                    <a:pt x="26" y="11"/>
                    <a:pt x="28" y="10"/>
                    <a:pt x="30" y="10"/>
                  </a:cubicBezTo>
                  <a:lnTo>
                    <a:pt x="29" y="1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ïSļîḍé"/>
            <p:cNvSpPr/>
            <p:nvPr/>
          </p:nvSpPr>
          <p:spPr bwMode="auto">
            <a:xfrm>
              <a:off x="3433763" y="3073401"/>
              <a:ext cx="174625" cy="112713"/>
            </a:xfrm>
            <a:custGeom>
              <a:avLst/>
              <a:gdLst>
                <a:gd name="T0" fmla="*/ 46 w 127"/>
                <a:gd name="T1" fmla="*/ 1 h 83"/>
                <a:gd name="T2" fmla="*/ 127 w 127"/>
                <a:gd name="T3" fmla="*/ 50 h 83"/>
                <a:gd name="T4" fmla="*/ 37 w 127"/>
                <a:gd name="T5" fmla="*/ 81 h 83"/>
                <a:gd name="T6" fmla="*/ 4 w 127"/>
                <a:gd name="T7" fmla="*/ 35 h 83"/>
                <a:gd name="T8" fmla="*/ 46 w 127"/>
                <a:gd name="T9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3">
                  <a:moveTo>
                    <a:pt x="46" y="1"/>
                  </a:moveTo>
                  <a:cubicBezTo>
                    <a:pt x="67" y="4"/>
                    <a:pt x="127" y="50"/>
                    <a:pt x="127" y="50"/>
                  </a:cubicBezTo>
                  <a:cubicBezTo>
                    <a:pt x="127" y="50"/>
                    <a:pt x="59" y="83"/>
                    <a:pt x="37" y="81"/>
                  </a:cubicBezTo>
                  <a:cubicBezTo>
                    <a:pt x="15" y="78"/>
                    <a:pt x="0" y="57"/>
                    <a:pt x="4" y="35"/>
                  </a:cubicBezTo>
                  <a:cubicBezTo>
                    <a:pt x="7" y="15"/>
                    <a:pt x="25" y="0"/>
                    <a:pt x="46" y="1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ïŝḻïḍe"/>
            <p:cNvSpPr/>
            <p:nvPr/>
          </p:nvSpPr>
          <p:spPr bwMode="auto">
            <a:xfrm>
              <a:off x="3660775" y="2933701"/>
              <a:ext cx="155575" cy="128588"/>
            </a:xfrm>
            <a:custGeom>
              <a:avLst/>
              <a:gdLst>
                <a:gd name="T0" fmla="*/ 67 w 113"/>
                <a:gd name="T1" fmla="*/ 11 h 94"/>
                <a:gd name="T2" fmla="*/ 113 w 113"/>
                <a:gd name="T3" fmla="*/ 94 h 94"/>
                <a:gd name="T4" fmla="*/ 20 w 113"/>
                <a:gd name="T5" fmla="*/ 76 h 94"/>
                <a:gd name="T6" fmla="*/ 14 w 113"/>
                <a:gd name="T7" fmla="*/ 19 h 94"/>
                <a:gd name="T8" fmla="*/ 67 w 113"/>
                <a:gd name="T9" fmla="*/ 1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4">
                  <a:moveTo>
                    <a:pt x="67" y="11"/>
                  </a:moveTo>
                  <a:cubicBezTo>
                    <a:pt x="85" y="24"/>
                    <a:pt x="113" y="94"/>
                    <a:pt x="113" y="94"/>
                  </a:cubicBezTo>
                  <a:cubicBezTo>
                    <a:pt x="113" y="94"/>
                    <a:pt x="37" y="89"/>
                    <a:pt x="20" y="76"/>
                  </a:cubicBezTo>
                  <a:cubicBezTo>
                    <a:pt x="3" y="62"/>
                    <a:pt x="0" y="37"/>
                    <a:pt x="14" y="19"/>
                  </a:cubicBezTo>
                  <a:cubicBezTo>
                    <a:pt x="27" y="3"/>
                    <a:pt x="50" y="0"/>
                    <a:pt x="67" y="11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ïSlide"/>
            <p:cNvSpPr/>
            <p:nvPr/>
          </p:nvSpPr>
          <p:spPr bwMode="auto">
            <a:xfrm>
              <a:off x="3878263" y="2882901"/>
              <a:ext cx="171450" cy="125413"/>
            </a:xfrm>
            <a:custGeom>
              <a:avLst/>
              <a:gdLst>
                <a:gd name="T0" fmla="*/ 66 w 125"/>
                <a:gd name="T1" fmla="*/ 11 h 92"/>
                <a:gd name="T2" fmla="*/ 125 w 125"/>
                <a:gd name="T3" fmla="*/ 85 h 92"/>
                <a:gd name="T4" fmla="*/ 30 w 125"/>
                <a:gd name="T5" fmla="*/ 82 h 92"/>
                <a:gd name="T6" fmla="*/ 9 w 125"/>
                <a:gd name="T7" fmla="*/ 29 h 92"/>
                <a:gd name="T8" fmla="*/ 62 w 125"/>
                <a:gd name="T9" fmla="*/ 9 h 92"/>
                <a:gd name="T10" fmla="*/ 66 w 125"/>
                <a:gd name="T11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92">
                  <a:moveTo>
                    <a:pt x="66" y="11"/>
                  </a:moveTo>
                  <a:cubicBezTo>
                    <a:pt x="85" y="21"/>
                    <a:pt x="125" y="85"/>
                    <a:pt x="125" y="85"/>
                  </a:cubicBezTo>
                  <a:cubicBezTo>
                    <a:pt x="125" y="85"/>
                    <a:pt x="50" y="92"/>
                    <a:pt x="30" y="82"/>
                  </a:cubicBezTo>
                  <a:cubicBezTo>
                    <a:pt x="10" y="73"/>
                    <a:pt x="0" y="50"/>
                    <a:pt x="9" y="29"/>
                  </a:cubicBezTo>
                  <a:cubicBezTo>
                    <a:pt x="18" y="9"/>
                    <a:pt x="42" y="0"/>
                    <a:pt x="62" y="9"/>
                  </a:cubicBezTo>
                  <a:cubicBezTo>
                    <a:pt x="63" y="9"/>
                    <a:pt x="64" y="10"/>
                    <a:pt x="66" y="11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iṥ1ïďe"/>
            <p:cNvSpPr/>
            <p:nvPr/>
          </p:nvSpPr>
          <p:spPr bwMode="auto">
            <a:xfrm>
              <a:off x="3549650" y="3113088"/>
              <a:ext cx="123825" cy="176213"/>
            </a:xfrm>
            <a:custGeom>
              <a:avLst/>
              <a:gdLst>
                <a:gd name="T0" fmla="*/ 84 w 90"/>
                <a:gd name="T1" fmla="*/ 94 h 129"/>
                <a:gd name="T2" fmla="*/ 71 w 90"/>
                <a:gd name="T3" fmla="*/ 0 h 129"/>
                <a:gd name="T4" fmla="*/ 7 w 90"/>
                <a:gd name="T5" fmla="*/ 70 h 129"/>
                <a:gd name="T6" fmla="*/ 31 w 90"/>
                <a:gd name="T7" fmla="*/ 121 h 129"/>
                <a:gd name="T8" fmla="*/ 83 w 90"/>
                <a:gd name="T9" fmla="*/ 98 h 129"/>
                <a:gd name="T10" fmla="*/ 84 w 90"/>
                <a:gd name="T11" fmla="*/ 9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9">
                  <a:moveTo>
                    <a:pt x="84" y="94"/>
                  </a:moveTo>
                  <a:cubicBezTo>
                    <a:pt x="90" y="73"/>
                    <a:pt x="71" y="0"/>
                    <a:pt x="71" y="0"/>
                  </a:cubicBezTo>
                  <a:cubicBezTo>
                    <a:pt x="71" y="0"/>
                    <a:pt x="14" y="49"/>
                    <a:pt x="7" y="70"/>
                  </a:cubicBezTo>
                  <a:cubicBezTo>
                    <a:pt x="0" y="91"/>
                    <a:pt x="11" y="114"/>
                    <a:pt x="31" y="121"/>
                  </a:cubicBezTo>
                  <a:cubicBezTo>
                    <a:pt x="52" y="129"/>
                    <a:pt x="75" y="118"/>
                    <a:pt x="83" y="98"/>
                  </a:cubicBezTo>
                  <a:cubicBezTo>
                    <a:pt x="83" y="96"/>
                    <a:pt x="83" y="95"/>
                    <a:pt x="84" y="94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iṣlîḍe"/>
            <p:cNvSpPr/>
            <p:nvPr/>
          </p:nvSpPr>
          <p:spPr bwMode="auto">
            <a:xfrm>
              <a:off x="3806825" y="3059113"/>
              <a:ext cx="109538" cy="174625"/>
            </a:xfrm>
            <a:custGeom>
              <a:avLst/>
              <a:gdLst>
                <a:gd name="T0" fmla="*/ 80 w 81"/>
                <a:gd name="T1" fmla="*/ 86 h 127"/>
                <a:gd name="T2" fmla="*/ 40 w 81"/>
                <a:gd name="T3" fmla="*/ 0 h 127"/>
                <a:gd name="T4" fmla="*/ 1 w 81"/>
                <a:gd name="T5" fmla="*/ 87 h 127"/>
                <a:gd name="T6" fmla="*/ 41 w 81"/>
                <a:gd name="T7" fmla="*/ 127 h 127"/>
                <a:gd name="T8" fmla="*/ 81 w 81"/>
                <a:gd name="T9" fmla="*/ 86 h 127"/>
                <a:gd name="T10" fmla="*/ 80 w 81"/>
                <a:gd name="T11" fmla="*/ 8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7">
                  <a:moveTo>
                    <a:pt x="80" y="86"/>
                  </a:moveTo>
                  <a:cubicBezTo>
                    <a:pt x="80" y="64"/>
                    <a:pt x="40" y="0"/>
                    <a:pt x="40" y="0"/>
                  </a:cubicBezTo>
                  <a:cubicBezTo>
                    <a:pt x="40" y="0"/>
                    <a:pt x="0" y="64"/>
                    <a:pt x="1" y="87"/>
                  </a:cubicBezTo>
                  <a:cubicBezTo>
                    <a:pt x="1" y="109"/>
                    <a:pt x="19" y="127"/>
                    <a:pt x="41" y="127"/>
                  </a:cubicBezTo>
                  <a:cubicBezTo>
                    <a:pt x="63" y="126"/>
                    <a:pt x="81" y="108"/>
                    <a:pt x="81" y="86"/>
                  </a:cubicBezTo>
                  <a:lnTo>
                    <a:pt x="80" y="86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îṣlide"/>
            <p:cNvSpPr/>
            <p:nvPr/>
          </p:nvSpPr>
          <p:spPr bwMode="auto">
            <a:xfrm>
              <a:off x="4040188" y="2957513"/>
              <a:ext cx="115888" cy="171450"/>
            </a:xfrm>
            <a:custGeom>
              <a:avLst/>
              <a:gdLst>
                <a:gd name="T0" fmla="*/ 82 w 85"/>
                <a:gd name="T1" fmla="*/ 92 h 126"/>
                <a:gd name="T2" fmla="*/ 57 w 85"/>
                <a:gd name="T3" fmla="*/ 0 h 126"/>
                <a:gd name="T4" fmla="*/ 3 w 85"/>
                <a:gd name="T5" fmla="*/ 79 h 126"/>
                <a:gd name="T6" fmla="*/ 38 w 85"/>
                <a:gd name="T7" fmla="*/ 123 h 126"/>
                <a:gd name="T8" fmla="*/ 82 w 85"/>
                <a:gd name="T9" fmla="*/ 9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6">
                  <a:moveTo>
                    <a:pt x="82" y="92"/>
                  </a:moveTo>
                  <a:cubicBezTo>
                    <a:pt x="85" y="70"/>
                    <a:pt x="57" y="0"/>
                    <a:pt x="57" y="0"/>
                  </a:cubicBezTo>
                  <a:cubicBezTo>
                    <a:pt x="57" y="0"/>
                    <a:pt x="7" y="57"/>
                    <a:pt x="3" y="79"/>
                  </a:cubicBezTo>
                  <a:cubicBezTo>
                    <a:pt x="0" y="101"/>
                    <a:pt x="16" y="121"/>
                    <a:pt x="38" y="123"/>
                  </a:cubicBezTo>
                  <a:cubicBezTo>
                    <a:pt x="58" y="126"/>
                    <a:pt x="77" y="112"/>
                    <a:pt x="82" y="92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î$ļidê"/>
            <p:cNvSpPr/>
            <p:nvPr/>
          </p:nvSpPr>
          <p:spPr bwMode="auto">
            <a:xfrm>
              <a:off x="3916363" y="1851026"/>
              <a:ext cx="546100" cy="563563"/>
            </a:xfrm>
            <a:custGeom>
              <a:avLst/>
              <a:gdLst>
                <a:gd name="T0" fmla="*/ 400 w 400"/>
                <a:gd name="T1" fmla="*/ 413 h 413"/>
                <a:gd name="T2" fmla="*/ 187 w 400"/>
                <a:gd name="T3" fmla="*/ 184 h 413"/>
                <a:gd name="T4" fmla="*/ 77 w 400"/>
                <a:gd name="T5" fmla="*/ 42 h 413"/>
                <a:gd name="T6" fmla="*/ 0 w 400"/>
                <a:gd name="T7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13">
                  <a:moveTo>
                    <a:pt x="400" y="413"/>
                  </a:moveTo>
                  <a:cubicBezTo>
                    <a:pt x="400" y="413"/>
                    <a:pt x="236" y="323"/>
                    <a:pt x="187" y="184"/>
                  </a:cubicBezTo>
                  <a:cubicBezTo>
                    <a:pt x="167" y="126"/>
                    <a:pt x="128" y="76"/>
                    <a:pt x="77" y="42"/>
                  </a:cubicBezTo>
                  <a:cubicBezTo>
                    <a:pt x="53" y="25"/>
                    <a:pt x="27" y="11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îṩḷiďè"/>
            <p:cNvSpPr/>
            <p:nvPr/>
          </p:nvSpPr>
          <p:spPr bwMode="auto">
            <a:xfrm>
              <a:off x="3776663" y="1712913"/>
              <a:ext cx="139700" cy="139700"/>
            </a:xfrm>
            <a:custGeom>
              <a:avLst/>
              <a:gdLst>
                <a:gd name="T0" fmla="*/ 71 w 103"/>
                <a:gd name="T1" fmla="*/ 14 h 103"/>
                <a:gd name="T2" fmla="*/ 103 w 103"/>
                <a:gd name="T3" fmla="*/ 103 h 103"/>
                <a:gd name="T4" fmla="*/ 14 w 103"/>
                <a:gd name="T5" fmla="*/ 70 h 103"/>
                <a:gd name="T6" fmla="*/ 17 w 103"/>
                <a:gd name="T7" fmla="*/ 14 h 103"/>
                <a:gd name="T8" fmla="*/ 71 w 103"/>
                <a:gd name="T9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71" y="14"/>
                  </a:moveTo>
                  <a:cubicBezTo>
                    <a:pt x="87" y="30"/>
                    <a:pt x="103" y="103"/>
                    <a:pt x="103" y="103"/>
                  </a:cubicBezTo>
                  <a:cubicBezTo>
                    <a:pt x="103" y="103"/>
                    <a:pt x="30" y="86"/>
                    <a:pt x="14" y="70"/>
                  </a:cubicBezTo>
                  <a:cubicBezTo>
                    <a:pt x="0" y="54"/>
                    <a:pt x="1" y="29"/>
                    <a:pt x="17" y="14"/>
                  </a:cubicBezTo>
                  <a:cubicBezTo>
                    <a:pt x="33" y="0"/>
                    <a:pt x="56" y="0"/>
                    <a:pt x="71" y="14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îṡḷîde"/>
            <p:cNvSpPr/>
            <p:nvPr/>
          </p:nvSpPr>
          <p:spPr bwMode="auto">
            <a:xfrm>
              <a:off x="3940175" y="1735138"/>
              <a:ext cx="122238" cy="176213"/>
            </a:xfrm>
            <a:custGeom>
              <a:avLst/>
              <a:gdLst>
                <a:gd name="T0" fmla="*/ 84 w 89"/>
                <a:gd name="T1" fmla="*/ 38 h 130"/>
                <a:gd name="T2" fmla="*/ 63 w 89"/>
                <a:gd name="T3" fmla="*/ 130 h 130"/>
                <a:gd name="T4" fmla="*/ 6 w 89"/>
                <a:gd name="T5" fmla="*/ 54 h 130"/>
                <a:gd name="T6" fmla="*/ 35 w 89"/>
                <a:gd name="T7" fmla="*/ 6 h 130"/>
                <a:gd name="T8" fmla="*/ 83 w 89"/>
                <a:gd name="T9" fmla="*/ 34 h 130"/>
                <a:gd name="T10" fmla="*/ 84 w 89"/>
                <a:gd name="T11" fmla="*/ 3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30">
                  <a:moveTo>
                    <a:pt x="84" y="38"/>
                  </a:moveTo>
                  <a:cubicBezTo>
                    <a:pt x="89" y="60"/>
                    <a:pt x="63" y="130"/>
                    <a:pt x="63" y="130"/>
                  </a:cubicBezTo>
                  <a:cubicBezTo>
                    <a:pt x="63" y="130"/>
                    <a:pt x="11" y="76"/>
                    <a:pt x="6" y="54"/>
                  </a:cubicBezTo>
                  <a:cubicBezTo>
                    <a:pt x="0" y="33"/>
                    <a:pt x="13" y="11"/>
                    <a:pt x="35" y="6"/>
                  </a:cubicBezTo>
                  <a:cubicBezTo>
                    <a:pt x="56" y="0"/>
                    <a:pt x="78" y="13"/>
                    <a:pt x="83" y="34"/>
                  </a:cubicBezTo>
                  <a:cubicBezTo>
                    <a:pt x="84" y="36"/>
                    <a:pt x="84" y="37"/>
                    <a:pt x="84" y="38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îš1íḑê"/>
            <p:cNvSpPr/>
            <p:nvPr/>
          </p:nvSpPr>
          <p:spPr bwMode="auto">
            <a:xfrm>
              <a:off x="4141788" y="1912938"/>
              <a:ext cx="122238" cy="173038"/>
            </a:xfrm>
            <a:custGeom>
              <a:avLst/>
              <a:gdLst>
                <a:gd name="T0" fmla="*/ 82 w 90"/>
                <a:gd name="T1" fmla="*/ 57 h 126"/>
                <a:gd name="T2" fmla="*/ 17 w 90"/>
                <a:gd name="T3" fmla="*/ 126 h 126"/>
                <a:gd name="T4" fmla="*/ 7 w 90"/>
                <a:gd name="T5" fmla="*/ 32 h 126"/>
                <a:gd name="T6" fmla="*/ 57 w 90"/>
                <a:gd name="T7" fmla="*/ 7 h 126"/>
                <a:gd name="T8" fmla="*/ 83 w 90"/>
                <a:gd name="T9" fmla="*/ 57 h 126"/>
                <a:gd name="T10" fmla="*/ 82 w 90"/>
                <a:gd name="T11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82" y="57"/>
                  </a:moveTo>
                  <a:cubicBezTo>
                    <a:pt x="75" y="78"/>
                    <a:pt x="17" y="126"/>
                    <a:pt x="17" y="126"/>
                  </a:cubicBezTo>
                  <a:cubicBezTo>
                    <a:pt x="17" y="126"/>
                    <a:pt x="0" y="53"/>
                    <a:pt x="7" y="32"/>
                  </a:cubicBezTo>
                  <a:cubicBezTo>
                    <a:pt x="14" y="11"/>
                    <a:pt x="36" y="0"/>
                    <a:pt x="57" y="7"/>
                  </a:cubicBezTo>
                  <a:cubicBezTo>
                    <a:pt x="78" y="14"/>
                    <a:pt x="90" y="36"/>
                    <a:pt x="83" y="57"/>
                  </a:cubicBezTo>
                  <a:lnTo>
                    <a:pt x="82" y="5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íślïḋê"/>
            <p:cNvSpPr/>
            <p:nvPr/>
          </p:nvSpPr>
          <p:spPr bwMode="auto">
            <a:xfrm>
              <a:off x="4256088" y="2112963"/>
              <a:ext cx="117475" cy="176213"/>
            </a:xfrm>
            <a:custGeom>
              <a:avLst/>
              <a:gdLst>
                <a:gd name="T0" fmla="*/ 83 w 86"/>
                <a:gd name="T1" fmla="*/ 50 h 129"/>
                <a:gd name="T2" fmla="*/ 30 w 86"/>
                <a:gd name="T3" fmla="*/ 129 h 129"/>
                <a:gd name="T4" fmla="*/ 4 w 86"/>
                <a:gd name="T5" fmla="*/ 38 h 129"/>
                <a:gd name="T6" fmla="*/ 48 w 86"/>
                <a:gd name="T7" fmla="*/ 2 h 129"/>
                <a:gd name="T8" fmla="*/ 83 w 86"/>
                <a:gd name="T9" fmla="*/ 46 h 129"/>
                <a:gd name="T10" fmla="*/ 83 w 86"/>
                <a:gd name="T11" fmla="*/ 5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9">
                  <a:moveTo>
                    <a:pt x="83" y="50"/>
                  </a:moveTo>
                  <a:cubicBezTo>
                    <a:pt x="79" y="71"/>
                    <a:pt x="30" y="129"/>
                    <a:pt x="30" y="129"/>
                  </a:cubicBezTo>
                  <a:cubicBezTo>
                    <a:pt x="30" y="129"/>
                    <a:pt x="0" y="59"/>
                    <a:pt x="4" y="38"/>
                  </a:cubicBezTo>
                  <a:cubicBezTo>
                    <a:pt x="6" y="16"/>
                    <a:pt x="26" y="0"/>
                    <a:pt x="48" y="2"/>
                  </a:cubicBezTo>
                  <a:cubicBezTo>
                    <a:pt x="70" y="4"/>
                    <a:pt x="86" y="24"/>
                    <a:pt x="83" y="46"/>
                  </a:cubicBezTo>
                  <a:cubicBezTo>
                    <a:pt x="83" y="47"/>
                    <a:pt x="83" y="48"/>
                    <a:pt x="83" y="5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ïṣḻiḍê"/>
            <p:cNvSpPr/>
            <p:nvPr/>
          </p:nvSpPr>
          <p:spPr bwMode="auto">
            <a:xfrm>
              <a:off x="3894138" y="1889126"/>
              <a:ext cx="171450" cy="109538"/>
            </a:xfrm>
            <a:custGeom>
              <a:avLst/>
              <a:gdLst>
                <a:gd name="T0" fmla="*/ 40 w 126"/>
                <a:gd name="T1" fmla="*/ 80 h 80"/>
                <a:gd name="T2" fmla="*/ 126 w 126"/>
                <a:gd name="T3" fmla="*/ 39 h 80"/>
                <a:gd name="T4" fmla="*/ 39 w 126"/>
                <a:gd name="T5" fmla="*/ 0 h 80"/>
                <a:gd name="T6" fmla="*/ 0 w 126"/>
                <a:gd name="T7" fmla="*/ 40 h 80"/>
                <a:gd name="T8" fmla="*/ 40 w 126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0">
                  <a:moveTo>
                    <a:pt x="40" y="80"/>
                  </a:moveTo>
                  <a:cubicBezTo>
                    <a:pt x="62" y="79"/>
                    <a:pt x="126" y="39"/>
                    <a:pt x="126" y="39"/>
                  </a:cubicBezTo>
                  <a:cubicBezTo>
                    <a:pt x="126" y="39"/>
                    <a:pt x="61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î$ļiḋè"/>
            <p:cNvSpPr/>
            <p:nvPr/>
          </p:nvSpPr>
          <p:spPr bwMode="auto">
            <a:xfrm>
              <a:off x="4006850" y="2103438"/>
              <a:ext cx="174625" cy="122238"/>
            </a:xfrm>
            <a:custGeom>
              <a:avLst/>
              <a:gdLst>
                <a:gd name="T0" fmla="*/ 58 w 127"/>
                <a:gd name="T1" fmla="*/ 83 h 90"/>
                <a:gd name="T2" fmla="*/ 127 w 127"/>
                <a:gd name="T3" fmla="*/ 19 h 90"/>
                <a:gd name="T4" fmla="*/ 33 w 127"/>
                <a:gd name="T5" fmla="*/ 7 h 90"/>
                <a:gd name="T6" fmla="*/ 6 w 127"/>
                <a:gd name="T7" fmla="*/ 57 h 90"/>
                <a:gd name="T8" fmla="*/ 55 w 127"/>
                <a:gd name="T9" fmla="*/ 84 h 90"/>
                <a:gd name="T10" fmla="*/ 58 w 127"/>
                <a:gd name="T11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90">
                  <a:moveTo>
                    <a:pt x="58" y="83"/>
                  </a:moveTo>
                  <a:cubicBezTo>
                    <a:pt x="79" y="76"/>
                    <a:pt x="127" y="19"/>
                    <a:pt x="127" y="19"/>
                  </a:cubicBezTo>
                  <a:cubicBezTo>
                    <a:pt x="127" y="19"/>
                    <a:pt x="54" y="0"/>
                    <a:pt x="33" y="7"/>
                  </a:cubicBezTo>
                  <a:cubicBezTo>
                    <a:pt x="12" y="13"/>
                    <a:pt x="0" y="35"/>
                    <a:pt x="6" y="57"/>
                  </a:cubicBezTo>
                  <a:cubicBezTo>
                    <a:pt x="12" y="78"/>
                    <a:pt x="34" y="90"/>
                    <a:pt x="55" y="84"/>
                  </a:cubicBezTo>
                  <a:cubicBezTo>
                    <a:pt x="56" y="84"/>
                    <a:pt x="57" y="84"/>
                    <a:pt x="58" y="8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ísḷïḋe"/>
            <p:cNvSpPr/>
            <p:nvPr/>
          </p:nvSpPr>
          <p:spPr bwMode="auto">
            <a:xfrm>
              <a:off x="4183063" y="2300288"/>
              <a:ext cx="176213" cy="115888"/>
            </a:xfrm>
            <a:custGeom>
              <a:avLst/>
              <a:gdLst>
                <a:gd name="T0" fmla="*/ 49 w 129"/>
                <a:gd name="T1" fmla="*/ 82 h 85"/>
                <a:gd name="T2" fmla="*/ 129 w 129"/>
                <a:gd name="T3" fmla="*/ 30 h 85"/>
                <a:gd name="T4" fmla="*/ 38 w 129"/>
                <a:gd name="T5" fmla="*/ 3 h 85"/>
                <a:gd name="T6" fmla="*/ 2 w 129"/>
                <a:gd name="T7" fmla="*/ 47 h 85"/>
                <a:gd name="T8" fmla="*/ 46 w 129"/>
                <a:gd name="T9" fmla="*/ 82 h 85"/>
                <a:gd name="T10" fmla="*/ 49 w 129"/>
                <a:gd name="T11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85">
                  <a:moveTo>
                    <a:pt x="49" y="82"/>
                  </a:moveTo>
                  <a:cubicBezTo>
                    <a:pt x="71" y="79"/>
                    <a:pt x="129" y="30"/>
                    <a:pt x="129" y="30"/>
                  </a:cubicBezTo>
                  <a:cubicBezTo>
                    <a:pt x="129" y="30"/>
                    <a:pt x="59" y="0"/>
                    <a:pt x="38" y="3"/>
                  </a:cubicBezTo>
                  <a:cubicBezTo>
                    <a:pt x="16" y="5"/>
                    <a:pt x="0" y="25"/>
                    <a:pt x="2" y="47"/>
                  </a:cubicBezTo>
                  <a:cubicBezTo>
                    <a:pt x="4" y="69"/>
                    <a:pt x="24" y="85"/>
                    <a:pt x="46" y="82"/>
                  </a:cubicBezTo>
                  <a:cubicBezTo>
                    <a:pt x="47" y="82"/>
                    <a:pt x="48" y="82"/>
                    <a:pt x="49" y="82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íSļïḍè"/>
            <p:cNvSpPr/>
            <p:nvPr/>
          </p:nvSpPr>
          <p:spPr bwMode="auto">
            <a:xfrm>
              <a:off x="4064000" y="1484313"/>
              <a:ext cx="3895725" cy="3890963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ï$ļîḑé"/>
            <p:cNvSpPr/>
            <p:nvPr/>
          </p:nvSpPr>
          <p:spPr bwMode="auto">
            <a:xfrm>
              <a:off x="4462463" y="1882776"/>
              <a:ext cx="3098800" cy="3094038"/>
            </a:xfrm>
            <a:prstGeom prst="ellipse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îṧlïdè"/>
            <p:cNvSpPr/>
            <p:nvPr/>
          </p:nvSpPr>
          <p:spPr bwMode="auto">
            <a:xfrm>
              <a:off x="5967413" y="2155826"/>
              <a:ext cx="88900" cy="1138238"/>
            </a:xfrm>
            <a:custGeom>
              <a:avLst/>
              <a:gdLst>
                <a:gd name="T0" fmla="*/ 64 w 64"/>
                <a:gd name="T1" fmla="*/ 0 h 833"/>
                <a:gd name="T2" fmla="*/ 0 w 64"/>
                <a:gd name="T3" fmla="*/ 0 h 833"/>
                <a:gd name="T4" fmla="*/ 0 w 64"/>
                <a:gd name="T5" fmla="*/ 833 h 833"/>
                <a:gd name="T6" fmla="*/ 32 w 64"/>
                <a:gd name="T7" fmla="*/ 828 h 833"/>
                <a:gd name="T8" fmla="*/ 64 w 64"/>
                <a:gd name="T9" fmla="*/ 833 h 833"/>
                <a:gd name="T10" fmla="*/ 64 w 64"/>
                <a:gd name="T11" fmla="*/ 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33">
                  <a:moveTo>
                    <a:pt x="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10" y="830"/>
                    <a:pt x="21" y="828"/>
                    <a:pt x="32" y="828"/>
                  </a:cubicBezTo>
                  <a:cubicBezTo>
                    <a:pt x="43" y="828"/>
                    <a:pt x="54" y="830"/>
                    <a:pt x="64" y="833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B3B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íṡḻïdê"/>
            <p:cNvSpPr/>
            <p:nvPr/>
          </p:nvSpPr>
          <p:spPr bwMode="auto">
            <a:xfrm>
              <a:off x="6165850" y="3484563"/>
              <a:ext cx="1176338" cy="22225"/>
            </a:xfrm>
            <a:custGeom>
              <a:avLst/>
              <a:gdLst>
                <a:gd name="T0" fmla="*/ 360 w 859"/>
                <a:gd name="T1" fmla="*/ 0 h 16"/>
                <a:gd name="T2" fmla="*/ 4 w 859"/>
                <a:gd name="T3" fmla="*/ 0 h 16"/>
                <a:gd name="T4" fmla="*/ 0 w 859"/>
                <a:gd name="T5" fmla="*/ 16 h 16"/>
                <a:gd name="T6" fmla="*/ 352 w 859"/>
                <a:gd name="T7" fmla="*/ 16 h 16"/>
                <a:gd name="T8" fmla="*/ 360 w 859"/>
                <a:gd name="T9" fmla="*/ 0 h 16"/>
                <a:gd name="T10" fmla="*/ 859 w 859"/>
                <a:gd name="T11" fmla="*/ 0 h 16"/>
                <a:gd name="T12" fmla="*/ 643 w 859"/>
                <a:gd name="T13" fmla="*/ 0 h 16"/>
                <a:gd name="T14" fmla="*/ 636 w 859"/>
                <a:gd name="T15" fmla="*/ 16 h 16"/>
                <a:gd name="T16" fmla="*/ 859 w 859"/>
                <a:gd name="T17" fmla="*/ 16 h 16"/>
                <a:gd name="T18" fmla="*/ 859 w 859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9" h="16">
                  <a:moveTo>
                    <a:pt x="3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6"/>
                    <a:pt x="2" y="11"/>
                    <a:pt x="0" y="16"/>
                  </a:cubicBezTo>
                  <a:cubicBezTo>
                    <a:pt x="352" y="16"/>
                    <a:pt x="352" y="16"/>
                    <a:pt x="352" y="16"/>
                  </a:cubicBezTo>
                  <a:cubicBezTo>
                    <a:pt x="355" y="10"/>
                    <a:pt x="358" y="5"/>
                    <a:pt x="360" y="0"/>
                  </a:cubicBezTo>
                  <a:moveTo>
                    <a:pt x="859" y="0"/>
                  </a:moveTo>
                  <a:cubicBezTo>
                    <a:pt x="643" y="0"/>
                    <a:pt x="643" y="0"/>
                    <a:pt x="643" y="0"/>
                  </a:cubicBezTo>
                  <a:cubicBezTo>
                    <a:pt x="641" y="5"/>
                    <a:pt x="638" y="11"/>
                    <a:pt x="636" y="16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9" y="0"/>
                    <a:pt x="859" y="0"/>
                    <a:pt x="859" y="0"/>
                  </a:cubicBezTo>
                </a:path>
              </a:pathLst>
            </a:custGeom>
            <a:solidFill>
              <a:srgbClr val="C6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îṩļïďè"/>
            <p:cNvSpPr/>
            <p:nvPr/>
          </p:nvSpPr>
          <p:spPr bwMode="auto">
            <a:xfrm>
              <a:off x="5180013" y="2989263"/>
              <a:ext cx="715963" cy="446088"/>
            </a:xfrm>
            <a:custGeom>
              <a:avLst/>
              <a:gdLst>
                <a:gd name="T0" fmla="*/ 38 w 523"/>
                <a:gd name="T1" fmla="*/ 0 h 327"/>
                <a:gd name="T2" fmla="*/ 0 w 523"/>
                <a:gd name="T3" fmla="*/ 71 h 327"/>
                <a:gd name="T4" fmla="*/ 488 w 523"/>
                <a:gd name="T5" fmla="*/ 327 h 327"/>
                <a:gd name="T6" fmla="*/ 523 w 523"/>
                <a:gd name="T7" fmla="*/ 254 h 327"/>
                <a:gd name="T8" fmla="*/ 38 w 523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327">
                  <a:moveTo>
                    <a:pt x="38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488" y="327"/>
                    <a:pt x="488" y="327"/>
                    <a:pt x="488" y="327"/>
                  </a:cubicBezTo>
                  <a:cubicBezTo>
                    <a:pt x="491" y="299"/>
                    <a:pt x="504" y="273"/>
                    <a:pt x="523" y="254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C6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iṣ1iḑe"/>
            <p:cNvSpPr/>
            <p:nvPr/>
          </p:nvSpPr>
          <p:spPr bwMode="auto">
            <a:xfrm>
              <a:off x="5848350" y="3294063"/>
              <a:ext cx="323850" cy="322263"/>
            </a:xfrm>
            <a:custGeom>
              <a:avLst/>
              <a:gdLst>
                <a:gd name="T0" fmla="*/ 152 w 237"/>
                <a:gd name="T1" fmla="*/ 0 h 235"/>
                <a:gd name="T2" fmla="*/ 152 w 237"/>
                <a:gd name="T3" fmla="*/ 167 h 235"/>
                <a:gd name="T4" fmla="*/ 88 w 237"/>
                <a:gd name="T5" fmla="*/ 167 h 235"/>
                <a:gd name="T6" fmla="*/ 88 w 237"/>
                <a:gd name="T7" fmla="*/ 0 h 235"/>
                <a:gd name="T8" fmla="*/ 35 w 237"/>
                <a:gd name="T9" fmla="*/ 30 h 235"/>
                <a:gd name="T10" fmla="*/ 0 w 237"/>
                <a:gd name="T11" fmla="*/ 103 h 235"/>
                <a:gd name="T12" fmla="*/ 0 w 237"/>
                <a:gd name="T13" fmla="*/ 115 h 235"/>
                <a:gd name="T14" fmla="*/ 120 w 237"/>
                <a:gd name="T15" fmla="*/ 235 h 235"/>
                <a:gd name="T16" fmla="*/ 233 w 237"/>
                <a:gd name="T17" fmla="*/ 155 h 235"/>
                <a:gd name="T18" fmla="*/ 237 w 237"/>
                <a:gd name="T19" fmla="*/ 139 h 235"/>
                <a:gd name="T20" fmla="*/ 188 w 237"/>
                <a:gd name="T21" fmla="*/ 139 h 235"/>
                <a:gd name="T22" fmla="*/ 188 w 237"/>
                <a:gd name="T23" fmla="*/ 59 h 235"/>
                <a:gd name="T24" fmla="*/ 226 w 237"/>
                <a:gd name="T25" fmla="*/ 59 h 235"/>
                <a:gd name="T26" fmla="*/ 152 w 237"/>
                <a:gd name="T2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7" h="235">
                  <a:moveTo>
                    <a:pt x="152" y="0"/>
                  </a:moveTo>
                  <a:cubicBezTo>
                    <a:pt x="152" y="167"/>
                    <a:pt x="152" y="167"/>
                    <a:pt x="152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8" y="5"/>
                    <a:pt x="50" y="16"/>
                    <a:pt x="35" y="30"/>
                  </a:cubicBezTo>
                  <a:cubicBezTo>
                    <a:pt x="16" y="49"/>
                    <a:pt x="3" y="75"/>
                    <a:pt x="0" y="103"/>
                  </a:cubicBezTo>
                  <a:cubicBezTo>
                    <a:pt x="0" y="107"/>
                    <a:pt x="0" y="111"/>
                    <a:pt x="0" y="115"/>
                  </a:cubicBezTo>
                  <a:cubicBezTo>
                    <a:pt x="0" y="182"/>
                    <a:pt x="53" y="235"/>
                    <a:pt x="120" y="235"/>
                  </a:cubicBezTo>
                  <a:cubicBezTo>
                    <a:pt x="172" y="235"/>
                    <a:pt x="216" y="202"/>
                    <a:pt x="233" y="155"/>
                  </a:cubicBezTo>
                  <a:cubicBezTo>
                    <a:pt x="235" y="150"/>
                    <a:pt x="236" y="145"/>
                    <a:pt x="237" y="139"/>
                  </a:cubicBezTo>
                  <a:cubicBezTo>
                    <a:pt x="188" y="139"/>
                    <a:pt x="188" y="139"/>
                    <a:pt x="188" y="139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11" y="31"/>
                    <a:pt x="184" y="9"/>
                    <a:pt x="152" y="0"/>
                  </a:cubicBezTo>
                </a:path>
              </a:pathLst>
            </a:custGeom>
            <a:solidFill>
              <a:srgbClr val="C6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iş1îḋè"/>
            <p:cNvSpPr/>
            <p:nvPr/>
          </p:nvSpPr>
          <p:spPr bwMode="auto">
            <a:xfrm>
              <a:off x="5967413" y="3287713"/>
              <a:ext cx="88900" cy="234950"/>
            </a:xfrm>
            <a:custGeom>
              <a:avLst/>
              <a:gdLst>
                <a:gd name="T0" fmla="*/ 32 w 64"/>
                <a:gd name="T1" fmla="*/ 0 h 172"/>
                <a:gd name="T2" fmla="*/ 0 w 64"/>
                <a:gd name="T3" fmla="*/ 5 h 172"/>
                <a:gd name="T4" fmla="*/ 0 w 64"/>
                <a:gd name="T5" fmla="*/ 172 h 172"/>
                <a:gd name="T6" fmla="*/ 64 w 64"/>
                <a:gd name="T7" fmla="*/ 172 h 172"/>
                <a:gd name="T8" fmla="*/ 64 w 64"/>
                <a:gd name="T9" fmla="*/ 5 h 172"/>
                <a:gd name="T10" fmla="*/ 32 w 64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72">
                  <a:moveTo>
                    <a:pt x="32" y="0"/>
                  </a:moveTo>
                  <a:cubicBezTo>
                    <a:pt x="21" y="0"/>
                    <a:pt x="10" y="2"/>
                    <a:pt x="0" y="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4" y="2"/>
                    <a:pt x="43" y="0"/>
                    <a:pt x="32" y="0"/>
                  </a:cubicBezTo>
                </a:path>
              </a:pathLst>
            </a:custGeom>
            <a:solidFill>
              <a:srgbClr val="A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íşļïḑé"/>
            <p:cNvSpPr/>
            <p:nvPr/>
          </p:nvSpPr>
          <p:spPr bwMode="auto">
            <a:xfrm>
              <a:off x="6105525" y="3375026"/>
              <a:ext cx="1236663" cy="109538"/>
            </a:xfrm>
            <a:prstGeom prst="rect">
              <a:avLst/>
            </a:pr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iṩḻíḍê"/>
            <p:cNvSpPr/>
            <p:nvPr/>
          </p:nvSpPr>
          <p:spPr bwMode="auto">
            <a:xfrm>
              <a:off x="6105525" y="3375026"/>
              <a:ext cx="1236663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iṩḻïḋe"/>
            <p:cNvSpPr/>
            <p:nvPr/>
          </p:nvSpPr>
          <p:spPr bwMode="auto">
            <a:xfrm>
              <a:off x="5181600" y="2967038"/>
              <a:ext cx="828675" cy="503238"/>
            </a:xfrm>
            <a:custGeom>
              <a:avLst/>
              <a:gdLst>
                <a:gd name="T0" fmla="*/ 32 w 522"/>
                <a:gd name="T1" fmla="*/ 0 h 317"/>
                <a:gd name="T2" fmla="*/ 522 w 522"/>
                <a:gd name="T3" fmla="*/ 256 h 317"/>
                <a:gd name="T4" fmla="*/ 489 w 522"/>
                <a:gd name="T5" fmla="*/ 317 h 317"/>
                <a:gd name="T6" fmla="*/ 0 w 522"/>
                <a:gd name="T7" fmla="*/ 61 h 317"/>
                <a:gd name="T8" fmla="*/ 32 w 522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317">
                  <a:moveTo>
                    <a:pt x="32" y="0"/>
                  </a:moveTo>
                  <a:lnTo>
                    <a:pt x="522" y="256"/>
                  </a:lnTo>
                  <a:lnTo>
                    <a:pt x="489" y="317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îsliḍe"/>
            <p:cNvSpPr/>
            <p:nvPr/>
          </p:nvSpPr>
          <p:spPr bwMode="auto">
            <a:xfrm>
              <a:off x="5848350" y="3265488"/>
              <a:ext cx="327025" cy="328613"/>
            </a:xfrm>
            <a:prstGeom prst="ellipse">
              <a:avLst/>
            </a:pr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îṩlïḓe"/>
            <p:cNvSpPr/>
            <p:nvPr/>
          </p:nvSpPr>
          <p:spPr bwMode="auto">
            <a:xfrm>
              <a:off x="4460875" y="1882776"/>
              <a:ext cx="1550988" cy="2478088"/>
            </a:xfrm>
            <a:custGeom>
              <a:avLst/>
              <a:gdLst>
                <a:gd name="T0" fmla="*/ 1133 w 1133"/>
                <a:gd name="T1" fmla="*/ 0 h 1813"/>
                <a:gd name="T2" fmla="*/ 1133 w 1133"/>
                <a:gd name="T3" fmla="*/ 0 h 1813"/>
                <a:gd name="T4" fmla="*/ 1133 w 1133"/>
                <a:gd name="T5" fmla="*/ 0 h 1813"/>
                <a:gd name="T6" fmla="*/ 1133 w 1133"/>
                <a:gd name="T7" fmla="*/ 0 h 1813"/>
                <a:gd name="T8" fmla="*/ 1 w 1133"/>
                <a:gd name="T9" fmla="*/ 1132 h 1813"/>
                <a:gd name="T10" fmla="*/ 228 w 1133"/>
                <a:gd name="T11" fmla="*/ 1813 h 1813"/>
                <a:gd name="T12" fmla="*/ 228 w 1133"/>
                <a:gd name="T13" fmla="*/ 1813 h 1813"/>
                <a:gd name="T14" fmla="*/ 1 w 1133"/>
                <a:gd name="T15" fmla="*/ 1132 h 1813"/>
                <a:gd name="T16" fmla="*/ 1133 w 1133"/>
                <a:gd name="T17" fmla="*/ 0 h 1813"/>
                <a:gd name="T18" fmla="*/ 1133 w 1133"/>
                <a:gd name="T19" fmla="*/ 0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3" h="1813">
                  <a:moveTo>
                    <a:pt x="1133" y="0"/>
                  </a:moveTo>
                  <a:cubicBezTo>
                    <a:pt x="1133" y="0"/>
                    <a:pt x="1133" y="0"/>
                    <a:pt x="1133" y="0"/>
                  </a:cubicBezTo>
                  <a:cubicBezTo>
                    <a:pt x="1133" y="0"/>
                    <a:pt x="1133" y="0"/>
                    <a:pt x="1133" y="0"/>
                  </a:cubicBezTo>
                  <a:moveTo>
                    <a:pt x="1133" y="0"/>
                  </a:moveTo>
                  <a:cubicBezTo>
                    <a:pt x="507" y="0"/>
                    <a:pt x="1" y="507"/>
                    <a:pt x="1" y="1132"/>
                  </a:cubicBezTo>
                  <a:cubicBezTo>
                    <a:pt x="0" y="1378"/>
                    <a:pt x="80" y="1617"/>
                    <a:pt x="228" y="1813"/>
                  </a:cubicBezTo>
                  <a:cubicBezTo>
                    <a:pt x="228" y="1813"/>
                    <a:pt x="228" y="1813"/>
                    <a:pt x="228" y="1813"/>
                  </a:cubicBezTo>
                  <a:cubicBezTo>
                    <a:pt x="85" y="1624"/>
                    <a:pt x="1" y="1388"/>
                    <a:pt x="1" y="1132"/>
                  </a:cubicBezTo>
                  <a:cubicBezTo>
                    <a:pt x="1" y="507"/>
                    <a:pt x="508" y="0"/>
                    <a:pt x="1133" y="0"/>
                  </a:cubicBezTo>
                  <a:cubicBezTo>
                    <a:pt x="1133" y="0"/>
                    <a:pt x="1133" y="0"/>
                    <a:pt x="113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iṧ1îḑe"/>
            <p:cNvSpPr/>
            <p:nvPr/>
          </p:nvSpPr>
          <p:spPr bwMode="auto">
            <a:xfrm>
              <a:off x="4462463" y="1882776"/>
              <a:ext cx="2906713" cy="2478088"/>
            </a:xfrm>
            <a:custGeom>
              <a:avLst/>
              <a:gdLst>
                <a:gd name="T0" fmla="*/ 2050 w 2124"/>
                <a:gd name="T1" fmla="*/ 470 h 1813"/>
                <a:gd name="T2" fmla="*/ 2048 w 2124"/>
                <a:gd name="T3" fmla="*/ 496 h 1813"/>
                <a:gd name="T4" fmla="*/ 2048 w 2124"/>
                <a:gd name="T5" fmla="*/ 497 h 1813"/>
                <a:gd name="T6" fmla="*/ 2124 w 2124"/>
                <a:gd name="T7" fmla="*/ 588 h 1813"/>
                <a:gd name="T8" fmla="*/ 2050 w 2124"/>
                <a:gd name="T9" fmla="*/ 470 h 1813"/>
                <a:gd name="T10" fmla="*/ 1850 w 2124"/>
                <a:gd name="T11" fmla="*/ 257 h 1813"/>
                <a:gd name="T12" fmla="*/ 1840 w 2124"/>
                <a:gd name="T13" fmla="*/ 292 h 1813"/>
                <a:gd name="T14" fmla="*/ 1886 w 2124"/>
                <a:gd name="T15" fmla="*/ 352 h 1813"/>
                <a:gd name="T16" fmla="*/ 1886 w 2124"/>
                <a:gd name="T17" fmla="*/ 353 h 1813"/>
                <a:gd name="T18" fmla="*/ 2003 w 2124"/>
                <a:gd name="T19" fmla="*/ 451 h 1813"/>
                <a:gd name="T20" fmla="*/ 2006 w 2124"/>
                <a:gd name="T21" fmla="*/ 414 h 1813"/>
                <a:gd name="T22" fmla="*/ 1850 w 2124"/>
                <a:gd name="T23" fmla="*/ 257 h 1813"/>
                <a:gd name="T24" fmla="*/ 1132 w 2124"/>
                <a:gd name="T25" fmla="*/ 0 h 1813"/>
                <a:gd name="T26" fmla="*/ 0 w 2124"/>
                <a:gd name="T27" fmla="*/ 1132 h 1813"/>
                <a:gd name="T28" fmla="*/ 227 w 2124"/>
                <a:gd name="T29" fmla="*/ 1813 h 1813"/>
                <a:gd name="T30" fmla="*/ 88 w 2124"/>
                <a:gd name="T31" fmla="*/ 1268 h 1813"/>
                <a:gd name="T32" fmla="*/ 1220 w 2124"/>
                <a:gd name="T33" fmla="*/ 136 h 1813"/>
                <a:gd name="T34" fmla="*/ 1221 w 2124"/>
                <a:gd name="T35" fmla="*/ 136 h 1813"/>
                <a:gd name="T36" fmla="*/ 1493 w 2124"/>
                <a:gd name="T37" fmla="*/ 170 h 1813"/>
                <a:gd name="T38" fmla="*/ 1516 w 2124"/>
                <a:gd name="T39" fmla="*/ 149 h 1813"/>
                <a:gd name="T40" fmla="*/ 1554 w 2124"/>
                <a:gd name="T41" fmla="*/ 113 h 1813"/>
                <a:gd name="T42" fmla="*/ 1564 w 2124"/>
                <a:gd name="T43" fmla="*/ 86 h 1813"/>
                <a:gd name="T44" fmla="*/ 1132 w 2124"/>
                <a:gd name="T45" fmla="*/ 0 h 1813"/>
                <a:gd name="T46" fmla="*/ 1132 w 2124"/>
                <a:gd name="T47" fmla="*/ 0 h 1813"/>
                <a:gd name="T48" fmla="*/ 1132 w 2124"/>
                <a:gd name="T49" fmla="*/ 0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24" h="1813">
                  <a:moveTo>
                    <a:pt x="2050" y="470"/>
                  </a:moveTo>
                  <a:cubicBezTo>
                    <a:pt x="2049" y="479"/>
                    <a:pt x="2048" y="487"/>
                    <a:pt x="2048" y="496"/>
                  </a:cubicBezTo>
                  <a:cubicBezTo>
                    <a:pt x="2048" y="496"/>
                    <a:pt x="2048" y="496"/>
                    <a:pt x="2048" y="497"/>
                  </a:cubicBezTo>
                  <a:cubicBezTo>
                    <a:pt x="2075" y="525"/>
                    <a:pt x="2100" y="556"/>
                    <a:pt x="2124" y="588"/>
                  </a:cubicBezTo>
                  <a:cubicBezTo>
                    <a:pt x="2102" y="547"/>
                    <a:pt x="2077" y="508"/>
                    <a:pt x="2050" y="470"/>
                  </a:cubicBezTo>
                  <a:moveTo>
                    <a:pt x="1850" y="257"/>
                  </a:moveTo>
                  <a:cubicBezTo>
                    <a:pt x="1845" y="269"/>
                    <a:pt x="1839" y="280"/>
                    <a:pt x="1840" y="292"/>
                  </a:cubicBezTo>
                  <a:cubicBezTo>
                    <a:pt x="1843" y="317"/>
                    <a:pt x="1875" y="328"/>
                    <a:pt x="1886" y="352"/>
                  </a:cubicBezTo>
                  <a:cubicBezTo>
                    <a:pt x="1886" y="352"/>
                    <a:pt x="1886" y="353"/>
                    <a:pt x="1886" y="353"/>
                  </a:cubicBezTo>
                  <a:cubicBezTo>
                    <a:pt x="1927" y="383"/>
                    <a:pt x="1966" y="416"/>
                    <a:pt x="2003" y="451"/>
                  </a:cubicBezTo>
                  <a:cubicBezTo>
                    <a:pt x="2006" y="435"/>
                    <a:pt x="2008" y="421"/>
                    <a:pt x="2006" y="414"/>
                  </a:cubicBezTo>
                  <a:cubicBezTo>
                    <a:pt x="1959" y="357"/>
                    <a:pt x="1907" y="304"/>
                    <a:pt x="1850" y="257"/>
                  </a:cubicBezTo>
                  <a:moveTo>
                    <a:pt x="1132" y="0"/>
                  </a:moveTo>
                  <a:cubicBezTo>
                    <a:pt x="507" y="0"/>
                    <a:pt x="0" y="507"/>
                    <a:pt x="0" y="1132"/>
                  </a:cubicBezTo>
                  <a:cubicBezTo>
                    <a:pt x="0" y="1388"/>
                    <a:pt x="84" y="1624"/>
                    <a:pt x="227" y="1813"/>
                  </a:cubicBezTo>
                  <a:cubicBezTo>
                    <a:pt x="135" y="1646"/>
                    <a:pt x="87" y="1459"/>
                    <a:pt x="88" y="1268"/>
                  </a:cubicBezTo>
                  <a:cubicBezTo>
                    <a:pt x="88" y="643"/>
                    <a:pt x="594" y="136"/>
                    <a:pt x="1220" y="136"/>
                  </a:cubicBezTo>
                  <a:cubicBezTo>
                    <a:pt x="1220" y="136"/>
                    <a:pt x="1220" y="136"/>
                    <a:pt x="1221" y="136"/>
                  </a:cubicBezTo>
                  <a:cubicBezTo>
                    <a:pt x="1314" y="136"/>
                    <a:pt x="1405" y="148"/>
                    <a:pt x="1493" y="170"/>
                  </a:cubicBezTo>
                  <a:cubicBezTo>
                    <a:pt x="1499" y="162"/>
                    <a:pt x="1507" y="154"/>
                    <a:pt x="1516" y="149"/>
                  </a:cubicBezTo>
                  <a:cubicBezTo>
                    <a:pt x="1530" y="138"/>
                    <a:pt x="1547" y="129"/>
                    <a:pt x="1554" y="113"/>
                  </a:cubicBezTo>
                  <a:cubicBezTo>
                    <a:pt x="1558" y="104"/>
                    <a:pt x="1559" y="94"/>
                    <a:pt x="1564" y="86"/>
                  </a:cubicBezTo>
                  <a:cubicBezTo>
                    <a:pt x="1431" y="31"/>
                    <a:pt x="1285" y="1"/>
                    <a:pt x="1132" y="0"/>
                  </a:cubicBezTo>
                  <a:cubicBezTo>
                    <a:pt x="1132" y="0"/>
                    <a:pt x="1132" y="0"/>
                    <a:pt x="1132" y="0"/>
                  </a:cubicBezTo>
                  <a:cubicBezTo>
                    <a:pt x="1132" y="0"/>
                    <a:pt x="1132" y="0"/>
                    <a:pt x="1132" y="0"/>
                  </a:cubicBezTo>
                </a:path>
              </a:pathLst>
            </a:custGeom>
            <a:solidFill>
              <a:srgbClr val="C6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išḻiḑè"/>
            <p:cNvSpPr/>
            <p:nvPr/>
          </p:nvSpPr>
          <p:spPr bwMode="auto">
            <a:xfrm>
              <a:off x="6632575" y="3879851"/>
              <a:ext cx="166688" cy="285750"/>
            </a:xfrm>
            <a:custGeom>
              <a:avLst/>
              <a:gdLst>
                <a:gd name="T0" fmla="*/ 122 w 122"/>
                <a:gd name="T1" fmla="*/ 20 h 210"/>
                <a:gd name="T2" fmla="*/ 102 w 122"/>
                <a:gd name="T3" fmla="*/ 57 h 210"/>
                <a:gd name="T4" fmla="*/ 87 w 122"/>
                <a:gd name="T5" fmla="*/ 82 h 210"/>
                <a:gd name="T6" fmla="*/ 87 w 122"/>
                <a:gd name="T7" fmla="*/ 204 h 210"/>
                <a:gd name="T8" fmla="*/ 47 w 122"/>
                <a:gd name="T9" fmla="*/ 210 h 210"/>
                <a:gd name="T10" fmla="*/ 7 w 122"/>
                <a:gd name="T11" fmla="*/ 190 h 210"/>
                <a:gd name="T12" fmla="*/ 0 w 122"/>
                <a:gd name="T13" fmla="*/ 122 h 210"/>
                <a:gd name="T14" fmla="*/ 0 w 122"/>
                <a:gd name="T15" fmla="*/ 73 h 210"/>
                <a:gd name="T16" fmla="*/ 46 w 122"/>
                <a:gd name="T17" fmla="*/ 22 h 210"/>
                <a:gd name="T18" fmla="*/ 66 w 122"/>
                <a:gd name="T19" fmla="*/ 0 h 210"/>
                <a:gd name="T20" fmla="*/ 122 w 122"/>
                <a:gd name="T21" fmla="*/ 2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210">
                  <a:moveTo>
                    <a:pt x="122" y="20"/>
                  </a:moveTo>
                  <a:cubicBezTo>
                    <a:pt x="122" y="20"/>
                    <a:pt x="114" y="37"/>
                    <a:pt x="102" y="57"/>
                  </a:cubicBezTo>
                  <a:cubicBezTo>
                    <a:pt x="98" y="65"/>
                    <a:pt x="93" y="73"/>
                    <a:pt x="87" y="82"/>
                  </a:cubicBezTo>
                  <a:cubicBezTo>
                    <a:pt x="69" y="111"/>
                    <a:pt x="87" y="204"/>
                    <a:pt x="87" y="204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7" y="190"/>
                    <a:pt x="7" y="190"/>
                    <a:pt x="7" y="19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22" y="20"/>
                    <a:pt x="122" y="20"/>
                    <a:pt x="122" y="20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íṧlíďe"/>
            <p:cNvSpPr/>
            <p:nvPr/>
          </p:nvSpPr>
          <p:spPr bwMode="auto">
            <a:xfrm>
              <a:off x="6702425" y="3906838"/>
              <a:ext cx="74613" cy="50800"/>
            </a:xfrm>
            <a:custGeom>
              <a:avLst/>
              <a:gdLst>
                <a:gd name="T0" fmla="*/ 2 w 54"/>
                <a:gd name="T1" fmla="*/ 0 h 37"/>
                <a:gd name="T2" fmla="*/ 2 w 54"/>
                <a:gd name="T3" fmla="*/ 0 h 37"/>
                <a:gd name="T4" fmla="*/ 0 w 54"/>
                <a:gd name="T5" fmla="*/ 5 h 37"/>
                <a:gd name="T6" fmla="*/ 0 w 54"/>
                <a:gd name="T7" fmla="*/ 5 h 37"/>
                <a:gd name="T8" fmla="*/ 51 w 54"/>
                <a:gd name="T9" fmla="*/ 37 h 37"/>
                <a:gd name="T10" fmla="*/ 54 w 54"/>
                <a:gd name="T11" fmla="*/ 32 h 37"/>
                <a:gd name="T12" fmla="*/ 2 w 54"/>
                <a:gd name="T13" fmla="*/ 0 h 37"/>
                <a:gd name="T14" fmla="*/ 2 w 54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7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17"/>
                    <a:pt x="33" y="27"/>
                    <a:pt x="51" y="37"/>
                  </a:cubicBezTo>
                  <a:cubicBezTo>
                    <a:pt x="52" y="35"/>
                    <a:pt x="53" y="34"/>
                    <a:pt x="54" y="32"/>
                  </a:cubicBezTo>
                  <a:cubicBezTo>
                    <a:pt x="36" y="22"/>
                    <a:pt x="19" y="1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iṡḷiďe"/>
            <p:cNvSpPr/>
            <p:nvPr/>
          </p:nvSpPr>
          <p:spPr bwMode="auto">
            <a:xfrm>
              <a:off x="6621463" y="3084513"/>
              <a:ext cx="558800" cy="895350"/>
            </a:xfrm>
            <a:custGeom>
              <a:avLst/>
              <a:gdLst>
                <a:gd name="T0" fmla="*/ 326 w 408"/>
                <a:gd name="T1" fmla="*/ 260 h 656"/>
                <a:gd name="T2" fmla="*/ 233 w 408"/>
                <a:gd name="T3" fmla="*/ 485 h 656"/>
                <a:gd name="T4" fmla="*/ 176 w 408"/>
                <a:gd name="T5" fmla="*/ 649 h 656"/>
                <a:gd name="T6" fmla="*/ 113 w 408"/>
                <a:gd name="T7" fmla="*/ 634 h 656"/>
                <a:gd name="T8" fmla="*/ 61 w 408"/>
                <a:gd name="T9" fmla="*/ 602 h 656"/>
                <a:gd name="T10" fmla="*/ 57 w 408"/>
                <a:gd name="T11" fmla="*/ 599 h 656"/>
                <a:gd name="T12" fmla="*/ 55 w 408"/>
                <a:gd name="T13" fmla="*/ 598 h 656"/>
                <a:gd name="T14" fmla="*/ 214 w 408"/>
                <a:gd name="T15" fmla="*/ 158 h 656"/>
                <a:gd name="T16" fmla="*/ 74 w 408"/>
                <a:gd name="T17" fmla="*/ 54 h 656"/>
                <a:gd name="T18" fmla="*/ 63 w 408"/>
                <a:gd name="T19" fmla="*/ 47 h 656"/>
                <a:gd name="T20" fmla="*/ 0 w 408"/>
                <a:gd name="T21" fmla="*/ 0 h 656"/>
                <a:gd name="T22" fmla="*/ 192 w 408"/>
                <a:gd name="T23" fmla="*/ 35 h 656"/>
                <a:gd name="T24" fmla="*/ 234 w 408"/>
                <a:gd name="T25" fmla="*/ 54 h 656"/>
                <a:gd name="T26" fmla="*/ 307 w 408"/>
                <a:gd name="T27" fmla="*/ 99 h 656"/>
                <a:gd name="T28" fmla="*/ 326 w 408"/>
                <a:gd name="T29" fmla="*/ 26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8" h="656">
                  <a:moveTo>
                    <a:pt x="326" y="260"/>
                  </a:moveTo>
                  <a:cubicBezTo>
                    <a:pt x="326" y="260"/>
                    <a:pt x="229" y="466"/>
                    <a:pt x="233" y="485"/>
                  </a:cubicBezTo>
                  <a:cubicBezTo>
                    <a:pt x="236" y="503"/>
                    <a:pt x="176" y="649"/>
                    <a:pt x="176" y="649"/>
                  </a:cubicBezTo>
                  <a:cubicBezTo>
                    <a:pt x="162" y="656"/>
                    <a:pt x="137" y="646"/>
                    <a:pt x="113" y="634"/>
                  </a:cubicBezTo>
                  <a:cubicBezTo>
                    <a:pt x="95" y="624"/>
                    <a:pt x="78" y="614"/>
                    <a:pt x="61" y="602"/>
                  </a:cubicBezTo>
                  <a:cubicBezTo>
                    <a:pt x="57" y="599"/>
                    <a:pt x="57" y="599"/>
                    <a:pt x="57" y="599"/>
                  </a:cubicBezTo>
                  <a:cubicBezTo>
                    <a:pt x="55" y="598"/>
                    <a:pt x="55" y="598"/>
                    <a:pt x="55" y="59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9" y="34"/>
                    <a:pt x="234" y="54"/>
                  </a:cubicBezTo>
                  <a:cubicBezTo>
                    <a:pt x="251" y="64"/>
                    <a:pt x="275" y="78"/>
                    <a:pt x="307" y="99"/>
                  </a:cubicBezTo>
                  <a:cubicBezTo>
                    <a:pt x="408" y="165"/>
                    <a:pt x="326" y="260"/>
                    <a:pt x="326" y="260"/>
                  </a:cubicBezTo>
                </a:path>
              </a:pathLst>
            </a:custGeom>
            <a:solidFill>
              <a:srgbClr val="5E5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isľîde"/>
            <p:cNvSpPr/>
            <p:nvPr/>
          </p:nvSpPr>
          <p:spPr bwMode="auto">
            <a:xfrm>
              <a:off x="6705600" y="3159126"/>
              <a:ext cx="404813" cy="814388"/>
            </a:xfrm>
            <a:custGeom>
              <a:avLst/>
              <a:gdLst>
                <a:gd name="T0" fmla="*/ 19 w 296"/>
                <a:gd name="T1" fmla="*/ 0 h 596"/>
                <a:gd name="T2" fmla="*/ 20 w 296"/>
                <a:gd name="T3" fmla="*/ 0 h 596"/>
                <a:gd name="T4" fmla="*/ 100 w 296"/>
                <a:gd name="T5" fmla="*/ 39 h 596"/>
                <a:gd name="T6" fmla="*/ 162 w 296"/>
                <a:gd name="T7" fmla="*/ 150 h 596"/>
                <a:gd name="T8" fmla="*/ 87 w 296"/>
                <a:gd name="T9" fmla="*/ 307 h 596"/>
                <a:gd name="T10" fmla="*/ 3 w 296"/>
                <a:gd name="T11" fmla="*/ 536 h 596"/>
                <a:gd name="T12" fmla="*/ 0 w 296"/>
                <a:gd name="T13" fmla="*/ 547 h 596"/>
                <a:gd name="T14" fmla="*/ 0 w 296"/>
                <a:gd name="T15" fmla="*/ 547 h 596"/>
                <a:gd name="T16" fmla="*/ 52 w 296"/>
                <a:gd name="T17" fmla="*/ 579 h 596"/>
                <a:gd name="T18" fmla="*/ 104 w 296"/>
                <a:gd name="T19" fmla="*/ 596 h 596"/>
                <a:gd name="T20" fmla="*/ 115 w 296"/>
                <a:gd name="T21" fmla="*/ 594 h 596"/>
                <a:gd name="T22" fmla="*/ 172 w 296"/>
                <a:gd name="T23" fmla="*/ 432 h 596"/>
                <a:gd name="T24" fmla="*/ 172 w 296"/>
                <a:gd name="T25" fmla="*/ 430 h 596"/>
                <a:gd name="T26" fmla="*/ 171 w 296"/>
                <a:gd name="T27" fmla="*/ 428 h 596"/>
                <a:gd name="T28" fmla="*/ 265 w 296"/>
                <a:gd name="T29" fmla="*/ 205 h 596"/>
                <a:gd name="T30" fmla="*/ 296 w 296"/>
                <a:gd name="T31" fmla="*/ 125 h 596"/>
                <a:gd name="T32" fmla="*/ 246 w 296"/>
                <a:gd name="T33" fmla="*/ 44 h 596"/>
                <a:gd name="T34" fmla="*/ 175 w 296"/>
                <a:gd name="T35" fmla="*/ 0 h 596"/>
                <a:gd name="T36" fmla="*/ 175 w 296"/>
                <a:gd name="T37" fmla="*/ 4 h 596"/>
                <a:gd name="T38" fmla="*/ 174 w 296"/>
                <a:gd name="T39" fmla="*/ 4 h 596"/>
                <a:gd name="T40" fmla="*/ 175 w 296"/>
                <a:gd name="T41" fmla="*/ 9 h 596"/>
                <a:gd name="T42" fmla="*/ 20 w 296"/>
                <a:gd name="T43" fmla="*/ 0 h 596"/>
                <a:gd name="T44" fmla="*/ 19 w 296"/>
                <a:gd name="T45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6" h="596">
                  <a:moveTo>
                    <a:pt x="1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42" y="10"/>
                    <a:pt x="68" y="23"/>
                    <a:pt x="100" y="39"/>
                  </a:cubicBezTo>
                  <a:cubicBezTo>
                    <a:pt x="208" y="93"/>
                    <a:pt x="162" y="150"/>
                    <a:pt x="162" y="150"/>
                  </a:cubicBezTo>
                  <a:cubicBezTo>
                    <a:pt x="162" y="150"/>
                    <a:pt x="117" y="236"/>
                    <a:pt x="87" y="307"/>
                  </a:cubicBezTo>
                  <a:cubicBezTo>
                    <a:pt x="68" y="354"/>
                    <a:pt x="29" y="466"/>
                    <a:pt x="3" y="536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17" y="559"/>
                    <a:pt x="34" y="569"/>
                    <a:pt x="52" y="579"/>
                  </a:cubicBezTo>
                  <a:cubicBezTo>
                    <a:pt x="70" y="588"/>
                    <a:pt x="90" y="596"/>
                    <a:pt x="104" y="596"/>
                  </a:cubicBezTo>
                  <a:cubicBezTo>
                    <a:pt x="108" y="596"/>
                    <a:pt x="112" y="596"/>
                    <a:pt x="115" y="594"/>
                  </a:cubicBezTo>
                  <a:cubicBezTo>
                    <a:pt x="115" y="594"/>
                    <a:pt x="172" y="456"/>
                    <a:pt x="172" y="432"/>
                  </a:cubicBezTo>
                  <a:cubicBezTo>
                    <a:pt x="172" y="431"/>
                    <a:pt x="172" y="430"/>
                    <a:pt x="172" y="430"/>
                  </a:cubicBezTo>
                  <a:cubicBezTo>
                    <a:pt x="171" y="429"/>
                    <a:pt x="171" y="429"/>
                    <a:pt x="171" y="428"/>
                  </a:cubicBezTo>
                  <a:cubicBezTo>
                    <a:pt x="171" y="404"/>
                    <a:pt x="265" y="205"/>
                    <a:pt x="265" y="205"/>
                  </a:cubicBezTo>
                  <a:cubicBezTo>
                    <a:pt x="265" y="205"/>
                    <a:pt x="296" y="168"/>
                    <a:pt x="296" y="125"/>
                  </a:cubicBezTo>
                  <a:cubicBezTo>
                    <a:pt x="296" y="98"/>
                    <a:pt x="285" y="69"/>
                    <a:pt x="246" y="44"/>
                  </a:cubicBezTo>
                  <a:cubicBezTo>
                    <a:pt x="215" y="23"/>
                    <a:pt x="191" y="9"/>
                    <a:pt x="175" y="0"/>
                  </a:cubicBezTo>
                  <a:cubicBezTo>
                    <a:pt x="175" y="4"/>
                    <a:pt x="175" y="4"/>
                    <a:pt x="175" y="4"/>
                  </a:cubicBezTo>
                  <a:cubicBezTo>
                    <a:pt x="175" y="4"/>
                    <a:pt x="175" y="4"/>
                    <a:pt x="174" y="4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5" y="9"/>
                    <a:pt x="92" y="3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5B4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ísḷïḋé"/>
            <p:cNvSpPr/>
            <p:nvPr/>
          </p:nvSpPr>
          <p:spPr bwMode="auto">
            <a:xfrm>
              <a:off x="6600825" y="3946526"/>
              <a:ext cx="177800" cy="290513"/>
            </a:xfrm>
            <a:custGeom>
              <a:avLst/>
              <a:gdLst>
                <a:gd name="T0" fmla="*/ 47 w 130"/>
                <a:gd name="T1" fmla="*/ 7 h 213"/>
                <a:gd name="T2" fmla="*/ 16 w 130"/>
                <a:gd name="T3" fmla="*/ 77 h 213"/>
                <a:gd name="T4" fmla="*/ 24 w 130"/>
                <a:gd name="T5" fmla="*/ 181 h 213"/>
                <a:gd name="T6" fmla="*/ 117 w 130"/>
                <a:gd name="T7" fmla="*/ 199 h 213"/>
                <a:gd name="T8" fmla="*/ 109 w 130"/>
                <a:gd name="T9" fmla="*/ 134 h 213"/>
                <a:gd name="T10" fmla="*/ 40 w 130"/>
                <a:gd name="T11" fmla="*/ 131 h 213"/>
                <a:gd name="T12" fmla="*/ 47 w 130"/>
                <a:gd name="T13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13">
                  <a:moveTo>
                    <a:pt x="47" y="7"/>
                  </a:moveTo>
                  <a:cubicBezTo>
                    <a:pt x="47" y="7"/>
                    <a:pt x="0" y="0"/>
                    <a:pt x="16" y="77"/>
                  </a:cubicBezTo>
                  <a:cubicBezTo>
                    <a:pt x="16" y="77"/>
                    <a:pt x="17" y="167"/>
                    <a:pt x="24" y="181"/>
                  </a:cubicBezTo>
                  <a:cubicBezTo>
                    <a:pt x="30" y="195"/>
                    <a:pt x="104" y="213"/>
                    <a:pt x="117" y="199"/>
                  </a:cubicBezTo>
                  <a:cubicBezTo>
                    <a:pt x="130" y="184"/>
                    <a:pt x="109" y="134"/>
                    <a:pt x="109" y="134"/>
                  </a:cubicBezTo>
                  <a:cubicBezTo>
                    <a:pt x="109" y="134"/>
                    <a:pt x="55" y="173"/>
                    <a:pt x="40" y="131"/>
                  </a:cubicBezTo>
                  <a:cubicBezTo>
                    <a:pt x="26" y="89"/>
                    <a:pt x="47" y="7"/>
                    <a:pt x="47" y="7"/>
                  </a:cubicBezTo>
                  <a:close/>
                </a:path>
              </a:pathLst>
            </a:custGeom>
            <a:solidFill>
              <a:srgbClr val="5D3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îṣḻïḑè"/>
            <p:cNvSpPr/>
            <p:nvPr/>
          </p:nvSpPr>
          <p:spPr bwMode="auto">
            <a:xfrm>
              <a:off x="6470650" y="3886201"/>
              <a:ext cx="169863" cy="287338"/>
            </a:xfrm>
            <a:custGeom>
              <a:avLst/>
              <a:gdLst>
                <a:gd name="T0" fmla="*/ 110 w 124"/>
                <a:gd name="T1" fmla="*/ 37 h 210"/>
                <a:gd name="T2" fmla="*/ 97 w 124"/>
                <a:gd name="T3" fmla="*/ 54 h 210"/>
                <a:gd name="T4" fmla="*/ 90 w 124"/>
                <a:gd name="T5" fmla="*/ 77 h 210"/>
                <a:gd name="T6" fmla="*/ 88 w 124"/>
                <a:gd name="T7" fmla="*/ 96 h 210"/>
                <a:gd name="T8" fmla="*/ 100 w 124"/>
                <a:gd name="T9" fmla="*/ 199 h 210"/>
                <a:gd name="T10" fmla="*/ 31 w 124"/>
                <a:gd name="T11" fmla="*/ 210 h 210"/>
                <a:gd name="T12" fmla="*/ 5 w 124"/>
                <a:gd name="T13" fmla="*/ 183 h 210"/>
                <a:gd name="T14" fmla="*/ 0 w 124"/>
                <a:gd name="T15" fmla="*/ 122 h 210"/>
                <a:gd name="T16" fmla="*/ 11 w 124"/>
                <a:gd name="T17" fmla="*/ 58 h 210"/>
                <a:gd name="T18" fmla="*/ 27 w 124"/>
                <a:gd name="T19" fmla="*/ 18 h 210"/>
                <a:gd name="T20" fmla="*/ 45 w 124"/>
                <a:gd name="T21" fmla="*/ 0 h 210"/>
                <a:gd name="T22" fmla="*/ 110 w 124"/>
                <a:gd name="T23" fmla="*/ 3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210">
                  <a:moveTo>
                    <a:pt x="110" y="37"/>
                  </a:moveTo>
                  <a:cubicBezTo>
                    <a:pt x="104" y="41"/>
                    <a:pt x="100" y="47"/>
                    <a:pt x="97" y="54"/>
                  </a:cubicBezTo>
                  <a:cubicBezTo>
                    <a:pt x="93" y="61"/>
                    <a:pt x="91" y="69"/>
                    <a:pt x="90" y="77"/>
                  </a:cubicBezTo>
                  <a:cubicBezTo>
                    <a:pt x="90" y="84"/>
                    <a:pt x="89" y="90"/>
                    <a:pt x="88" y="96"/>
                  </a:cubicBezTo>
                  <a:cubicBezTo>
                    <a:pt x="83" y="122"/>
                    <a:pt x="100" y="199"/>
                    <a:pt x="100" y="199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5" y="183"/>
                    <a:pt x="5" y="183"/>
                    <a:pt x="5" y="18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7" y="102"/>
                    <a:pt x="10" y="80"/>
                    <a:pt x="11" y="58"/>
                  </a:cubicBezTo>
                  <a:cubicBezTo>
                    <a:pt x="11" y="43"/>
                    <a:pt x="19" y="29"/>
                    <a:pt x="27" y="18"/>
                  </a:cubicBezTo>
                  <a:cubicBezTo>
                    <a:pt x="32" y="12"/>
                    <a:pt x="39" y="5"/>
                    <a:pt x="45" y="0"/>
                  </a:cubicBezTo>
                  <a:cubicBezTo>
                    <a:pt x="45" y="0"/>
                    <a:pt x="124" y="24"/>
                    <a:pt x="110" y="37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iṣľîḓé"/>
            <p:cNvSpPr/>
            <p:nvPr/>
          </p:nvSpPr>
          <p:spPr bwMode="auto">
            <a:xfrm>
              <a:off x="6507163" y="3906838"/>
              <a:ext cx="98425" cy="52388"/>
            </a:xfrm>
            <a:custGeom>
              <a:avLst/>
              <a:gdLst>
                <a:gd name="T0" fmla="*/ 3 w 72"/>
                <a:gd name="T1" fmla="*/ 0 h 39"/>
                <a:gd name="T2" fmla="*/ 0 w 72"/>
                <a:gd name="T3" fmla="*/ 3 h 39"/>
                <a:gd name="T4" fmla="*/ 1 w 72"/>
                <a:gd name="T5" fmla="*/ 4 h 39"/>
                <a:gd name="T6" fmla="*/ 70 w 72"/>
                <a:gd name="T7" fmla="*/ 39 h 39"/>
                <a:gd name="T8" fmla="*/ 72 w 72"/>
                <a:gd name="T9" fmla="*/ 35 h 39"/>
                <a:gd name="T10" fmla="*/ 3 w 72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9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"/>
                    <a:pt x="42" y="26"/>
                    <a:pt x="70" y="39"/>
                  </a:cubicBezTo>
                  <a:cubicBezTo>
                    <a:pt x="71" y="38"/>
                    <a:pt x="71" y="36"/>
                    <a:pt x="72" y="35"/>
                  </a:cubicBezTo>
                  <a:cubicBezTo>
                    <a:pt x="44" y="22"/>
                    <a:pt x="14" y="6"/>
                    <a:pt x="3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ïṡľiḓè"/>
            <p:cNvSpPr/>
            <p:nvPr/>
          </p:nvSpPr>
          <p:spPr bwMode="auto">
            <a:xfrm>
              <a:off x="6351588" y="3084513"/>
              <a:ext cx="638175" cy="893763"/>
            </a:xfrm>
            <a:custGeom>
              <a:avLst/>
              <a:gdLst>
                <a:gd name="T0" fmla="*/ 421 w 467"/>
                <a:gd name="T1" fmla="*/ 205 h 655"/>
                <a:gd name="T2" fmla="*/ 346 w 467"/>
                <a:gd name="T3" fmla="*/ 362 h 655"/>
                <a:gd name="T4" fmla="*/ 262 w 467"/>
                <a:gd name="T5" fmla="*/ 591 h 655"/>
                <a:gd name="T6" fmla="*/ 259 w 467"/>
                <a:gd name="T7" fmla="*/ 602 h 655"/>
                <a:gd name="T8" fmla="*/ 240 w 467"/>
                <a:gd name="T9" fmla="*/ 655 h 655"/>
                <a:gd name="T10" fmla="*/ 226 w 467"/>
                <a:gd name="T11" fmla="*/ 652 h 655"/>
                <a:gd name="T12" fmla="*/ 212 w 467"/>
                <a:gd name="T13" fmla="*/ 648 h 655"/>
                <a:gd name="T14" fmla="*/ 206 w 467"/>
                <a:gd name="T15" fmla="*/ 646 h 655"/>
                <a:gd name="T16" fmla="*/ 188 w 467"/>
                <a:gd name="T17" fmla="*/ 638 h 655"/>
                <a:gd name="T18" fmla="*/ 117 w 467"/>
                <a:gd name="T19" fmla="*/ 602 h 655"/>
                <a:gd name="T20" fmla="*/ 112 w 467"/>
                <a:gd name="T21" fmla="*/ 600 h 655"/>
                <a:gd name="T22" fmla="*/ 160 w 467"/>
                <a:gd name="T23" fmla="*/ 464 h 655"/>
                <a:gd name="T24" fmla="*/ 233 w 467"/>
                <a:gd name="T25" fmla="*/ 276 h 655"/>
                <a:gd name="T26" fmla="*/ 240 w 467"/>
                <a:gd name="T27" fmla="*/ 240 h 655"/>
                <a:gd name="T28" fmla="*/ 103 w 467"/>
                <a:gd name="T29" fmla="*/ 222 h 655"/>
                <a:gd name="T30" fmla="*/ 80 w 467"/>
                <a:gd name="T31" fmla="*/ 23 h 655"/>
                <a:gd name="T32" fmla="*/ 96 w 467"/>
                <a:gd name="T33" fmla="*/ 0 h 655"/>
                <a:gd name="T34" fmla="*/ 206 w 467"/>
                <a:gd name="T35" fmla="*/ 24 h 655"/>
                <a:gd name="T36" fmla="*/ 261 w 467"/>
                <a:gd name="T37" fmla="*/ 47 h 655"/>
                <a:gd name="T38" fmla="*/ 279 w 467"/>
                <a:gd name="T39" fmla="*/ 55 h 655"/>
                <a:gd name="T40" fmla="*/ 359 w 467"/>
                <a:gd name="T41" fmla="*/ 94 h 655"/>
                <a:gd name="T42" fmla="*/ 421 w 467"/>
                <a:gd name="T43" fmla="*/ 2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7" h="655">
                  <a:moveTo>
                    <a:pt x="421" y="205"/>
                  </a:moveTo>
                  <a:cubicBezTo>
                    <a:pt x="421" y="205"/>
                    <a:pt x="376" y="291"/>
                    <a:pt x="346" y="362"/>
                  </a:cubicBezTo>
                  <a:cubicBezTo>
                    <a:pt x="327" y="409"/>
                    <a:pt x="288" y="521"/>
                    <a:pt x="262" y="591"/>
                  </a:cubicBezTo>
                  <a:cubicBezTo>
                    <a:pt x="259" y="602"/>
                    <a:pt x="259" y="602"/>
                    <a:pt x="259" y="602"/>
                  </a:cubicBezTo>
                  <a:cubicBezTo>
                    <a:pt x="248" y="633"/>
                    <a:pt x="240" y="655"/>
                    <a:pt x="240" y="655"/>
                  </a:cubicBezTo>
                  <a:cubicBezTo>
                    <a:pt x="235" y="655"/>
                    <a:pt x="231" y="654"/>
                    <a:pt x="226" y="652"/>
                  </a:cubicBezTo>
                  <a:cubicBezTo>
                    <a:pt x="222" y="651"/>
                    <a:pt x="217" y="650"/>
                    <a:pt x="212" y="648"/>
                  </a:cubicBezTo>
                  <a:cubicBezTo>
                    <a:pt x="206" y="646"/>
                    <a:pt x="206" y="646"/>
                    <a:pt x="206" y="646"/>
                  </a:cubicBezTo>
                  <a:cubicBezTo>
                    <a:pt x="200" y="643"/>
                    <a:pt x="194" y="641"/>
                    <a:pt x="188" y="638"/>
                  </a:cubicBezTo>
                  <a:cubicBezTo>
                    <a:pt x="159" y="625"/>
                    <a:pt x="128" y="608"/>
                    <a:pt x="117" y="602"/>
                  </a:cubicBezTo>
                  <a:cubicBezTo>
                    <a:pt x="112" y="600"/>
                    <a:pt x="112" y="600"/>
                    <a:pt x="112" y="600"/>
                  </a:cubicBezTo>
                  <a:cubicBezTo>
                    <a:pt x="134" y="557"/>
                    <a:pt x="150" y="511"/>
                    <a:pt x="160" y="464"/>
                  </a:cubicBezTo>
                  <a:cubicBezTo>
                    <a:pt x="176" y="388"/>
                    <a:pt x="233" y="276"/>
                    <a:pt x="233" y="276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03" y="222"/>
                    <a:pt x="103" y="222"/>
                    <a:pt x="103" y="222"/>
                  </a:cubicBezTo>
                  <a:cubicBezTo>
                    <a:pt x="0" y="170"/>
                    <a:pt x="50" y="68"/>
                    <a:pt x="80" y="23"/>
                  </a:cubicBezTo>
                  <a:cubicBezTo>
                    <a:pt x="85" y="15"/>
                    <a:pt x="90" y="8"/>
                    <a:pt x="96" y="0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206" y="24"/>
                    <a:pt x="223" y="30"/>
                    <a:pt x="261" y="47"/>
                  </a:cubicBezTo>
                  <a:cubicBezTo>
                    <a:pt x="279" y="55"/>
                    <a:pt x="279" y="55"/>
                    <a:pt x="279" y="55"/>
                  </a:cubicBezTo>
                  <a:cubicBezTo>
                    <a:pt x="301" y="65"/>
                    <a:pt x="327" y="78"/>
                    <a:pt x="359" y="94"/>
                  </a:cubicBezTo>
                  <a:cubicBezTo>
                    <a:pt x="467" y="148"/>
                    <a:pt x="421" y="205"/>
                    <a:pt x="421" y="205"/>
                  </a:cubicBezTo>
                </a:path>
              </a:pathLst>
            </a:custGeom>
            <a:solidFill>
              <a:srgbClr val="5E5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íSḷïḑè"/>
            <p:cNvSpPr/>
            <p:nvPr/>
          </p:nvSpPr>
          <p:spPr bwMode="auto">
            <a:xfrm>
              <a:off x="6450013" y="3957638"/>
              <a:ext cx="171450" cy="276225"/>
            </a:xfrm>
            <a:custGeom>
              <a:avLst/>
              <a:gdLst>
                <a:gd name="T0" fmla="*/ 115 w 126"/>
                <a:gd name="T1" fmla="*/ 142 h 202"/>
                <a:gd name="T2" fmla="*/ 101 w 126"/>
                <a:gd name="T3" fmla="*/ 195 h 202"/>
                <a:gd name="T4" fmla="*/ 72 w 126"/>
                <a:gd name="T5" fmla="*/ 199 h 202"/>
                <a:gd name="T6" fmla="*/ 15 w 126"/>
                <a:gd name="T7" fmla="*/ 169 h 202"/>
                <a:gd name="T8" fmla="*/ 8 w 126"/>
                <a:gd name="T9" fmla="*/ 28 h 202"/>
                <a:gd name="T10" fmla="*/ 27 w 126"/>
                <a:gd name="T11" fmla="*/ 0 h 202"/>
                <a:gd name="T12" fmla="*/ 41 w 126"/>
                <a:gd name="T13" fmla="*/ 136 h 202"/>
                <a:gd name="T14" fmla="*/ 115 w 126"/>
                <a:gd name="T15" fmla="*/ 141 h 202"/>
                <a:gd name="T16" fmla="*/ 115 w 126"/>
                <a:gd name="T17" fmla="*/ 1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202">
                  <a:moveTo>
                    <a:pt x="115" y="142"/>
                  </a:moveTo>
                  <a:cubicBezTo>
                    <a:pt x="126" y="160"/>
                    <a:pt x="120" y="184"/>
                    <a:pt x="101" y="195"/>
                  </a:cubicBezTo>
                  <a:cubicBezTo>
                    <a:pt x="92" y="200"/>
                    <a:pt x="82" y="202"/>
                    <a:pt x="72" y="199"/>
                  </a:cubicBezTo>
                  <a:cubicBezTo>
                    <a:pt x="50" y="194"/>
                    <a:pt x="23" y="184"/>
                    <a:pt x="15" y="169"/>
                  </a:cubicBezTo>
                  <a:cubicBezTo>
                    <a:pt x="0" y="142"/>
                    <a:pt x="8" y="28"/>
                    <a:pt x="8" y="2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7" y="125"/>
                    <a:pt x="41" y="136"/>
                  </a:cubicBezTo>
                  <a:cubicBezTo>
                    <a:pt x="64" y="147"/>
                    <a:pt x="115" y="141"/>
                    <a:pt x="115" y="141"/>
                  </a:cubicBezTo>
                  <a:lnTo>
                    <a:pt x="115" y="142"/>
                  </a:lnTo>
                  <a:close/>
                </a:path>
              </a:pathLst>
            </a:custGeom>
            <a:solidFill>
              <a:srgbClr val="5D3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îŝḷîḓè"/>
            <p:cNvSpPr/>
            <p:nvPr/>
          </p:nvSpPr>
          <p:spPr bwMode="auto">
            <a:xfrm>
              <a:off x="6496050" y="1965326"/>
              <a:ext cx="560388" cy="782638"/>
            </a:xfrm>
            <a:custGeom>
              <a:avLst/>
              <a:gdLst>
                <a:gd name="T0" fmla="*/ 100 w 409"/>
                <a:gd name="T1" fmla="*/ 11 h 573"/>
                <a:gd name="T2" fmla="*/ 81 w 409"/>
                <a:gd name="T3" fmla="*/ 22 h 573"/>
                <a:gd name="T4" fmla="*/ 68 w 409"/>
                <a:gd name="T5" fmla="*/ 53 h 573"/>
                <a:gd name="T6" fmla="*/ 30 w 409"/>
                <a:gd name="T7" fmla="*/ 89 h 573"/>
                <a:gd name="T8" fmla="*/ 0 w 409"/>
                <a:gd name="T9" fmla="*/ 131 h 573"/>
                <a:gd name="T10" fmla="*/ 38 w 409"/>
                <a:gd name="T11" fmla="*/ 196 h 573"/>
                <a:gd name="T12" fmla="*/ 33 w 409"/>
                <a:gd name="T13" fmla="*/ 266 h 573"/>
                <a:gd name="T14" fmla="*/ 32 w 409"/>
                <a:gd name="T15" fmla="*/ 288 h 573"/>
                <a:gd name="T16" fmla="*/ 41 w 409"/>
                <a:gd name="T17" fmla="*/ 304 h 573"/>
                <a:gd name="T18" fmla="*/ 92 w 409"/>
                <a:gd name="T19" fmla="*/ 377 h 573"/>
                <a:gd name="T20" fmla="*/ 106 w 409"/>
                <a:gd name="T21" fmla="*/ 443 h 573"/>
                <a:gd name="T22" fmla="*/ 106 w 409"/>
                <a:gd name="T23" fmla="*/ 540 h 573"/>
                <a:gd name="T24" fmla="*/ 106 w 409"/>
                <a:gd name="T25" fmla="*/ 546 h 573"/>
                <a:gd name="T26" fmla="*/ 111 w 409"/>
                <a:gd name="T27" fmla="*/ 550 h 573"/>
                <a:gd name="T28" fmla="*/ 239 w 409"/>
                <a:gd name="T29" fmla="*/ 506 h 573"/>
                <a:gd name="T30" fmla="*/ 241 w 409"/>
                <a:gd name="T31" fmla="*/ 502 h 573"/>
                <a:gd name="T32" fmla="*/ 268 w 409"/>
                <a:gd name="T33" fmla="*/ 450 h 573"/>
                <a:gd name="T34" fmla="*/ 274 w 409"/>
                <a:gd name="T35" fmla="*/ 447 h 573"/>
                <a:gd name="T36" fmla="*/ 285 w 409"/>
                <a:gd name="T37" fmla="*/ 451 h 573"/>
                <a:gd name="T38" fmla="*/ 353 w 409"/>
                <a:gd name="T39" fmla="*/ 458 h 573"/>
                <a:gd name="T40" fmla="*/ 390 w 409"/>
                <a:gd name="T41" fmla="*/ 439 h 573"/>
                <a:gd name="T42" fmla="*/ 400 w 409"/>
                <a:gd name="T43" fmla="*/ 358 h 573"/>
                <a:gd name="T44" fmla="*/ 400 w 409"/>
                <a:gd name="T45" fmla="*/ 292 h 573"/>
                <a:gd name="T46" fmla="*/ 354 w 409"/>
                <a:gd name="T47" fmla="*/ 232 h 573"/>
                <a:gd name="T48" fmla="*/ 367 w 409"/>
                <a:gd name="T49" fmla="*/ 188 h 573"/>
                <a:gd name="T50" fmla="*/ 335 w 409"/>
                <a:gd name="T51" fmla="*/ 88 h 573"/>
                <a:gd name="T52" fmla="*/ 310 w 409"/>
                <a:gd name="T53" fmla="*/ 57 h 573"/>
                <a:gd name="T54" fmla="*/ 280 w 409"/>
                <a:gd name="T55" fmla="*/ 41 h 573"/>
                <a:gd name="T56" fmla="*/ 188 w 409"/>
                <a:gd name="T57" fmla="*/ 13 h 573"/>
                <a:gd name="T58" fmla="*/ 100 w 409"/>
                <a:gd name="T59" fmla="*/ 1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9" h="573">
                  <a:moveTo>
                    <a:pt x="100" y="11"/>
                  </a:moveTo>
                  <a:cubicBezTo>
                    <a:pt x="93" y="13"/>
                    <a:pt x="86" y="17"/>
                    <a:pt x="81" y="22"/>
                  </a:cubicBezTo>
                  <a:cubicBezTo>
                    <a:pt x="74" y="31"/>
                    <a:pt x="73" y="43"/>
                    <a:pt x="68" y="53"/>
                  </a:cubicBezTo>
                  <a:cubicBezTo>
                    <a:pt x="61" y="69"/>
                    <a:pt x="44" y="78"/>
                    <a:pt x="30" y="89"/>
                  </a:cubicBezTo>
                  <a:cubicBezTo>
                    <a:pt x="15" y="99"/>
                    <a:pt x="0" y="113"/>
                    <a:pt x="0" y="131"/>
                  </a:cubicBezTo>
                  <a:cubicBezTo>
                    <a:pt x="0" y="156"/>
                    <a:pt x="28" y="172"/>
                    <a:pt x="38" y="196"/>
                  </a:cubicBezTo>
                  <a:cubicBezTo>
                    <a:pt x="46" y="218"/>
                    <a:pt x="38" y="242"/>
                    <a:pt x="33" y="266"/>
                  </a:cubicBezTo>
                  <a:cubicBezTo>
                    <a:pt x="31" y="273"/>
                    <a:pt x="30" y="281"/>
                    <a:pt x="32" y="288"/>
                  </a:cubicBezTo>
                  <a:cubicBezTo>
                    <a:pt x="34" y="294"/>
                    <a:pt x="37" y="299"/>
                    <a:pt x="41" y="304"/>
                  </a:cubicBezTo>
                  <a:cubicBezTo>
                    <a:pt x="58" y="328"/>
                    <a:pt x="80" y="349"/>
                    <a:pt x="92" y="377"/>
                  </a:cubicBezTo>
                  <a:cubicBezTo>
                    <a:pt x="101" y="397"/>
                    <a:pt x="103" y="420"/>
                    <a:pt x="106" y="443"/>
                  </a:cubicBezTo>
                  <a:cubicBezTo>
                    <a:pt x="109" y="475"/>
                    <a:pt x="113" y="508"/>
                    <a:pt x="106" y="540"/>
                  </a:cubicBezTo>
                  <a:cubicBezTo>
                    <a:pt x="106" y="542"/>
                    <a:pt x="106" y="544"/>
                    <a:pt x="106" y="546"/>
                  </a:cubicBezTo>
                  <a:cubicBezTo>
                    <a:pt x="108" y="548"/>
                    <a:pt x="109" y="549"/>
                    <a:pt x="111" y="550"/>
                  </a:cubicBezTo>
                  <a:cubicBezTo>
                    <a:pt x="159" y="573"/>
                    <a:pt x="216" y="553"/>
                    <a:pt x="239" y="506"/>
                  </a:cubicBezTo>
                  <a:cubicBezTo>
                    <a:pt x="240" y="504"/>
                    <a:pt x="241" y="503"/>
                    <a:pt x="241" y="502"/>
                  </a:cubicBezTo>
                  <a:cubicBezTo>
                    <a:pt x="249" y="484"/>
                    <a:pt x="252" y="462"/>
                    <a:pt x="268" y="450"/>
                  </a:cubicBezTo>
                  <a:cubicBezTo>
                    <a:pt x="270" y="449"/>
                    <a:pt x="272" y="448"/>
                    <a:pt x="274" y="447"/>
                  </a:cubicBezTo>
                  <a:cubicBezTo>
                    <a:pt x="278" y="447"/>
                    <a:pt x="282" y="449"/>
                    <a:pt x="285" y="451"/>
                  </a:cubicBezTo>
                  <a:cubicBezTo>
                    <a:pt x="305" y="462"/>
                    <a:pt x="330" y="462"/>
                    <a:pt x="353" y="458"/>
                  </a:cubicBezTo>
                  <a:cubicBezTo>
                    <a:pt x="367" y="455"/>
                    <a:pt x="381" y="450"/>
                    <a:pt x="390" y="439"/>
                  </a:cubicBezTo>
                  <a:cubicBezTo>
                    <a:pt x="408" y="418"/>
                    <a:pt x="398" y="386"/>
                    <a:pt x="400" y="358"/>
                  </a:cubicBezTo>
                  <a:cubicBezTo>
                    <a:pt x="401" y="335"/>
                    <a:pt x="409" y="312"/>
                    <a:pt x="400" y="292"/>
                  </a:cubicBezTo>
                  <a:cubicBezTo>
                    <a:pt x="389" y="268"/>
                    <a:pt x="357" y="257"/>
                    <a:pt x="354" y="232"/>
                  </a:cubicBezTo>
                  <a:cubicBezTo>
                    <a:pt x="353" y="216"/>
                    <a:pt x="363" y="203"/>
                    <a:pt x="367" y="188"/>
                  </a:cubicBezTo>
                  <a:cubicBezTo>
                    <a:pt x="377" y="153"/>
                    <a:pt x="356" y="118"/>
                    <a:pt x="335" y="88"/>
                  </a:cubicBezTo>
                  <a:cubicBezTo>
                    <a:pt x="328" y="76"/>
                    <a:pt x="320" y="66"/>
                    <a:pt x="310" y="57"/>
                  </a:cubicBezTo>
                  <a:cubicBezTo>
                    <a:pt x="301" y="50"/>
                    <a:pt x="291" y="45"/>
                    <a:pt x="280" y="41"/>
                  </a:cubicBezTo>
                  <a:cubicBezTo>
                    <a:pt x="250" y="28"/>
                    <a:pt x="219" y="22"/>
                    <a:pt x="188" y="13"/>
                  </a:cubicBezTo>
                  <a:cubicBezTo>
                    <a:pt x="158" y="4"/>
                    <a:pt x="131" y="0"/>
                    <a:pt x="100" y="11"/>
                  </a:cubicBezTo>
                </a:path>
              </a:pathLst>
            </a:custGeom>
            <a:solidFill>
              <a:srgbClr val="855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ïṣľîḑè"/>
            <p:cNvSpPr/>
            <p:nvPr/>
          </p:nvSpPr>
          <p:spPr bwMode="auto">
            <a:xfrm>
              <a:off x="6642100" y="2247901"/>
              <a:ext cx="404813" cy="446088"/>
            </a:xfrm>
            <a:custGeom>
              <a:avLst/>
              <a:gdLst>
                <a:gd name="T0" fmla="*/ 146 w 296"/>
                <a:gd name="T1" fmla="*/ 326 h 326"/>
                <a:gd name="T2" fmla="*/ 40 w 296"/>
                <a:gd name="T3" fmla="*/ 326 h 326"/>
                <a:gd name="T4" fmla="*/ 40 w 296"/>
                <a:gd name="T5" fmla="*/ 154 h 326"/>
                <a:gd name="T6" fmla="*/ 46 w 296"/>
                <a:gd name="T7" fmla="*/ 104 h 326"/>
                <a:gd name="T8" fmla="*/ 46 w 296"/>
                <a:gd name="T9" fmla="*/ 87 h 326"/>
                <a:gd name="T10" fmla="*/ 29 w 296"/>
                <a:gd name="T11" fmla="*/ 33 h 326"/>
                <a:gd name="T12" fmla="*/ 124 w 296"/>
                <a:gd name="T13" fmla="*/ 6 h 326"/>
                <a:gd name="T14" fmla="*/ 139 w 296"/>
                <a:gd name="T15" fmla="*/ 50 h 326"/>
                <a:gd name="T16" fmla="*/ 175 w 296"/>
                <a:gd name="T17" fmla="*/ 113 h 326"/>
                <a:gd name="T18" fmla="*/ 223 w 296"/>
                <a:gd name="T19" fmla="*/ 154 h 326"/>
                <a:gd name="T20" fmla="*/ 146 w 296"/>
                <a:gd name="T2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" h="326">
                  <a:moveTo>
                    <a:pt x="146" y="326"/>
                  </a:moveTo>
                  <a:cubicBezTo>
                    <a:pt x="40" y="326"/>
                    <a:pt x="40" y="326"/>
                    <a:pt x="40" y="326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3" y="137"/>
                    <a:pt x="45" y="121"/>
                    <a:pt x="46" y="104"/>
                  </a:cubicBezTo>
                  <a:cubicBezTo>
                    <a:pt x="46" y="98"/>
                    <a:pt x="46" y="93"/>
                    <a:pt x="46" y="87"/>
                  </a:cubicBezTo>
                  <a:cubicBezTo>
                    <a:pt x="45" y="66"/>
                    <a:pt x="40" y="46"/>
                    <a:pt x="29" y="33"/>
                  </a:cubicBezTo>
                  <a:cubicBezTo>
                    <a:pt x="0" y="0"/>
                    <a:pt x="124" y="6"/>
                    <a:pt x="124" y="6"/>
                  </a:cubicBezTo>
                  <a:cubicBezTo>
                    <a:pt x="128" y="21"/>
                    <a:pt x="133" y="36"/>
                    <a:pt x="139" y="50"/>
                  </a:cubicBezTo>
                  <a:cubicBezTo>
                    <a:pt x="148" y="73"/>
                    <a:pt x="160" y="94"/>
                    <a:pt x="175" y="113"/>
                  </a:cubicBezTo>
                  <a:cubicBezTo>
                    <a:pt x="188" y="130"/>
                    <a:pt x="204" y="144"/>
                    <a:pt x="223" y="154"/>
                  </a:cubicBezTo>
                  <a:cubicBezTo>
                    <a:pt x="296" y="190"/>
                    <a:pt x="146" y="326"/>
                    <a:pt x="146" y="326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iṡḷíďè"/>
            <p:cNvSpPr/>
            <p:nvPr/>
          </p:nvSpPr>
          <p:spPr bwMode="auto">
            <a:xfrm>
              <a:off x="6704013" y="2359026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1 w 1"/>
                <a:gd name="T5" fmla="*/ 6 h 6"/>
                <a:gd name="T6" fmla="*/ 1 w 1"/>
                <a:gd name="T7" fmla="*/ 6 h 6"/>
                <a:gd name="T8" fmla="*/ 0 w 1"/>
                <a:gd name="T9" fmla="*/ 0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îśľïḓê"/>
            <p:cNvSpPr/>
            <p:nvPr/>
          </p:nvSpPr>
          <p:spPr bwMode="auto">
            <a:xfrm>
              <a:off x="6704013" y="2312988"/>
              <a:ext cx="128588" cy="55563"/>
            </a:xfrm>
            <a:custGeom>
              <a:avLst/>
              <a:gdLst>
                <a:gd name="T0" fmla="*/ 93 w 94"/>
                <a:gd name="T1" fmla="*/ 0 h 41"/>
                <a:gd name="T2" fmla="*/ 17 w 94"/>
                <a:gd name="T3" fmla="*/ 36 h 41"/>
                <a:gd name="T4" fmla="*/ 0 w 94"/>
                <a:gd name="T5" fmla="*/ 34 h 41"/>
                <a:gd name="T6" fmla="*/ 1 w 94"/>
                <a:gd name="T7" fmla="*/ 40 h 41"/>
                <a:gd name="T8" fmla="*/ 1 w 94"/>
                <a:gd name="T9" fmla="*/ 40 h 41"/>
                <a:gd name="T10" fmla="*/ 17 w 94"/>
                <a:gd name="T11" fmla="*/ 41 h 41"/>
                <a:gd name="T12" fmla="*/ 94 w 94"/>
                <a:gd name="T13" fmla="*/ 3 h 41"/>
                <a:gd name="T14" fmla="*/ 93 w 9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41">
                  <a:moveTo>
                    <a:pt x="93" y="0"/>
                  </a:moveTo>
                  <a:cubicBezTo>
                    <a:pt x="75" y="22"/>
                    <a:pt x="48" y="36"/>
                    <a:pt x="17" y="36"/>
                  </a:cubicBezTo>
                  <a:cubicBezTo>
                    <a:pt x="11" y="36"/>
                    <a:pt x="6" y="35"/>
                    <a:pt x="0" y="34"/>
                  </a:cubicBezTo>
                  <a:cubicBezTo>
                    <a:pt x="1" y="36"/>
                    <a:pt x="1" y="38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41"/>
                    <a:pt x="12" y="41"/>
                    <a:pt x="17" y="41"/>
                  </a:cubicBezTo>
                  <a:cubicBezTo>
                    <a:pt x="47" y="41"/>
                    <a:pt x="76" y="27"/>
                    <a:pt x="94" y="3"/>
                  </a:cubicBezTo>
                  <a:cubicBezTo>
                    <a:pt x="94" y="2"/>
                    <a:pt x="93" y="1"/>
                    <a:pt x="93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îsľíḋè"/>
            <p:cNvSpPr/>
            <p:nvPr/>
          </p:nvSpPr>
          <p:spPr bwMode="auto">
            <a:xfrm>
              <a:off x="6594475" y="2097088"/>
              <a:ext cx="265113" cy="265113"/>
            </a:xfrm>
            <a:prstGeom prst="ellipse">
              <a:avLst/>
            </a:pr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ïṧ1íḋê"/>
            <p:cNvSpPr/>
            <p:nvPr/>
          </p:nvSpPr>
          <p:spPr bwMode="auto">
            <a:xfrm>
              <a:off x="6996113" y="2284413"/>
              <a:ext cx="433388" cy="596900"/>
            </a:xfrm>
            <a:custGeom>
              <a:avLst/>
              <a:gdLst>
                <a:gd name="T0" fmla="*/ 206 w 317"/>
                <a:gd name="T1" fmla="*/ 126 h 438"/>
                <a:gd name="T2" fmla="*/ 197 w 317"/>
                <a:gd name="T3" fmla="*/ 203 h 438"/>
                <a:gd name="T4" fmla="*/ 163 w 317"/>
                <a:gd name="T5" fmla="*/ 398 h 438"/>
                <a:gd name="T6" fmla="*/ 143 w 317"/>
                <a:gd name="T7" fmla="*/ 422 h 438"/>
                <a:gd name="T8" fmla="*/ 47 w 317"/>
                <a:gd name="T9" fmla="*/ 369 h 438"/>
                <a:gd name="T10" fmla="*/ 8 w 317"/>
                <a:gd name="T11" fmla="*/ 253 h 438"/>
                <a:gd name="T12" fmla="*/ 0 w 317"/>
                <a:gd name="T13" fmla="*/ 212 h 438"/>
                <a:gd name="T14" fmla="*/ 64 w 317"/>
                <a:gd name="T15" fmla="*/ 177 h 438"/>
                <a:gd name="T16" fmla="*/ 79 w 317"/>
                <a:gd name="T17" fmla="*/ 197 h 438"/>
                <a:gd name="T18" fmla="*/ 95 w 317"/>
                <a:gd name="T19" fmla="*/ 270 h 438"/>
                <a:gd name="T20" fmla="*/ 115 w 317"/>
                <a:gd name="T21" fmla="*/ 300 h 438"/>
                <a:gd name="T22" fmla="*/ 155 w 317"/>
                <a:gd name="T23" fmla="*/ 119 h 438"/>
                <a:gd name="T24" fmla="*/ 184 w 317"/>
                <a:gd name="T25" fmla="*/ 84 h 438"/>
                <a:gd name="T26" fmla="*/ 304 w 317"/>
                <a:gd name="T27" fmla="*/ 13 h 438"/>
                <a:gd name="T28" fmla="*/ 206 w 317"/>
                <a:gd name="T29" fmla="*/ 12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7" h="438">
                  <a:moveTo>
                    <a:pt x="206" y="126"/>
                  </a:moveTo>
                  <a:cubicBezTo>
                    <a:pt x="201" y="151"/>
                    <a:pt x="198" y="177"/>
                    <a:pt x="197" y="203"/>
                  </a:cubicBezTo>
                  <a:cubicBezTo>
                    <a:pt x="195" y="236"/>
                    <a:pt x="172" y="355"/>
                    <a:pt x="163" y="398"/>
                  </a:cubicBezTo>
                  <a:cubicBezTo>
                    <a:pt x="161" y="409"/>
                    <a:pt x="154" y="418"/>
                    <a:pt x="143" y="422"/>
                  </a:cubicBezTo>
                  <a:cubicBezTo>
                    <a:pt x="119" y="432"/>
                    <a:pt x="76" y="438"/>
                    <a:pt x="47" y="369"/>
                  </a:cubicBezTo>
                  <a:cubicBezTo>
                    <a:pt x="31" y="331"/>
                    <a:pt x="18" y="293"/>
                    <a:pt x="8" y="253"/>
                  </a:cubicBezTo>
                  <a:cubicBezTo>
                    <a:pt x="4" y="239"/>
                    <a:pt x="1" y="226"/>
                    <a:pt x="0" y="212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70" y="183"/>
                    <a:pt x="75" y="189"/>
                    <a:pt x="79" y="197"/>
                  </a:cubicBezTo>
                  <a:cubicBezTo>
                    <a:pt x="87" y="212"/>
                    <a:pt x="97" y="236"/>
                    <a:pt x="95" y="270"/>
                  </a:cubicBezTo>
                  <a:cubicBezTo>
                    <a:pt x="115" y="300"/>
                    <a:pt x="115" y="300"/>
                    <a:pt x="115" y="300"/>
                  </a:cubicBezTo>
                  <a:cubicBezTo>
                    <a:pt x="115" y="300"/>
                    <a:pt x="164" y="146"/>
                    <a:pt x="155" y="119"/>
                  </a:cubicBezTo>
                  <a:cubicBezTo>
                    <a:pt x="145" y="91"/>
                    <a:pt x="184" y="84"/>
                    <a:pt x="184" y="84"/>
                  </a:cubicBezTo>
                  <a:cubicBezTo>
                    <a:pt x="184" y="84"/>
                    <a:pt x="292" y="0"/>
                    <a:pt x="304" y="13"/>
                  </a:cubicBezTo>
                  <a:cubicBezTo>
                    <a:pt x="317" y="26"/>
                    <a:pt x="266" y="90"/>
                    <a:pt x="206" y="126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îṩḻïďe"/>
            <p:cNvSpPr/>
            <p:nvPr/>
          </p:nvSpPr>
          <p:spPr bwMode="auto">
            <a:xfrm>
              <a:off x="6184900" y="2216151"/>
              <a:ext cx="376238" cy="709613"/>
            </a:xfrm>
            <a:custGeom>
              <a:avLst/>
              <a:gdLst>
                <a:gd name="T0" fmla="*/ 274 w 274"/>
                <a:gd name="T1" fmla="*/ 248 h 519"/>
                <a:gd name="T2" fmla="*/ 257 w 274"/>
                <a:gd name="T3" fmla="*/ 290 h 519"/>
                <a:gd name="T4" fmla="*/ 128 w 274"/>
                <a:gd name="T5" fmla="*/ 453 h 519"/>
                <a:gd name="T6" fmla="*/ 49 w 274"/>
                <a:gd name="T7" fmla="*/ 385 h 519"/>
                <a:gd name="T8" fmla="*/ 78 w 274"/>
                <a:gd name="T9" fmla="*/ 212 h 519"/>
                <a:gd name="T10" fmla="*/ 82 w 274"/>
                <a:gd name="T11" fmla="*/ 151 h 519"/>
                <a:gd name="T12" fmla="*/ 12 w 274"/>
                <a:gd name="T13" fmla="*/ 9 h 519"/>
                <a:gd name="T14" fmla="*/ 116 w 274"/>
                <a:gd name="T15" fmla="*/ 106 h 519"/>
                <a:gd name="T16" fmla="*/ 136 w 274"/>
                <a:gd name="T17" fmla="*/ 159 h 519"/>
                <a:gd name="T18" fmla="*/ 124 w 274"/>
                <a:gd name="T19" fmla="*/ 338 h 519"/>
                <a:gd name="T20" fmla="*/ 166 w 274"/>
                <a:gd name="T21" fmla="*/ 279 h 519"/>
                <a:gd name="T22" fmla="*/ 203 w 274"/>
                <a:gd name="T23" fmla="*/ 211 h 519"/>
                <a:gd name="T24" fmla="*/ 217 w 274"/>
                <a:gd name="T25" fmla="*/ 194 h 519"/>
                <a:gd name="T26" fmla="*/ 274 w 274"/>
                <a:gd name="T27" fmla="*/ 24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4" h="519">
                  <a:moveTo>
                    <a:pt x="274" y="248"/>
                  </a:moveTo>
                  <a:cubicBezTo>
                    <a:pt x="269" y="262"/>
                    <a:pt x="263" y="277"/>
                    <a:pt x="257" y="290"/>
                  </a:cubicBezTo>
                  <a:cubicBezTo>
                    <a:pt x="235" y="336"/>
                    <a:pt x="193" y="410"/>
                    <a:pt x="128" y="453"/>
                  </a:cubicBezTo>
                  <a:cubicBezTo>
                    <a:pt x="27" y="519"/>
                    <a:pt x="49" y="385"/>
                    <a:pt x="49" y="385"/>
                  </a:cubicBezTo>
                  <a:cubicBezTo>
                    <a:pt x="49" y="385"/>
                    <a:pt x="74" y="227"/>
                    <a:pt x="78" y="212"/>
                  </a:cubicBezTo>
                  <a:cubicBezTo>
                    <a:pt x="86" y="188"/>
                    <a:pt x="82" y="151"/>
                    <a:pt x="82" y="151"/>
                  </a:cubicBezTo>
                  <a:cubicBezTo>
                    <a:pt x="44" y="133"/>
                    <a:pt x="0" y="18"/>
                    <a:pt x="12" y="9"/>
                  </a:cubicBezTo>
                  <a:cubicBezTo>
                    <a:pt x="25" y="0"/>
                    <a:pt x="116" y="106"/>
                    <a:pt x="116" y="106"/>
                  </a:cubicBezTo>
                  <a:cubicBezTo>
                    <a:pt x="116" y="106"/>
                    <a:pt x="158" y="126"/>
                    <a:pt x="136" y="159"/>
                  </a:cubicBezTo>
                  <a:cubicBezTo>
                    <a:pt x="114" y="192"/>
                    <a:pt x="124" y="338"/>
                    <a:pt x="124" y="338"/>
                  </a:cubicBezTo>
                  <a:cubicBezTo>
                    <a:pt x="166" y="279"/>
                    <a:pt x="166" y="279"/>
                    <a:pt x="166" y="279"/>
                  </a:cubicBezTo>
                  <a:cubicBezTo>
                    <a:pt x="175" y="255"/>
                    <a:pt x="188" y="232"/>
                    <a:pt x="203" y="211"/>
                  </a:cubicBezTo>
                  <a:cubicBezTo>
                    <a:pt x="211" y="200"/>
                    <a:pt x="217" y="194"/>
                    <a:pt x="217" y="194"/>
                  </a:cubicBezTo>
                  <a:cubicBezTo>
                    <a:pt x="274" y="248"/>
                    <a:pt x="274" y="248"/>
                    <a:pt x="274" y="248"/>
                  </a:cubicBezTo>
                </a:path>
              </a:pathLst>
            </a:custGeom>
            <a:solidFill>
              <a:srgbClr val="F8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í$ḷidè"/>
            <p:cNvSpPr/>
            <p:nvPr/>
          </p:nvSpPr>
          <p:spPr bwMode="auto">
            <a:xfrm>
              <a:off x="7004050" y="2547938"/>
              <a:ext cx="100013" cy="80963"/>
            </a:xfrm>
            <a:custGeom>
              <a:avLst/>
              <a:gdLst>
                <a:gd name="T0" fmla="*/ 0 w 73"/>
                <a:gd name="T1" fmla="*/ 54 h 60"/>
                <a:gd name="T2" fmla="*/ 0 w 73"/>
                <a:gd name="T3" fmla="*/ 54 h 60"/>
                <a:gd name="T4" fmla="*/ 1 w 73"/>
                <a:gd name="T5" fmla="*/ 60 h 60"/>
                <a:gd name="T6" fmla="*/ 1 w 73"/>
                <a:gd name="T7" fmla="*/ 60 h 60"/>
                <a:gd name="T8" fmla="*/ 0 w 73"/>
                <a:gd name="T9" fmla="*/ 54 h 60"/>
                <a:gd name="T10" fmla="*/ 71 w 73"/>
                <a:gd name="T11" fmla="*/ 0 h 60"/>
                <a:gd name="T12" fmla="*/ 71 w 73"/>
                <a:gd name="T13" fmla="*/ 0 h 60"/>
                <a:gd name="T14" fmla="*/ 73 w 73"/>
                <a:gd name="T15" fmla="*/ 4 h 60"/>
                <a:gd name="T16" fmla="*/ 73 w 73"/>
                <a:gd name="T17" fmla="*/ 4 h 60"/>
                <a:gd name="T18" fmla="*/ 73 w 73"/>
                <a:gd name="T19" fmla="*/ 4 h 60"/>
                <a:gd name="T20" fmla="*/ 71 w 73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60">
                  <a:moveTo>
                    <a:pt x="0" y="54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1" y="58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0" y="54"/>
                  </a:cubicBezTo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1"/>
                    <a:pt x="72" y="2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2" y="2"/>
                    <a:pt x="71" y="1"/>
                    <a:pt x="71" y="0"/>
                  </a:cubicBezTo>
                </a:path>
              </a:pathLst>
            </a:custGeom>
            <a:solidFill>
              <a:srgbClr val="C6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î$1îde"/>
            <p:cNvSpPr/>
            <p:nvPr/>
          </p:nvSpPr>
          <p:spPr bwMode="auto">
            <a:xfrm>
              <a:off x="7004050" y="2547938"/>
              <a:ext cx="100013" cy="80963"/>
            </a:xfrm>
            <a:custGeom>
              <a:avLst/>
              <a:gdLst>
                <a:gd name="T0" fmla="*/ 71 w 73"/>
                <a:gd name="T1" fmla="*/ 0 h 60"/>
                <a:gd name="T2" fmla="*/ 0 w 73"/>
                <a:gd name="T3" fmla="*/ 54 h 60"/>
                <a:gd name="T4" fmla="*/ 1 w 73"/>
                <a:gd name="T5" fmla="*/ 60 h 60"/>
                <a:gd name="T6" fmla="*/ 73 w 73"/>
                <a:gd name="T7" fmla="*/ 4 h 60"/>
                <a:gd name="T8" fmla="*/ 73 w 73"/>
                <a:gd name="T9" fmla="*/ 4 h 60"/>
                <a:gd name="T10" fmla="*/ 71 w 7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0">
                  <a:moveTo>
                    <a:pt x="71" y="0"/>
                  </a:moveTo>
                  <a:cubicBezTo>
                    <a:pt x="57" y="5"/>
                    <a:pt x="8" y="25"/>
                    <a:pt x="0" y="54"/>
                  </a:cubicBezTo>
                  <a:cubicBezTo>
                    <a:pt x="1" y="56"/>
                    <a:pt x="1" y="58"/>
                    <a:pt x="1" y="60"/>
                  </a:cubicBezTo>
                  <a:cubicBezTo>
                    <a:pt x="7" y="30"/>
                    <a:pt x="59" y="9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2" y="2"/>
                    <a:pt x="71" y="1"/>
                    <a:pt x="71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išḻïdé"/>
            <p:cNvSpPr/>
            <p:nvPr/>
          </p:nvSpPr>
          <p:spPr bwMode="auto">
            <a:xfrm>
              <a:off x="6462713" y="2500313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1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6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iṩliďê"/>
            <p:cNvSpPr/>
            <p:nvPr/>
          </p:nvSpPr>
          <p:spPr bwMode="auto">
            <a:xfrm>
              <a:off x="6464300" y="2500313"/>
              <a:ext cx="77788" cy="112713"/>
            </a:xfrm>
            <a:custGeom>
              <a:avLst/>
              <a:gdLst>
                <a:gd name="T0" fmla="*/ 2 w 57"/>
                <a:gd name="T1" fmla="*/ 0 h 82"/>
                <a:gd name="T2" fmla="*/ 0 w 57"/>
                <a:gd name="T3" fmla="*/ 3 h 82"/>
                <a:gd name="T4" fmla="*/ 53 w 57"/>
                <a:gd name="T5" fmla="*/ 82 h 82"/>
                <a:gd name="T6" fmla="*/ 57 w 57"/>
                <a:gd name="T7" fmla="*/ 73 h 82"/>
                <a:gd name="T8" fmla="*/ 2 w 57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2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40" y="18"/>
                    <a:pt x="50" y="64"/>
                    <a:pt x="53" y="82"/>
                  </a:cubicBezTo>
                  <a:cubicBezTo>
                    <a:pt x="54" y="79"/>
                    <a:pt x="55" y="76"/>
                    <a:pt x="57" y="73"/>
                  </a:cubicBezTo>
                  <a:cubicBezTo>
                    <a:pt x="53" y="51"/>
                    <a:pt x="40" y="12"/>
                    <a:pt x="2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íŝ1ïḑè"/>
            <p:cNvSpPr/>
            <p:nvPr/>
          </p:nvSpPr>
          <p:spPr bwMode="auto">
            <a:xfrm>
              <a:off x="6704013" y="2390776"/>
              <a:ext cx="180975" cy="257175"/>
            </a:xfrm>
            <a:custGeom>
              <a:avLst/>
              <a:gdLst>
                <a:gd name="T0" fmla="*/ 18 w 132"/>
                <a:gd name="T1" fmla="*/ 55 h 189"/>
                <a:gd name="T2" fmla="*/ 17 w 132"/>
                <a:gd name="T3" fmla="*/ 61 h 189"/>
                <a:gd name="T4" fmla="*/ 74 w 132"/>
                <a:gd name="T5" fmla="*/ 189 h 189"/>
                <a:gd name="T6" fmla="*/ 101 w 132"/>
                <a:gd name="T7" fmla="*/ 76 h 189"/>
                <a:gd name="T8" fmla="*/ 100 w 132"/>
                <a:gd name="T9" fmla="*/ 74 h 189"/>
                <a:gd name="T10" fmla="*/ 74 w 132"/>
                <a:gd name="T11" fmla="*/ 182 h 189"/>
                <a:gd name="T12" fmla="*/ 18 w 132"/>
                <a:gd name="T13" fmla="*/ 55 h 189"/>
                <a:gd name="T14" fmla="*/ 130 w 132"/>
                <a:gd name="T15" fmla="*/ 9 h 189"/>
                <a:gd name="T16" fmla="*/ 92 w 132"/>
                <a:gd name="T17" fmla="*/ 54 h 189"/>
                <a:gd name="T18" fmla="*/ 95 w 132"/>
                <a:gd name="T19" fmla="*/ 58 h 189"/>
                <a:gd name="T20" fmla="*/ 132 w 132"/>
                <a:gd name="T21" fmla="*/ 13 h 189"/>
                <a:gd name="T22" fmla="*/ 130 w 132"/>
                <a:gd name="T23" fmla="*/ 9 h 189"/>
                <a:gd name="T24" fmla="*/ 1 w 132"/>
                <a:gd name="T25" fmla="*/ 0 h 189"/>
                <a:gd name="T26" fmla="*/ 1 w 132"/>
                <a:gd name="T27" fmla="*/ 0 h 189"/>
                <a:gd name="T28" fmla="*/ 1 w 132"/>
                <a:gd name="T29" fmla="*/ 0 h 189"/>
                <a:gd name="T30" fmla="*/ 0 w 132"/>
                <a:gd name="T31" fmla="*/ 7 h 189"/>
                <a:gd name="T32" fmla="*/ 18 w 132"/>
                <a:gd name="T33" fmla="*/ 49 h 189"/>
                <a:gd name="T34" fmla="*/ 1 w 132"/>
                <a:gd name="T3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8" y="55"/>
                  </a:moveTo>
                  <a:cubicBezTo>
                    <a:pt x="17" y="59"/>
                    <a:pt x="17" y="61"/>
                    <a:pt x="17" y="61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74" y="182"/>
                    <a:pt x="74" y="182"/>
                    <a:pt x="74" y="182"/>
                  </a:cubicBezTo>
                  <a:cubicBezTo>
                    <a:pt x="18" y="55"/>
                    <a:pt x="18" y="55"/>
                    <a:pt x="18" y="55"/>
                  </a:cubicBezTo>
                  <a:moveTo>
                    <a:pt x="130" y="9"/>
                  </a:moveTo>
                  <a:cubicBezTo>
                    <a:pt x="92" y="54"/>
                    <a:pt x="92" y="54"/>
                    <a:pt x="92" y="54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1"/>
                    <a:pt x="131" y="10"/>
                    <a:pt x="130" y="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5"/>
                    <a:pt x="0" y="7"/>
                  </a:cubicBezTo>
                  <a:cubicBezTo>
                    <a:pt x="14" y="20"/>
                    <a:pt x="17" y="37"/>
                    <a:pt x="18" y="49"/>
                  </a:cubicBezTo>
                  <a:cubicBezTo>
                    <a:pt x="18" y="39"/>
                    <a:pt x="17" y="16"/>
                    <a:pt x="1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íṧlíḍé"/>
            <p:cNvSpPr/>
            <p:nvPr/>
          </p:nvSpPr>
          <p:spPr bwMode="auto">
            <a:xfrm>
              <a:off x="6461125" y="3109913"/>
              <a:ext cx="3175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  <a:gd name="T8" fmla="*/ 3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6C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iṥ1ïḑe"/>
            <p:cNvSpPr/>
            <p:nvPr/>
          </p:nvSpPr>
          <p:spPr bwMode="auto">
            <a:xfrm>
              <a:off x="6713538" y="3151188"/>
              <a:ext cx="231775" cy="20638"/>
            </a:xfrm>
            <a:custGeom>
              <a:avLst/>
              <a:gdLst>
                <a:gd name="T0" fmla="*/ 0 w 169"/>
                <a:gd name="T1" fmla="*/ 0 h 15"/>
                <a:gd name="T2" fmla="*/ 13 w 169"/>
                <a:gd name="T3" fmla="*/ 6 h 15"/>
                <a:gd name="T4" fmla="*/ 14 w 169"/>
                <a:gd name="T5" fmla="*/ 6 h 15"/>
                <a:gd name="T6" fmla="*/ 169 w 169"/>
                <a:gd name="T7" fmla="*/ 15 h 15"/>
                <a:gd name="T8" fmla="*/ 168 w 169"/>
                <a:gd name="T9" fmla="*/ 10 h 15"/>
                <a:gd name="T10" fmla="*/ 0 w 169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5">
                  <a:moveTo>
                    <a:pt x="0" y="0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86" y="9"/>
                    <a:pt x="169" y="15"/>
                    <a:pt x="169" y="15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58" y="9"/>
                    <a:pt x="71" y="2"/>
                    <a:pt x="0" y="0"/>
                  </a:cubicBezTo>
                </a:path>
              </a:pathLst>
            </a:custGeom>
            <a:solidFill>
              <a:srgbClr val="524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i$ļïḍè"/>
            <p:cNvSpPr/>
            <p:nvPr/>
          </p:nvSpPr>
          <p:spPr bwMode="auto">
            <a:xfrm>
              <a:off x="6461125" y="3109913"/>
              <a:ext cx="269875" cy="49213"/>
            </a:xfrm>
            <a:custGeom>
              <a:avLst/>
              <a:gdLst>
                <a:gd name="T0" fmla="*/ 3 w 198"/>
                <a:gd name="T1" fmla="*/ 0 h 36"/>
                <a:gd name="T2" fmla="*/ 0 w 198"/>
                <a:gd name="T3" fmla="*/ 4 h 36"/>
                <a:gd name="T4" fmla="*/ 162 w 198"/>
                <a:gd name="T5" fmla="*/ 34 h 36"/>
                <a:gd name="T6" fmla="*/ 192 w 198"/>
                <a:gd name="T7" fmla="*/ 35 h 36"/>
                <a:gd name="T8" fmla="*/ 198 w 198"/>
                <a:gd name="T9" fmla="*/ 36 h 36"/>
                <a:gd name="T10" fmla="*/ 185 w 198"/>
                <a:gd name="T11" fmla="*/ 30 h 36"/>
                <a:gd name="T12" fmla="*/ 162 w 198"/>
                <a:gd name="T13" fmla="*/ 29 h 36"/>
                <a:gd name="T14" fmla="*/ 3 w 19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36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13" y="8"/>
                    <a:pt x="92" y="33"/>
                    <a:pt x="162" y="34"/>
                  </a:cubicBezTo>
                  <a:cubicBezTo>
                    <a:pt x="172" y="35"/>
                    <a:pt x="182" y="35"/>
                    <a:pt x="192" y="35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77" y="29"/>
                    <a:pt x="170" y="29"/>
                    <a:pt x="162" y="29"/>
                  </a:cubicBezTo>
                  <a:cubicBezTo>
                    <a:pt x="96" y="27"/>
                    <a:pt x="22" y="6"/>
                    <a:pt x="3" y="0"/>
                  </a:cubicBezTo>
                </a:path>
              </a:pathLst>
            </a:custGeom>
            <a:solidFill>
              <a:srgbClr val="544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iṧľiďè"/>
            <p:cNvSpPr/>
            <p:nvPr/>
          </p:nvSpPr>
          <p:spPr bwMode="auto">
            <a:xfrm>
              <a:off x="6457950" y="2371726"/>
              <a:ext cx="647700" cy="793750"/>
            </a:xfrm>
            <a:custGeom>
              <a:avLst/>
              <a:gdLst>
                <a:gd name="T0" fmla="*/ 281 w 473"/>
                <a:gd name="T1" fmla="*/ 90 h 581"/>
                <a:gd name="T2" fmla="*/ 272 w 473"/>
                <a:gd name="T3" fmla="*/ 75 h 581"/>
                <a:gd name="T4" fmla="*/ 313 w 473"/>
                <a:gd name="T5" fmla="*/ 26 h 581"/>
                <a:gd name="T6" fmla="*/ 418 w 473"/>
                <a:gd name="T7" fmla="*/ 58 h 581"/>
                <a:gd name="T8" fmla="*/ 473 w 473"/>
                <a:gd name="T9" fmla="*/ 128 h 581"/>
                <a:gd name="T10" fmla="*/ 398 w 473"/>
                <a:gd name="T11" fmla="*/ 192 h 581"/>
                <a:gd name="T12" fmla="*/ 362 w 473"/>
                <a:gd name="T13" fmla="*/ 312 h 581"/>
                <a:gd name="T14" fmla="*/ 346 w 473"/>
                <a:gd name="T15" fmla="*/ 378 h 581"/>
                <a:gd name="T16" fmla="*/ 342 w 473"/>
                <a:gd name="T17" fmla="*/ 500 h 581"/>
                <a:gd name="T18" fmla="*/ 356 w 473"/>
                <a:gd name="T19" fmla="*/ 581 h 581"/>
                <a:gd name="T20" fmla="*/ 164 w 473"/>
                <a:gd name="T21" fmla="*/ 570 h 581"/>
                <a:gd name="T22" fmla="*/ 0 w 473"/>
                <a:gd name="T23" fmla="*/ 539 h 581"/>
                <a:gd name="T24" fmla="*/ 45 w 473"/>
                <a:gd name="T25" fmla="*/ 445 h 581"/>
                <a:gd name="T26" fmla="*/ 68 w 473"/>
                <a:gd name="T27" fmla="*/ 336 h 581"/>
                <a:gd name="T28" fmla="*/ 64 w 473"/>
                <a:gd name="T29" fmla="*/ 183 h 581"/>
                <a:gd name="T30" fmla="*/ 0 w 473"/>
                <a:gd name="T31" fmla="*/ 93 h 581"/>
                <a:gd name="T32" fmla="*/ 84 w 473"/>
                <a:gd name="T33" fmla="*/ 31 h 581"/>
                <a:gd name="T34" fmla="*/ 180 w 473"/>
                <a:gd name="T35" fmla="*/ 21 h 581"/>
                <a:gd name="T36" fmla="*/ 197 w 473"/>
                <a:gd name="T37" fmla="*/ 75 h 581"/>
                <a:gd name="T38" fmla="*/ 254 w 473"/>
                <a:gd name="T39" fmla="*/ 203 h 581"/>
                <a:gd name="T40" fmla="*/ 281 w 473"/>
                <a:gd name="T41" fmla="*/ 9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3" h="581">
                  <a:moveTo>
                    <a:pt x="281" y="90"/>
                  </a:moveTo>
                  <a:cubicBezTo>
                    <a:pt x="272" y="75"/>
                    <a:pt x="272" y="75"/>
                    <a:pt x="272" y="75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26"/>
                    <a:pt x="396" y="67"/>
                    <a:pt x="418" y="58"/>
                  </a:cubicBezTo>
                  <a:cubicBezTo>
                    <a:pt x="418" y="58"/>
                    <a:pt x="471" y="102"/>
                    <a:pt x="473" y="128"/>
                  </a:cubicBezTo>
                  <a:cubicBezTo>
                    <a:pt x="473" y="128"/>
                    <a:pt x="396" y="153"/>
                    <a:pt x="398" y="192"/>
                  </a:cubicBezTo>
                  <a:cubicBezTo>
                    <a:pt x="400" y="230"/>
                    <a:pt x="362" y="312"/>
                    <a:pt x="362" y="312"/>
                  </a:cubicBezTo>
                  <a:cubicBezTo>
                    <a:pt x="346" y="378"/>
                    <a:pt x="346" y="378"/>
                    <a:pt x="346" y="378"/>
                  </a:cubicBezTo>
                  <a:cubicBezTo>
                    <a:pt x="336" y="418"/>
                    <a:pt x="334" y="459"/>
                    <a:pt x="342" y="500"/>
                  </a:cubicBezTo>
                  <a:cubicBezTo>
                    <a:pt x="356" y="581"/>
                    <a:pt x="356" y="581"/>
                    <a:pt x="356" y="581"/>
                  </a:cubicBezTo>
                  <a:cubicBezTo>
                    <a:pt x="356" y="581"/>
                    <a:pt x="241" y="572"/>
                    <a:pt x="164" y="570"/>
                  </a:cubicBezTo>
                  <a:cubicBezTo>
                    <a:pt x="87" y="568"/>
                    <a:pt x="0" y="539"/>
                    <a:pt x="0" y="539"/>
                  </a:cubicBezTo>
                  <a:cubicBezTo>
                    <a:pt x="45" y="445"/>
                    <a:pt x="45" y="445"/>
                    <a:pt x="45" y="445"/>
                  </a:cubicBezTo>
                  <a:cubicBezTo>
                    <a:pt x="61" y="411"/>
                    <a:pt x="69" y="373"/>
                    <a:pt x="68" y="336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64" y="183"/>
                    <a:pt x="60" y="106"/>
                    <a:pt x="0" y="93"/>
                  </a:cubicBezTo>
                  <a:cubicBezTo>
                    <a:pt x="0" y="93"/>
                    <a:pt x="33" y="26"/>
                    <a:pt x="84" y="31"/>
                  </a:cubicBezTo>
                  <a:cubicBezTo>
                    <a:pt x="84" y="31"/>
                    <a:pt x="158" y="0"/>
                    <a:pt x="180" y="21"/>
                  </a:cubicBezTo>
                  <a:cubicBezTo>
                    <a:pt x="203" y="42"/>
                    <a:pt x="197" y="75"/>
                    <a:pt x="197" y="75"/>
                  </a:cubicBezTo>
                  <a:cubicBezTo>
                    <a:pt x="254" y="203"/>
                    <a:pt x="254" y="203"/>
                    <a:pt x="254" y="203"/>
                  </a:cubicBezTo>
                  <a:cubicBezTo>
                    <a:pt x="281" y="90"/>
                    <a:pt x="281" y="90"/>
                    <a:pt x="281" y="90"/>
                  </a:cubicBezTo>
                </a:path>
              </a:pathLst>
            </a:custGeom>
            <a:solidFill>
              <a:srgbClr val="ED67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ïslïḓè"/>
            <p:cNvSpPr/>
            <p:nvPr/>
          </p:nvSpPr>
          <p:spPr bwMode="auto">
            <a:xfrm>
              <a:off x="6591300" y="2038351"/>
              <a:ext cx="307975" cy="209550"/>
            </a:xfrm>
            <a:custGeom>
              <a:avLst/>
              <a:gdLst>
                <a:gd name="T0" fmla="*/ 106 w 224"/>
                <a:gd name="T1" fmla="*/ 0 h 154"/>
                <a:gd name="T2" fmla="*/ 93 w 224"/>
                <a:gd name="T3" fmla="*/ 3 h 154"/>
                <a:gd name="T4" fmla="*/ 57 w 224"/>
                <a:gd name="T5" fmla="*/ 34 h 154"/>
                <a:gd name="T6" fmla="*/ 29 w 224"/>
                <a:gd name="T7" fmla="*/ 56 h 154"/>
                <a:gd name="T8" fmla="*/ 5 w 224"/>
                <a:gd name="T9" fmla="*/ 73 h 154"/>
                <a:gd name="T10" fmla="*/ 8 w 224"/>
                <a:gd name="T11" fmla="*/ 106 h 154"/>
                <a:gd name="T12" fmla="*/ 99 w 224"/>
                <a:gd name="T13" fmla="*/ 43 h 154"/>
                <a:gd name="T14" fmla="*/ 196 w 224"/>
                <a:gd name="T15" fmla="*/ 140 h 154"/>
                <a:gd name="T16" fmla="*/ 195 w 224"/>
                <a:gd name="T17" fmla="*/ 154 h 154"/>
                <a:gd name="T18" fmla="*/ 202 w 224"/>
                <a:gd name="T19" fmla="*/ 153 h 154"/>
                <a:gd name="T20" fmla="*/ 224 w 224"/>
                <a:gd name="T21" fmla="*/ 131 h 154"/>
                <a:gd name="T22" fmla="*/ 222 w 224"/>
                <a:gd name="T23" fmla="*/ 116 h 154"/>
                <a:gd name="T24" fmla="*/ 144 w 224"/>
                <a:gd name="T25" fmla="*/ 13 h 154"/>
                <a:gd name="T26" fmla="*/ 106 w 224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154">
                  <a:moveTo>
                    <a:pt x="106" y="0"/>
                  </a:moveTo>
                  <a:cubicBezTo>
                    <a:pt x="102" y="0"/>
                    <a:pt x="98" y="1"/>
                    <a:pt x="93" y="3"/>
                  </a:cubicBezTo>
                  <a:cubicBezTo>
                    <a:pt x="78" y="8"/>
                    <a:pt x="68" y="22"/>
                    <a:pt x="57" y="34"/>
                  </a:cubicBezTo>
                  <a:cubicBezTo>
                    <a:pt x="49" y="42"/>
                    <a:pt x="40" y="50"/>
                    <a:pt x="29" y="56"/>
                  </a:cubicBezTo>
                  <a:cubicBezTo>
                    <a:pt x="21" y="61"/>
                    <a:pt x="9" y="64"/>
                    <a:pt x="5" y="73"/>
                  </a:cubicBezTo>
                  <a:cubicBezTo>
                    <a:pt x="0" y="83"/>
                    <a:pt x="2" y="96"/>
                    <a:pt x="8" y="106"/>
                  </a:cubicBezTo>
                  <a:cubicBezTo>
                    <a:pt x="22" y="69"/>
                    <a:pt x="58" y="43"/>
                    <a:pt x="99" y="43"/>
                  </a:cubicBezTo>
                  <a:cubicBezTo>
                    <a:pt x="153" y="43"/>
                    <a:pt x="196" y="86"/>
                    <a:pt x="196" y="140"/>
                  </a:cubicBezTo>
                  <a:cubicBezTo>
                    <a:pt x="196" y="145"/>
                    <a:pt x="196" y="150"/>
                    <a:pt x="195" y="154"/>
                  </a:cubicBezTo>
                  <a:cubicBezTo>
                    <a:pt x="197" y="154"/>
                    <a:pt x="199" y="154"/>
                    <a:pt x="202" y="153"/>
                  </a:cubicBezTo>
                  <a:cubicBezTo>
                    <a:pt x="213" y="151"/>
                    <a:pt x="223" y="142"/>
                    <a:pt x="224" y="131"/>
                  </a:cubicBezTo>
                  <a:cubicBezTo>
                    <a:pt x="224" y="126"/>
                    <a:pt x="224" y="121"/>
                    <a:pt x="222" y="116"/>
                  </a:cubicBezTo>
                  <a:cubicBezTo>
                    <a:pt x="210" y="73"/>
                    <a:pt x="182" y="37"/>
                    <a:pt x="144" y="13"/>
                  </a:cubicBezTo>
                  <a:cubicBezTo>
                    <a:pt x="133" y="6"/>
                    <a:pt x="119" y="0"/>
                    <a:pt x="106" y="0"/>
                  </a:cubicBezTo>
                </a:path>
              </a:pathLst>
            </a:custGeom>
            <a:solidFill>
              <a:srgbClr val="77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íşļïdè"/>
            <p:cNvSpPr/>
            <p:nvPr/>
          </p:nvSpPr>
          <p:spPr bwMode="auto">
            <a:xfrm>
              <a:off x="6602413" y="2097088"/>
              <a:ext cx="257175" cy="150813"/>
            </a:xfrm>
            <a:custGeom>
              <a:avLst/>
              <a:gdLst>
                <a:gd name="T0" fmla="*/ 91 w 188"/>
                <a:gd name="T1" fmla="*/ 0 h 111"/>
                <a:gd name="T2" fmla="*/ 0 w 188"/>
                <a:gd name="T3" fmla="*/ 63 h 111"/>
                <a:gd name="T4" fmla="*/ 21 w 188"/>
                <a:gd name="T5" fmla="*/ 77 h 111"/>
                <a:gd name="T6" fmla="*/ 61 w 188"/>
                <a:gd name="T7" fmla="*/ 62 h 111"/>
                <a:gd name="T8" fmla="*/ 62 w 188"/>
                <a:gd name="T9" fmla="*/ 62 h 111"/>
                <a:gd name="T10" fmla="*/ 83 w 188"/>
                <a:gd name="T11" fmla="*/ 72 h 111"/>
                <a:gd name="T12" fmla="*/ 161 w 188"/>
                <a:gd name="T13" fmla="*/ 108 h 111"/>
                <a:gd name="T14" fmla="*/ 183 w 188"/>
                <a:gd name="T15" fmla="*/ 111 h 111"/>
                <a:gd name="T16" fmla="*/ 187 w 188"/>
                <a:gd name="T17" fmla="*/ 111 h 111"/>
                <a:gd name="T18" fmla="*/ 188 w 188"/>
                <a:gd name="T19" fmla="*/ 97 h 111"/>
                <a:gd name="T20" fmla="*/ 91 w 188"/>
                <a:gd name="T2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111">
                  <a:moveTo>
                    <a:pt x="91" y="0"/>
                  </a:moveTo>
                  <a:cubicBezTo>
                    <a:pt x="50" y="0"/>
                    <a:pt x="14" y="26"/>
                    <a:pt x="0" y="63"/>
                  </a:cubicBezTo>
                  <a:cubicBezTo>
                    <a:pt x="5" y="71"/>
                    <a:pt x="13" y="77"/>
                    <a:pt x="21" y="77"/>
                  </a:cubicBezTo>
                  <a:cubicBezTo>
                    <a:pt x="36" y="77"/>
                    <a:pt x="47" y="62"/>
                    <a:pt x="61" y="62"/>
                  </a:cubicBezTo>
                  <a:cubicBezTo>
                    <a:pt x="61" y="62"/>
                    <a:pt x="62" y="62"/>
                    <a:pt x="62" y="62"/>
                  </a:cubicBezTo>
                  <a:cubicBezTo>
                    <a:pt x="70" y="63"/>
                    <a:pt x="76" y="67"/>
                    <a:pt x="83" y="72"/>
                  </a:cubicBezTo>
                  <a:cubicBezTo>
                    <a:pt x="106" y="88"/>
                    <a:pt x="133" y="100"/>
                    <a:pt x="161" y="108"/>
                  </a:cubicBezTo>
                  <a:cubicBezTo>
                    <a:pt x="168" y="110"/>
                    <a:pt x="176" y="111"/>
                    <a:pt x="183" y="111"/>
                  </a:cubicBezTo>
                  <a:cubicBezTo>
                    <a:pt x="184" y="111"/>
                    <a:pt x="186" y="111"/>
                    <a:pt x="187" y="111"/>
                  </a:cubicBezTo>
                  <a:cubicBezTo>
                    <a:pt x="188" y="107"/>
                    <a:pt x="188" y="102"/>
                    <a:pt x="188" y="97"/>
                  </a:cubicBezTo>
                  <a:cubicBezTo>
                    <a:pt x="188" y="43"/>
                    <a:pt x="145" y="0"/>
                    <a:pt x="91" y="0"/>
                  </a:cubicBezTo>
                </a:path>
              </a:pathLst>
            </a:custGeom>
            <a:solidFill>
              <a:srgbClr val="DFA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ïṧľíďé"/>
            <p:cNvSpPr/>
            <p:nvPr/>
          </p:nvSpPr>
          <p:spPr bwMode="auto">
            <a:xfrm>
              <a:off x="6586538" y="2028826"/>
              <a:ext cx="312738" cy="215900"/>
            </a:xfrm>
            <a:custGeom>
              <a:avLst/>
              <a:gdLst>
                <a:gd name="T0" fmla="*/ 33 w 228"/>
                <a:gd name="T1" fmla="*/ 123 h 159"/>
                <a:gd name="T2" fmla="*/ 74 w 228"/>
                <a:gd name="T3" fmla="*/ 109 h 159"/>
                <a:gd name="T4" fmla="*/ 95 w 228"/>
                <a:gd name="T5" fmla="*/ 118 h 159"/>
                <a:gd name="T6" fmla="*/ 173 w 228"/>
                <a:gd name="T7" fmla="*/ 154 h 159"/>
                <a:gd name="T8" fmla="*/ 206 w 228"/>
                <a:gd name="T9" fmla="*/ 157 h 159"/>
                <a:gd name="T10" fmla="*/ 228 w 228"/>
                <a:gd name="T11" fmla="*/ 134 h 159"/>
                <a:gd name="T12" fmla="*/ 226 w 228"/>
                <a:gd name="T13" fmla="*/ 120 h 159"/>
                <a:gd name="T14" fmla="*/ 148 w 228"/>
                <a:gd name="T15" fmla="*/ 16 h 159"/>
                <a:gd name="T16" fmla="*/ 97 w 228"/>
                <a:gd name="T17" fmla="*/ 6 h 159"/>
                <a:gd name="T18" fmla="*/ 61 w 228"/>
                <a:gd name="T19" fmla="*/ 37 h 159"/>
                <a:gd name="T20" fmla="*/ 33 w 228"/>
                <a:gd name="T21" fmla="*/ 60 h 159"/>
                <a:gd name="T22" fmla="*/ 9 w 228"/>
                <a:gd name="T23" fmla="*/ 77 h 159"/>
                <a:gd name="T24" fmla="*/ 33 w 228"/>
                <a:gd name="T25" fmla="*/ 12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59">
                  <a:moveTo>
                    <a:pt x="33" y="123"/>
                  </a:moveTo>
                  <a:cubicBezTo>
                    <a:pt x="48" y="123"/>
                    <a:pt x="59" y="108"/>
                    <a:pt x="74" y="109"/>
                  </a:cubicBezTo>
                  <a:cubicBezTo>
                    <a:pt x="82" y="109"/>
                    <a:pt x="88" y="114"/>
                    <a:pt x="95" y="118"/>
                  </a:cubicBezTo>
                  <a:cubicBezTo>
                    <a:pt x="118" y="135"/>
                    <a:pt x="145" y="147"/>
                    <a:pt x="173" y="154"/>
                  </a:cubicBezTo>
                  <a:cubicBezTo>
                    <a:pt x="183" y="157"/>
                    <a:pt x="195" y="159"/>
                    <a:pt x="206" y="157"/>
                  </a:cubicBezTo>
                  <a:cubicBezTo>
                    <a:pt x="217" y="154"/>
                    <a:pt x="227" y="145"/>
                    <a:pt x="228" y="134"/>
                  </a:cubicBezTo>
                  <a:cubicBezTo>
                    <a:pt x="228" y="129"/>
                    <a:pt x="228" y="124"/>
                    <a:pt x="226" y="120"/>
                  </a:cubicBezTo>
                  <a:cubicBezTo>
                    <a:pt x="214" y="77"/>
                    <a:pt x="186" y="40"/>
                    <a:pt x="148" y="16"/>
                  </a:cubicBezTo>
                  <a:cubicBezTo>
                    <a:pt x="133" y="7"/>
                    <a:pt x="114" y="0"/>
                    <a:pt x="97" y="6"/>
                  </a:cubicBezTo>
                  <a:cubicBezTo>
                    <a:pt x="82" y="11"/>
                    <a:pt x="72" y="25"/>
                    <a:pt x="61" y="37"/>
                  </a:cubicBezTo>
                  <a:cubicBezTo>
                    <a:pt x="53" y="46"/>
                    <a:pt x="44" y="53"/>
                    <a:pt x="33" y="60"/>
                  </a:cubicBezTo>
                  <a:cubicBezTo>
                    <a:pt x="25" y="65"/>
                    <a:pt x="13" y="68"/>
                    <a:pt x="9" y="77"/>
                  </a:cubicBezTo>
                  <a:cubicBezTo>
                    <a:pt x="0" y="93"/>
                    <a:pt x="14" y="123"/>
                    <a:pt x="33" y="123"/>
                  </a:cubicBezTo>
                  <a:close/>
                </a:path>
              </a:pathLst>
            </a:custGeom>
            <a:solidFill>
              <a:srgbClr val="855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îsḻidé"/>
            <p:cNvSpPr/>
            <p:nvPr/>
          </p:nvSpPr>
          <p:spPr bwMode="auto">
            <a:xfrm>
              <a:off x="6572250" y="2767013"/>
              <a:ext cx="377825" cy="42863"/>
            </a:xfrm>
            <a:custGeom>
              <a:avLst/>
              <a:gdLst>
                <a:gd name="T0" fmla="*/ 197 w 277"/>
                <a:gd name="T1" fmla="*/ 19 h 31"/>
                <a:gd name="T2" fmla="*/ 250 w 277"/>
                <a:gd name="T3" fmla="*/ 31 h 31"/>
                <a:gd name="T4" fmla="*/ 277 w 277"/>
                <a:gd name="T5" fmla="*/ 28 h 31"/>
                <a:gd name="T6" fmla="*/ 197 w 277"/>
                <a:gd name="T7" fmla="*/ 19 h 31"/>
                <a:gd name="T8" fmla="*/ 148 w 277"/>
                <a:gd name="T9" fmla="*/ 7 h 31"/>
                <a:gd name="T10" fmla="*/ 130 w 277"/>
                <a:gd name="T11" fmla="*/ 13 h 31"/>
                <a:gd name="T12" fmla="*/ 197 w 277"/>
                <a:gd name="T13" fmla="*/ 19 h 31"/>
                <a:gd name="T14" fmla="*/ 177 w 277"/>
                <a:gd name="T15" fmla="*/ 9 h 31"/>
                <a:gd name="T16" fmla="*/ 148 w 277"/>
                <a:gd name="T17" fmla="*/ 7 h 31"/>
                <a:gd name="T18" fmla="*/ 0 w 277"/>
                <a:gd name="T19" fmla="*/ 0 h 31"/>
                <a:gd name="T20" fmla="*/ 94 w 277"/>
                <a:gd name="T21" fmla="*/ 17 h 31"/>
                <a:gd name="T22" fmla="*/ 130 w 277"/>
                <a:gd name="T23" fmla="*/ 13 h 31"/>
                <a:gd name="T24" fmla="*/ 0 w 277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">
                  <a:moveTo>
                    <a:pt x="197" y="19"/>
                  </a:moveTo>
                  <a:cubicBezTo>
                    <a:pt x="210" y="25"/>
                    <a:pt x="229" y="31"/>
                    <a:pt x="250" y="31"/>
                  </a:cubicBezTo>
                  <a:cubicBezTo>
                    <a:pt x="259" y="31"/>
                    <a:pt x="268" y="30"/>
                    <a:pt x="277" y="28"/>
                  </a:cubicBezTo>
                  <a:cubicBezTo>
                    <a:pt x="197" y="19"/>
                    <a:pt x="197" y="19"/>
                    <a:pt x="197" y="19"/>
                  </a:cubicBezTo>
                  <a:moveTo>
                    <a:pt x="148" y="7"/>
                  </a:moveTo>
                  <a:cubicBezTo>
                    <a:pt x="142" y="9"/>
                    <a:pt x="136" y="11"/>
                    <a:pt x="130" y="13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85" y="14"/>
                    <a:pt x="177" y="9"/>
                    <a:pt x="177" y="9"/>
                  </a:cubicBezTo>
                  <a:cubicBezTo>
                    <a:pt x="148" y="7"/>
                    <a:pt x="148" y="7"/>
                    <a:pt x="148" y="7"/>
                  </a:cubicBezTo>
                  <a:moveTo>
                    <a:pt x="0" y="0"/>
                  </a:moveTo>
                  <a:cubicBezTo>
                    <a:pt x="0" y="0"/>
                    <a:pt x="46" y="17"/>
                    <a:pt x="94" y="17"/>
                  </a:cubicBezTo>
                  <a:cubicBezTo>
                    <a:pt x="106" y="17"/>
                    <a:pt x="119" y="16"/>
                    <a:pt x="130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6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iṥlîḓê"/>
            <p:cNvSpPr/>
            <p:nvPr/>
          </p:nvSpPr>
          <p:spPr bwMode="auto">
            <a:xfrm>
              <a:off x="7131050" y="2692401"/>
              <a:ext cx="20638" cy="61913"/>
            </a:xfrm>
            <a:custGeom>
              <a:avLst/>
              <a:gdLst>
                <a:gd name="T0" fmla="*/ 15 w 15"/>
                <a:gd name="T1" fmla="*/ 0 h 45"/>
                <a:gd name="T2" fmla="*/ 8 w 15"/>
                <a:gd name="T3" fmla="*/ 45 h 45"/>
                <a:gd name="T4" fmla="*/ 15 w 1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5">
                  <a:moveTo>
                    <a:pt x="15" y="0"/>
                  </a:moveTo>
                  <a:cubicBezTo>
                    <a:pt x="15" y="0"/>
                    <a:pt x="0" y="34"/>
                    <a:pt x="8" y="45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B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i$ḻïḑè"/>
            <p:cNvSpPr/>
            <p:nvPr/>
          </p:nvSpPr>
          <p:spPr bwMode="auto">
            <a:xfrm>
              <a:off x="6353175" y="2676526"/>
              <a:ext cx="11113" cy="61913"/>
            </a:xfrm>
            <a:custGeom>
              <a:avLst/>
              <a:gdLst>
                <a:gd name="T0" fmla="*/ 0 w 7"/>
                <a:gd name="T1" fmla="*/ 0 h 45"/>
                <a:gd name="T2" fmla="*/ 0 w 7"/>
                <a:gd name="T3" fmla="*/ 45 h 45"/>
                <a:gd name="T4" fmla="*/ 0 w 7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5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7" y="35"/>
                    <a:pt x="0" y="0"/>
                    <a:pt x="0" y="0"/>
                  </a:cubicBezTo>
                </a:path>
              </a:pathLst>
            </a:custGeom>
            <a:solidFill>
              <a:srgbClr val="EB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íSḷîḑé"/>
            <p:cNvSpPr/>
            <p:nvPr/>
          </p:nvSpPr>
          <p:spPr bwMode="auto">
            <a:xfrm>
              <a:off x="8105775" y="3757613"/>
              <a:ext cx="715963" cy="1471613"/>
            </a:xfrm>
            <a:custGeom>
              <a:avLst/>
              <a:gdLst>
                <a:gd name="T0" fmla="*/ 235 w 523"/>
                <a:gd name="T1" fmla="*/ 0 h 1077"/>
                <a:gd name="T2" fmla="*/ 162 w 523"/>
                <a:gd name="T3" fmla="*/ 416 h 1077"/>
                <a:gd name="T4" fmla="*/ 0 w 523"/>
                <a:gd name="T5" fmla="*/ 1077 h 1077"/>
                <a:gd name="T6" fmla="*/ 8 w 523"/>
                <a:gd name="T7" fmla="*/ 1076 h 1077"/>
                <a:gd name="T8" fmla="*/ 332 w 523"/>
                <a:gd name="T9" fmla="*/ 330 h 1077"/>
                <a:gd name="T10" fmla="*/ 235 w 523"/>
                <a:gd name="T11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3" h="1077">
                  <a:moveTo>
                    <a:pt x="235" y="0"/>
                  </a:moveTo>
                  <a:cubicBezTo>
                    <a:pt x="235" y="0"/>
                    <a:pt x="68" y="167"/>
                    <a:pt x="162" y="416"/>
                  </a:cubicBezTo>
                  <a:cubicBezTo>
                    <a:pt x="257" y="664"/>
                    <a:pt x="0" y="1077"/>
                    <a:pt x="0" y="1077"/>
                  </a:cubicBezTo>
                  <a:cubicBezTo>
                    <a:pt x="0" y="1077"/>
                    <a:pt x="3" y="1077"/>
                    <a:pt x="8" y="1076"/>
                  </a:cubicBezTo>
                  <a:cubicBezTo>
                    <a:pt x="352" y="1015"/>
                    <a:pt x="523" y="622"/>
                    <a:pt x="332" y="330"/>
                  </a:cubicBezTo>
                  <a:cubicBezTo>
                    <a:pt x="261" y="221"/>
                    <a:pt x="202" y="94"/>
                    <a:pt x="235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íṡ1íďé"/>
            <p:cNvSpPr/>
            <p:nvPr/>
          </p:nvSpPr>
          <p:spPr bwMode="auto">
            <a:xfrm>
              <a:off x="8286750" y="3762376"/>
              <a:ext cx="382588" cy="947738"/>
            </a:xfrm>
            <a:custGeom>
              <a:avLst/>
              <a:gdLst>
                <a:gd name="T0" fmla="*/ 278 w 279"/>
                <a:gd name="T1" fmla="*/ 593 h 694"/>
                <a:gd name="T2" fmla="*/ 268 w 279"/>
                <a:gd name="T3" fmla="*/ 694 h 694"/>
                <a:gd name="T4" fmla="*/ 268 w 279"/>
                <a:gd name="T5" fmla="*/ 693 h 694"/>
                <a:gd name="T6" fmla="*/ 278 w 279"/>
                <a:gd name="T7" fmla="*/ 593 h 694"/>
                <a:gd name="T8" fmla="*/ 0 w 279"/>
                <a:gd name="T9" fmla="*/ 263 h 694"/>
                <a:gd name="T10" fmla="*/ 29 w 279"/>
                <a:gd name="T11" fmla="*/ 415 h 694"/>
                <a:gd name="T12" fmla="*/ 50 w 279"/>
                <a:gd name="T13" fmla="*/ 540 h 694"/>
                <a:gd name="T14" fmla="*/ 29 w 279"/>
                <a:gd name="T15" fmla="*/ 413 h 694"/>
                <a:gd name="T16" fmla="*/ 0 w 279"/>
                <a:gd name="T17" fmla="*/ 263 h 694"/>
                <a:gd name="T18" fmla="*/ 102 w 279"/>
                <a:gd name="T19" fmla="*/ 0 h 694"/>
                <a:gd name="T20" fmla="*/ 101 w 279"/>
                <a:gd name="T21" fmla="*/ 1 h 694"/>
                <a:gd name="T22" fmla="*/ 93 w 279"/>
                <a:gd name="T23" fmla="*/ 57 h 694"/>
                <a:gd name="T24" fmla="*/ 102 w 279"/>
                <a:gd name="T25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694">
                  <a:moveTo>
                    <a:pt x="278" y="593"/>
                  </a:moveTo>
                  <a:cubicBezTo>
                    <a:pt x="278" y="627"/>
                    <a:pt x="275" y="661"/>
                    <a:pt x="268" y="694"/>
                  </a:cubicBezTo>
                  <a:cubicBezTo>
                    <a:pt x="268" y="694"/>
                    <a:pt x="268" y="694"/>
                    <a:pt x="268" y="693"/>
                  </a:cubicBezTo>
                  <a:cubicBezTo>
                    <a:pt x="275" y="661"/>
                    <a:pt x="279" y="627"/>
                    <a:pt x="278" y="593"/>
                  </a:cubicBezTo>
                  <a:moveTo>
                    <a:pt x="0" y="263"/>
                  </a:moveTo>
                  <a:cubicBezTo>
                    <a:pt x="0" y="309"/>
                    <a:pt x="8" y="360"/>
                    <a:pt x="29" y="415"/>
                  </a:cubicBezTo>
                  <a:cubicBezTo>
                    <a:pt x="44" y="454"/>
                    <a:pt x="50" y="496"/>
                    <a:pt x="50" y="540"/>
                  </a:cubicBezTo>
                  <a:cubicBezTo>
                    <a:pt x="50" y="495"/>
                    <a:pt x="44" y="452"/>
                    <a:pt x="29" y="413"/>
                  </a:cubicBezTo>
                  <a:cubicBezTo>
                    <a:pt x="9" y="359"/>
                    <a:pt x="1" y="308"/>
                    <a:pt x="0" y="263"/>
                  </a:cubicBezTo>
                  <a:moveTo>
                    <a:pt x="102" y="0"/>
                  </a:moveTo>
                  <a:cubicBezTo>
                    <a:pt x="102" y="0"/>
                    <a:pt x="102" y="0"/>
                    <a:pt x="101" y="1"/>
                  </a:cubicBezTo>
                  <a:cubicBezTo>
                    <a:pt x="95" y="19"/>
                    <a:pt x="93" y="38"/>
                    <a:pt x="93" y="57"/>
                  </a:cubicBezTo>
                  <a:cubicBezTo>
                    <a:pt x="93" y="37"/>
                    <a:pt x="96" y="18"/>
                    <a:pt x="10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iŝḻïḑé"/>
            <p:cNvSpPr/>
            <p:nvPr/>
          </p:nvSpPr>
          <p:spPr bwMode="auto">
            <a:xfrm>
              <a:off x="8231188" y="3763963"/>
              <a:ext cx="436563" cy="1304925"/>
            </a:xfrm>
            <a:custGeom>
              <a:avLst/>
              <a:gdLst>
                <a:gd name="T0" fmla="*/ 142 w 319"/>
                <a:gd name="T1" fmla="*/ 0 h 956"/>
                <a:gd name="T2" fmla="*/ 41 w 319"/>
                <a:gd name="T3" fmla="*/ 262 h 956"/>
                <a:gd name="T4" fmla="*/ 70 w 319"/>
                <a:gd name="T5" fmla="*/ 412 h 956"/>
                <a:gd name="T6" fmla="*/ 91 w 319"/>
                <a:gd name="T7" fmla="*/ 539 h 956"/>
                <a:gd name="T8" fmla="*/ 0 w 319"/>
                <a:gd name="T9" fmla="*/ 897 h 956"/>
                <a:gd name="T10" fmla="*/ 83 w 319"/>
                <a:gd name="T11" fmla="*/ 944 h 956"/>
                <a:gd name="T12" fmla="*/ 97 w 319"/>
                <a:gd name="T13" fmla="*/ 956 h 956"/>
                <a:gd name="T14" fmla="*/ 233 w 319"/>
                <a:gd name="T15" fmla="*/ 814 h 956"/>
                <a:gd name="T16" fmla="*/ 309 w 319"/>
                <a:gd name="T17" fmla="*/ 693 h 956"/>
                <a:gd name="T18" fmla="*/ 319 w 319"/>
                <a:gd name="T19" fmla="*/ 592 h 956"/>
                <a:gd name="T20" fmla="*/ 240 w 319"/>
                <a:gd name="T21" fmla="*/ 329 h 956"/>
                <a:gd name="T22" fmla="*/ 134 w 319"/>
                <a:gd name="T23" fmla="*/ 56 h 956"/>
                <a:gd name="T24" fmla="*/ 142 w 319"/>
                <a:gd name="T25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9" h="956">
                  <a:moveTo>
                    <a:pt x="142" y="0"/>
                  </a:moveTo>
                  <a:cubicBezTo>
                    <a:pt x="130" y="13"/>
                    <a:pt x="42" y="111"/>
                    <a:pt x="41" y="262"/>
                  </a:cubicBezTo>
                  <a:cubicBezTo>
                    <a:pt x="42" y="307"/>
                    <a:pt x="50" y="358"/>
                    <a:pt x="70" y="412"/>
                  </a:cubicBezTo>
                  <a:cubicBezTo>
                    <a:pt x="85" y="451"/>
                    <a:pt x="91" y="494"/>
                    <a:pt x="91" y="539"/>
                  </a:cubicBezTo>
                  <a:cubicBezTo>
                    <a:pt x="92" y="659"/>
                    <a:pt x="46" y="793"/>
                    <a:pt x="0" y="897"/>
                  </a:cubicBezTo>
                  <a:cubicBezTo>
                    <a:pt x="37" y="912"/>
                    <a:pt x="69" y="930"/>
                    <a:pt x="83" y="944"/>
                  </a:cubicBezTo>
                  <a:cubicBezTo>
                    <a:pt x="87" y="948"/>
                    <a:pt x="92" y="952"/>
                    <a:pt x="97" y="956"/>
                  </a:cubicBezTo>
                  <a:cubicBezTo>
                    <a:pt x="166" y="926"/>
                    <a:pt x="226" y="882"/>
                    <a:pt x="233" y="814"/>
                  </a:cubicBezTo>
                  <a:cubicBezTo>
                    <a:pt x="240" y="748"/>
                    <a:pt x="272" y="712"/>
                    <a:pt x="309" y="693"/>
                  </a:cubicBezTo>
                  <a:cubicBezTo>
                    <a:pt x="316" y="660"/>
                    <a:pt x="319" y="626"/>
                    <a:pt x="319" y="592"/>
                  </a:cubicBezTo>
                  <a:cubicBezTo>
                    <a:pt x="319" y="503"/>
                    <a:pt x="294" y="412"/>
                    <a:pt x="240" y="329"/>
                  </a:cubicBezTo>
                  <a:cubicBezTo>
                    <a:pt x="182" y="241"/>
                    <a:pt x="133" y="141"/>
                    <a:pt x="134" y="56"/>
                  </a:cubicBezTo>
                  <a:cubicBezTo>
                    <a:pt x="134" y="37"/>
                    <a:pt x="136" y="18"/>
                    <a:pt x="142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îṣ1îḓe"/>
            <p:cNvSpPr/>
            <p:nvPr/>
          </p:nvSpPr>
          <p:spPr bwMode="auto">
            <a:xfrm>
              <a:off x="8105775" y="3757613"/>
              <a:ext cx="450850" cy="1471613"/>
            </a:xfrm>
            <a:custGeom>
              <a:avLst/>
              <a:gdLst>
                <a:gd name="T0" fmla="*/ 235 w 330"/>
                <a:gd name="T1" fmla="*/ 0 h 1077"/>
                <a:gd name="T2" fmla="*/ 235 w 330"/>
                <a:gd name="T3" fmla="*/ 372 h 1077"/>
                <a:gd name="T4" fmla="*/ 0 w 330"/>
                <a:gd name="T5" fmla="*/ 1077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077">
                  <a:moveTo>
                    <a:pt x="235" y="0"/>
                  </a:moveTo>
                  <a:cubicBezTo>
                    <a:pt x="235" y="0"/>
                    <a:pt x="141" y="205"/>
                    <a:pt x="235" y="372"/>
                  </a:cubicBezTo>
                  <a:cubicBezTo>
                    <a:pt x="330" y="540"/>
                    <a:pt x="251" y="1009"/>
                    <a:pt x="0" y="1077"/>
                  </a:cubicBezTo>
                </a:path>
              </a:pathLst>
            </a:custGeom>
            <a:noFill/>
            <a:ln w="635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ŝ1ïḓê"/>
            <p:cNvSpPr/>
            <p:nvPr/>
          </p:nvSpPr>
          <p:spPr bwMode="auto">
            <a:xfrm>
              <a:off x="8048625" y="4640263"/>
              <a:ext cx="785813" cy="765175"/>
            </a:xfrm>
            <a:custGeom>
              <a:avLst/>
              <a:gdLst>
                <a:gd name="T0" fmla="*/ 575 w 575"/>
                <a:gd name="T1" fmla="*/ 31 h 560"/>
                <a:gd name="T2" fmla="*/ 367 w 575"/>
                <a:gd name="T3" fmla="*/ 172 h 560"/>
                <a:gd name="T4" fmla="*/ 0 w 575"/>
                <a:gd name="T5" fmla="*/ 366 h 560"/>
                <a:gd name="T6" fmla="*/ 6 w 575"/>
                <a:gd name="T7" fmla="*/ 371 h 560"/>
                <a:gd name="T8" fmla="*/ 530 w 575"/>
                <a:gd name="T9" fmla="*/ 240 h 560"/>
                <a:gd name="T10" fmla="*/ 575 w 575"/>
                <a:gd name="T11" fmla="*/ 3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" h="560">
                  <a:moveTo>
                    <a:pt x="575" y="31"/>
                  </a:moveTo>
                  <a:cubicBezTo>
                    <a:pt x="575" y="31"/>
                    <a:pt x="384" y="0"/>
                    <a:pt x="367" y="172"/>
                  </a:cubicBezTo>
                  <a:cubicBezTo>
                    <a:pt x="350" y="343"/>
                    <a:pt x="0" y="366"/>
                    <a:pt x="0" y="366"/>
                  </a:cubicBezTo>
                  <a:cubicBezTo>
                    <a:pt x="6" y="371"/>
                    <a:pt x="6" y="371"/>
                    <a:pt x="6" y="371"/>
                  </a:cubicBezTo>
                  <a:cubicBezTo>
                    <a:pt x="295" y="560"/>
                    <a:pt x="571" y="492"/>
                    <a:pt x="530" y="240"/>
                  </a:cubicBezTo>
                  <a:cubicBezTo>
                    <a:pt x="514" y="146"/>
                    <a:pt x="515" y="52"/>
                    <a:pt x="575" y="31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íSlïdê"/>
            <p:cNvSpPr/>
            <p:nvPr/>
          </p:nvSpPr>
          <p:spPr bwMode="auto">
            <a:xfrm>
              <a:off x="8048625" y="4683126"/>
              <a:ext cx="785813" cy="633413"/>
            </a:xfrm>
            <a:custGeom>
              <a:avLst/>
              <a:gdLst>
                <a:gd name="T0" fmla="*/ 575 w 575"/>
                <a:gd name="T1" fmla="*/ 0 h 464"/>
                <a:gd name="T2" fmla="*/ 439 w 575"/>
                <a:gd name="T3" fmla="*/ 167 h 464"/>
                <a:gd name="T4" fmla="*/ 0 w 575"/>
                <a:gd name="T5" fmla="*/ 33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5" h="464">
                  <a:moveTo>
                    <a:pt x="575" y="0"/>
                  </a:moveTo>
                  <a:cubicBezTo>
                    <a:pt x="575" y="0"/>
                    <a:pt x="427" y="32"/>
                    <a:pt x="439" y="167"/>
                  </a:cubicBezTo>
                  <a:cubicBezTo>
                    <a:pt x="452" y="302"/>
                    <a:pt x="219" y="464"/>
                    <a:pt x="0" y="335"/>
                  </a:cubicBezTo>
                </a:path>
              </a:pathLst>
            </a:custGeom>
            <a:noFill/>
            <a:ln w="635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îšľíḓé"/>
            <p:cNvSpPr/>
            <p:nvPr/>
          </p:nvSpPr>
          <p:spPr bwMode="auto">
            <a:xfrm>
              <a:off x="7643813" y="4902201"/>
              <a:ext cx="960438" cy="466725"/>
            </a:xfrm>
            <a:custGeom>
              <a:avLst/>
              <a:gdLst>
                <a:gd name="T0" fmla="*/ 702 w 702"/>
                <a:gd name="T1" fmla="*/ 181 h 341"/>
                <a:gd name="T2" fmla="*/ 512 w 702"/>
                <a:gd name="T3" fmla="*/ 110 h 341"/>
                <a:gd name="T4" fmla="*/ 271 w 702"/>
                <a:gd name="T5" fmla="*/ 50 h 341"/>
                <a:gd name="T6" fmla="*/ 171 w 702"/>
                <a:gd name="T7" fmla="*/ 301 h 341"/>
                <a:gd name="T8" fmla="*/ 622 w 702"/>
                <a:gd name="T9" fmla="*/ 321 h 341"/>
                <a:gd name="T10" fmla="*/ 702 w 702"/>
                <a:gd name="T11" fmla="*/ 18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2" h="341">
                  <a:moveTo>
                    <a:pt x="702" y="181"/>
                  </a:moveTo>
                  <a:cubicBezTo>
                    <a:pt x="702" y="181"/>
                    <a:pt x="552" y="151"/>
                    <a:pt x="512" y="110"/>
                  </a:cubicBezTo>
                  <a:cubicBezTo>
                    <a:pt x="472" y="70"/>
                    <a:pt x="291" y="0"/>
                    <a:pt x="271" y="50"/>
                  </a:cubicBezTo>
                  <a:cubicBezTo>
                    <a:pt x="251" y="101"/>
                    <a:pt x="0" y="271"/>
                    <a:pt x="171" y="301"/>
                  </a:cubicBezTo>
                  <a:cubicBezTo>
                    <a:pt x="341" y="331"/>
                    <a:pt x="572" y="341"/>
                    <a:pt x="622" y="321"/>
                  </a:cubicBezTo>
                  <a:cubicBezTo>
                    <a:pt x="672" y="301"/>
                    <a:pt x="702" y="181"/>
                    <a:pt x="702" y="181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ļîḑe"/>
            <p:cNvSpPr/>
            <p:nvPr/>
          </p:nvSpPr>
          <p:spPr bwMode="auto">
            <a:xfrm>
              <a:off x="8597900" y="5148263"/>
              <a:ext cx="6350" cy="1588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5 w 5"/>
                <a:gd name="T5" fmla="*/ 1 h 1"/>
                <a:gd name="T6" fmla="*/ 5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64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ï$ļiḋê"/>
            <p:cNvSpPr/>
            <p:nvPr/>
          </p:nvSpPr>
          <p:spPr bwMode="auto">
            <a:xfrm>
              <a:off x="7791450" y="5148263"/>
              <a:ext cx="812800" cy="206375"/>
            </a:xfrm>
            <a:custGeom>
              <a:avLst/>
              <a:gdLst>
                <a:gd name="T0" fmla="*/ 589 w 594"/>
                <a:gd name="T1" fmla="*/ 0 h 151"/>
                <a:gd name="T2" fmla="*/ 514 w 594"/>
                <a:gd name="T3" fmla="*/ 122 h 151"/>
                <a:gd name="T4" fmla="*/ 403 w 594"/>
                <a:gd name="T5" fmla="*/ 133 h 151"/>
                <a:gd name="T6" fmla="*/ 63 w 594"/>
                <a:gd name="T7" fmla="*/ 102 h 151"/>
                <a:gd name="T8" fmla="*/ 5 w 594"/>
                <a:gd name="T9" fmla="*/ 66 h 151"/>
                <a:gd name="T10" fmla="*/ 63 w 594"/>
                <a:gd name="T11" fmla="*/ 121 h 151"/>
                <a:gd name="T12" fmla="*/ 403 w 594"/>
                <a:gd name="T13" fmla="*/ 151 h 151"/>
                <a:gd name="T14" fmla="*/ 514 w 594"/>
                <a:gd name="T15" fmla="*/ 141 h 151"/>
                <a:gd name="T16" fmla="*/ 594 w 594"/>
                <a:gd name="T17" fmla="*/ 1 h 151"/>
                <a:gd name="T18" fmla="*/ 589 w 594"/>
                <a:gd name="T1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151">
                  <a:moveTo>
                    <a:pt x="589" y="0"/>
                  </a:moveTo>
                  <a:cubicBezTo>
                    <a:pt x="579" y="34"/>
                    <a:pt x="552" y="107"/>
                    <a:pt x="514" y="122"/>
                  </a:cubicBezTo>
                  <a:cubicBezTo>
                    <a:pt x="496" y="129"/>
                    <a:pt x="456" y="133"/>
                    <a:pt x="403" y="133"/>
                  </a:cubicBezTo>
                  <a:cubicBezTo>
                    <a:pt x="308" y="133"/>
                    <a:pt x="173" y="122"/>
                    <a:pt x="63" y="102"/>
                  </a:cubicBezTo>
                  <a:cubicBezTo>
                    <a:pt x="26" y="96"/>
                    <a:pt x="9" y="83"/>
                    <a:pt x="5" y="66"/>
                  </a:cubicBezTo>
                  <a:cubicBezTo>
                    <a:pt x="0" y="92"/>
                    <a:pt x="14" y="112"/>
                    <a:pt x="63" y="121"/>
                  </a:cubicBezTo>
                  <a:cubicBezTo>
                    <a:pt x="173" y="140"/>
                    <a:pt x="308" y="151"/>
                    <a:pt x="403" y="151"/>
                  </a:cubicBezTo>
                  <a:cubicBezTo>
                    <a:pt x="456" y="151"/>
                    <a:pt x="496" y="148"/>
                    <a:pt x="514" y="141"/>
                  </a:cubicBezTo>
                  <a:cubicBezTo>
                    <a:pt x="564" y="121"/>
                    <a:pt x="594" y="3"/>
                    <a:pt x="594" y="1"/>
                  </a:cubicBezTo>
                  <a:cubicBezTo>
                    <a:pt x="594" y="1"/>
                    <a:pt x="592" y="0"/>
                    <a:pt x="589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4" name="íṧľîḑê"/>
          <p:cNvGrpSpPr/>
          <p:nvPr/>
        </p:nvGrpSpPr>
        <p:grpSpPr>
          <a:xfrm>
            <a:off x="1609861" y="1856327"/>
            <a:ext cx="4040698" cy="1062720"/>
            <a:chOff x="7479790" y="1365407"/>
            <a:chExt cx="4040698" cy="1062720"/>
          </a:xfrm>
        </p:grpSpPr>
        <p:grpSp>
          <p:nvGrpSpPr>
            <p:cNvPr id="105" name="íṥliḍê"/>
            <p:cNvGrpSpPr/>
            <p:nvPr/>
          </p:nvGrpSpPr>
          <p:grpSpPr>
            <a:xfrm>
              <a:off x="7479790" y="1541479"/>
              <a:ext cx="475490" cy="475488"/>
              <a:chOff x="5839622" y="2191652"/>
              <a:chExt cx="522378" cy="522378"/>
            </a:xfrm>
          </p:grpSpPr>
          <p:sp>
            <p:nvSpPr>
              <p:cNvPr id="109" name="ísľidé"/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0" name="ïṧļide"/>
              <p:cNvSpPr/>
              <p:nvPr/>
            </p:nvSpPr>
            <p:spPr bwMode="auto">
              <a:xfrm>
                <a:off x="5956802" y="2306549"/>
                <a:ext cx="288018" cy="292579"/>
              </a:xfrm>
              <a:custGeom>
                <a:avLst/>
                <a:gdLst>
                  <a:gd name="connsiteX0" fmla="*/ 149604 w 577154"/>
                  <a:gd name="connsiteY0" fmla="*/ 536234 h 586292"/>
                  <a:gd name="connsiteX1" fmla="*/ 214914 w 577154"/>
                  <a:gd name="connsiteY1" fmla="*/ 562021 h 586292"/>
                  <a:gd name="connsiteX2" fmla="*/ 211877 w 577154"/>
                  <a:gd name="connsiteY2" fmla="*/ 559746 h 586292"/>
                  <a:gd name="connsiteX3" fmla="*/ 202004 w 577154"/>
                  <a:gd name="connsiteY3" fmla="*/ 554437 h 586292"/>
                  <a:gd name="connsiteX4" fmla="*/ 196688 w 577154"/>
                  <a:gd name="connsiteY4" fmla="*/ 551403 h 586292"/>
                  <a:gd name="connsiteX5" fmla="*/ 184537 w 577154"/>
                  <a:gd name="connsiteY5" fmla="*/ 543818 h 586292"/>
                  <a:gd name="connsiteX6" fmla="*/ 177702 w 577154"/>
                  <a:gd name="connsiteY6" fmla="*/ 538509 h 586292"/>
                  <a:gd name="connsiteX7" fmla="*/ 173905 w 577154"/>
                  <a:gd name="connsiteY7" fmla="*/ 536234 h 586292"/>
                  <a:gd name="connsiteX8" fmla="*/ 299943 w 577154"/>
                  <a:gd name="connsiteY8" fmla="*/ 499816 h 586292"/>
                  <a:gd name="connsiteX9" fmla="*/ 318939 w 577154"/>
                  <a:gd name="connsiteY9" fmla="*/ 500576 h 586292"/>
                  <a:gd name="connsiteX10" fmla="*/ 329576 w 577154"/>
                  <a:gd name="connsiteY10" fmla="*/ 511222 h 586292"/>
                  <a:gd name="connsiteX11" fmla="*/ 319698 w 577154"/>
                  <a:gd name="connsiteY11" fmla="*/ 521108 h 586292"/>
                  <a:gd name="connsiteX12" fmla="*/ 318939 w 577154"/>
                  <a:gd name="connsiteY12" fmla="*/ 521108 h 586292"/>
                  <a:gd name="connsiteX13" fmla="*/ 297663 w 577154"/>
                  <a:gd name="connsiteY13" fmla="*/ 519587 h 586292"/>
                  <a:gd name="connsiteX14" fmla="*/ 288545 w 577154"/>
                  <a:gd name="connsiteY14" fmla="*/ 508941 h 586292"/>
                  <a:gd name="connsiteX15" fmla="*/ 299943 w 577154"/>
                  <a:gd name="connsiteY15" fmla="*/ 499816 h 586292"/>
                  <a:gd name="connsiteX16" fmla="*/ 88851 w 577154"/>
                  <a:gd name="connsiteY16" fmla="*/ 485417 h 586292"/>
                  <a:gd name="connsiteX17" fmla="*/ 119987 w 577154"/>
                  <a:gd name="connsiteY17" fmla="*/ 515755 h 586292"/>
                  <a:gd name="connsiteX18" fmla="*/ 150364 w 577154"/>
                  <a:gd name="connsiteY18" fmla="*/ 515755 h 586292"/>
                  <a:gd name="connsiteX19" fmla="*/ 148085 w 577154"/>
                  <a:gd name="connsiteY19" fmla="*/ 513480 h 586292"/>
                  <a:gd name="connsiteX20" fmla="*/ 142010 w 577154"/>
                  <a:gd name="connsiteY20" fmla="*/ 507412 h 586292"/>
                  <a:gd name="connsiteX21" fmla="*/ 136694 w 577154"/>
                  <a:gd name="connsiteY21" fmla="*/ 501344 h 586292"/>
                  <a:gd name="connsiteX22" fmla="*/ 127581 w 577154"/>
                  <a:gd name="connsiteY22" fmla="*/ 489967 h 586292"/>
                  <a:gd name="connsiteX23" fmla="*/ 123784 w 577154"/>
                  <a:gd name="connsiteY23" fmla="*/ 485417 h 586292"/>
                  <a:gd name="connsiteX24" fmla="*/ 399912 w 577154"/>
                  <a:gd name="connsiteY24" fmla="*/ 482256 h 586292"/>
                  <a:gd name="connsiteX25" fmla="*/ 405611 w 577154"/>
                  <a:gd name="connsiteY25" fmla="*/ 486996 h 586292"/>
                  <a:gd name="connsiteX26" fmla="*/ 401812 w 577154"/>
                  <a:gd name="connsiteY26" fmla="*/ 500648 h 586292"/>
                  <a:gd name="connsiteX27" fmla="*/ 382056 w 577154"/>
                  <a:gd name="connsiteY27" fmla="*/ 509750 h 586292"/>
                  <a:gd name="connsiteX28" fmla="*/ 378257 w 577154"/>
                  <a:gd name="connsiteY28" fmla="*/ 510508 h 586292"/>
                  <a:gd name="connsiteX29" fmla="*/ 369139 w 577154"/>
                  <a:gd name="connsiteY29" fmla="*/ 503682 h 586292"/>
                  <a:gd name="connsiteX30" fmla="*/ 375217 w 577154"/>
                  <a:gd name="connsiteY30" fmla="*/ 490789 h 586292"/>
                  <a:gd name="connsiteX31" fmla="*/ 391934 w 577154"/>
                  <a:gd name="connsiteY31" fmla="*/ 483204 h 586292"/>
                  <a:gd name="connsiteX32" fmla="*/ 399912 w 577154"/>
                  <a:gd name="connsiteY32" fmla="*/ 482256 h 586292"/>
                  <a:gd name="connsiteX33" fmla="*/ 229351 w 577154"/>
                  <a:gd name="connsiteY33" fmla="*/ 474063 h 586292"/>
                  <a:gd name="connsiteX34" fmla="*/ 246091 w 577154"/>
                  <a:gd name="connsiteY34" fmla="*/ 483157 h 586292"/>
                  <a:gd name="connsiteX35" fmla="*/ 250656 w 577154"/>
                  <a:gd name="connsiteY35" fmla="*/ 496797 h 586292"/>
                  <a:gd name="connsiteX36" fmla="*/ 241525 w 577154"/>
                  <a:gd name="connsiteY36" fmla="*/ 502101 h 586292"/>
                  <a:gd name="connsiteX37" fmla="*/ 236960 w 577154"/>
                  <a:gd name="connsiteY37" fmla="*/ 501343 h 586292"/>
                  <a:gd name="connsiteX38" fmla="*/ 218698 w 577154"/>
                  <a:gd name="connsiteY38" fmla="*/ 490735 h 586292"/>
                  <a:gd name="connsiteX39" fmla="*/ 215654 w 577154"/>
                  <a:gd name="connsiteY39" fmla="*/ 477094 h 586292"/>
                  <a:gd name="connsiteX40" fmla="*/ 229351 w 577154"/>
                  <a:gd name="connsiteY40" fmla="*/ 474063 h 586292"/>
                  <a:gd name="connsiteX41" fmla="*/ 464745 w 577154"/>
                  <a:gd name="connsiteY41" fmla="*/ 433889 h 586292"/>
                  <a:gd name="connsiteX42" fmla="*/ 466262 w 577154"/>
                  <a:gd name="connsiteY42" fmla="*/ 447550 h 586292"/>
                  <a:gd name="connsiteX43" fmla="*/ 451842 w 577154"/>
                  <a:gd name="connsiteY43" fmla="*/ 463488 h 586292"/>
                  <a:gd name="connsiteX44" fmla="*/ 445012 w 577154"/>
                  <a:gd name="connsiteY44" fmla="*/ 466524 h 586292"/>
                  <a:gd name="connsiteX45" fmla="*/ 438181 w 577154"/>
                  <a:gd name="connsiteY45" fmla="*/ 463488 h 586292"/>
                  <a:gd name="connsiteX46" fmla="*/ 438181 w 577154"/>
                  <a:gd name="connsiteY46" fmla="*/ 449068 h 586292"/>
                  <a:gd name="connsiteX47" fmla="*/ 450324 w 577154"/>
                  <a:gd name="connsiteY47" fmla="*/ 435407 h 586292"/>
                  <a:gd name="connsiteX48" fmla="*/ 464745 w 577154"/>
                  <a:gd name="connsiteY48" fmla="*/ 433889 h 586292"/>
                  <a:gd name="connsiteX49" fmla="*/ 49362 w 577154"/>
                  <a:gd name="connsiteY49" fmla="*/ 424740 h 586292"/>
                  <a:gd name="connsiteX50" fmla="*/ 73663 w 577154"/>
                  <a:gd name="connsiteY50" fmla="*/ 464938 h 586292"/>
                  <a:gd name="connsiteX51" fmla="*/ 109355 w 577154"/>
                  <a:gd name="connsiteY51" fmla="*/ 464938 h 586292"/>
                  <a:gd name="connsiteX52" fmla="*/ 104039 w 577154"/>
                  <a:gd name="connsiteY52" fmla="*/ 456595 h 586292"/>
                  <a:gd name="connsiteX53" fmla="*/ 101761 w 577154"/>
                  <a:gd name="connsiteY53" fmla="*/ 452044 h 586292"/>
                  <a:gd name="connsiteX54" fmla="*/ 94926 w 577154"/>
                  <a:gd name="connsiteY54" fmla="*/ 439909 h 586292"/>
                  <a:gd name="connsiteX55" fmla="*/ 92648 w 577154"/>
                  <a:gd name="connsiteY55" fmla="*/ 435358 h 586292"/>
                  <a:gd name="connsiteX56" fmla="*/ 88092 w 577154"/>
                  <a:gd name="connsiteY56" fmla="*/ 424740 h 586292"/>
                  <a:gd name="connsiteX57" fmla="*/ 161771 w 577154"/>
                  <a:gd name="connsiteY57" fmla="*/ 417898 h 586292"/>
                  <a:gd name="connsiteX58" fmla="*/ 176164 w 577154"/>
                  <a:gd name="connsiteY58" fmla="*/ 420173 h 586292"/>
                  <a:gd name="connsiteX59" fmla="*/ 187527 w 577154"/>
                  <a:gd name="connsiteY59" fmla="*/ 435341 h 586292"/>
                  <a:gd name="connsiteX60" fmla="*/ 186012 w 577154"/>
                  <a:gd name="connsiteY60" fmla="*/ 449750 h 586292"/>
                  <a:gd name="connsiteX61" fmla="*/ 179194 w 577154"/>
                  <a:gd name="connsiteY61" fmla="*/ 452025 h 586292"/>
                  <a:gd name="connsiteX62" fmla="*/ 171619 w 577154"/>
                  <a:gd name="connsiteY62" fmla="*/ 448233 h 586292"/>
                  <a:gd name="connsiteX63" fmla="*/ 159498 w 577154"/>
                  <a:gd name="connsiteY63" fmla="*/ 431549 h 586292"/>
                  <a:gd name="connsiteX64" fmla="*/ 161771 w 577154"/>
                  <a:gd name="connsiteY64" fmla="*/ 417898 h 586292"/>
                  <a:gd name="connsiteX65" fmla="*/ 31136 w 577154"/>
                  <a:gd name="connsiteY65" fmla="*/ 373923 h 586292"/>
                  <a:gd name="connsiteX66" fmla="*/ 41008 w 577154"/>
                  <a:gd name="connsiteY66" fmla="*/ 404261 h 586292"/>
                  <a:gd name="connsiteX67" fmla="*/ 79738 w 577154"/>
                  <a:gd name="connsiteY67" fmla="*/ 404261 h 586292"/>
                  <a:gd name="connsiteX68" fmla="*/ 78979 w 577154"/>
                  <a:gd name="connsiteY68" fmla="*/ 401227 h 586292"/>
                  <a:gd name="connsiteX69" fmla="*/ 77460 w 577154"/>
                  <a:gd name="connsiteY69" fmla="*/ 397435 h 586292"/>
                  <a:gd name="connsiteX70" fmla="*/ 72144 w 577154"/>
                  <a:gd name="connsiteY70" fmla="*/ 379232 h 586292"/>
                  <a:gd name="connsiteX71" fmla="*/ 71385 w 577154"/>
                  <a:gd name="connsiteY71" fmla="*/ 377715 h 586292"/>
                  <a:gd name="connsiteX72" fmla="*/ 70625 w 577154"/>
                  <a:gd name="connsiteY72" fmla="*/ 373923 h 586292"/>
                  <a:gd name="connsiteX73" fmla="*/ 499728 w 577154"/>
                  <a:gd name="connsiteY73" fmla="*/ 361797 h 586292"/>
                  <a:gd name="connsiteX74" fmla="*/ 506554 w 577154"/>
                  <a:gd name="connsiteY74" fmla="*/ 374694 h 586292"/>
                  <a:gd name="connsiteX75" fmla="*/ 498970 w 577154"/>
                  <a:gd name="connsiteY75" fmla="*/ 394418 h 586292"/>
                  <a:gd name="connsiteX76" fmla="*/ 489868 w 577154"/>
                  <a:gd name="connsiteY76" fmla="*/ 400487 h 586292"/>
                  <a:gd name="connsiteX77" fmla="*/ 485318 w 577154"/>
                  <a:gd name="connsiteY77" fmla="*/ 399729 h 586292"/>
                  <a:gd name="connsiteX78" fmla="*/ 480009 w 577154"/>
                  <a:gd name="connsiteY78" fmla="*/ 386073 h 586292"/>
                  <a:gd name="connsiteX79" fmla="*/ 486835 w 577154"/>
                  <a:gd name="connsiteY79" fmla="*/ 367866 h 586292"/>
                  <a:gd name="connsiteX80" fmla="*/ 499728 w 577154"/>
                  <a:gd name="connsiteY80" fmla="*/ 361797 h 586292"/>
                  <a:gd name="connsiteX81" fmla="*/ 132907 w 577154"/>
                  <a:gd name="connsiteY81" fmla="*/ 343643 h 586292"/>
                  <a:gd name="connsiteX82" fmla="*/ 145066 w 577154"/>
                  <a:gd name="connsiteY82" fmla="*/ 350471 h 586292"/>
                  <a:gd name="connsiteX83" fmla="*/ 150385 w 577154"/>
                  <a:gd name="connsiteY83" fmla="*/ 368678 h 586292"/>
                  <a:gd name="connsiteX84" fmla="*/ 144306 w 577154"/>
                  <a:gd name="connsiteY84" fmla="*/ 381575 h 586292"/>
                  <a:gd name="connsiteX85" fmla="*/ 141266 w 577154"/>
                  <a:gd name="connsiteY85" fmla="*/ 382333 h 586292"/>
                  <a:gd name="connsiteX86" fmla="*/ 131388 w 577154"/>
                  <a:gd name="connsiteY86" fmla="*/ 375506 h 586292"/>
                  <a:gd name="connsiteX87" fmla="*/ 125309 w 577154"/>
                  <a:gd name="connsiteY87" fmla="*/ 355781 h 586292"/>
                  <a:gd name="connsiteX88" fmla="*/ 132907 w 577154"/>
                  <a:gd name="connsiteY88" fmla="*/ 343643 h 586292"/>
                  <a:gd name="connsiteX89" fmla="*/ 21263 w 577154"/>
                  <a:gd name="connsiteY89" fmla="*/ 323864 h 586292"/>
                  <a:gd name="connsiteX90" fmla="*/ 25820 w 577154"/>
                  <a:gd name="connsiteY90" fmla="*/ 354203 h 586292"/>
                  <a:gd name="connsiteX91" fmla="*/ 66069 w 577154"/>
                  <a:gd name="connsiteY91" fmla="*/ 354203 h 586292"/>
                  <a:gd name="connsiteX92" fmla="*/ 63031 w 577154"/>
                  <a:gd name="connsiteY92" fmla="*/ 337516 h 586292"/>
                  <a:gd name="connsiteX93" fmla="*/ 63031 w 577154"/>
                  <a:gd name="connsiteY93" fmla="*/ 335999 h 586292"/>
                  <a:gd name="connsiteX94" fmla="*/ 61512 w 577154"/>
                  <a:gd name="connsiteY94" fmla="*/ 323864 h 586292"/>
                  <a:gd name="connsiteX95" fmla="*/ 509625 w 577154"/>
                  <a:gd name="connsiteY95" fmla="*/ 282911 h 586292"/>
                  <a:gd name="connsiteX96" fmla="*/ 519524 w 577154"/>
                  <a:gd name="connsiteY96" fmla="*/ 292773 h 586292"/>
                  <a:gd name="connsiteX97" fmla="*/ 519524 w 577154"/>
                  <a:gd name="connsiteY97" fmla="*/ 293532 h 586292"/>
                  <a:gd name="connsiteX98" fmla="*/ 518763 w 577154"/>
                  <a:gd name="connsiteY98" fmla="*/ 313256 h 586292"/>
                  <a:gd name="connsiteX99" fmla="*/ 508863 w 577154"/>
                  <a:gd name="connsiteY99" fmla="*/ 323118 h 586292"/>
                  <a:gd name="connsiteX100" fmla="*/ 508102 w 577154"/>
                  <a:gd name="connsiteY100" fmla="*/ 322360 h 586292"/>
                  <a:gd name="connsiteX101" fmla="*/ 498964 w 577154"/>
                  <a:gd name="connsiteY101" fmla="*/ 311739 h 586292"/>
                  <a:gd name="connsiteX102" fmla="*/ 498964 w 577154"/>
                  <a:gd name="connsiteY102" fmla="*/ 293532 h 586292"/>
                  <a:gd name="connsiteX103" fmla="*/ 509625 w 577154"/>
                  <a:gd name="connsiteY103" fmla="*/ 282911 h 586292"/>
                  <a:gd name="connsiteX104" fmla="*/ 20504 w 577154"/>
                  <a:gd name="connsiteY104" fmla="*/ 273047 h 586292"/>
                  <a:gd name="connsiteX105" fmla="*/ 19744 w 577154"/>
                  <a:gd name="connsiteY105" fmla="*/ 293525 h 586292"/>
                  <a:gd name="connsiteX106" fmla="*/ 20504 w 577154"/>
                  <a:gd name="connsiteY106" fmla="*/ 303385 h 586292"/>
                  <a:gd name="connsiteX107" fmla="*/ 60753 w 577154"/>
                  <a:gd name="connsiteY107" fmla="*/ 303385 h 586292"/>
                  <a:gd name="connsiteX108" fmla="*/ 60753 w 577154"/>
                  <a:gd name="connsiteY108" fmla="*/ 293525 h 586292"/>
                  <a:gd name="connsiteX109" fmla="*/ 61512 w 577154"/>
                  <a:gd name="connsiteY109" fmla="*/ 273805 h 586292"/>
                  <a:gd name="connsiteX110" fmla="*/ 61512 w 577154"/>
                  <a:gd name="connsiteY110" fmla="*/ 273047 h 586292"/>
                  <a:gd name="connsiteX111" fmla="*/ 129811 w 577154"/>
                  <a:gd name="connsiteY111" fmla="*/ 263173 h 586292"/>
                  <a:gd name="connsiteX112" fmla="*/ 138897 w 577154"/>
                  <a:gd name="connsiteY112" fmla="*/ 274553 h 586292"/>
                  <a:gd name="connsiteX113" fmla="*/ 138140 w 577154"/>
                  <a:gd name="connsiteY113" fmla="*/ 292760 h 586292"/>
                  <a:gd name="connsiteX114" fmla="*/ 138140 w 577154"/>
                  <a:gd name="connsiteY114" fmla="*/ 293518 h 586292"/>
                  <a:gd name="connsiteX115" fmla="*/ 128297 w 577154"/>
                  <a:gd name="connsiteY115" fmla="*/ 303380 h 586292"/>
                  <a:gd name="connsiteX116" fmla="*/ 117697 w 577154"/>
                  <a:gd name="connsiteY116" fmla="*/ 294277 h 586292"/>
                  <a:gd name="connsiteX117" fmla="*/ 117697 w 577154"/>
                  <a:gd name="connsiteY117" fmla="*/ 293518 h 586292"/>
                  <a:gd name="connsiteX118" fmla="*/ 118454 w 577154"/>
                  <a:gd name="connsiteY118" fmla="*/ 273035 h 586292"/>
                  <a:gd name="connsiteX119" fmla="*/ 129811 w 577154"/>
                  <a:gd name="connsiteY119" fmla="*/ 263173 h 586292"/>
                  <a:gd name="connsiteX120" fmla="*/ 28098 w 577154"/>
                  <a:gd name="connsiteY120" fmla="*/ 222230 h 586292"/>
                  <a:gd name="connsiteX121" fmla="*/ 22782 w 577154"/>
                  <a:gd name="connsiteY121" fmla="*/ 252568 h 586292"/>
                  <a:gd name="connsiteX122" fmla="*/ 63031 w 577154"/>
                  <a:gd name="connsiteY122" fmla="*/ 252568 h 586292"/>
                  <a:gd name="connsiteX123" fmla="*/ 63031 w 577154"/>
                  <a:gd name="connsiteY123" fmla="*/ 250293 h 586292"/>
                  <a:gd name="connsiteX124" fmla="*/ 63031 w 577154"/>
                  <a:gd name="connsiteY124" fmla="*/ 249535 h 586292"/>
                  <a:gd name="connsiteX125" fmla="*/ 66828 w 577154"/>
                  <a:gd name="connsiteY125" fmla="*/ 229815 h 586292"/>
                  <a:gd name="connsiteX126" fmla="*/ 67588 w 577154"/>
                  <a:gd name="connsiteY126" fmla="*/ 226022 h 586292"/>
                  <a:gd name="connsiteX127" fmla="*/ 68347 w 577154"/>
                  <a:gd name="connsiteY127" fmla="*/ 222230 h 586292"/>
                  <a:gd name="connsiteX128" fmla="*/ 492894 w 577154"/>
                  <a:gd name="connsiteY128" fmla="*/ 204013 h 586292"/>
                  <a:gd name="connsiteX129" fmla="*/ 505825 w 577154"/>
                  <a:gd name="connsiteY129" fmla="*/ 210836 h 586292"/>
                  <a:gd name="connsiteX130" fmla="*/ 511911 w 577154"/>
                  <a:gd name="connsiteY130" fmla="*/ 230547 h 586292"/>
                  <a:gd name="connsiteX131" fmla="*/ 504304 w 577154"/>
                  <a:gd name="connsiteY131" fmla="*/ 242677 h 586292"/>
                  <a:gd name="connsiteX132" fmla="*/ 502022 w 577154"/>
                  <a:gd name="connsiteY132" fmla="*/ 243435 h 586292"/>
                  <a:gd name="connsiteX133" fmla="*/ 492133 w 577154"/>
                  <a:gd name="connsiteY133" fmla="*/ 235854 h 586292"/>
                  <a:gd name="connsiteX134" fmla="*/ 486809 w 577154"/>
                  <a:gd name="connsiteY134" fmla="*/ 216901 h 586292"/>
                  <a:gd name="connsiteX135" fmla="*/ 492894 w 577154"/>
                  <a:gd name="connsiteY135" fmla="*/ 204013 h 586292"/>
                  <a:gd name="connsiteX136" fmla="*/ 151873 w 577154"/>
                  <a:gd name="connsiteY136" fmla="*/ 186619 h 586292"/>
                  <a:gd name="connsiteX137" fmla="*/ 157203 w 577154"/>
                  <a:gd name="connsiteY137" fmla="*/ 200274 h 586292"/>
                  <a:gd name="connsiteX138" fmla="*/ 150350 w 577154"/>
                  <a:gd name="connsiteY138" fmla="*/ 217723 h 586292"/>
                  <a:gd name="connsiteX139" fmla="*/ 140450 w 577154"/>
                  <a:gd name="connsiteY139" fmla="*/ 224550 h 586292"/>
                  <a:gd name="connsiteX140" fmla="*/ 137404 w 577154"/>
                  <a:gd name="connsiteY140" fmla="*/ 224550 h 586292"/>
                  <a:gd name="connsiteX141" fmla="*/ 131312 w 577154"/>
                  <a:gd name="connsiteY141" fmla="*/ 211654 h 586292"/>
                  <a:gd name="connsiteX142" fmla="*/ 138927 w 577154"/>
                  <a:gd name="connsiteY142" fmla="*/ 191929 h 586292"/>
                  <a:gd name="connsiteX143" fmla="*/ 151873 w 577154"/>
                  <a:gd name="connsiteY143" fmla="*/ 186619 h 586292"/>
                  <a:gd name="connsiteX144" fmla="*/ 218736 w 577154"/>
                  <a:gd name="connsiteY144" fmla="*/ 186536 h 586292"/>
                  <a:gd name="connsiteX145" fmla="*/ 281780 w 577154"/>
                  <a:gd name="connsiteY145" fmla="*/ 186536 h 586292"/>
                  <a:gd name="connsiteX146" fmla="*/ 292414 w 577154"/>
                  <a:gd name="connsiteY146" fmla="*/ 196401 h 586292"/>
                  <a:gd name="connsiteX147" fmla="*/ 281780 w 577154"/>
                  <a:gd name="connsiteY147" fmla="*/ 207024 h 586292"/>
                  <a:gd name="connsiteX148" fmla="*/ 264310 w 577154"/>
                  <a:gd name="connsiteY148" fmla="*/ 207024 h 586292"/>
                  <a:gd name="connsiteX149" fmla="*/ 322037 w 577154"/>
                  <a:gd name="connsiteY149" fmla="*/ 294288 h 586292"/>
                  <a:gd name="connsiteX150" fmla="*/ 379004 w 577154"/>
                  <a:gd name="connsiteY150" fmla="*/ 207024 h 586292"/>
                  <a:gd name="connsiteX151" fmla="*/ 361534 w 577154"/>
                  <a:gd name="connsiteY151" fmla="*/ 207024 h 586292"/>
                  <a:gd name="connsiteX152" fmla="*/ 351659 w 577154"/>
                  <a:gd name="connsiteY152" fmla="*/ 196401 h 586292"/>
                  <a:gd name="connsiteX153" fmla="*/ 361534 w 577154"/>
                  <a:gd name="connsiteY153" fmla="*/ 186536 h 586292"/>
                  <a:gd name="connsiteX154" fmla="*/ 425337 w 577154"/>
                  <a:gd name="connsiteY154" fmla="*/ 186536 h 586292"/>
                  <a:gd name="connsiteX155" fmla="*/ 435211 w 577154"/>
                  <a:gd name="connsiteY155" fmla="*/ 196401 h 586292"/>
                  <a:gd name="connsiteX156" fmla="*/ 425337 w 577154"/>
                  <a:gd name="connsiteY156" fmla="*/ 207024 h 586292"/>
                  <a:gd name="connsiteX157" fmla="*/ 405588 w 577154"/>
                  <a:gd name="connsiteY157" fmla="*/ 207024 h 586292"/>
                  <a:gd name="connsiteX158" fmla="*/ 401031 w 577154"/>
                  <a:gd name="connsiteY158" fmla="*/ 209301 h 586292"/>
                  <a:gd name="connsiteX159" fmla="*/ 337987 w 577154"/>
                  <a:gd name="connsiteY159" fmla="*/ 307947 h 586292"/>
                  <a:gd name="connsiteX160" fmla="*/ 373687 w 577154"/>
                  <a:gd name="connsiteY160" fmla="*/ 307947 h 586292"/>
                  <a:gd name="connsiteX161" fmla="*/ 384321 w 577154"/>
                  <a:gd name="connsiteY161" fmla="*/ 317812 h 586292"/>
                  <a:gd name="connsiteX162" fmla="*/ 373687 w 577154"/>
                  <a:gd name="connsiteY162" fmla="*/ 328435 h 586292"/>
                  <a:gd name="connsiteX163" fmla="*/ 331911 w 577154"/>
                  <a:gd name="connsiteY163" fmla="*/ 328435 h 586292"/>
                  <a:gd name="connsiteX164" fmla="*/ 331911 w 577154"/>
                  <a:gd name="connsiteY164" fmla="*/ 338300 h 586292"/>
                  <a:gd name="connsiteX165" fmla="*/ 373687 w 577154"/>
                  <a:gd name="connsiteY165" fmla="*/ 338300 h 586292"/>
                  <a:gd name="connsiteX166" fmla="*/ 384321 w 577154"/>
                  <a:gd name="connsiteY166" fmla="*/ 348164 h 586292"/>
                  <a:gd name="connsiteX167" fmla="*/ 373687 w 577154"/>
                  <a:gd name="connsiteY167" fmla="*/ 358788 h 586292"/>
                  <a:gd name="connsiteX168" fmla="*/ 331911 w 577154"/>
                  <a:gd name="connsiteY168" fmla="*/ 358788 h 586292"/>
                  <a:gd name="connsiteX169" fmla="*/ 331911 w 577154"/>
                  <a:gd name="connsiteY169" fmla="*/ 399005 h 586292"/>
                  <a:gd name="connsiteX170" fmla="*/ 355457 w 577154"/>
                  <a:gd name="connsiteY170" fmla="*/ 399005 h 586292"/>
                  <a:gd name="connsiteX171" fmla="*/ 365332 w 577154"/>
                  <a:gd name="connsiteY171" fmla="*/ 408870 h 586292"/>
                  <a:gd name="connsiteX172" fmla="*/ 355457 w 577154"/>
                  <a:gd name="connsiteY172" fmla="*/ 419493 h 586292"/>
                  <a:gd name="connsiteX173" fmla="*/ 288616 w 577154"/>
                  <a:gd name="connsiteY173" fmla="*/ 419493 h 586292"/>
                  <a:gd name="connsiteX174" fmla="*/ 278742 w 577154"/>
                  <a:gd name="connsiteY174" fmla="*/ 408870 h 586292"/>
                  <a:gd name="connsiteX175" fmla="*/ 288616 w 577154"/>
                  <a:gd name="connsiteY175" fmla="*/ 399005 h 586292"/>
                  <a:gd name="connsiteX176" fmla="*/ 312162 w 577154"/>
                  <a:gd name="connsiteY176" fmla="*/ 399005 h 586292"/>
                  <a:gd name="connsiteX177" fmla="*/ 312162 w 577154"/>
                  <a:gd name="connsiteY177" fmla="*/ 358788 h 586292"/>
                  <a:gd name="connsiteX178" fmla="*/ 270386 w 577154"/>
                  <a:gd name="connsiteY178" fmla="*/ 358788 h 586292"/>
                  <a:gd name="connsiteX179" fmla="*/ 259752 w 577154"/>
                  <a:gd name="connsiteY179" fmla="*/ 348164 h 586292"/>
                  <a:gd name="connsiteX180" fmla="*/ 270386 w 577154"/>
                  <a:gd name="connsiteY180" fmla="*/ 338300 h 586292"/>
                  <a:gd name="connsiteX181" fmla="*/ 312162 w 577154"/>
                  <a:gd name="connsiteY181" fmla="*/ 338300 h 586292"/>
                  <a:gd name="connsiteX182" fmla="*/ 312162 w 577154"/>
                  <a:gd name="connsiteY182" fmla="*/ 328435 h 586292"/>
                  <a:gd name="connsiteX183" fmla="*/ 270386 w 577154"/>
                  <a:gd name="connsiteY183" fmla="*/ 328435 h 586292"/>
                  <a:gd name="connsiteX184" fmla="*/ 259752 w 577154"/>
                  <a:gd name="connsiteY184" fmla="*/ 317812 h 586292"/>
                  <a:gd name="connsiteX185" fmla="*/ 270386 w 577154"/>
                  <a:gd name="connsiteY185" fmla="*/ 307947 h 586292"/>
                  <a:gd name="connsiteX186" fmla="*/ 305326 w 577154"/>
                  <a:gd name="connsiteY186" fmla="*/ 307947 h 586292"/>
                  <a:gd name="connsiteX187" fmla="*/ 242283 w 577154"/>
                  <a:gd name="connsiteY187" fmla="*/ 209301 h 586292"/>
                  <a:gd name="connsiteX188" fmla="*/ 238485 w 577154"/>
                  <a:gd name="connsiteY188" fmla="*/ 207024 h 586292"/>
                  <a:gd name="connsiteX189" fmla="*/ 218736 w 577154"/>
                  <a:gd name="connsiteY189" fmla="*/ 207024 h 586292"/>
                  <a:gd name="connsiteX190" fmla="*/ 208102 w 577154"/>
                  <a:gd name="connsiteY190" fmla="*/ 196401 h 586292"/>
                  <a:gd name="connsiteX191" fmla="*/ 218736 w 577154"/>
                  <a:gd name="connsiteY191" fmla="*/ 186536 h 586292"/>
                  <a:gd name="connsiteX192" fmla="*/ 44805 w 577154"/>
                  <a:gd name="connsiteY192" fmla="*/ 172171 h 586292"/>
                  <a:gd name="connsiteX193" fmla="*/ 33414 w 577154"/>
                  <a:gd name="connsiteY193" fmla="*/ 202510 h 586292"/>
                  <a:gd name="connsiteX194" fmla="*/ 73663 w 577154"/>
                  <a:gd name="connsiteY194" fmla="*/ 202510 h 586292"/>
                  <a:gd name="connsiteX195" fmla="*/ 77460 w 577154"/>
                  <a:gd name="connsiteY195" fmla="*/ 188858 h 586292"/>
                  <a:gd name="connsiteX196" fmla="*/ 78979 w 577154"/>
                  <a:gd name="connsiteY196" fmla="*/ 185065 h 586292"/>
                  <a:gd name="connsiteX197" fmla="*/ 83535 w 577154"/>
                  <a:gd name="connsiteY197" fmla="*/ 172171 h 586292"/>
                  <a:gd name="connsiteX198" fmla="*/ 451103 w 577154"/>
                  <a:gd name="connsiteY198" fmla="*/ 136487 h 586292"/>
                  <a:gd name="connsiteX199" fmla="*/ 465547 w 577154"/>
                  <a:gd name="connsiteY199" fmla="*/ 138009 h 586292"/>
                  <a:gd name="connsiteX200" fmla="*/ 477709 w 577154"/>
                  <a:gd name="connsiteY200" fmla="*/ 154748 h 586292"/>
                  <a:gd name="connsiteX201" fmla="*/ 475429 w 577154"/>
                  <a:gd name="connsiteY201" fmla="*/ 168444 h 586292"/>
                  <a:gd name="connsiteX202" fmla="*/ 469347 w 577154"/>
                  <a:gd name="connsiteY202" fmla="*/ 169966 h 586292"/>
                  <a:gd name="connsiteX203" fmla="*/ 460986 w 577154"/>
                  <a:gd name="connsiteY203" fmla="*/ 166161 h 586292"/>
                  <a:gd name="connsiteX204" fmla="*/ 449583 w 577154"/>
                  <a:gd name="connsiteY204" fmla="*/ 150183 h 586292"/>
                  <a:gd name="connsiteX205" fmla="*/ 451103 w 577154"/>
                  <a:gd name="connsiteY205" fmla="*/ 136487 h 586292"/>
                  <a:gd name="connsiteX206" fmla="*/ 185242 w 577154"/>
                  <a:gd name="connsiteY206" fmla="*/ 122835 h 586292"/>
                  <a:gd name="connsiteX207" fmla="*/ 199674 w 577154"/>
                  <a:gd name="connsiteY207" fmla="*/ 122835 h 586292"/>
                  <a:gd name="connsiteX208" fmla="*/ 199674 w 577154"/>
                  <a:gd name="connsiteY208" fmla="*/ 137266 h 586292"/>
                  <a:gd name="connsiteX209" fmla="*/ 186762 w 577154"/>
                  <a:gd name="connsiteY209" fmla="*/ 150938 h 586292"/>
                  <a:gd name="connsiteX210" fmla="*/ 179166 w 577154"/>
                  <a:gd name="connsiteY210" fmla="*/ 154736 h 586292"/>
                  <a:gd name="connsiteX211" fmla="*/ 173090 w 577154"/>
                  <a:gd name="connsiteY211" fmla="*/ 152457 h 586292"/>
                  <a:gd name="connsiteX212" fmla="*/ 171571 w 577154"/>
                  <a:gd name="connsiteY212" fmla="*/ 138026 h 586292"/>
                  <a:gd name="connsiteX213" fmla="*/ 185242 w 577154"/>
                  <a:gd name="connsiteY213" fmla="*/ 122835 h 586292"/>
                  <a:gd name="connsiteX214" fmla="*/ 81257 w 577154"/>
                  <a:gd name="connsiteY214" fmla="*/ 111494 h 586292"/>
                  <a:gd name="connsiteX215" fmla="*/ 54677 w 577154"/>
                  <a:gd name="connsiteY215" fmla="*/ 151692 h 586292"/>
                  <a:gd name="connsiteX216" fmla="*/ 92648 w 577154"/>
                  <a:gd name="connsiteY216" fmla="*/ 151692 h 586292"/>
                  <a:gd name="connsiteX217" fmla="*/ 92648 w 577154"/>
                  <a:gd name="connsiteY217" fmla="*/ 150934 h 586292"/>
                  <a:gd name="connsiteX218" fmla="*/ 94926 w 577154"/>
                  <a:gd name="connsiteY218" fmla="*/ 146383 h 586292"/>
                  <a:gd name="connsiteX219" fmla="*/ 101761 w 577154"/>
                  <a:gd name="connsiteY219" fmla="*/ 135006 h 586292"/>
                  <a:gd name="connsiteX220" fmla="*/ 104039 w 577154"/>
                  <a:gd name="connsiteY220" fmla="*/ 130455 h 586292"/>
                  <a:gd name="connsiteX221" fmla="*/ 113152 w 577154"/>
                  <a:gd name="connsiteY221" fmla="*/ 116803 h 586292"/>
                  <a:gd name="connsiteX222" fmla="*/ 116190 w 577154"/>
                  <a:gd name="connsiteY222" fmla="*/ 111494 h 586292"/>
                  <a:gd name="connsiteX223" fmla="*/ 400213 w 577154"/>
                  <a:gd name="connsiteY223" fmla="*/ 85002 h 586292"/>
                  <a:gd name="connsiteX224" fmla="*/ 418420 w 577154"/>
                  <a:gd name="connsiteY224" fmla="*/ 95611 h 586292"/>
                  <a:gd name="connsiteX225" fmla="*/ 421455 w 577154"/>
                  <a:gd name="connsiteY225" fmla="*/ 109251 h 586292"/>
                  <a:gd name="connsiteX226" fmla="*/ 413110 w 577154"/>
                  <a:gd name="connsiteY226" fmla="*/ 113798 h 586292"/>
                  <a:gd name="connsiteX227" fmla="*/ 407800 w 577154"/>
                  <a:gd name="connsiteY227" fmla="*/ 112282 h 586292"/>
                  <a:gd name="connsiteX228" fmla="*/ 391110 w 577154"/>
                  <a:gd name="connsiteY228" fmla="*/ 103189 h 586292"/>
                  <a:gd name="connsiteX229" fmla="*/ 386558 w 577154"/>
                  <a:gd name="connsiteY229" fmla="*/ 89549 h 586292"/>
                  <a:gd name="connsiteX230" fmla="*/ 400213 w 577154"/>
                  <a:gd name="connsiteY230" fmla="*/ 85002 h 586292"/>
                  <a:gd name="connsiteX231" fmla="*/ 255897 w 577154"/>
                  <a:gd name="connsiteY231" fmla="*/ 76571 h 586292"/>
                  <a:gd name="connsiteX232" fmla="*/ 268814 w 577154"/>
                  <a:gd name="connsiteY232" fmla="*/ 82644 h 586292"/>
                  <a:gd name="connsiteX233" fmla="*/ 262735 w 577154"/>
                  <a:gd name="connsiteY233" fmla="*/ 95550 h 586292"/>
                  <a:gd name="connsiteX234" fmla="*/ 245259 w 577154"/>
                  <a:gd name="connsiteY234" fmla="*/ 103141 h 586292"/>
                  <a:gd name="connsiteX235" fmla="*/ 240700 w 577154"/>
                  <a:gd name="connsiteY235" fmla="*/ 104660 h 586292"/>
                  <a:gd name="connsiteX236" fmla="*/ 231582 w 577154"/>
                  <a:gd name="connsiteY236" fmla="*/ 99346 h 586292"/>
                  <a:gd name="connsiteX237" fmla="*/ 236141 w 577154"/>
                  <a:gd name="connsiteY237" fmla="*/ 85681 h 586292"/>
                  <a:gd name="connsiteX238" fmla="*/ 255897 w 577154"/>
                  <a:gd name="connsiteY238" fmla="*/ 76571 h 586292"/>
                  <a:gd name="connsiteX239" fmla="*/ 318232 w 577154"/>
                  <a:gd name="connsiteY239" fmla="*/ 65184 h 586292"/>
                  <a:gd name="connsiteX240" fmla="*/ 318990 w 577154"/>
                  <a:gd name="connsiteY240" fmla="*/ 65184 h 586292"/>
                  <a:gd name="connsiteX241" fmla="*/ 339459 w 577154"/>
                  <a:gd name="connsiteY241" fmla="*/ 66705 h 586292"/>
                  <a:gd name="connsiteX242" fmla="*/ 348556 w 577154"/>
                  <a:gd name="connsiteY242" fmla="*/ 78111 h 586292"/>
                  <a:gd name="connsiteX243" fmla="*/ 337943 w 577154"/>
                  <a:gd name="connsiteY243" fmla="*/ 87237 h 586292"/>
                  <a:gd name="connsiteX244" fmla="*/ 337184 w 577154"/>
                  <a:gd name="connsiteY244" fmla="*/ 86476 h 586292"/>
                  <a:gd name="connsiteX245" fmla="*/ 318990 w 577154"/>
                  <a:gd name="connsiteY245" fmla="*/ 85716 h 586292"/>
                  <a:gd name="connsiteX246" fmla="*/ 308376 w 577154"/>
                  <a:gd name="connsiteY246" fmla="*/ 75830 h 586292"/>
                  <a:gd name="connsiteX247" fmla="*/ 318232 w 577154"/>
                  <a:gd name="connsiteY247" fmla="*/ 65184 h 586292"/>
                  <a:gd name="connsiteX248" fmla="*/ 133656 w 577154"/>
                  <a:gd name="connsiteY248" fmla="*/ 60677 h 586292"/>
                  <a:gd name="connsiteX249" fmla="*/ 98723 w 577154"/>
                  <a:gd name="connsiteY249" fmla="*/ 91015 h 586292"/>
                  <a:gd name="connsiteX250" fmla="*/ 132138 w 577154"/>
                  <a:gd name="connsiteY250" fmla="*/ 91015 h 586292"/>
                  <a:gd name="connsiteX251" fmla="*/ 136694 w 577154"/>
                  <a:gd name="connsiteY251" fmla="*/ 85706 h 586292"/>
                  <a:gd name="connsiteX252" fmla="*/ 142010 w 577154"/>
                  <a:gd name="connsiteY252" fmla="*/ 79638 h 586292"/>
                  <a:gd name="connsiteX253" fmla="*/ 148085 w 577154"/>
                  <a:gd name="connsiteY253" fmla="*/ 73571 h 586292"/>
                  <a:gd name="connsiteX254" fmla="*/ 154161 w 577154"/>
                  <a:gd name="connsiteY254" fmla="*/ 67503 h 586292"/>
                  <a:gd name="connsiteX255" fmla="*/ 161755 w 577154"/>
                  <a:gd name="connsiteY255" fmla="*/ 60677 h 586292"/>
                  <a:gd name="connsiteX256" fmla="*/ 214914 w 577154"/>
                  <a:gd name="connsiteY256" fmla="*/ 25029 h 586292"/>
                  <a:gd name="connsiteX257" fmla="*/ 168589 w 577154"/>
                  <a:gd name="connsiteY257" fmla="*/ 40198 h 586292"/>
                  <a:gd name="connsiteX258" fmla="*/ 188334 w 577154"/>
                  <a:gd name="connsiteY258" fmla="*/ 40198 h 586292"/>
                  <a:gd name="connsiteX259" fmla="*/ 196688 w 577154"/>
                  <a:gd name="connsiteY259" fmla="*/ 34889 h 586292"/>
                  <a:gd name="connsiteX260" fmla="*/ 202004 w 577154"/>
                  <a:gd name="connsiteY260" fmla="*/ 31855 h 586292"/>
                  <a:gd name="connsiteX261" fmla="*/ 211877 w 577154"/>
                  <a:gd name="connsiteY261" fmla="*/ 26546 h 586292"/>
                  <a:gd name="connsiteX262" fmla="*/ 214914 w 577154"/>
                  <a:gd name="connsiteY262" fmla="*/ 25029 h 586292"/>
                  <a:gd name="connsiteX263" fmla="*/ 318954 w 577154"/>
                  <a:gd name="connsiteY263" fmla="*/ 20478 h 586292"/>
                  <a:gd name="connsiteX264" fmla="*/ 294653 w 577154"/>
                  <a:gd name="connsiteY264" fmla="*/ 21237 h 586292"/>
                  <a:gd name="connsiteX265" fmla="*/ 290855 w 577154"/>
                  <a:gd name="connsiteY265" fmla="*/ 21995 h 586292"/>
                  <a:gd name="connsiteX266" fmla="*/ 289337 w 577154"/>
                  <a:gd name="connsiteY266" fmla="*/ 22754 h 586292"/>
                  <a:gd name="connsiteX267" fmla="*/ 278705 w 577154"/>
                  <a:gd name="connsiteY267" fmla="*/ 24271 h 586292"/>
                  <a:gd name="connsiteX268" fmla="*/ 277945 w 577154"/>
                  <a:gd name="connsiteY268" fmla="*/ 24271 h 586292"/>
                  <a:gd name="connsiteX269" fmla="*/ 268073 w 577154"/>
                  <a:gd name="connsiteY269" fmla="*/ 26546 h 586292"/>
                  <a:gd name="connsiteX270" fmla="*/ 266554 w 577154"/>
                  <a:gd name="connsiteY270" fmla="*/ 26546 h 586292"/>
                  <a:gd name="connsiteX271" fmla="*/ 257441 w 577154"/>
                  <a:gd name="connsiteY271" fmla="*/ 29580 h 586292"/>
                  <a:gd name="connsiteX272" fmla="*/ 254404 w 577154"/>
                  <a:gd name="connsiteY272" fmla="*/ 30338 h 586292"/>
                  <a:gd name="connsiteX273" fmla="*/ 246810 w 577154"/>
                  <a:gd name="connsiteY273" fmla="*/ 32614 h 586292"/>
                  <a:gd name="connsiteX274" fmla="*/ 240734 w 577154"/>
                  <a:gd name="connsiteY274" fmla="*/ 35648 h 586292"/>
                  <a:gd name="connsiteX275" fmla="*/ 236937 w 577154"/>
                  <a:gd name="connsiteY275" fmla="*/ 37164 h 586292"/>
                  <a:gd name="connsiteX276" fmla="*/ 109355 w 577154"/>
                  <a:gd name="connsiteY276" fmla="*/ 163069 h 586292"/>
                  <a:gd name="connsiteX277" fmla="*/ 109355 w 577154"/>
                  <a:gd name="connsiteY277" fmla="*/ 164586 h 586292"/>
                  <a:gd name="connsiteX278" fmla="*/ 104799 w 577154"/>
                  <a:gd name="connsiteY278" fmla="*/ 174446 h 586292"/>
                  <a:gd name="connsiteX279" fmla="*/ 103280 w 577154"/>
                  <a:gd name="connsiteY279" fmla="*/ 178239 h 586292"/>
                  <a:gd name="connsiteX280" fmla="*/ 100242 w 577154"/>
                  <a:gd name="connsiteY280" fmla="*/ 185823 h 586292"/>
                  <a:gd name="connsiteX281" fmla="*/ 97964 w 577154"/>
                  <a:gd name="connsiteY281" fmla="*/ 190374 h 586292"/>
                  <a:gd name="connsiteX282" fmla="*/ 95686 w 577154"/>
                  <a:gd name="connsiteY282" fmla="*/ 197201 h 586292"/>
                  <a:gd name="connsiteX283" fmla="*/ 94167 w 577154"/>
                  <a:gd name="connsiteY283" fmla="*/ 203268 h 586292"/>
                  <a:gd name="connsiteX284" fmla="*/ 92648 w 577154"/>
                  <a:gd name="connsiteY284" fmla="*/ 209336 h 586292"/>
                  <a:gd name="connsiteX285" fmla="*/ 90370 w 577154"/>
                  <a:gd name="connsiteY285" fmla="*/ 215404 h 586292"/>
                  <a:gd name="connsiteX286" fmla="*/ 88851 w 577154"/>
                  <a:gd name="connsiteY286" fmla="*/ 221471 h 586292"/>
                  <a:gd name="connsiteX287" fmla="*/ 87332 w 577154"/>
                  <a:gd name="connsiteY287" fmla="*/ 227539 h 586292"/>
                  <a:gd name="connsiteX288" fmla="*/ 86573 w 577154"/>
                  <a:gd name="connsiteY288" fmla="*/ 234365 h 586292"/>
                  <a:gd name="connsiteX289" fmla="*/ 85054 w 577154"/>
                  <a:gd name="connsiteY289" fmla="*/ 240433 h 586292"/>
                  <a:gd name="connsiteX290" fmla="*/ 84295 w 577154"/>
                  <a:gd name="connsiteY290" fmla="*/ 247259 h 586292"/>
                  <a:gd name="connsiteX291" fmla="*/ 83535 w 577154"/>
                  <a:gd name="connsiteY291" fmla="*/ 253327 h 586292"/>
                  <a:gd name="connsiteX292" fmla="*/ 82776 w 577154"/>
                  <a:gd name="connsiteY292" fmla="*/ 260912 h 586292"/>
                  <a:gd name="connsiteX293" fmla="*/ 82016 w 577154"/>
                  <a:gd name="connsiteY293" fmla="*/ 266221 h 586292"/>
                  <a:gd name="connsiteX294" fmla="*/ 81257 w 577154"/>
                  <a:gd name="connsiteY294" fmla="*/ 275322 h 586292"/>
                  <a:gd name="connsiteX295" fmla="*/ 81257 w 577154"/>
                  <a:gd name="connsiteY295" fmla="*/ 279873 h 586292"/>
                  <a:gd name="connsiteX296" fmla="*/ 80498 w 577154"/>
                  <a:gd name="connsiteY296" fmla="*/ 293525 h 586292"/>
                  <a:gd name="connsiteX297" fmla="*/ 81257 w 577154"/>
                  <a:gd name="connsiteY297" fmla="*/ 306419 h 586292"/>
                  <a:gd name="connsiteX298" fmla="*/ 81257 w 577154"/>
                  <a:gd name="connsiteY298" fmla="*/ 311729 h 586292"/>
                  <a:gd name="connsiteX299" fmla="*/ 82016 w 577154"/>
                  <a:gd name="connsiteY299" fmla="*/ 320072 h 586292"/>
                  <a:gd name="connsiteX300" fmla="*/ 82776 w 577154"/>
                  <a:gd name="connsiteY300" fmla="*/ 325381 h 586292"/>
                  <a:gd name="connsiteX301" fmla="*/ 83535 w 577154"/>
                  <a:gd name="connsiteY301" fmla="*/ 332966 h 586292"/>
                  <a:gd name="connsiteX302" fmla="*/ 84295 w 577154"/>
                  <a:gd name="connsiteY302" fmla="*/ 339033 h 586292"/>
                  <a:gd name="connsiteX303" fmla="*/ 85054 w 577154"/>
                  <a:gd name="connsiteY303" fmla="*/ 345859 h 586292"/>
                  <a:gd name="connsiteX304" fmla="*/ 86573 w 577154"/>
                  <a:gd name="connsiteY304" fmla="*/ 351927 h 586292"/>
                  <a:gd name="connsiteX305" fmla="*/ 87332 w 577154"/>
                  <a:gd name="connsiteY305" fmla="*/ 358753 h 586292"/>
                  <a:gd name="connsiteX306" fmla="*/ 88851 w 577154"/>
                  <a:gd name="connsiteY306" fmla="*/ 364821 h 586292"/>
                  <a:gd name="connsiteX307" fmla="*/ 90370 w 577154"/>
                  <a:gd name="connsiteY307" fmla="*/ 370889 h 586292"/>
                  <a:gd name="connsiteX308" fmla="*/ 91889 w 577154"/>
                  <a:gd name="connsiteY308" fmla="*/ 376956 h 586292"/>
                  <a:gd name="connsiteX309" fmla="*/ 94167 w 577154"/>
                  <a:gd name="connsiteY309" fmla="*/ 383783 h 586292"/>
                  <a:gd name="connsiteX310" fmla="*/ 95686 w 577154"/>
                  <a:gd name="connsiteY310" fmla="*/ 389092 h 586292"/>
                  <a:gd name="connsiteX311" fmla="*/ 97964 w 577154"/>
                  <a:gd name="connsiteY311" fmla="*/ 395918 h 586292"/>
                  <a:gd name="connsiteX312" fmla="*/ 100242 w 577154"/>
                  <a:gd name="connsiteY312" fmla="*/ 401227 h 586292"/>
                  <a:gd name="connsiteX313" fmla="*/ 103280 w 577154"/>
                  <a:gd name="connsiteY313" fmla="*/ 408812 h 586292"/>
                  <a:gd name="connsiteX314" fmla="*/ 104799 w 577154"/>
                  <a:gd name="connsiteY314" fmla="*/ 412604 h 586292"/>
                  <a:gd name="connsiteX315" fmla="*/ 108596 w 577154"/>
                  <a:gd name="connsiteY315" fmla="*/ 422464 h 586292"/>
                  <a:gd name="connsiteX316" fmla="*/ 109355 w 577154"/>
                  <a:gd name="connsiteY316" fmla="*/ 423223 h 586292"/>
                  <a:gd name="connsiteX317" fmla="*/ 236937 w 577154"/>
                  <a:gd name="connsiteY317" fmla="*/ 549886 h 586292"/>
                  <a:gd name="connsiteX318" fmla="*/ 240734 w 577154"/>
                  <a:gd name="connsiteY318" fmla="*/ 551403 h 586292"/>
                  <a:gd name="connsiteX319" fmla="*/ 246810 w 577154"/>
                  <a:gd name="connsiteY319" fmla="*/ 553678 h 586292"/>
                  <a:gd name="connsiteX320" fmla="*/ 254404 w 577154"/>
                  <a:gd name="connsiteY320" fmla="*/ 555954 h 586292"/>
                  <a:gd name="connsiteX321" fmla="*/ 257441 w 577154"/>
                  <a:gd name="connsiteY321" fmla="*/ 557471 h 586292"/>
                  <a:gd name="connsiteX322" fmla="*/ 266554 w 577154"/>
                  <a:gd name="connsiteY322" fmla="*/ 559746 h 586292"/>
                  <a:gd name="connsiteX323" fmla="*/ 268073 w 577154"/>
                  <a:gd name="connsiteY323" fmla="*/ 559746 h 586292"/>
                  <a:gd name="connsiteX324" fmla="*/ 277945 w 577154"/>
                  <a:gd name="connsiteY324" fmla="*/ 562021 h 586292"/>
                  <a:gd name="connsiteX325" fmla="*/ 278705 w 577154"/>
                  <a:gd name="connsiteY325" fmla="*/ 562780 h 586292"/>
                  <a:gd name="connsiteX326" fmla="*/ 289337 w 577154"/>
                  <a:gd name="connsiteY326" fmla="*/ 564297 h 586292"/>
                  <a:gd name="connsiteX327" fmla="*/ 290855 w 577154"/>
                  <a:gd name="connsiteY327" fmla="*/ 564297 h 586292"/>
                  <a:gd name="connsiteX328" fmla="*/ 294653 w 577154"/>
                  <a:gd name="connsiteY328" fmla="*/ 565055 h 586292"/>
                  <a:gd name="connsiteX329" fmla="*/ 318954 w 577154"/>
                  <a:gd name="connsiteY329" fmla="*/ 566572 h 586292"/>
                  <a:gd name="connsiteX330" fmla="*/ 556650 w 577154"/>
                  <a:gd name="connsiteY330" fmla="*/ 293525 h 586292"/>
                  <a:gd name="connsiteX331" fmla="*/ 318954 w 577154"/>
                  <a:gd name="connsiteY331" fmla="*/ 20478 h 586292"/>
                  <a:gd name="connsiteX332" fmla="*/ 258201 w 577154"/>
                  <a:gd name="connsiteY332" fmla="*/ 0 h 586292"/>
                  <a:gd name="connsiteX333" fmla="*/ 287818 w 577154"/>
                  <a:gd name="connsiteY333" fmla="*/ 2275 h 586292"/>
                  <a:gd name="connsiteX334" fmla="*/ 318954 w 577154"/>
                  <a:gd name="connsiteY334" fmla="*/ 0 h 586292"/>
                  <a:gd name="connsiteX335" fmla="*/ 577154 w 577154"/>
                  <a:gd name="connsiteY335" fmla="*/ 293525 h 586292"/>
                  <a:gd name="connsiteX336" fmla="*/ 318954 w 577154"/>
                  <a:gd name="connsiteY336" fmla="*/ 586292 h 586292"/>
                  <a:gd name="connsiteX337" fmla="*/ 287818 w 577154"/>
                  <a:gd name="connsiteY337" fmla="*/ 584775 h 586292"/>
                  <a:gd name="connsiteX338" fmla="*/ 258201 w 577154"/>
                  <a:gd name="connsiteY338" fmla="*/ 586292 h 586292"/>
                  <a:gd name="connsiteX339" fmla="*/ 110874 w 577154"/>
                  <a:gd name="connsiteY339" fmla="*/ 533958 h 586292"/>
                  <a:gd name="connsiteX340" fmla="*/ 108596 w 577154"/>
                  <a:gd name="connsiteY340" fmla="*/ 532441 h 586292"/>
                  <a:gd name="connsiteX341" fmla="*/ 60753 w 577154"/>
                  <a:gd name="connsiteY341" fmla="*/ 482383 h 586292"/>
                  <a:gd name="connsiteX342" fmla="*/ 59993 w 577154"/>
                  <a:gd name="connsiteY342" fmla="*/ 480866 h 586292"/>
                  <a:gd name="connsiteX343" fmla="*/ 25060 w 577154"/>
                  <a:gd name="connsiteY343" fmla="*/ 419430 h 586292"/>
                  <a:gd name="connsiteX344" fmla="*/ 24301 w 577154"/>
                  <a:gd name="connsiteY344" fmla="*/ 417913 h 586292"/>
                  <a:gd name="connsiteX345" fmla="*/ 0 w 577154"/>
                  <a:gd name="connsiteY345" fmla="*/ 293525 h 586292"/>
                  <a:gd name="connsiteX346" fmla="*/ 9872 w 577154"/>
                  <a:gd name="connsiteY346" fmla="*/ 211611 h 586292"/>
                  <a:gd name="connsiteX347" fmla="*/ 10632 w 577154"/>
                  <a:gd name="connsiteY347" fmla="*/ 207819 h 586292"/>
                  <a:gd name="connsiteX348" fmla="*/ 28857 w 577154"/>
                  <a:gd name="connsiteY348" fmla="*/ 158519 h 586292"/>
                  <a:gd name="connsiteX349" fmla="*/ 29617 w 577154"/>
                  <a:gd name="connsiteY349" fmla="*/ 157002 h 586292"/>
                  <a:gd name="connsiteX350" fmla="*/ 67588 w 577154"/>
                  <a:gd name="connsiteY350" fmla="*/ 94808 h 586292"/>
                  <a:gd name="connsiteX351" fmla="*/ 69106 w 577154"/>
                  <a:gd name="connsiteY351" fmla="*/ 94049 h 586292"/>
                  <a:gd name="connsiteX352" fmla="*/ 123025 w 577154"/>
                  <a:gd name="connsiteY352" fmla="*/ 43232 h 586292"/>
                  <a:gd name="connsiteX353" fmla="*/ 258201 w 577154"/>
                  <a:gd name="connsiteY353" fmla="*/ 0 h 58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</a:cxnLst>
                <a:rect l="l" t="t" r="r" b="b"/>
                <a:pathLst>
                  <a:path w="577154" h="586292">
                    <a:moveTo>
                      <a:pt x="149604" y="536234"/>
                    </a:moveTo>
                    <a:cubicBezTo>
                      <a:pt x="170108" y="548369"/>
                      <a:pt x="191372" y="556712"/>
                      <a:pt x="214914" y="562021"/>
                    </a:cubicBezTo>
                    <a:cubicBezTo>
                      <a:pt x="214155" y="561263"/>
                      <a:pt x="212636" y="560504"/>
                      <a:pt x="211877" y="559746"/>
                    </a:cubicBezTo>
                    <a:cubicBezTo>
                      <a:pt x="208079" y="558229"/>
                      <a:pt x="205041" y="556712"/>
                      <a:pt x="202004" y="554437"/>
                    </a:cubicBezTo>
                    <a:cubicBezTo>
                      <a:pt x="199725" y="553678"/>
                      <a:pt x="198207" y="552920"/>
                      <a:pt x="196688" y="551403"/>
                    </a:cubicBezTo>
                    <a:cubicBezTo>
                      <a:pt x="192131" y="549128"/>
                      <a:pt x="188334" y="546094"/>
                      <a:pt x="184537" y="543818"/>
                    </a:cubicBezTo>
                    <a:cubicBezTo>
                      <a:pt x="182259" y="542301"/>
                      <a:pt x="179981" y="540784"/>
                      <a:pt x="177702" y="538509"/>
                    </a:cubicBezTo>
                    <a:cubicBezTo>
                      <a:pt x="176184" y="537751"/>
                      <a:pt x="175424" y="536992"/>
                      <a:pt x="173905" y="536234"/>
                    </a:cubicBezTo>
                    <a:close/>
                    <a:moveTo>
                      <a:pt x="299943" y="499816"/>
                    </a:moveTo>
                    <a:cubicBezTo>
                      <a:pt x="306021" y="500576"/>
                      <a:pt x="312100" y="500576"/>
                      <a:pt x="318939" y="500576"/>
                    </a:cubicBezTo>
                    <a:cubicBezTo>
                      <a:pt x="324257" y="500576"/>
                      <a:pt x="329576" y="505139"/>
                      <a:pt x="329576" y="511222"/>
                    </a:cubicBezTo>
                    <a:cubicBezTo>
                      <a:pt x="329576" y="516546"/>
                      <a:pt x="325017" y="521108"/>
                      <a:pt x="319698" y="521108"/>
                    </a:cubicBezTo>
                    <a:lnTo>
                      <a:pt x="318939" y="521108"/>
                    </a:lnTo>
                    <a:cubicBezTo>
                      <a:pt x="311340" y="521108"/>
                      <a:pt x="304502" y="520348"/>
                      <a:pt x="297663" y="519587"/>
                    </a:cubicBezTo>
                    <a:cubicBezTo>
                      <a:pt x="291584" y="518827"/>
                      <a:pt x="287785" y="514264"/>
                      <a:pt x="288545" y="508941"/>
                    </a:cubicBezTo>
                    <a:cubicBezTo>
                      <a:pt x="289305" y="502857"/>
                      <a:pt x="293864" y="499055"/>
                      <a:pt x="299943" y="499816"/>
                    </a:cubicBezTo>
                    <a:close/>
                    <a:moveTo>
                      <a:pt x="88851" y="485417"/>
                    </a:moveTo>
                    <a:cubicBezTo>
                      <a:pt x="98723" y="496794"/>
                      <a:pt x="109355" y="506654"/>
                      <a:pt x="119987" y="515755"/>
                    </a:cubicBezTo>
                    <a:lnTo>
                      <a:pt x="150364" y="515755"/>
                    </a:lnTo>
                    <a:cubicBezTo>
                      <a:pt x="149604" y="514997"/>
                      <a:pt x="148845" y="514238"/>
                      <a:pt x="148085" y="513480"/>
                    </a:cubicBezTo>
                    <a:cubicBezTo>
                      <a:pt x="146566" y="511204"/>
                      <a:pt x="144288" y="508929"/>
                      <a:pt x="142010" y="507412"/>
                    </a:cubicBezTo>
                    <a:cubicBezTo>
                      <a:pt x="140491" y="505137"/>
                      <a:pt x="138213" y="502861"/>
                      <a:pt x="136694" y="501344"/>
                    </a:cubicBezTo>
                    <a:cubicBezTo>
                      <a:pt x="133656" y="497552"/>
                      <a:pt x="130619" y="493760"/>
                      <a:pt x="127581" y="489967"/>
                    </a:cubicBezTo>
                    <a:cubicBezTo>
                      <a:pt x="126062" y="488450"/>
                      <a:pt x="125303" y="486934"/>
                      <a:pt x="123784" y="485417"/>
                    </a:cubicBezTo>
                    <a:close/>
                    <a:moveTo>
                      <a:pt x="399912" y="482256"/>
                    </a:moveTo>
                    <a:cubicBezTo>
                      <a:pt x="402382" y="483014"/>
                      <a:pt x="404471" y="484721"/>
                      <a:pt x="405611" y="486996"/>
                    </a:cubicBezTo>
                    <a:cubicBezTo>
                      <a:pt x="408650" y="492305"/>
                      <a:pt x="406371" y="498373"/>
                      <a:pt x="401812" y="500648"/>
                    </a:cubicBezTo>
                    <a:cubicBezTo>
                      <a:pt x="394973" y="504441"/>
                      <a:pt x="388895" y="506716"/>
                      <a:pt x="382056" y="509750"/>
                    </a:cubicBezTo>
                    <a:cubicBezTo>
                      <a:pt x="380536" y="509750"/>
                      <a:pt x="379776" y="510508"/>
                      <a:pt x="378257" y="510508"/>
                    </a:cubicBezTo>
                    <a:cubicBezTo>
                      <a:pt x="374458" y="510508"/>
                      <a:pt x="370658" y="507474"/>
                      <a:pt x="369139" y="503682"/>
                    </a:cubicBezTo>
                    <a:cubicBezTo>
                      <a:pt x="366859" y="498373"/>
                      <a:pt x="369899" y="492305"/>
                      <a:pt x="375217" y="490789"/>
                    </a:cubicBezTo>
                    <a:cubicBezTo>
                      <a:pt x="380536" y="488513"/>
                      <a:pt x="386615" y="486238"/>
                      <a:pt x="391934" y="483204"/>
                    </a:cubicBezTo>
                    <a:cubicBezTo>
                      <a:pt x="394593" y="481687"/>
                      <a:pt x="397443" y="481498"/>
                      <a:pt x="399912" y="482256"/>
                    </a:cubicBezTo>
                    <a:close/>
                    <a:moveTo>
                      <a:pt x="229351" y="474063"/>
                    </a:moveTo>
                    <a:cubicBezTo>
                      <a:pt x="234677" y="477094"/>
                      <a:pt x="240764" y="480126"/>
                      <a:pt x="246091" y="483157"/>
                    </a:cubicBezTo>
                    <a:cubicBezTo>
                      <a:pt x="250656" y="486188"/>
                      <a:pt x="252939" y="492250"/>
                      <a:pt x="250656" y="496797"/>
                    </a:cubicBezTo>
                    <a:cubicBezTo>
                      <a:pt x="248374" y="500586"/>
                      <a:pt x="245330" y="502101"/>
                      <a:pt x="241525" y="502101"/>
                    </a:cubicBezTo>
                    <a:cubicBezTo>
                      <a:pt x="240004" y="502101"/>
                      <a:pt x="238482" y="502101"/>
                      <a:pt x="236960" y="501343"/>
                    </a:cubicBezTo>
                    <a:cubicBezTo>
                      <a:pt x="230872" y="498312"/>
                      <a:pt x="224024" y="494523"/>
                      <a:pt x="218698" y="490735"/>
                    </a:cubicBezTo>
                    <a:cubicBezTo>
                      <a:pt x="214132" y="487703"/>
                      <a:pt x="212610" y="481641"/>
                      <a:pt x="215654" y="477094"/>
                    </a:cubicBezTo>
                    <a:cubicBezTo>
                      <a:pt x="218698" y="471790"/>
                      <a:pt x="224785" y="471032"/>
                      <a:pt x="229351" y="474063"/>
                    </a:cubicBezTo>
                    <a:close/>
                    <a:moveTo>
                      <a:pt x="464745" y="433889"/>
                    </a:moveTo>
                    <a:cubicBezTo>
                      <a:pt x="469298" y="436925"/>
                      <a:pt x="470057" y="443755"/>
                      <a:pt x="466262" y="447550"/>
                    </a:cubicBezTo>
                    <a:cubicBezTo>
                      <a:pt x="461709" y="453622"/>
                      <a:pt x="457155" y="458935"/>
                      <a:pt x="451842" y="463488"/>
                    </a:cubicBezTo>
                    <a:cubicBezTo>
                      <a:pt x="450324" y="465765"/>
                      <a:pt x="447288" y="466524"/>
                      <a:pt x="445012" y="466524"/>
                    </a:cubicBezTo>
                    <a:cubicBezTo>
                      <a:pt x="442735" y="466524"/>
                      <a:pt x="439699" y="465765"/>
                      <a:pt x="438181" y="463488"/>
                    </a:cubicBezTo>
                    <a:cubicBezTo>
                      <a:pt x="433627" y="459694"/>
                      <a:pt x="433627" y="453622"/>
                      <a:pt x="438181" y="449068"/>
                    </a:cubicBezTo>
                    <a:cubicBezTo>
                      <a:pt x="441976" y="444514"/>
                      <a:pt x="446530" y="439961"/>
                      <a:pt x="450324" y="435407"/>
                    </a:cubicBezTo>
                    <a:cubicBezTo>
                      <a:pt x="454119" y="430853"/>
                      <a:pt x="460191" y="430094"/>
                      <a:pt x="464745" y="433889"/>
                    </a:cubicBezTo>
                    <a:close/>
                    <a:moveTo>
                      <a:pt x="49362" y="424740"/>
                    </a:moveTo>
                    <a:cubicBezTo>
                      <a:pt x="56196" y="439150"/>
                      <a:pt x="64550" y="452803"/>
                      <a:pt x="73663" y="464938"/>
                    </a:cubicBezTo>
                    <a:lnTo>
                      <a:pt x="109355" y="464938"/>
                    </a:lnTo>
                    <a:cubicBezTo>
                      <a:pt x="107836" y="461904"/>
                      <a:pt x="106318" y="459629"/>
                      <a:pt x="104039" y="456595"/>
                    </a:cubicBezTo>
                    <a:cubicBezTo>
                      <a:pt x="103280" y="455078"/>
                      <a:pt x="102521" y="453561"/>
                      <a:pt x="101761" y="452044"/>
                    </a:cubicBezTo>
                    <a:cubicBezTo>
                      <a:pt x="99483" y="448252"/>
                      <a:pt x="97205" y="443701"/>
                      <a:pt x="94926" y="439909"/>
                    </a:cubicBezTo>
                    <a:cubicBezTo>
                      <a:pt x="94167" y="438392"/>
                      <a:pt x="93408" y="436875"/>
                      <a:pt x="92648" y="435358"/>
                    </a:cubicBezTo>
                    <a:cubicBezTo>
                      <a:pt x="91129" y="431566"/>
                      <a:pt x="89611" y="428532"/>
                      <a:pt x="88092" y="424740"/>
                    </a:cubicBezTo>
                    <a:close/>
                    <a:moveTo>
                      <a:pt x="161771" y="417898"/>
                    </a:moveTo>
                    <a:cubicBezTo>
                      <a:pt x="166316" y="414864"/>
                      <a:pt x="173134" y="415623"/>
                      <a:pt x="176164" y="420173"/>
                    </a:cubicBezTo>
                    <a:cubicBezTo>
                      <a:pt x="179194" y="425482"/>
                      <a:pt x="183739" y="430790"/>
                      <a:pt x="187527" y="435341"/>
                    </a:cubicBezTo>
                    <a:cubicBezTo>
                      <a:pt x="190557" y="439891"/>
                      <a:pt x="190557" y="446717"/>
                      <a:pt x="186012" y="449750"/>
                    </a:cubicBezTo>
                    <a:cubicBezTo>
                      <a:pt x="183739" y="451267"/>
                      <a:pt x="181466" y="452025"/>
                      <a:pt x="179194" y="452025"/>
                    </a:cubicBezTo>
                    <a:cubicBezTo>
                      <a:pt x="176921" y="452025"/>
                      <a:pt x="173891" y="451267"/>
                      <a:pt x="171619" y="448233"/>
                    </a:cubicBezTo>
                    <a:cubicBezTo>
                      <a:pt x="167074" y="442925"/>
                      <a:pt x="163286" y="437616"/>
                      <a:pt x="159498" y="431549"/>
                    </a:cubicBezTo>
                    <a:cubicBezTo>
                      <a:pt x="155711" y="426998"/>
                      <a:pt x="157226" y="420931"/>
                      <a:pt x="161771" y="417898"/>
                    </a:cubicBezTo>
                    <a:close/>
                    <a:moveTo>
                      <a:pt x="31136" y="373923"/>
                    </a:moveTo>
                    <a:cubicBezTo>
                      <a:pt x="33414" y="384541"/>
                      <a:pt x="37211" y="394401"/>
                      <a:pt x="41008" y="404261"/>
                    </a:cubicBezTo>
                    <a:lnTo>
                      <a:pt x="79738" y="404261"/>
                    </a:lnTo>
                    <a:cubicBezTo>
                      <a:pt x="79738" y="403503"/>
                      <a:pt x="78979" y="401986"/>
                      <a:pt x="78979" y="401227"/>
                    </a:cubicBezTo>
                    <a:cubicBezTo>
                      <a:pt x="78219" y="399710"/>
                      <a:pt x="77460" y="398952"/>
                      <a:pt x="77460" y="397435"/>
                    </a:cubicBezTo>
                    <a:cubicBezTo>
                      <a:pt x="75182" y="391367"/>
                      <a:pt x="73663" y="385300"/>
                      <a:pt x="72144" y="379232"/>
                    </a:cubicBezTo>
                    <a:cubicBezTo>
                      <a:pt x="71385" y="378473"/>
                      <a:pt x="71385" y="378473"/>
                      <a:pt x="71385" y="377715"/>
                    </a:cubicBezTo>
                    <a:cubicBezTo>
                      <a:pt x="71385" y="376956"/>
                      <a:pt x="70625" y="375439"/>
                      <a:pt x="70625" y="373923"/>
                    </a:cubicBezTo>
                    <a:close/>
                    <a:moveTo>
                      <a:pt x="499728" y="361797"/>
                    </a:moveTo>
                    <a:cubicBezTo>
                      <a:pt x="505037" y="363315"/>
                      <a:pt x="508071" y="369384"/>
                      <a:pt x="506554" y="374694"/>
                    </a:cubicBezTo>
                    <a:cubicBezTo>
                      <a:pt x="504279" y="381522"/>
                      <a:pt x="501245" y="387591"/>
                      <a:pt x="498970" y="394418"/>
                    </a:cubicBezTo>
                    <a:cubicBezTo>
                      <a:pt x="497453" y="398211"/>
                      <a:pt x="493661" y="400487"/>
                      <a:pt x="489868" y="400487"/>
                    </a:cubicBezTo>
                    <a:cubicBezTo>
                      <a:pt x="488352" y="400487"/>
                      <a:pt x="486835" y="399729"/>
                      <a:pt x="485318" y="399729"/>
                    </a:cubicBezTo>
                    <a:cubicBezTo>
                      <a:pt x="480767" y="397453"/>
                      <a:pt x="477733" y="391384"/>
                      <a:pt x="480009" y="386073"/>
                    </a:cubicBezTo>
                    <a:cubicBezTo>
                      <a:pt x="483042" y="380004"/>
                      <a:pt x="485318" y="373935"/>
                      <a:pt x="486835" y="367866"/>
                    </a:cubicBezTo>
                    <a:cubicBezTo>
                      <a:pt x="489110" y="362556"/>
                      <a:pt x="494419" y="360280"/>
                      <a:pt x="499728" y="361797"/>
                    </a:cubicBezTo>
                    <a:close/>
                    <a:moveTo>
                      <a:pt x="132907" y="343643"/>
                    </a:moveTo>
                    <a:cubicBezTo>
                      <a:pt x="138227" y="342126"/>
                      <a:pt x="143546" y="345161"/>
                      <a:pt x="145066" y="350471"/>
                    </a:cubicBezTo>
                    <a:cubicBezTo>
                      <a:pt x="146586" y="356540"/>
                      <a:pt x="148865" y="363368"/>
                      <a:pt x="150385" y="368678"/>
                    </a:cubicBezTo>
                    <a:cubicBezTo>
                      <a:pt x="152665" y="373988"/>
                      <a:pt x="149625" y="380057"/>
                      <a:pt x="144306" y="381575"/>
                    </a:cubicBezTo>
                    <a:cubicBezTo>
                      <a:pt x="142786" y="382333"/>
                      <a:pt x="142026" y="382333"/>
                      <a:pt x="141266" y="382333"/>
                    </a:cubicBezTo>
                    <a:cubicBezTo>
                      <a:pt x="136707" y="382333"/>
                      <a:pt x="132907" y="380057"/>
                      <a:pt x="131388" y="375506"/>
                    </a:cubicBezTo>
                    <a:cubicBezTo>
                      <a:pt x="129108" y="368678"/>
                      <a:pt x="126828" y="362609"/>
                      <a:pt x="125309" y="355781"/>
                    </a:cubicBezTo>
                    <a:cubicBezTo>
                      <a:pt x="123789" y="350471"/>
                      <a:pt x="127588" y="344402"/>
                      <a:pt x="132907" y="343643"/>
                    </a:cubicBezTo>
                    <a:close/>
                    <a:moveTo>
                      <a:pt x="21263" y="323864"/>
                    </a:moveTo>
                    <a:cubicBezTo>
                      <a:pt x="22782" y="333724"/>
                      <a:pt x="24301" y="344342"/>
                      <a:pt x="25820" y="354203"/>
                    </a:cubicBezTo>
                    <a:lnTo>
                      <a:pt x="66069" y="354203"/>
                    </a:lnTo>
                    <a:cubicBezTo>
                      <a:pt x="65309" y="348135"/>
                      <a:pt x="63790" y="342826"/>
                      <a:pt x="63031" y="337516"/>
                    </a:cubicBezTo>
                    <a:cubicBezTo>
                      <a:pt x="63031" y="336758"/>
                      <a:pt x="63031" y="336758"/>
                      <a:pt x="63031" y="335999"/>
                    </a:cubicBezTo>
                    <a:cubicBezTo>
                      <a:pt x="63031" y="332207"/>
                      <a:pt x="62272" y="327656"/>
                      <a:pt x="61512" y="323864"/>
                    </a:cubicBezTo>
                    <a:close/>
                    <a:moveTo>
                      <a:pt x="509625" y="282911"/>
                    </a:moveTo>
                    <a:cubicBezTo>
                      <a:pt x="514955" y="282911"/>
                      <a:pt x="519524" y="286704"/>
                      <a:pt x="519524" y="292773"/>
                    </a:cubicBezTo>
                    <a:lnTo>
                      <a:pt x="519524" y="293532"/>
                    </a:lnTo>
                    <a:cubicBezTo>
                      <a:pt x="519524" y="300360"/>
                      <a:pt x="519524" y="307187"/>
                      <a:pt x="518763" y="313256"/>
                    </a:cubicBezTo>
                    <a:cubicBezTo>
                      <a:pt x="518763" y="318567"/>
                      <a:pt x="514194" y="323118"/>
                      <a:pt x="508863" y="323118"/>
                    </a:cubicBezTo>
                    <a:cubicBezTo>
                      <a:pt x="508102" y="323118"/>
                      <a:pt x="508102" y="323118"/>
                      <a:pt x="508102" y="322360"/>
                    </a:cubicBezTo>
                    <a:cubicBezTo>
                      <a:pt x="502010" y="322360"/>
                      <a:pt x="498202" y="317808"/>
                      <a:pt x="498964" y="311739"/>
                    </a:cubicBezTo>
                    <a:cubicBezTo>
                      <a:pt x="498964" y="305670"/>
                      <a:pt x="498964" y="299601"/>
                      <a:pt x="498964" y="293532"/>
                    </a:cubicBezTo>
                    <a:cubicBezTo>
                      <a:pt x="498964" y="287463"/>
                      <a:pt x="503533" y="282911"/>
                      <a:pt x="509625" y="282911"/>
                    </a:cubicBezTo>
                    <a:close/>
                    <a:moveTo>
                      <a:pt x="20504" y="273047"/>
                    </a:moveTo>
                    <a:cubicBezTo>
                      <a:pt x="20504" y="279873"/>
                      <a:pt x="19744" y="286699"/>
                      <a:pt x="19744" y="293525"/>
                    </a:cubicBezTo>
                    <a:cubicBezTo>
                      <a:pt x="19744" y="296559"/>
                      <a:pt x="20504" y="300352"/>
                      <a:pt x="20504" y="303385"/>
                    </a:cubicBezTo>
                    <a:lnTo>
                      <a:pt x="60753" y="303385"/>
                    </a:lnTo>
                    <a:cubicBezTo>
                      <a:pt x="60753" y="300352"/>
                      <a:pt x="60753" y="296559"/>
                      <a:pt x="60753" y="293525"/>
                    </a:cubicBezTo>
                    <a:cubicBezTo>
                      <a:pt x="60753" y="286699"/>
                      <a:pt x="60753" y="279873"/>
                      <a:pt x="61512" y="273805"/>
                    </a:cubicBezTo>
                    <a:cubicBezTo>
                      <a:pt x="61512" y="273047"/>
                      <a:pt x="61512" y="273047"/>
                      <a:pt x="61512" y="273047"/>
                    </a:cubicBezTo>
                    <a:close/>
                    <a:moveTo>
                      <a:pt x="129811" y="263173"/>
                    </a:moveTo>
                    <a:cubicBezTo>
                      <a:pt x="135111" y="263932"/>
                      <a:pt x="138897" y="268484"/>
                      <a:pt x="138897" y="274553"/>
                    </a:cubicBezTo>
                    <a:cubicBezTo>
                      <a:pt x="138140" y="280622"/>
                      <a:pt x="138140" y="286691"/>
                      <a:pt x="138140" y="292760"/>
                    </a:cubicBezTo>
                    <a:lnTo>
                      <a:pt x="138140" y="293518"/>
                    </a:lnTo>
                    <a:cubicBezTo>
                      <a:pt x="138140" y="298829"/>
                      <a:pt x="133597" y="303380"/>
                      <a:pt x="128297" y="303380"/>
                    </a:cubicBezTo>
                    <a:cubicBezTo>
                      <a:pt x="122997" y="303380"/>
                      <a:pt x="118454" y="299587"/>
                      <a:pt x="117697" y="294277"/>
                    </a:cubicBezTo>
                    <a:lnTo>
                      <a:pt x="117697" y="293518"/>
                    </a:lnTo>
                    <a:cubicBezTo>
                      <a:pt x="117697" y="286691"/>
                      <a:pt x="118454" y="279863"/>
                      <a:pt x="118454" y="273035"/>
                    </a:cubicBezTo>
                    <a:cubicBezTo>
                      <a:pt x="119211" y="266966"/>
                      <a:pt x="123754" y="263173"/>
                      <a:pt x="129811" y="263173"/>
                    </a:cubicBezTo>
                    <a:close/>
                    <a:moveTo>
                      <a:pt x="28098" y="222230"/>
                    </a:moveTo>
                    <a:cubicBezTo>
                      <a:pt x="25820" y="232090"/>
                      <a:pt x="24301" y="242708"/>
                      <a:pt x="22782" y="252568"/>
                    </a:cubicBezTo>
                    <a:lnTo>
                      <a:pt x="63031" y="252568"/>
                    </a:lnTo>
                    <a:cubicBezTo>
                      <a:pt x="63031" y="251810"/>
                      <a:pt x="63031" y="251052"/>
                      <a:pt x="63031" y="250293"/>
                    </a:cubicBezTo>
                    <a:cubicBezTo>
                      <a:pt x="63031" y="250293"/>
                      <a:pt x="63031" y="249535"/>
                      <a:pt x="63031" y="249535"/>
                    </a:cubicBezTo>
                    <a:cubicBezTo>
                      <a:pt x="64550" y="242708"/>
                      <a:pt x="65309" y="236641"/>
                      <a:pt x="66828" y="229815"/>
                    </a:cubicBezTo>
                    <a:cubicBezTo>
                      <a:pt x="66828" y="229056"/>
                      <a:pt x="66828" y="227539"/>
                      <a:pt x="67588" y="226022"/>
                    </a:cubicBezTo>
                    <a:cubicBezTo>
                      <a:pt x="67588" y="225264"/>
                      <a:pt x="67588" y="223747"/>
                      <a:pt x="68347" y="222230"/>
                    </a:cubicBezTo>
                    <a:close/>
                    <a:moveTo>
                      <a:pt x="492894" y="204013"/>
                    </a:moveTo>
                    <a:cubicBezTo>
                      <a:pt x="498219" y="202497"/>
                      <a:pt x="504304" y="205530"/>
                      <a:pt x="505825" y="210836"/>
                    </a:cubicBezTo>
                    <a:cubicBezTo>
                      <a:pt x="508108" y="216901"/>
                      <a:pt x="510390" y="223724"/>
                      <a:pt x="511911" y="230547"/>
                    </a:cubicBezTo>
                    <a:cubicBezTo>
                      <a:pt x="513432" y="235854"/>
                      <a:pt x="509629" y="241161"/>
                      <a:pt x="504304" y="242677"/>
                    </a:cubicBezTo>
                    <a:cubicBezTo>
                      <a:pt x="503543" y="243435"/>
                      <a:pt x="502783" y="243435"/>
                      <a:pt x="502022" y="243435"/>
                    </a:cubicBezTo>
                    <a:cubicBezTo>
                      <a:pt x="497458" y="243435"/>
                      <a:pt x="493655" y="240403"/>
                      <a:pt x="492133" y="235854"/>
                    </a:cubicBezTo>
                    <a:cubicBezTo>
                      <a:pt x="490612" y="229031"/>
                      <a:pt x="489091" y="222966"/>
                      <a:pt x="486809" y="216901"/>
                    </a:cubicBezTo>
                    <a:cubicBezTo>
                      <a:pt x="485287" y="211595"/>
                      <a:pt x="487569" y="206288"/>
                      <a:pt x="492894" y="204013"/>
                    </a:cubicBezTo>
                    <a:close/>
                    <a:moveTo>
                      <a:pt x="151873" y="186619"/>
                    </a:moveTo>
                    <a:cubicBezTo>
                      <a:pt x="157203" y="188895"/>
                      <a:pt x="159488" y="194964"/>
                      <a:pt x="157203" y="200274"/>
                    </a:cubicBezTo>
                    <a:cubicBezTo>
                      <a:pt x="154919" y="205585"/>
                      <a:pt x="152634" y="211654"/>
                      <a:pt x="150350" y="217723"/>
                    </a:cubicBezTo>
                    <a:cubicBezTo>
                      <a:pt x="148827" y="222274"/>
                      <a:pt x="145019" y="224550"/>
                      <a:pt x="140450" y="224550"/>
                    </a:cubicBezTo>
                    <a:cubicBezTo>
                      <a:pt x="139689" y="224550"/>
                      <a:pt x="138927" y="224550"/>
                      <a:pt x="137404" y="224550"/>
                    </a:cubicBezTo>
                    <a:cubicBezTo>
                      <a:pt x="132074" y="222274"/>
                      <a:pt x="129028" y="216964"/>
                      <a:pt x="131312" y="211654"/>
                    </a:cubicBezTo>
                    <a:cubicBezTo>
                      <a:pt x="133597" y="204826"/>
                      <a:pt x="135881" y="197998"/>
                      <a:pt x="138927" y="191929"/>
                    </a:cubicBezTo>
                    <a:cubicBezTo>
                      <a:pt x="141212" y="186619"/>
                      <a:pt x="147304" y="184343"/>
                      <a:pt x="151873" y="186619"/>
                    </a:cubicBezTo>
                    <a:close/>
                    <a:moveTo>
                      <a:pt x="218736" y="186536"/>
                    </a:moveTo>
                    <a:lnTo>
                      <a:pt x="281780" y="186536"/>
                    </a:lnTo>
                    <a:cubicBezTo>
                      <a:pt x="288616" y="186536"/>
                      <a:pt x="292414" y="190330"/>
                      <a:pt x="292414" y="196401"/>
                    </a:cubicBezTo>
                    <a:cubicBezTo>
                      <a:pt x="292414" y="202471"/>
                      <a:pt x="288616" y="207024"/>
                      <a:pt x="281780" y="207024"/>
                    </a:cubicBezTo>
                    <a:lnTo>
                      <a:pt x="264310" y="207024"/>
                    </a:lnTo>
                    <a:lnTo>
                      <a:pt x="322037" y="294288"/>
                    </a:lnTo>
                    <a:lnTo>
                      <a:pt x="379004" y="207024"/>
                    </a:lnTo>
                    <a:lnTo>
                      <a:pt x="361534" y="207024"/>
                    </a:lnTo>
                    <a:cubicBezTo>
                      <a:pt x="355457" y="207024"/>
                      <a:pt x="351659" y="202471"/>
                      <a:pt x="351659" y="196401"/>
                    </a:cubicBezTo>
                    <a:cubicBezTo>
                      <a:pt x="351659" y="190330"/>
                      <a:pt x="355457" y="186536"/>
                      <a:pt x="361534" y="186536"/>
                    </a:cubicBezTo>
                    <a:lnTo>
                      <a:pt x="425337" y="186536"/>
                    </a:lnTo>
                    <a:cubicBezTo>
                      <a:pt x="431413" y="186536"/>
                      <a:pt x="435211" y="190330"/>
                      <a:pt x="435211" y="196401"/>
                    </a:cubicBezTo>
                    <a:cubicBezTo>
                      <a:pt x="435211" y="202471"/>
                      <a:pt x="431413" y="207024"/>
                      <a:pt x="425337" y="207024"/>
                    </a:cubicBezTo>
                    <a:lnTo>
                      <a:pt x="405588" y="207024"/>
                    </a:lnTo>
                    <a:cubicBezTo>
                      <a:pt x="404069" y="207024"/>
                      <a:pt x="402550" y="207024"/>
                      <a:pt x="401031" y="209301"/>
                    </a:cubicBezTo>
                    <a:lnTo>
                      <a:pt x="337987" y="307947"/>
                    </a:lnTo>
                    <a:lnTo>
                      <a:pt x="373687" y="307947"/>
                    </a:lnTo>
                    <a:cubicBezTo>
                      <a:pt x="380523" y="307947"/>
                      <a:pt x="384321" y="311741"/>
                      <a:pt x="384321" y="317812"/>
                    </a:cubicBezTo>
                    <a:cubicBezTo>
                      <a:pt x="384321" y="324641"/>
                      <a:pt x="380523" y="328435"/>
                      <a:pt x="373687" y="328435"/>
                    </a:cubicBezTo>
                    <a:lnTo>
                      <a:pt x="331911" y="328435"/>
                    </a:lnTo>
                    <a:lnTo>
                      <a:pt x="331911" y="338300"/>
                    </a:lnTo>
                    <a:lnTo>
                      <a:pt x="373687" y="338300"/>
                    </a:lnTo>
                    <a:cubicBezTo>
                      <a:pt x="380523" y="338300"/>
                      <a:pt x="384321" y="342094"/>
                      <a:pt x="384321" y="348164"/>
                    </a:cubicBezTo>
                    <a:cubicBezTo>
                      <a:pt x="384321" y="354994"/>
                      <a:pt x="380523" y="358788"/>
                      <a:pt x="373687" y="358788"/>
                    </a:cubicBezTo>
                    <a:lnTo>
                      <a:pt x="331911" y="358788"/>
                    </a:lnTo>
                    <a:lnTo>
                      <a:pt x="331911" y="399005"/>
                    </a:lnTo>
                    <a:lnTo>
                      <a:pt x="355457" y="399005"/>
                    </a:lnTo>
                    <a:cubicBezTo>
                      <a:pt x="361534" y="399005"/>
                      <a:pt x="365332" y="402799"/>
                      <a:pt x="365332" y="408870"/>
                    </a:cubicBezTo>
                    <a:cubicBezTo>
                      <a:pt x="365332" y="415699"/>
                      <a:pt x="361534" y="419493"/>
                      <a:pt x="355457" y="419493"/>
                    </a:cubicBezTo>
                    <a:lnTo>
                      <a:pt x="288616" y="419493"/>
                    </a:lnTo>
                    <a:cubicBezTo>
                      <a:pt x="282539" y="419493"/>
                      <a:pt x="278742" y="415699"/>
                      <a:pt x="278742" y="408870"/>
                    </a:cubicBezTo>
                    <a:cubicBezTo>
                      <a:pt x="278742" y="402799"/>
                      <a:pt x="282539" y="399005"/>
                      <a:pt x="288616" y="399005"/>
                    </a:cubicBezTo>
                    <a:lnTo>
                      <a:pt x="312162" y="399005"/>
                    </a:lnTo>
                    <a:lnTo>
                      <a:pt x="312162" y="358788"/>
                    </a:lnTo>
                    <a:lnTo>
                      <a:pt x="270386" y="358788"/>
                    </a:lnTo>
                    <a:cubicBezTo>
                      <a:pt x="264310" y="358788"/>
                      <a:pt x="259752" y="354994"/>
                      <a:pt x="259752" y="348164"/>
                    </a:cubicBezTo>
                    <a:cubicBezTo>
                      <a:pt x="259752" y="342094"/>
                      <a:pt x="264310" y="338300"/>
                      <a:pt x="270386" y="338300"/>
                    </a:cubicBezTo>
                    <a:lnTo>
                      <a:pt x="312162" y="338300"/>
                    </a:lnTo>
                    <a:lnTo>
                      <a:pt x="312162" y="328435"/>
                    </a:lnTo>
                    <a:lnTo>
                      <a:pt x="270386" y="328435"/>
                    </a:lnTo>
                    <a:cubicBezTo>
                      <a:pt x="264310" y="328435"/>
                      <a:pt x="259752" y="324641"/>
                      <a:pt x="259752" y="317812"/>
                    </a:cubicBezTo>
                    <a:cubicBezTo>
                      <a:pt x="259752" y="311741"/>
                      <a:pt x="264310" y="307947"/>
                      <a:pt x="270386" y="307947"/>
                    </a:cubicBezTo>
                    <a:lnTo>
                      <a:pt x="305326" y="307947"/>
                    </a:lnTo>
                    <a:lnTo>
                      <a:pt x="242283" y="209301"/>
                    </a:lnTo>
                    <a:cubicBezTo>
                      <a:pt x="241523" y="207024"/>
                      <a:pt x="240004" y="207024"/>
                      <a:pt x="238485" y="207024"/>
                    </a:cubicBezTo>
                    <a:lnTo>
                      <a:pt x="218736" y="207024"/>
                    </a:lnTo>
                    <a:cubicBezTo>
                      <a:pt x="211900" y="207024"/>
                      <a:pt x="208102" y="202471"/>
                      <a:pt x="208102" y="196401"/>
                    </a:cubicBezTo>
                    <a:cubicBezTo>
                      <a:pt x="208102" y="190330"/>
                      <a:pt x="211900" y="186536"/>
                      <a:pt x="218736" y="186536"/>
                    </a:cubicBezTo>
                    <a:close/>
                    <a:moveTo>
                      <a:pt x="44805" y="172171"/>
                    </a:moveTo>
                    <a:cubicBezTo>
                      <a:pt x="41008" y="182031"/>
                      <a:pt x="37211" y="191891"/>
                      <a:pt x="33414" y="202510"/>
                    </a:cubicBezTo>
                    <a:lnTo>
                      <a:pt x="73663" y="202510"/>
                    </a:lnTo>
                    <a:cubicBezTo>
                      <a:pt x="74422" y="197959"/>
                      <a:pt x="75941" y="193408"/>
                      <a:pt x="77460" y="188858"/>
                    </a:cubicBezTo>
                    <a:cubicBezTo>
                      <a:pt x="77460" y="188099"/>
                      <a:pt x="78219" y="186582"/>
                      <a:pt x="78979" y="185065"/>
                    </a:cubicBezTo>
                    <a:cubicBezTo>
                      <a:pt x="80498" y="180514"/>
                      <a:pt x="82016" y="175963"/>
                      <a:pt x="83535" y="172171"/>
                    </a:cubicBezTo>
                    <a:close/>
                    <a:moveTo>
                      <a:pt x="451103" y="136487"/>
                    </a:moveTo>
                    <a:cubicBezTo>
                      <a:pt x="455664" y="132683"/>
                      <a:pt x="461746" y="133444"/>
                      <a:pt x="465547" y="138009"/>
                    </a:cubicBezTo>
                    <a:cubicBezTo>
                      <a:pt x="470108" y="143335"/>
                      <a:pt x="473909" y="148661"/>
                      <a:pt x="477709" y="154748"/>
                    </a:cubicBezTo>
                    <a:cubicBezTo>
                      <a:pt x="481510" y="159313"/>
                      <a:pt x="479990" y="165400"/>
                      <a:pt x="475429" y="168444"/>
                    </a:cubicBezTo>
                    <a:cubicBezTo>
                      <a:pt x="473909" y="169966"/>
                      <a:pt x="471628" y="169966"/>
                      <a:pt x="469347" y="169966"/>
                    </a:cubicBezTo>
                    <a:cubicBezTo>
                      <a:pt x="466307" y="169966"/>
                      <a:pt x="463266" y="168444"/>
                      <a:pt x="460986" y="166161"/>
                    </a:cubicBezTo>
                    <a:cubicBezTo>
                      <a:pt x="457945" y="160835"/>
                      <a:pt x="454144" y="155509"/>
                      <a:pt x="449583" y="150183"/>
                    </a:cubicBezTo>
                    <a:cubicBezTo>
                      <a:pt x="446542" y="146379"/>
                      <a:pt x="446542" y="139531"/>
                      <a:pt x="451103" y="136487"/>
                    </a:cubicBezTo>
                    <a:close/>
                    <a:moveTo>
                      <a:pt x="185242" y="122835"/>
                    </a:moveTo>
                    <a:cubicBezTo>
                      <a:pt x="189040" y="119037"/>
                      <a:pt x="195876" y="119037"/>
                      <a:pt x="199674" y="122835"/>
                    </a:cubicBezTo>
                    <a:cubicBezTo>
                      <a:pt x="203472" y="126632"/>
                      <a:pt x="203472" y="132709"/>
                      <a:pt x="199674" y="137266"/>
                    </a:cubicBezTo>
                    <a:cubicBezTo>
                      <a:pt x="195117" y="141823"/>
                      <a:pt x="191319" y="146381"/>
                      <a:pt x="186762" y="150938"/>
                    </a:cubicBezTo>
                    <a:cubicBezTo>
                      <a:pt x="185242" y="153976"/>
                      <a:pt x="182204" y="154736"/>
                      <a:pt x="179166" y="154736"/>
                    </a:cubicBezTo>
                    <a:cubicBezTo>
                      <a:pt x="176887" y="154736"/>
                      <a:pt x="174609" y="153976"/>
                      <a:pt x="173090" y="152457"/>
                    </a:cubicBezTo>
                    <a:cubicBezTo>
                      <a:pt x="168532" y="149419"/>
                      <a:pt x="167773" y="142583"/>
                      <a:pt x="171571" y="138026"/>
                    </a:cubicBezTo>
                    <a:cubicBezTo>
                      <a:pt x="176128" y="132709"/>
                      <a:pt x="180685" y="127392"/>
                      <a:pt x="185242" y="122835"/>
                    </a:cubicBezTo>
                    <a:close/>
                    <a:moveTo>
                      <a:pt x="81257" y="111494"/>
                    </a:moveTo>
                    <a:cubicBezTo>
                      <a:pt x="71385" y="123629"/>
                      <a:pt x="62272" y="137282"/>
                      <a:pt x="54677" y="151692"/>
                    </a:cubicBezTo>
                    <a:lnTo>
                      <a:pt x="92648" y="151692"/>
                    </a:lnTo>
                    <a:lnTo>
                      <a:pt x="92648" y="150934"/>
                    </a:lnTo>
                    <a:cubicBezTo>
                      <a:pt x="93408" y="149417"/>
                      <a:pt x="94167" y="147900"/>
                      <a:pt x="94926" y="146383"/>
                    </a:cubicBezTo>
                    <a:cubicBezTo>
                      <a:pt x="97205" y="142591"/>
                      <a:pt x="99483" y="138799"/>
                      <a:pt x="101761" y="135006"/>
                    </a:cubicBezTo>
                    <a:cubicBezTo>
                      <a:pt x="102521" y="133489"/>
                      <a:pt x="103280" y="131972"/>
                      <a:pt x="104039" y="130455"/>
                    </a:cubicBezTo>
                    <a:cubicBezTo>
                      <a:pt x="107077" y="125905"/>
                      <a:pt x="110115" y="121354"/>
                      <a:pt x="113152" y="116803"/>
                    </a:cubicBezTo>
                    <a:cubicBezTo>
                      <a:pt x="113912" y="114528"/>
                      <a:pt x="115431" y="113011"/>
                      <a:pt x="116190" y="111494"/>
                    </a:cubicBezTo>
                    <a:close/>
                    <a:moveTo>
                      <a:pt x="400213" y="85002"/>
                    </a:moveTo>
                    <a:cubicBezTo>
                      <a:pt x="406282" y="88033"/>
                      <a:pt x="412351" y="91822"/>
                      <a:pt x="418420" y="95611"/>
                    </a:cubicBezTo>
                    <a:cubicBezTo>
                      <a:pt x="422972" y="98642"/>
                      <a:pt x="424489" y="104704"/>
                      <a:pt x="421455" y="109251"/>
                    </a:cubicBezTo>
                    <a:cubicBezTo>
                      <a:pt x="419179" y="112282"/>
                      <a:pt x="416144" y="113798"/>
                      <a:pt x="413110" y="113798"/>
                    </a:cubicBezTo>
                    <a:cubicBezTo>
                      <a:pt x="410834" y="113798"/>
                      <a:pt x="409317" y="113798"/>
                      <a:pt x="407800" y="112282"/>
                    </a:cubicBezTo>
                    <a:cubicBezTo>
                      <a:pt x="402489" y="109251"/>
                      <a:pt x="396420" y="106220"/>
                      <a:pt x="391110" y="103189"/>
                    </a:cubicBezTo>
                    <a:cubicBezTo>
                      <a:pt x="385799" y="100915"/>
                      <a:pt x="384282" y="94853"/>
                      <a:pt x="386558" y="89549"/>
                    </a:cubicBezTo>
                    <a:cubicBezTo>
                      <a:pt x="388834" y="84244"/>
                      <a:pt x="394903" y="82729"/>
                      <a:pt x="400213" y="85002"/>
                    </a:cubicBezTo>
                    <a:close/>
                    <a:moveTo>
                      <a:pt x="255897" y="76571"/>
                    </a:moveTo>
                    <a:cubicBezTo>
                      <a:pt x="261215" y="75053"/>
                      <a:pt x="266534" y="77330"/>
                      <a:pt x="268814" y="82644"/>
                    </a:cubicBezTo>
                    <a:cubicBezTo>
                      <a:pt x="271093" y="87958"/>
                      <a:pt x="268054" y="94032"/>
                      <a:pt x="262735" y="95550"/>
                    </a:cubicBezTo>
                    <a:cubicBezTo>
                      <a:pt x="257416" y="97827"/>
                      <a:pt x="251338" y="100864"/>
                      <a:pt x="245259" y="103141"/>
                    </a:cubicBezTo>
                    <a:cubicBezTo>
                      <a:pt x="243739" y="103901"/>
                      <a:pt x="242219" y="104660"/>
                      <a:pt x="240700" y="104660"/>
                    </a:cubicBezTo>
                    <a:cubicBezTo>
                      <a:pt x="237660" y="104660"/>
                      <a:pt x="233861" y="102382"/>
                      <a:pt x="231582" y="99346"/>
                    </a:cubicBezTo>
                    <a:cubicBezTo>
                      <a:pt x="229302" y="94032"/>
                      <a:pt x="231582" y="87958"/>
                      <a:pt x="236141" y="85681"/>
                    </a:cubicBezTo>
                    <a:cubicBezTo>
                      <a:pt x="242979" y="81885"/>
                      <a:pt x="249058" y="79608"/>
                      <a:pt x="255897" y="76571"/>
                    </a:cubicBezTo>
                    <a:close/>
                    <a:moveTo>
                      <a:pt x="318232" y="65184"/>
                    </a:moveTo>
                    <a:lnTo>
                      <a:pt x="318990" y="65184"/>
                    </a:lnTo>
                    <a:cubicBezTo>
                      <a:pt x="325813" y="65184"/>
                      <a:pt x="332636" y="65944"/>
                      <a:pt x="339459" y="66705"/>
                    </a:cubicBezTo>
                    <a:cubicBezTo>
                      <a:pt x="344766" y="67465"/>
                      <a:pt x="349314" y="72028"/>
                      <a:pt x="348556" y="78111"/>
                    </a:cubicBezTo>
                    <a:cubicBezTo>
                      <a:pt x="347798" y="83435"/>
                      <a:pt x="343249" y="87237"/>
                      <a:pt x="337943" y="87237"/>
                    </a:cubicBezTo>
                    <a:cubicBezTo>
                      <a:pt x="337943" y="87237"/>
                      <a:pt x="337184" y="86476"/>
                      <a:pt x="337184" y="86476"/>
                    </a:cubicBezTo>
                    <a:cubicBezTo>
                      <a:pt x="331120" y="85716"/>
                      <a:pt x="325055" y="85716"/>
                      <a:pt x="318990" y="85716"/>
                    </a:cubicBezTo>
                    <a:cubicBezTo>
                      <a:pt x="312925" y="85716"/>
                      <a:pt x="308376" y="81153"/>
                      <a:pt x="308376" y="75830"/>
                    </a:cubicBezTo>
                    <a:cubicBezTo>
                      <a:pt x="308376" y="69746"/>
                      <a:pt x="312925" y="65184"/>
                      <a:pt x="318232" y="65184"/>
                    </a:cubicBezTo>
                    <a:close/>
                    <a:moveTo>
                      <a:pt x="133656" y="60677"/>
                    </a:moveTo>
                    <a:cubicBezTo>
                      <a:pt x="121506" y="69778"/>
                      <a:pt x="109355" y="79638"/>
                      <a:pt x="98723" y="91015"/>
                    </a:cubicBezTo>
                    <a:lnTo>
                      <a:pt x="132138" y="91015"/>
                    </a:lnTo>
                    <a:cubicBezTo>
                      <a:pt x="133656" y="89498"/>
                      <a:pt x="135175" y="87223"/>
                      <a:pt x="136694" y="85706"/>
                    </a:cubicBezTo>
                    <a:cubicBezTo>
                      <a:pt x="138213" y="83431"/>
                      <a:pt x="140491" y="81155"/>
                      <a:pt x="142010" y="79638"/>
                    </a:cubicBezTo>
                    <a:cubicBezTo>
                      <a:pt x="144288" y="77363"/>
                      <a:pt x="146566" y="75088"/>
                      <a:pt x="148085" y="73571"/>
                    </a:cubicBezTo>
                    <a:cubicBezTo>
                      <a:pt x="150364" y="71295"/>
                      <a:pt x="151882" y="69020"/>
                      <a:pt x="154161" y="67503"/>
                    </a:cubicBezTo>
                    <a:cubicBezTo>
                      <a:pt x="156439" y="65228"/>
                      <a:pt x="159477" y="62952"/>
                      <a:pt x="161755" y="60677"/>
                    </a:cubicBezTo>
                    <a:close/>
                    <a:moveTo>
                      <a:pt x="214914" y="25029"/>
                    </a:moveTo>
                    <a:cubicBezTo>
                      <a:pt x="198966" y="28063"/>
                      <a:pt x="183018" y="33372"/>
                      <a:pt x="168589" y="40198"/>
                    </a:cubicBezTo>
                    <a:lnTo>
                      <a:pt x="188334" y="40198"/>
                    </a:lnTo>
                    <a:cubicBezTo>
                      <a:pt x="190612" y="38681"/>
                      <a:pt x="193650" y="37164"/>
                      <a:pt x="196688" y="34889"/>
                    </a:cubicBezTo>
                    <a:cubicBezTo>
                      <a:pt x="198207" y="34131"/>
                      <a:pt x="199725" y="32614"/>
                      <a:pt x="202004" y="31855"/>
                    </a:cubicBezTo>
                    <a:cubicBezTo>
                      <a:pt x="205041" y="30338"/>
                      <a:pt x="208079" y="28063"/>
                      <a:pt x="211877" y="26546"/>
                    </a:cubicBezTo>
                    <a:cubicBezTo>
                      <a:pt x="212636" y="25787"/>
                      <a:pt x="214155" y="25029"/>
                      <a:pt x="214914" y="25029"/>
                    </a:cubicBezTo>
                    <a:close/>
                    <a:moveTo>
                      <a:pt x="318954" y="20478"/>
                    </a:moveTo>
                    <a:cubicBezTo>
                      <a:pt x="310600" y="20478"/>
                      <a:pt x="303006" y="20478"/>
                      <a:pt x="294653" y="21237"/>
                    </a:cubicBezTo>
                    <a:lnTo>
                      <a:pt x="290855" y="21995"/>
                    </a:lnTo>
                    <a:cubicBezTo>
                      <a:pt x="290096" y="21995"/>
                      <a:pt x="290096" y="21995"/>
                      <a:pt x="289337" y="22754"/>
                    </a:cubicBezTo>
                    <a:cubicBezTo>
                      <a:pt x="285540" y="22754"/>
                      <a:pt x="282502" y="23512"/>
                      <a:pt x="278705" y="24271"/>
                    </a:cubicBezTo>
                    <a:cubicBezTo>
                      <a:pt x="278705" y="24271"/>
                      <a:pt x="278705" y="24271"/>
                      <a:pt x="277945" y="24271"/>
                    </a:cubicBezTo>
                    <a:cubicBezTo>
                      <a:pt x="274908" y="25029"/>
                      <a:pt x="271111" y="25787"/>
                      <a:pt x="268073" y="26546"/>
                    </a:cubicBezTo>
                    <a:cubicBezTo>
                      <a:pt x="267314" y="26546"/>
                      <a:pt x="267314" y="26546"/>
                      <a:pt x="266554" y="26546"/>
                    </a:cubicBezTo>
                    <a:cubicBezTo>
                      <a:pt x="263517" y="27304"/>
                      <a:pt x="260479" y="28821"/>
                      <a:pt x="257441" y="29580"/>
                    </a:cubicBezTo>
                    <a:cubicBezTo>
                      <a:pt x="256682" y="29580"/>
                      <a:pt x="255922" y="30338"/>
                      <a:pt x="254404" y="30338"/>
                    </a:cubicBezTo>
                    <a:cubicBezTo>
                      <a:pt x="252125" y="31097"/>
                      <a:pt x="249847" y="31855"/>
                      <a:pt x="246810" y="32614"/>
                    </a:cubicBezTo>
                    <a:cubicBezTo>
                      <a:pt x="245291" y="33372"/>
                      <a:pt x="243012" y="34131"/>
                      <a:pt x="240734" y="35648"/>
                    </a:cubicBezTo>
                    <a:cubicBezTo>
                      <a:pt x="239215" y="35648"/>
                      <a:pt x="238456" y="36406"/>
                      <a:pt x="236937" y="37164"/>
                    </a:cubicBezTo>
                    <a:cubicBezTo>
                      <a:pt x="182259" y="59918"/>
                      <a:pt x="136694" y="105426"/>
                      <a:pt x="109355" y="163069"/>
                    </a:cubicBezTo>
                    <a:cubicBezTo>
                      <a:pt x="109355" y="163828"/>
                      <a:pt x="109355" y="163828"/>
                      <a:pt x="109355" y="164586"/>
                    </a:cubicBezTo>
                    <a:cubicBezTo>
                      <a:pt x="107836" y="167620"/>
                      <a:pt x="106318" y="170654"/>
                      <a:pt x="104799" y="174446"/>
                    </a:cubicBezTo>
                    <a:cubicBezTo>
                      <a:pt x="104039" y="175205"/>
                      <a:pt x="103280" y="176722"/>
                      <a:pt x="103280" y="178239"/>
                    </a:cubicBezTo>
                    <a:cubicBezTo>
                      <a:pt x="101761" y="180514"/>
                      <a:pt x="101002" y="182789"/>
                      <a:pt x="100242" y="185823"/>
                    </a:cubicBezTo>
                    <a:cubicBezTo>
                      <a:pt x="99483" y="187341"/>
                      <a:pt x="98723" y="188858"/>
                      <a:pt x="97964" y="190374"/>
                    </a:cubicBezTo>
                    <a:cubicBezTo>
                      <a:pt x="97205" y="192650"/>
                      <a:pt x="96445" y="194925"/>
                      <a:pt x="95686" y="197201"/>
                    </a:cubicBezTo>
                    <a:cubicBezTo>
                      <a:pt x="95686" y="199476"/>
                      <a:pt x="94926" y="200993"/>
                      <a:pt x="94167" y="203268"/>
                    </a:cubicBezTo>
                    <a:cubicBezTo>
                      <a:pt x="93408" y="204785"/>
                      <a:pt x="92648" y="207061"/>
                      <a:pt x="92648" y="209336"/>
                    </a:cubicBezTo>
                    <a:cubicBezTo>
                      <a:pt x="91889" y="211611"/>
                      <a:pt x="91129" y="213128"/>
                      <a:pt x="90370" y="215404"/>
                    </a:cubicBezTo>
                    <a:cubicBezTo>
                      <a:pt x="90370" y="217679"/>
                      <a:pt x="89611" y="219955"/>
                      <a:pt x="88851" y="221471"/>
                    </a:cubicBezTo>
                    <a:cubicBezTo>
                      <a:pt x="88851" y="223747"/>
                      <a:pt x="88092" y="226022"/>
                      <a:pt x="87332" y="227539"/>
                    </a:cubicBezTo>
                    <a:cubicBezTo>
                      <a:pt x="87332" y="229815"/>
                      <a:pt x="86573" y="232090"/>
                      <a:pt x="86573" y="234365"/>
                    </a:cubicBezTo>
                    <a:cubicBezTo>
                      <a:pt x="85813" y="236641"/>
                      <a:pt x="85813" y="238158"/>
                      <a:pt x="85054" y="240433"/>
                    </a:cubicBezTo>
                    <a:cubicBezTo>
                      <a:pt x="85054" y="242708"/>
                      <a:pt x="84295" y="244984"/>
                      <a:pt x="84295" y="247259"/>
                    </a:cubicBezTo>
                    <a:cubicBezTo>
                      <a:pt x="83535" y="249535"/>
                      <a:pt x="83535" y="251810"/>
                      <a:pt x="83535" y="253327"/>
                    </a:cubicBezTo>
                    <a:cubicBezTo>
                      <a:pt x="82776" y="255602"/>
                      <a:pt x="82776" y="258636"/>
                      <a:pt x="82776" y="260912"/>
                    </a:cubicBezTo>
                    <a:cubicBezTo>
                      <a:pt x="82016" y="262428"/>
                      <a:pt x="82016" y="264704"/>
                      <a:pt x="82016" y="266221"/>
                    </a:cubicBezTo>
                    <a:cubicBezTo>
                      <a:pt x="82016" y="269255"/>
                      <a:pt x="81257" y="272288"/>
                      <a:pt x="81257" y="275322"/>
                    </a:cubicBezTo>
                    <a:cubicBezTo>
                      <a:pt x="81257" y="276839"/>
                      <a:pt x="81257" y="278356"/>
                      <a:pt x="81257" y="279873"/>
                    </a:cubicBezTo>
                    <a:cubicBezTo>
                      <a:pt x="80498" y="284424"/>
                      <a:pt x="80498" y="288975"/>
                      <a:pt x="80498" y="293525"/>
                    </a:cubicBezTo>
                    <a:cubicBezTo>
                      <a:pt x="80498" y="298076"/>
                      <a:pt x="80498" y="302627"/>
                      <a:pt x="81257" y="306419"/>
                    </a:cubicBezTo>
                    <a:cubicBezTo>
                      <a:pt x="81257" y="308695"/>
                      <a:pt x="81257" y="310212"/>
                      <a:pt x="81257" y="311729"/>
                    </a:cubicBezTo>
                    <a:cubicBezTo>
                      <a:pt x="81257" y="314004"/>
                      <a:pt x="81257" y="317038"/>
                      <a:pt x="82016" y="320072"/>
                    </a:cubicBezTo>
                    <a:cubicBezTo>
                      <a:pt x="82016" y="321589"/>
                      <a:pt x="82016" y="323864"/>
                      <a:pt x="82776" y="325381"/>
                    </a:cubicBezTo>
                    <a:cubicBezTo>
                      <a:pt x="82776" y="328415"/>
                      <a:pt x="82776" y="330690"/>
                      <a:pt x="83535" y="332966"/>
                    </a:cubicBezTo>
                    <a:cubicBezTo>
                      <a:pt x="83535" y="335241"/>
                      <a:pt x="83535" y="336758"/>
                      <a:pt x="84295" y="339033"/>
                    </a:cubicBezTo>
                    <a:cubicBezTo>
                      <a:pt x="84295" y="341309"/>
                      <a:pt x="85054" y="343584"/>
                      <a:pt x="85054" y="345859"/>
                    </a:cubicBezTo>
                    <a:cubicBezTo>
                      <a:pt x="85813" y="348135"/>
                      <a:pt x="85813" y="350410"/>
                      <a:pt x="86573" y="351927"/>
                    </a:cubicBezTo>
                    <a:cubicBezTo>
                      <a:pt x="86573" y="354203"/>
                      <a:pt x="87332" y="356478"/>
                      <a:pt x="87332" y="358753"/>
                    </a:cubicBezTo>
                    <a:cubicBezTo>
                      <a:pt x="88092" y="361029"/>
                      <a:pt x="88851" y="362546"/>
                      <a:pt x="88851" y="364821"/>
                    </a:cubicBezTo>
                    <a:cubicBezTo>
                      <a:pt x="89611" y="367096"/>
                      <a:pt x="90370" y="369372"/>
                      <a:pt x="90370" y="370889"/>
                    </a:cubicBezTo>
                    <a:cubicBezTo>
                      <a:pt x="91129" y="373164"/>
                      <a:pt x="91889" y="375439"/>
                      <a:pt x="91889" y="376956"/>
                    </a:cubicBezTo>
                    <a:cubicBezTo>
                      <a:pt x="92648" y="379232"/>
                      <a:pt x="93408" y="381507"/>
                      <a:pt x="94167" y="383783"/>
                    </a:cubicBezTo>
                    <a:cubicBezTo>
                      <a:pt x="94926" y="385300"/>
                      <a:pt x="95686" y="387575"/>
                      <a:pt x="95686" y="389092"/>
                    </a:cubicBezTo>
                    <a:cubicBezTo>
                      <a:pt x="96445" y="391367"/>
                      <a:pt x="97205" y="393643"/>
                      <a:pt x="97964" y="395918"/>
                    </a:cubicBezTo>
                    <a:cubicBezTo>
                      <a:pt x="98723" y="397435"/>
                      <a:pt x="99483" y="398952"/>
                      <a:pt x="100242" y="401227"/>
                    </a:cubicBezTo>
                    <a:cubicBezTo>
                      <a:pt x="101002" y="403503"/>
                      <a:pt x="101761" y="405778"/>
                      <a:pt x="103280" y="408812"/>
                    </a:cubicBezTo>
                    <a:cubicBezTo>
                      <a:pt x="103280" y="409570"/>
                      <a:pt x="104039" y="411087"/>
                      <a:pt x="104799" y="412604"/>
                    </a:cubicBezTo>
                    <a:cubicBezTo>
                      <a:pt x="106318" y="415638"/>
                      <a:pt x="107077" y="418672"/>
                      <a:pt x="108596" y="422464"/>
                    </a:cubicBezTo>
                    <a:cubicBezTo>
                      <a:pt x="109355" y="422464"/>
                      <a:pt x="109355" y="423223"/>
                      <a:pt x="109355" y="423223"/>
                    </a:cubicBezTo>
                    <a:cubicBezTo>
                      <a:pt x="136694" y="481624"/>
                      <a:pt x="182259" y="526374"/>
                      <a:pt x="236937" y="549886"/>
                    </a:cubicBezTo>
                    <a:cubicBezTo>
                      <a:pt x="237697" y="549886"/>
                      <a:pt x="239215" y="550644"/>
                      <a:pt x="240734" y="551403"/>
                    </a:cubicBezTo>
                    <a:cubicBezTo>
                      <a:pt x="243012" y="552161"/>
                      <a:pt x="245291" y="552920"/>
                      <a:pt x="246810" y="553678"/>
                    </a:cubicBezTo>
                    <a:cubicBezTo>
                      <a:pt x="249847" y="554437"/>
                      <a:pt x="252125" y="555195"/>
                      <a:pt x="254404" y="555954"/>
                    </a:cubicBezTo>
                    <a:cubicBezTo>
                      <a:pt x="255922" y="556712"/>
                      <a:pt x="256682" y="556712"/>
                      <a:pt x="257441" y="557471"/>
                    </a:cubicBezTo>
                    <a:cubicBezTo>
                      <a:pt x="260479" y="558229"/>
                      <a:pt x="263517" y="558988"/>
                      <a:pt x="266554" y="559746"/>
                    </a:cubicBezTo>
                    <a:cubicBezTo>
                      <a:pt x="267314" y="559746"/>
                      <a:pt x="267314" y="559746"/>
                      <a:pt x="268073" y="559746"/>
                    </a:cubicBezTo>
                    <a:cubicBezTo>
                      <a:pt x="271111" y="560504"/>
                      <a:pt x="274908" y="561263"/>
                      <a:pt x="277945" y="562021"/>
                    </a:cubicBezTo>
                    <a:cubicBezTo>
                      <a:pt x="278705" y="562021"/>
                      <a:pt x="278705" y="562021"/>
                      <a:pt x="278705" y="562780"/>
                    </a:cubicBezTo>
                    <a:cubicBezTo>
                      <a:pt x="282502" y="562780"/>
                      <a:pt x="285540" y="563538"/>
                      <a:pt x="289337" y="564297"/>
                    </a:cubicBezTo>
                    <a:cubicBezTo>
                      <a:pt x="290096" y="564297"/>
                      <a:pt x="290096" y="564297"/>
                      <a:pt x="290855" y="564297"/>
                    </a:cubicBezTo>
                    <a:lnTo>
                      <a:pt x="294653" y="565055"/>
                    </a:lnTo>
                    <a:cubicBezTo>
                      <a:pt x="303006" y="565814"/>
                      <a:pt x="310600" y="566572"/>
                      <a:pt x="318954" y="566572"/>
                    </a:cubicBezTo>
                    <a:cubicBezTo>
                      <a:pt x="449573" y="566572"/>
                      <a:pt x="556650" y="443701"/>
                      <a:pt x="556650" y="293525"/>
                    </a:cubicBezTo>
                    <a:cubicBezTo>
                      <a:pt x="556650" y="142591"/>
                      <a:pt x="449573" y="20478"/>
                      <a:pt x="318954" y="20478"/>
                    </a:cubicBezTo>
                    <a:close/>
                    <a:moveTo>
                      <a:pt x="258201" y="0"/>
                    </a:moveTo>
                    <a:cubicBezTo>
                      <a:pt x="268073" y="0"/>
                      <a:pt x="277945" y="758"/>
                      <a:pt x="287818" y="2275"/>
                    </a:cubicBezTo>
                    <a:cubicBezTo>
                      <a:pt x="298450" y="758"/>
                      <a:pt x="308322" y="0"/>
                      <a:pt x="318954" y="0"/>
                    </a:cubicBezTo>
                    <a:cubicBezTo>
                      <a:pt x="460964" y="0"/>
                      <a:pt x="577154" y="131214"/>
                      <a:pt x="577154" y="293525"/>
                    </a:cubicBezTo>
                    <a:cubicBezTo>
                      <a:pt x="577154" y="455078"/>
                      <a:pt x="460964" y="586292"/>
                      <a:pt x="318954" y="586292"/>
                    </a:cubicBezTo>
                    <a:cubicBezTo>
                      <a:pt x="308322" y="586292"/>
                      <a:pt x="298450" y="585534"/>
                      <a:pt x="287818" y="584775"/>
                    </a:cubicBezTo>
                    <a:cubicBezTo>
                      <a:pt x="277945" y="585534"/>
                      <a:pt x="268073" y="586292"/>
                      <a:pt x="258201" y="586292"/>
                    </a:cubicBezTo>
                    <a:cubicBezTo>
                      <a:pt x="203522" y="586292"/>
                      <a:pt x="152642" y="567331"/>
                      <a:pt x="110874" y="533958"/>
                    </a:cubicBezTo>
                    <a:cubicBezTo>
                      <a:pt x="110115" y="533200"/>
                      <a:pt x="109355" y="533200"/>
                      <a:pt x="108596" y="532441"/>
                    </a:cubicBezTo>
                    <a:cubicBezTo>
                      <a:pt x="91129" y="518031"/>
                      <a:pt x="75182" y="501344"/>
                      <a:pt x="60753" y="482383"/>
                    </a:cubicBezTo>
                    <a:cubicBezTo>
                      <a:pt x="60753" y="482383"/>
                      <a:pt x="59993" y="481624"/>
                      <a:pt x="59993" y="480866"/>
                    </a:cubicBezTo>
                    <a:cubicBezTo>
                      <a:pt x="46324" y="461904"/>
                      <a:pt x="34173" y="441426"/>
                      <a:pt x="25060" y="419430"/>
                    </a:cubicBezTo>
                    <a:cubicBezTo>
                      <a:pt x="24301" y="418672"/>
                      <a:pt x="24301" y="417913"/>
                      <a:pt x="24301" y="417913"/>
                    </a:cubicBezTo>
                    <a:cubicBezTo>
                      <a:pt x="8353" y="379990"/>
                      <a:pt x="0" y="337516"/>
                      <a:pt x="0" y="293525"/>
                    </a:cubicBezTo>
                    <a:cubicBezTo>
                      <a:pt x="0" y="264704"/>
                      <a:pt x="3037" y="237399"/>
                      <a:pt x="9872" y="211611"/>
                    </a:cubicBezTo>
                    <a:cubicBezTo>
                      <a:pt x="9872" y="210095"/>
                      <a:pt x="10632" y="209336"/>
                      <a:pt x="10632" y="207819"/>
                    </a:cubicBezTo>
                    <a:cubicBezTo>
                      <a:pt x="15188" y="191133"/>
                      <a:pt x="21263" y="174446"/>
                      <a:pt x="28857" y="158519"/>
                    </a:cubicBezTo>
                    <a:cubicBezTo>
                      <a:pt x="28857" y="157760"/>
                      <a:pt x="28857" y="157760"/>
                      <a:pt x="29617" y="157002"/>
                    </a:cubicBezTo>
                    <a:cubicBezTo>
                      <a:pt x="39489" y="134248"/>
                      <a:pt x="52399" y="113769"/>
                      <a:pt x="67588" y="94808"/>
                    </a:cubicBezTo>
                    <a:cubicBezTo>
                      <a:pt x="68347" y="94808"/>
                      <a:pt x="68347" y="94049"/>
                      <a:pt x="69106" y="94049"/>
                    </a:cubicBezTo>
                    <a:cubicBezTo>
                      <a:pt x="85054" y="74329"/>
                      <a:pt x="103280" y="57643"/>
                      <a:pt x="123025" y="43232"/>
                    </a:cubicBezTo>
                    <a:cubicBezTo>
                      <a:pt x="162514" y="15927"/>
                      <a:pt x="208839" y="0"/>
                      <a:pt x="2582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06" name="ïślïdé"/>
            <p:cNvGrpSpPr/>
            <p:nvPr/>
          </p:nvGrpSpPr>
          <p:grpSpPr>
            <a:xfrm>
              <a:off x="8130565" y="1365407"/>
              <a:ext cx="3389923" cy="1062720"/>
              <a:chOff x="831802" y="3912072"/>
              <a:chExt cx="2474198" cy="1062720"/>
            </a:xfrm>
          </p:grpSpPr>
          <p:sp>
            <p:nvSpPr>
              <p:cNvPr id="107" name="ïşḻîḓé"/>
              <p:cNvSpPr/>
              <p:nvPr/>
            </p:nvSpPr>
            <p:spPr>
              <a:xfrm>
                <a:off x="831802" y="4364531"/>
                <a:ext cx="2474198" cy="610261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sz="900" dirty="0"/>
                  <a:t>解决业务产生的代码BUG，</a:t>
                </a:r>
                <a:r>
                  <a:rPr lang="zh-CN" sz="900" dirty="0"/>
                  <a:t>提高</a:t>
                </a:r>
                <a:r>
                  <a:rPr sz="900" dirty="0"/>
                  <a:t>抓取同步效率</a:t>
                </a:r>
                <a:endParaRPr sz="900" dirty="0"/>
              </a:p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zh-CN" altLang="en-US" sz="900" dirty="0"/>
              </a:p>
            </p:txBody>
          </p:sp>
          <p:sp>
            <p:nvSpPr>
              <p:cNvPr id="108" name="iṧlíďê"/>
              <p:cNvSpPr txBox="1"/>
              <p:nvPr/>
            </p:nvSpPr>
            <p:spPr bwMode="auto">
              <a:xfrm>
                <a:off x="831802" y="3912072"/>
                <a:ext cx="2474198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accent4"/>
                    </a:solidFill>
                  </a:rPr>
                  <a:t>影像</a:t>
                </a:r>
                <a:r>
                  <a:rPr lang="zh-CN" altLang="en-US" sz="1600" b="1" dirty="0">
                    <a:solidFill>
                      <a:schemeClr val="accent4"/>
                    </a:solidFill>
                  </a:rPr>
                  <a:t>云存储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111" name="iṧľîḓè"/>
          <p:cNvGrpSpPr/>
          <p:nvPr/>
        </p:nvGrpSpPr>
        <p:grpSpPr>
          <a:xfrm>
            <a:off x="1609861" y="3036645"/>
            <a:ext cx="4040698" cy="1062720"/>
            <a:chOff x="7479790" y="1365407"/>
            <a:chExt cx="4040698" cy="1062720"/>
          </a:xfrm>
        </p:grpSpPr>
        <p:grpSp>
          <p:nvGrpSpPr>
            <p:cNvPr id="112" name="iŝlíḑe"/>
            <p:cNvGrpSpPr/>
            <p:nvPr/>
          </p:nvGrpSpPr>
          <p:grpSpPr>
            <a:xfrm>
              <a:off x="7479790" y="1541479"/>
              <a:ext cx="475490" cy="475488"/>
              <a:chOff x="5839622" y="2191652"/>
              <a:chExt cx="522378" cy="522378"/>
            </a:xfrm>
          </p:grpSpPr>
          <p:sp>
            <p:nvSpPr>
              <p:cNvPr id="116" name="ïśḻíďé"/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7" name="iṣ1íďè"/>
              <p:cNvSpPr/>
              <p:nvPr/>
            </p:nvSpPr>
            <p:spPr bwMode="auto">
              <a:xfrm>
                <a:off x="5954521" y="2347270"/>
                <a:ext cx="292579" cy="211135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113" name="ïśḻïḋê"/>
            <p:cNvGrpSpPr/>
            <p:nvPr/>
          </p:nvGrpSpPr>
          <p:grpSpPr>
            <a:xfrm>
              <a:off x="8130565" y="1365407"/>
              <a:ext cx="3389923" cy="1062720"/>
              <a:chOff x="831802" y="3912072"/>
              <a:chExt cx="2474198" cy="1062720"/>
            </a:xfrm>
          </p:grpSpPr>
          <p:sp>
            <p:nvSpPr>
              <p:cNvPr id="114" name="iṩľiḓé"/>
              <p:cNvSpPr/>
              <p:nvPr/>
            </p:nvSpPr>
            <p:spPr>
              <a:xfrm>
                <a:off x="831802" y="4364531"/>
                <a:ext cx="2474198" cy="610261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基于</a:t>
                </a:r>
                <a:r>
                  <a:rPr lang="en-US" altLang="zh-CN" sz="900" dirty="0"/>
                  <a:t>WebRTC</a:t>
                </a:r>
                <a:endParaRPr lang="zh-CN" altLang="en-US" sz="900" dirty="0"/>
              </a:p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实现</a:t>
                </a:r>
                <a:r>
                  <a:rPr lang="zh-CN" altLang="en-US" sz="900" dirty="0"/>
                  <a:t>点对点建立链接传输视频画面与语音</a:t>
                </a:r>
                <a:endParaRPr lang="zh-CN" altLang="en-US" sz="900" dirty="0"/>
              </a:p>
            </p:txBody>
          </p:sp>
          <p:sp>
            <p:nvSpPr>
              <p:cNvPr id="115" name="íṩḷide"/>
              <p:cNvSpPr txBox="1"/>
              <p:nvPr/>
            </p:nvSpPr>
            <p:spPr bwMode="auto">
              <a:xfrm>
                <a:off x="831802" y="3912072"/>
                <a:ext cx="2474198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视频会诊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cxnSp>
        <p:nvCxnSpPr>
          <p:cNvPr id="132" name="直接连接符 131"/>
          <p:cNvCxnSpPr/>
          <p:nvPr/>
        </p:nvCxnSpPr>
        <p:spPr>
          <a:xfrm>
            <a:off x="2318695" y="3474720"/>
            <a:ext cx="339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雷锋PPT网www.lfppt.com"/>
          <p:cNvGrpSpPr/>
          <p:nvPr/>
        </p:nvGrpSpPr>
        <p:grpSpPr>
          <a:xfrm flipH="1">
            <a:off x="4899685" y="2678538"/>
            <a:ext cx="8235394" cy="5142866"/>
            <a:chOff x="-932107" y="2683565"/>
            <a:chExt cx="8235394" cy="5142866"/>
          </a:xfrm>
        </p:grpSpPr>
        <p:grpSp>
          <p:nvGrpSpPr>
            <p:cNvPr id="3" name="组合 2"/>
            <p:cNvGrpSpPr/>
            <p:nvPr/>
          </p:nvGrpSpPr>
          <p:grpSpPr>
            <a:xfrm>
              <a:off x="-932107" y="4963962"/>
              <a:ext cx="6576893" cy="2862469"/>
              <a:chOff x="-1429415" y="3965934"/>
              <a:chExt cx="9950949" cy="4330963"/>
            </a:xfrm>
          </p:grpSpPr>
          <p:sp>
            <p:nvSpPr>
              <p:cNvPr id="7" name="任意多边形: 形状 6"/>
              <p:cNvSpPr/>
              <p:nvPr/>
            </p:nvSpPr>
            <p:spPr>
              <a:xfrm rot="17880000">
                <a:off x="3439136" y="121778"/>
                <a:ext cx="1010960" cy="9153837"/>
              </a:xfrm>
              <a:custGeom>
                <a:avLst/>
                <a:gdLst>
                  <a:gd name="connsiteX0" fmla="*/ 626955 w 1353298"/>
                  <a:gd name="connsiteY0" fmla="*/ 0 h 9491467"/>
                  <a:gd name="connsiteX1" fmla="*/ 1069067 w 1353298"/>
                  <a:gd name="connsiteY1" fmla="*/ 2691454 h 9491467"/>
                  <a:gd name="connsiteX2" fmla="*/ 623245 w 1353298"/>
                  <a:gd name="connsiteY2" fmla="*/ 5358558 h 9491467"/>
                  <a:gd name="connsiteX3" fmla="*/ 607060 w 1353298"/>
                  <a:gd name="connsiteY3" fmla="*/ 5397007 h 9491467"/>
                  <a:gd name="connsiteX4" fmla="*/ 607060 w 1353298"/>
                  <a:gd name="connsiteY4" fmla="*/ 9491467 h 9491467"/>
                  <a:gd name="connsiteX5" fmla="*/ 17780 w 1353298"/>
                  <a:gd name="connsiteY5" fmla="*/ 9003619 h 9491467"/>
                  <a:gd name="connsiteX6" fmla="*/ 0 w 1353298"/>
                  <a:gd name="connsiteY6" fmla="*/ 5241298 h 9491467"/>
                  <a:gd name="connsiteX7" fmla="*/ 184503 w 1353298"/>
                  <a:gd name="connsiteY7" fmla="*/ 5196923 h 9491467"/>
                  <a:gd name="connsiteX8" fmla="*/ 58461 w 1353298"/>
                  <a:gd name="connsiteY8" fmla="*/ 5117594 h 9491467"/>
                  <a:gd name="connsiteX9" fmla="*/ 793725 w 1353298"/>
                  <a:gd name="connsiteY9" fmla="*/ 2893872 h 9491467"/>
                  <a:gd name="connsiteX10" fmla="*/ 48200 w 1353298"/>
                  <a:gd name="connsiteY10" fmla="*/ 1586676 h 9491467"/>
                  <a:gd name="connsiteX11" fmla="*/ 46061 w 1353298"/>
                  <a:gd name="connsiteY11" fmla="*/ 226400 h 9491467"/>
                  <a:gd name="connsiteX0-1" fmla="*/ 626955 w 1353298"/>
                  <a:gd name="connsiteY0-2" fmla="*/ 0 h 9491467"/>
                  <a:gd name="connsiteX1-3" fmla="*/ 1069067 w 1353298"/>
                  <a:gd name="connsiteY1-4" fmla="*/ 2691454 h 9491467"/>
                  <a:gd name="connsiteX2-5" fmla="*/ 623245 w 1353298"/>
                  <a:gd name="connsiteY2-6" fmla="*/ 5358558 h 9491467"/>
                  <a:gd name="connsiteX3-7" fmla="*/ 607060 w 1353298"/>
                  <a:gd name="connsiteY3-8" fmla="*/ 5397007 h 9491467"/>
                  <a:gd name="connsiteX4-9" fmla="*/ 607060 w 1353298"/>
                  <a:gd name="connsiteY4-10" fmla="*/ 9491467 h 9491467"/>
                  <a:gd name="connsiteX5-11" fmla="*/ 17780 w 1353298"/>
                  <a:gd name="connsiteY5-12" fmla="*/ 9003619 h 9491467"/>
                  <a:gd name="connsiteX6-13" fmla="*/ 0 w 1353298"/>
                  <a:gd name="connsiteY6-14" fmla="*/ 5241298 h 9491467"/>
                  <a:gd name="connsiteX7-15" fmla="*/ 58461 w 1353298"/>
                  <a:gd name="connsiteY7-16" fmla="*/ 5117594 h 9491467"/>
                  <a:gd name="connsiteX8-17" fmla="*/ 793725 w 1353298"/>
                  <a:gd name="connsiteY8-18" fmla="*/ 2893872 h 9491467"/>
                  <a:gd name="connsiteX9-19" fmla="*/ 48200 w 1353298"/>
                  <a:gd name="connsiteY9-20" fmla="*/ 1586676 h 9491467"/>
                  <a:gd name="connsiteX10-21" fmla="*/ 46061 w 1353298"/>
                  <a:gd name="connsiteY10-22" fmla="*/ 226400 h 9491467"/>
                  <a:gd name="connsiteX11-23" fmla="*/ 626955 w 1353298"/>
                  <a:gd name="connsiteY11-24" fmla="*/ 0 h 9491467"/>
                  <a:gd name="connsiteX0-25" fmla="*/ 626955 w 1353298"/>
                  <a:gd name="connsiteY0-26" fmla="*/ 0 h 9491467"/>
                  <a:gd name="connsiteX1-27" fmla="*/ 1069067 w 1353298"/>
                  <a:gd name="connsiteY1-28" fmla="*/ 2691454 h 9491467"/>
                  <a:gd name="connsiteX2-29" fmla="*/ 623245 w 1353298"/>
                  <a:gd name="connsiteY2-30" fmla="*/ 5358558 h 9491467"/>
                  <a:gd name="connsiteX3-31" fmla="*/ 607060 w 1353298"/>
                  <a:gd name="connsiteY3-32" fmla="*/ 5397007 h 9491467"/>
                  <a:gd name="connsiteX4-33" fmla="*/ 607060 w 1353298"/>
                  <a:gd name="connsiteY4-34" fmla="*/ 9491467 h 9491467"/>
                  <a:gd name="connsiteX5-35" fmla="*/ 17780 w 1353298"/>
                  <a:gd name="connsiteY5-36" fmla="*/ 9003619 h 9491467"/>
                  <a:gd name="connsiteX6-37" fmla="*/ 0 w 1353298"/>
                  <a:gd name="connsiteY6-38" fmla="*/ 5241298 h 9491467"/>
                  <a:gd name="connsiteX7-39" fmla="*/ 58461 w 1353298"/>
                  <a:gd name="connsiteY7-40" fmla="*/ 5117594 h 9491467"/>
                  <a:gd name="connsiteX8-41" fmla="*/ 793725 w 1353298"/>
                  <a:gd name="connsiteY8-42" fmla="*/ 2893872 h 9491467"/>
                  <a:gd name="connsiteX9-43" fmla="*/ 48200 w 1353298"/>
                  <a:gd name="connsiteY9-44" fmla="*/ 1586676 h 9491467"/>
                  <a:gd name="connsiteX10-45" fmla="*/ 46061 w 1353298"/>
                  <a:gd name="connsiteY10-46" fmla="*/ 226400 h 9491467"/>
                  <a:gd name="connsiteX11-47" fmla="*/ 626955 w 1353298"/>
                  <a:gd name="connsiteY11-48" fmla="*/ 0 h 9491467"/>
                  <a:gd name="connsiteX0-49" fmla="*/ 626955 w 1353298"/>
                  <a:gd name="connsiteY0-50" fmla="*/ 0 h 9491467"/>
                  <a:gd name="connsiteX1-51" fmla="*/ 1069067 w 1353298"/>
                  <a:gd name="connsiteY1-52" fmla="*/ 2691454 h 9491467"/>
                  <a:gd name="connsiteX2-53" fmla="*/ 623245 w 1353298"/>
                  <a:gd name="connsiteY2-54" fmla="*/ 5358558 h 9491467"/>
                  <a:gd name="connsiteX3-55" fmla="*/ 607060 w 1353298"/>
                  <a:gd name="connsiteY3-56" fmla="*/ 5397007 h 9491467"/>
                  <a:gd name="connsiteX4-57" fmla="*/ 607060 w 1353298"/>
                  <a:gd name="connsiteY4-58" fmla="*/ 9491467 h 9491467"/>
                  <a:gd name="connsiteX5-59" fmla="*/ 17780 w 1353298"/>
                  <a:gd name="connsiteY5-60" fmla="*/ 9003619 h 9491467"/>
                  <a:gd name="connsiteX6-61" fmla="*/ 0 w 1353298"/>
                  <a:gd name="connsiteY6-62" fmla="*/ 5241298 h 9491467"/>
                  <a:gd name="connsiteX7-63" fmla="*/ 1661 w 1353298"/>
                  <a:gd name="connsiteY7-64" fmla="*/ 5127166 h 9491467"/>
                  <a:gd name="connsiteX8-65" fmla="*/ 793725 w 1353298"/>
                  <a:gd name="connsiteY8-66" fmla="*/ 2893872 h 9491467"/>
                  <a:gd name="connsiteX9-67" fmla="*/ 48200 w 1353298"/>
                  <a:gd name="connsiteY9-68" fmla="*/ 1586676 h 9491467"/>
                  <a:gd name="connsiteX10-69" fmla="*/ 46061 w 1353298"/>
                  <a:gd name="connsiteY10-70" fmla="*/ 226400 h 9491467"/>
                  <a:gd name="connsiteX11-71" fmla="*/ 626955 w 1353298"/>
                  <a:gd name="connsiteY11-72" fmla="*/ 0 h 9491467"/>
                  <a:gd name="connsiteX0-73" fmla="*/ 626955 w 1353298"/>
                  <a:gd name="connsiteY0-74" fmla="*/ 0 h 9491467"/>
                  <a:gd name="connsiteX1-75" fmla="*/ 1069067 w 1353298"/>
                  <a:gd name="connsiteY1-76" fmla="*/ 2691454 h 9491467"/>
                  <a:gd name="connsiteX2-77" fmla="*/ 623245 w 1353298"/>
                  <a:gd name="connsiteY2-78" fmla="*/ 5358558 h 9491467"/>
                  <a:gd name="connsiteX3-79" fmla="*/ 633504 w 1353298"/>
                  <a:gd name="connsiteY3-80" fmla="*/ 5415823 h 9491467"/>
                  <a:gd name="connsiteX4-81" fmla="*/ 607060 w 1353298"/>
                  <a:gd name="connsiteY4-82" fmla="*/ 9491467 h 9491467"/>
                  <a:gd name="connsiteX5-83" fmla="*/ 17780 w 1353298"/>
                  <a:gd name="connsiteY5-84" fmla="*/ 9003619 h 9491467"/>
                  <a:gd name="connsiteX6-85" fmla="*/ 0 w 1353298"/>
                  <a:gd name="connsiteY6-86" fmla="*/ 5241298 h 9491467"/>
                  <a:gd name="connsiteX7-87" fmla="*/ 1661 w 1353298"/>
                  <a:gd name="connsiteY7-88" fmla="*/ 5127166 h 9491467"/>
                  <a:gd name="connsiteX8-89" fmla="*/ 793725 w 1353298"/>
                  <a:gd name="connsiteY8-90" fmla="*/ 2893872 h 9491467"/>
                  <a:gd name="connsiteX9-91" fmla="*/ 48200 w 1353298"/>
                  <a:gd name="connsiteY9-92" fmla="*/ 1586676 h 9491467"/>
                  <a:gd name="connsiteX10-93" fmla="*/ 46061 w 1353298"/>
                  <a:gd name="connsiteY10-94" fmla="*/ 226400 h 9491467"/>
                  <a:gd name="connsiteX11-95" fmla="*/ 626955 w 1353298"/>
                  <a:gd name="connsiteY11-96" fmla="*/ 0 h 9491467"/>
                  <a:gd name="connsiteX0-97" fmla="*/ 626955 w 1353298"/>
                  <a:gd name="connsiteY0-98" fmla="*/ 0 h 9491467"/>
                  <a:gd name="connsiteX1-99" fmla="*/ 1069067 w 1353298"/>
                  <a:gd name="connsiteY1-100" fmla="*/ 2691454 h 9491467"/>
                  <a:gd name="connsiteX2-101" fmla="*/ 623245 w 1353298"/>
                  <a:gd name="connsiteY2-102" fmla="*/ 5358558 h 9491467"/>
                  <a:gd name="connsiteX3-103" fmla="*/ 567177 w 1353298"/>
                  <a:gd name="connsiteY3-104" fmla="*/ 5878491 h 9491467"/>
                  <a:gd name="connsiteX4-105" fmla="*/ 607060 w 1353298"/>
                  <a:gd name="connsiteY4-106" fmla="*/ 9491467 h 9491467"/>
                  <a:gd name="connsiteX5-107" fmla="*/ 17780 w 1353298"/>
                  <a:gd name="connsiteY5-108" fmla="*/ 9003619 h 9491467"/>
                  <a:gd name="connsiteX6-109" fmla="*/ 0 w 1353298"/>
                  <a:gd name="connsiteY6-110" fmla="*/ 5241298 h 9491467"/>
                  <a:gd name="connsiteX7-111" fmla="*/ 1661 w 1353298"/>
                  <a:gd name="connsiteY7-112" fmla="*/ 5127166 h 9491467"/>
                  <a:gd name="connsiteX8-113" fmla="*/ 793725 w 1353298"/>
                  <a:gd name="connsiteY8-114" fmla="*/ 2893872 h 9491467"/>
                  <a:gd name="connsiteX9-115" fmla="*/ 48200 w 1353298"/>
                  <a:gd name="connsiteY9-116" fmla="*/ 1586676 h 9491467"/>
                  <a:gd name="connsiteX10-117" fmla="*/ 46061 w 1353298"/>
                  <a:gd name="connsiteY10-118" fmla="*/ 226400 h 9491467"/>
                  <a:gd name="connsiteX11-119" fmla="*/ 626955 w 1353298"/>
                  <a:gd name="connsiteY11-120" fmla="*/ 0 h 9491467"/>
                  <a:gd name="connsiteX0-121" fmla="*/ 626955 w 1069261"/>
                  <a:gd name="connsiteY0-122" fmla="*/ 0 h 9491467"/>
                  <a:gd name="connsiteX1-123" fmla="*/ 1069067 w 1069261"/>
                  <a:gd name="connsiteY1-124" fmla="*/ 2691454 h 9491467"/>
                  <a:gd name="connsiteX2-125" fmla="*/ 667691 w 1069261"/>
                  <a:gd name="connsiteY2-126" fmla="*/ 5318487 h 9491467"/>
                  <a:gd name="connsiteX3-127" fmla="*/ 567177 w 1069261"/>
                  <a:gd name="connsiteY3-128" fmla="*/ 5878491 h 9491467"/>
                  <a:gd name="connsiteX4-129" fmla="*/ 607060 w 1069261"/>
                  <a:gd name="connsiteY4-130" fmla="*/ 9491467 h 9491467"/>
                  <a:gd name="connsiteX5-131" fmla="*/ 17780 w 1069261"/>
                  <a:gd name="connsiteY5-132" fmla="*/ 9003619 h 9491467"/>
                  <a:gd name="connsiteX6-133" fmla="*/ 0 w 1069261"/>
                  <a:gd name="connsiteY6-134" fmla="*/ 5241298 h 9491467"/>
                  <a:gd name="connsiteX7-135" fmla="*/ 1661 w 1069261"/>
                  <a:gd name="connsiteY7-136" fmla="*/ 5127166 h 9491467"/>
                  <a:gd name="connsiteX8-137" fmla="*/ 793725 w 1069261"/>
                  <a:gd name="connsiteY8-138" fmla="*/ 2893872 h 9491467"/>
                  <a:gd name="connsiteX9-139" fmla="*/ 48200 w 1069261"/>
                  <a:gd name="connsiteY9-140" fmla="*/ 1586676 h 9491467"/>
                  <a:gd name="connsiteX10-141" fmla="*/ 46061 w 1069261"/>
                  <a:gd name="connsiteY10-142" fmla="*/ 226400 h 9491467"/>
                  <a:gd name="connsiteX11-143" fmla="*/ 626955 w 1069261"/>
                  <a:gd name="connsiteY11-144" fmla="*/ 0 h 9491467"/>
                  <a:gd name="connsiteX0-145" fmla="*/ 626955 w 1069261"/>
                  <a:gd name="connsiteY0-146" fmla="*/ 0 h 9491467"/>
                  <a:gd name="connsiteX1-147" fmla="*/ 1069067 w 1069261"/>
                  <a:gd name="connsiteY1-148" fmla="*/ 2691454 h 9491467"/>
                  <a:gd name="connsiteX2-149" fmla="*/ 667691 w 1069261"/>
                  <a:gd name="connsiteY2-150" fmla="*/ 5318487 h 9491467"/>
                  <a:gd name="connsiteX3-151" fmla="*/ 567177 w 1069261"/>
                  <a:gd name="connsiteY3-152" fmla="*/ 5878491 h 9491467"/>
                  <a:gd name="connsiteX4-153" fmla="*/ 607060 w 1069261"/>
                  <a:gd name="connsiteY4-154" fmla="*/ 9491467 h 9491467"/>
                  <a:gd name="connsiteX5-155" fmla="*/ 17780 w 1069261"/>
                  <a:gd name="connsiteY5-156" fmla="*/ 9003619 h 9491467"/>
                  <a:gd name="connsiteX6-157" fmla="*/ 0 w 1069261"/>
                  <a:gd name="connsiteY6-158" fmla="*/ 5241298 h 9491467"/>
                  <a:gd name="connsiteX7-159" fmla="*/ 1661 w 1069261"/>
                  <a:gd name="connsiteY7-160" fmla="*/ 5127166 h 9491467"/>
                  <a:gd name="connsiteX8-161" fmla="*/ 793725 w 1069261"/>
                  <a:gd name="connsiteY8-162" fmla="*/ 2893872 h 9491467"/>
                  <a:gd name="connsiteX9-163" fmla="*/ 48200 w 1069261"/>
                  <a:gd name="connsiteY9-164" fmla="*/ 1586676 h 9491467"/>
                  <a:gd name="connsiteX10-165" fmla="*/ 46061 w 1069261"/>
                  <a:gd name="connsiteY10-166" fmla="*/ 226400 h 9491467"/>
                  <a:gd name="connsiteX11-167" fmla="*/ 626955 w 1069261"/>
                  <a:gd name="connsiteY11-168" fmla="*/ 0 h 9491467"/>
                  <a:gd name="connsiteX0-169" fmla="*/ 626955 w 1069261"/>
                  <a:gd name="connsiteY0-170" fmla="*/ 0 h 9491467"/>
                  <a:gd name="connsiteX1-171" fmla="*/ 1069067 w 1069261"/>
                  <a:gd name="connsiteY1-172" fmla="*/ 2691454 h 9491467"/>
                  <a:gd name="connsiteX2-173" fmla="*/ 667691 w 1069261"/>
                  <a:gd name="connsiteY2-174" fmla="*/ 5318487 h 9491467"/>
                  <a:gd name="connsiteX3-175" fmla="*/ 567177 w 1069261"/>
                  <a:gd name="connsiteY3-176" fmla="*/ 5878491 h 9491467"/>
                  <a:gd name="connsiteX4-177" fmla="*/ 607060 w 1069261"/>
                  <a:gd name="connsiteY4-178" fmla="*/ 9491467 h 9491467"/>
                  <a:gd name="connsiteX5-179" fmla="*/ 17780 w 1069261"/>
                  <a:gd name="connsiteY5-180" fmla="*/ 9003619 h 9491467"/>
                  <a:gd name="connsiteX6-181" fmla="*/ 0 w 1069261"/>
                  <a:gd name="connsiteY6-182" fmla="*/ 5241298 h 9491467"/>
                  <a:gd name="connsiteX7-183" fmla="*/ 1661 w 1069261"/>
                  <a:gd name="connsiteY7-184" fmla="*/ 5127166 h 9491467"/>
                  <a:gd name="connsiteX8-185" fmla="*/ 793725 w 1069261"/>
                  <a:gd name="connsiteY8-186" fmla="*/ 2893872 h 9491467"/>
                  <a:gd name="connsiteX9-187" fmla="*/ 48200 w 1069261"/>
                  <a:gd name="connsiteY9-188" fmla="*/ 1586676 h 9491467"/>
                  <a:gd name="connsiteX10-189" fmla="*/ 46061 w 1069261"/>
                  <a:gd name="connsiteY10-190" fmla="*/ 226400 h 9491467"/>
                  <a:gd name="connsiteX11-191" fmla="*/ 626955 w 1069261"/>
                  <a:gd name="connsiteY11-192" fmla="*/ 0 h 9491467"/>
                  <a:gd name="connsiteX0-193" fmla="*/ 626955 w 1069261"/>
                  <a:gd name="connsiteY0-194" fmla="*/ 0 h 9491467"/>
                  <a:gd name="connsiteX1-195" fmla="*/ 1069067 w 1069261"/>
                  <a:gd name="connsiteY1-196" fmla="*/ 2691454 h 9491467"/>
                  <a:gd name="connsiteX2-197" fmla="*/ 667691 w 1069261"/>
                  <a:gd name="connsiteY2-198" fmla="*/ 5318487 h 9491467"/>
                  <a:gd name="connsiteX3-199" fmla="*/ 1004713 w 1069261"/>
                  <a:gd name="connsiteY3-200" fmla="*/ 6237632 h 9491467"/>
                  <a:gd name="connsiteX4-201" fmla="*/ 607060 w 1069261"/>
                  <a:gd name="connsiteY4-202" fmla="*/ 9491467 h 9491467"/>
                  <a:gd name="connsiteX5-203" fmla="*/ 17780 w 1069261"/>
                  <a:gd name="connsiteY5-204" fmla="*/ 9003619 h 9491467"/>
                  <a:gd name="connsiteX6-205" fmla="*/ 0 w 1069261"/>
                  <a:gd name="connsiteY6-206" fmla="*/ 5241298 h 9491467"/>
                  <a:gd name="connsiteX7-207" fmla="*/ 1661 w 1069261"/>
                  <a:gd name="connsiteY7-208" fmla="*/ 5127166 h 9491467"/>
                  <a:gd name="connsiteX8-209" fmla="*/ 793725 w 1069261"/>
                  <a:gd name="connsiteY8-210" fmla="*/ 2893872 h 9491467"/>
                  <a:gd name="connsiteX9-211" fmla="*/ 48200 w 1069261"/>
                  <a:gd name="connsiteY9-212" fmla="*/ 1586676 h 9491467"/>
                  <a:gd name="connsiteX10-213" fmla="*/ 46061 w 1069261"/>
                  <a:gd name="connsiteY10-214" fmla="*/ 226400 h 9491467"/>
                  <a:gd name="connsiteX11-215" fmla="*/ 626955 w 1069261"/>
                  <a:gd name="connsiteY11-216" fmla="*/ 0 h 9491467"/>
                  <a:gd name="connsiteX0-217" fmla="*/ 626955 w 1069261"/>
                  <a:gd name="connsiteY0-218" fmla="*/ 0 h 9491467"/>
                  <a:gd name="connsiteX1-219" fmla="*/ 1069067 w 1069261"/>
                  <a:gd name="connsiteY1-220" fmla="*/ 2691454 h 9491467"/>
                  <a:gd name="connsiteX2-221" fmla="*/ 667691 w 1069261"/>
                  <a:gd name="connsiteY2-222" fmla="*/ 5318487 h 9491467"/>
                  <a:gd name="connsiteX3-223" fmla="*/ 1004713 w 1069261"/>
                  <a:gd name="connsiteY3-224" fmla="*/ 6237632 h 9491467"/>
                  <a:gd name="connsiteX4-225" fmla="*/ 607060 w 1069261"/>
                  <a:gd name="connsiteY4-226" fmla="*/ 9491467 h 9491467"/>
                  <a:gd name="connsiteX5-227" fmla="*/ 17780 w 1069261"/>
                  <a:gd name="connsiteY5-228" fmla="*/ 9003619 h 9491467"/>
                  <a:gd name="connsiteX6-229" fmla="*/ 0 w 1069261"/>
                  <a:gd name="connsiteY6-230" fmla="*/ 5241298 h 9491467"/>
                  <a:gd name="connsiteX7-231" fmla="*/ 1661 w 1069261"/>
                  <a:gd name="connsiteY7-232" fmla="*/ 5127166 h 9491467"/>
                  <a:gd name="connsiteX8-233" fmla="*/ 793725 w 1069261"/>
                  <a:gd name="connsiteY8-234" fmla="*/ 2893872 h 9491467"/>
                  <a:gd name="connsiteX9-235" fmla="*/ 48200 w 1069261"/>
                  <a:gd name="connsiteY9-236" fmla="*/ 1586676 h 9491467"/>
                  <a:gd name="connsiteX10-237" fmla="*/ 46061 w 1069261"/>
                  <a:gd name="connsiteY10-238" fmla="*/ 226400 h 9491467"/>
                  <a:gd name="connsiteX11-239" fmla="*/ 626955 w 1069261"/>
                  <a:gd name="connsiteY11-240" fmla="*/ 0 h 9491467"/>
                  <a:gd name="connsiteX0-241" fmla="*/ 626955 w 1069077"/>
                  <a:gd name="connsiteY0-242" fmla="*/ 0 h 9491467"/>
                  <a:gd name="connsiteX1-243" fmla="*/ 1069067 w 1069077"/>
                  <a:gd name="connsiteY1-244" fmla="*/ 2691454 h 9491467"/>
                  <a:gd name="connsiteX2-245" fmla="*/ 614617 w 1069077"/>
                  <a:gd name="connsiteY2-246" fmla="*/ 4754923 h 9491467"/>
                  <a:gd name="connsiteX3-247" fmla="*/ 1004713 w 1069077"/>
                  <a:gd name="connsiteY3-248" fmla="*/ 6237632 h 9491467"/>
                  <a:gd name="connsiteX4-249" fmla="*/ 607060 w 1069077"/>
                  <a:gd name="connsiteY4-250" fmla="*/ 9491467 h 9491467"/>
                  <a:gd name="connsiteX5-251" fmla="*/ 17780 w 1069077"/>
                  <a:gd name="connsiteY5-252" fmla="*/ 9003619 h 9491467"/>
                  <a:gd name="connsiteX6-253" fmla="*/ 0 w 1069077"/>
                  <a:gd name="connsiteY6-254" fmla="*/ 5241298 h 9491467"/>
                  <a:gd name="connsiteX7-255" fmla="*/ 1661 w 1069077"/>
                  <a:gd name="connsiteY7-256" fmla="*/ 5127166 h 9491467"/>
                  <a:gd name="connsiteX8-257" fmla="*/ 793725 w 1069077"/>
                  <a:gd name="connsiteY8-258" fmla="*/ 2893872 h 9491467"/>
                  <a:gd name="connsiteX9-259" fmla="*/ 48200 w 1069077"/>
                  <a:gd name="connsiteY9-260" fmla="*/ 1586676 h 9491467"/>
                  <a:gd name="connsiteX10-261" fmla="*/ 46061 w 1069077"/>
                  <a:gd name="connsiteY10-262" fmla="*/ 226400 h 9491467"/>
                  <a:gd name="connsiteX11-263" fmla="*/ 626955 w 1069077"/>
                  <a:gd name="connsiteY11-264" fmla="*/ 0 h 9491467"/>
                  <a:gd name="connsiteX0-265" fmla="*/ 626955 w 1069077"/>
                  <a:gd name="connsiteY0-266" fmla="*/ 0 h 9491467"/>
                  <a:gd name="connsiteX1-267" fmla="*/ 1069067 w 1069077"/>
                  <a:gd name="connsiteY1-268" fmla="*/ 2691454 h 9491467"/>
                  <a:gd name="connsiteX2-269" fmla="*/ 614617 w 1069077"/>
                  <a:gd name="connsiteY2-270" fmla="*/ 4754923 h 9491467"/>
                  <a:gd name="connsiteX3-271" fmla="*/ 1004713 w 1069077"/>
                  <a:gd name="connsiteY3-272" fmla="*/ 6237632 h 9491467"/>
                  <a:gd name="connsiteX4-273" fmla="*/ 607060 w 1069077"/>
                  <a:gd name="connsiteY4-274" fmla="*/ 9491467 h 9491467"/>
                  <a:gd name="connsiteX5-275" fmla="*/ 17780 w 1069077"/>
                  <a:gd name="connsiteY5-276" fmla="*/ 9003619 h 9491467"/>
                  <a:gd name="connsiteX6-277" fmla="*/ 0 w 1069077"/>
                  <a:gd name="connsiteY6-278" fmla="*/ 5241298 h 9491467"/>
                  <a:gd name="connsiteX7-279" fmla="*/ 1661 w 1069077"/>
                  <a:gd name="connsiteY7-280" fmla="*/ 5127166 h 9491467"/>
                  <a:gd name="connsiteX8-281" fmla="*/ 793725 w 1069077"/>
                  <a:gd name="connsiteY8-282" fmla="*/ 2893872 h 9491467"/>
                  <a:gd name="connsiteX9-283" fmla="*/ 48200 w 1069077"/>
                  <a:gd name="connsiteY9-284" fmla="*/ 1586676 h 9491467"/>
                  <a:gd name="connsiteX10-285" fmla="*/ 46061 w 1069077"/>
                  <a:gd name="connsiteY10-286" fmla="*/ 226400 h 9491467"/>
                  <a:gd name="connsiteX11-287" fmla="*/ 626955 w 1069077"/>
                  <a:gd name="connsiteY11-288" fmla="*/ 0 h 9491467"/>
                  <a:gd name="connsiteX0-289" fmla="*/ 626955 w 1183948"/>
                  <a:gd name="connsiteY0-290" fmla="*/ 0 h 9491467"/>
                  <a:gd name="connsiteX1-291" fmla="*/ 1069067 w 1183948"/>
                  <a:gd name="connsiteY1-292" fmla="*/ 2691454 h 9491467"/>
                  <a:gd name="connsiteX2-293" fmla="*/ 614617 w 1183948"/>
                  <a:gd name="connsiteY2-294" fmla="*/ 4754923 h 9491467"/>
                  <a:gd name="connsiteX3-295" fmla="*/ 1004713 w 1183948"/>
                  <a:gd name="connsiteY3-296" fmla="*/ 6237632 h 9491467"/>
                  <a:gd name="connsiteX4-297" fmla="*/ 607060 w 1183948"/>
                  <a:gd name="connsiteY4-298" fmla="*/ 9491467 h 9491467"/>
                  <a:gd name="connsiteX5-299" fmla="*/ 17780 w 1183948"/>
                  <a:gd name="connsiteY5-300" fmla="*/ 9003619 h 9491467"/>
                  <a:gd name="connsiteX6-301" fmla="*/ 0 w 1183948"/>
                  <a:gd name="connsiteY6-302" fmla="*/ 5241298 h 9491467"/>
                  <a:gd name="connsiteX7-303" fmla="*/ 1661 w 1183948"/>
                  <a:gd name="connsiteY7-304" fmla="*/ 5127166 h 9491467"/>
                  <a:gd name="connsiteX8-305" fmla="*/ 793725 w 1183948"/>
                  <a:gd name="connsiteY8-306" fmla="*/ 2893872 h 9491467"/>
                  <a:gd name="connsiteX9-307" fmla="*/ 48200 w 1183948"/>
                  <a:gd name="connsiteY9-308" fmla="*/ 1586676 h 9491467"/>
                  <a:gd name="connsiteX10-309" fmla="*/ 46061 w 1183948"/>
                  <a:gd name="connsiteY10-310" fmla="*/ 226400 h 9491467"/>
                  <a:gd name="connsiteX11-311" fmla="*/ 626955 w 1183948"/>
                  <a:gd name="connsiteY11-312" fmla="*/ 0 h 9491467"/>
                  <a:gd name="connsiteX0-313" fmla="*/ 626955 w 1004716"/>
                  <a:gd name="connsiteY0-314" fmla="*/ 0 h 9491467"/>
                  <a:gd name="connsiteX1-315" fmla="*/ 719301 w 1004716"/>
                  <a:gd name="connsiteY1-316" fmla="*/ 2466468 h 9491467"/>
                  <a:gd name="connsiteX2-317" fmla="*/ 614617 w 1004716"/>
                  <a:gd name="connsiteY2-318" fmla="*/ 4754923 h 9491467"/>
                  <a:gd name="connsiteX3-319" fmla="*/ 1004713 w 1004716"/>
                  <a:gd name="connsiteY3-320" fmla="*/ 6237632 h 9491467"/>
                  <a:gd name="connsiteX4-321" fmla="*/ 607060 w 1004716"/>
                  <a:gd name="connsiteY4-322" fmla="*/ 9491467 h 9491467"/>
                  <a:gd name="connsiteX5-323" fmla="*/ 17780 w 1004716"/>
                  <a:gd name="connsiteY5-324" fmla="*/ 9003619 h 9491467"/>
                  <a:gd name="connsiteX6-325" fmla="*/ 0 w 1004716"/>
                  <a:gd name="connsiteY6-326" fmla="*/ 5241298 h 9491467"/>
                  <a:gd name="connsiteX7-327" fmla="*/ 1661 w 1004716"/>
                  <a:gd name="connsiteY7-328" fmla="*/ 5127166 h 9491467"/>
                  <a:gd name="connsiteX8-329" fmla="*/ 793725 w 1004716"/>
                  <a:gd name="connsiteY8-330" fmla="*/ 2893872 h 9491467"/>
                  <a:gd name="connsiteX9-331" fmla="*/ 48200 w 1004716"/>
                  <a:gd name="connsiteY9-332" fmla="*/ 1586676 h 9491467"/>
                  <a:gd name="connsiteX10-333" fmla="*/ 46061 w 1004716"/>
                  <a:gd name="connsiteY10-334" fmla="*/ 226400 h 9491467"/>
                  <a:gd name="connsiteX11-335" fmla="*/ 626955 w 1004716"/>
                  <a:gd name="connsiteY11-336" fmla="*/ 0 h 9491467"/>
                  <a:gd name="connsiteX0-337" fmla="*/ 626955 w 1210846"/>
                  <a:gd name="connsiteY0-338" fmla="*/ 0 h 9491467"/>
                  <a:gd name="connsiteX1-339" fmla="*/ 719301 w 1210846"/>
                  <a:gd name="connsiteY1-340" fmla="*/ 2466468 h 9491467"/>
                  <a:gd name="connsiteX2-341" fmla="*/ 614617 w 1210846"/>
                  <a:gd name="connsiteY2-342" fmla="*/ 4754923 h 9491467"/>
                  <a:gd name="connsiteX3-343" fmla="*/ 1004713 w 1210846"/>
                  <a:gd name="connsiteY3-344" fmla="*/ 6237632 h 9491467"/>
                  <a:gd name="connsiteX4-345" fmla="*/ 607060 w 1210846"/>
                  <a:gd name="connsiteY4-346" fmla="*/ 9491467 h 9491467"/>
                  <a:gd name="connsiteX5-347" fmla="*/ 17780 w 1210846"/>
                  <a:gd name="connsiteY5-348" fmla="*/ 9003619 h 9491467"/>
                  <a:gd name="connsiteX6-349" fmla="*/ 0 w 1210846"/>
                  <a:gd name="connsiteY6-350" fmla="*/ 5241298 h 9491467"/>
                  <a:gd name="connsiteX7-351" fmla="*/ 1661 w 1210846"/>
                  <a:gd name="connsiteY7-352" fmla="*/ 5127166 h 9491467"/>
                  <a:gd name="connsiteX8-353" fmla="*/ 793725 w 1210846"/>
                  <a:gd name="connsiteY8-354" fmla="*/ 2893872 h 9491467"/>
                  <a:gd name="connsiteX9-355" fmla="*/ 48200 w 1210846"/>
                  <a:gd name="connsiteY9-356" fmla="*/ 1586676 h 9491467"/>
                  <a:gd name="connsiteX10-357" fmla="*/ 46061 w 1210846"/>
                  <a:gd name="connsiteY10-358" fmla="*/ 226400 h 9491467"/>
                  <a:gd name="connsiteX11-359" fmla="*/ 626955 w 1210846"/>
                  <a:gd name="connsiteY11-360" fmla="*/ 0 h 9491467"/>
                  <a:gd name="connsiteX0-361" fmla="*/ 626955 w 1245495"/>
                  <a:gd name="connsiteY0-362" fmla="*/ 0 h 9491467"/>
                  <a:gd name="connsiteX1-363" fmla="*/ 762123 w 1245495"/>
                  <a:gd name="connsiteY1-364" fmla="*/ 2361506 h 9491467"/>
                  <a:gd name="connsiteX2-365" fmla="*/ 614617 w 1245495"/>
                  <a:gd name="connsiteY2-366" fmla="*/ 4754923 h 9491467"/>
                  <a:gd name="connsiteX3-367" fmla="*/ 1004713 w 1245495"/>
                  <a:gd name="connsiteY3-368" fmla="*/ 6237632 h 9491467"/>
                  <a:gd name="connsiteX4-369" fmla="*/ 607060 w 1245495"/>
                  <a:gd name="connsiteY4-370" fmla="*/ 9491467 h 9491467"/>
                  <a:gd name="connsiteX5-371" fmla="*/ 17780 w 1245495"/>
                  <a:gd name="connsiteY5-372" fmla="*/ 9003619 h 9491467"/>
                  <a:gd name="connsiteX6-373" fmla="*/ 0 w 1245495"/>
                  <a:gd name="connsiteY6-374" fmla="*/ 5241298 h 9491467"/>
                  <a:gd name="connsiteX7-375" fmla="*/ 1661 w 1245495"/>
                  <a:gd name="connsiteY7-376" fmla="*/ 5127166 h 9491467"/>
                  <a:gd name="connsiteX8-377" fmla="*/ 793725 w 1245495"/>
                  <a:gd name="connsiteY8-378" fmla="*/ 2893872 h 9491467"/>
                  <a:gd name="connsiteX9-379" fmla="*/ 48200 w 1245495"/>
                  <a:gd name="connsiteY9-380" fmla="*/ 1586676 h 9491467"/>
                  <a:gd name="connsiteX10-381" fmla="*/ 46061 w 1245495"/>
                  <a:gd name="connsiteY10-382" fmla="*/ 226400 h 9491467"/>
                  <a:gd name="connsiteX11-383" fmla="*/ 626955 w 1245495"/>
                  <a:gd name="connsiteY11-384" fmla="*/ 0 h 9491467"/>
                  <a:gd name="connsiteX0-385" fmla="*/ 626955 w 1004848"/>
                  <a:gd name="connsiteY0-386" fmla="*/ 0 h 9491467"/>
                  <a:gd name="connsiteX1-387" fmla="*/ 762123 w 1004848"/>
                  <a:gd name="connsiteY1-388" fmla="*/ 2361506 h 9491467"/>
                  <a:gd name="connsiteX2-389" fmla="*/ 561417 w 1004848"/>
                  <a:gd name="connsiteY2-390" fmla="*/ 4964032 h 9491467"/>
                  <a:gd name="connsiteX3-391" fmla="*/ 1004713 w 1004848"/>
                  <a:gd name="connsiteY3-392" fmla="*/ 6237632 h 9491467"/>
                  <a:gd name="connsiteX4-393" fmla="*/ 607060 w 1004848"/>
                  <a:gd name="connsiteY4-394" fmla="*/ 9491467 h 9491467"/>
                  <a:gd name="connsiteX5-395" fmla="*/ 17780 w 1004848"/>
                  <a:gd name="connsiteY5-396" fmla="*/ 9003619 h 9491467"/>
                  <a:gd name="connsiteX6-397" fmla="*/ 0 w 1004848"/>
                  <a:gd name="connsiteY6-398" fmla="*/ 5241298 h 9491467"/>
                  <a:gd name="connsiteX7-399" fmla="*/ 1661 w 1004848"/>
                  <a:gd name="connsiteY7-400" fmla="*/ 5127166 h 9491467"/>
                  <a:gd name="connsiteX8-401" fmla="*/ 793725 w 1004848"/>
                  <a:gd name="connsiteY8-402" fmla="*/ 2893872 h 9491467"/>
                  <a:gd name="connsiteX9-403" fmla="*/ 48200 w 1004848"/>
                  <a:gd name="connsiteY9-404" fmla="*/ 1586676 h 9491467"/>
                  <a:gd name="connsiteX10-405" fmla="*/ 46061 w 1004848"/>
                  <a:gd name="connsiteY10-406" fmla="*/ 226400 h 9491467"/>
                  <a:gd name="connsiteX11-407" fmla="*/ 626955 w 1004848"/>
                  <a:gd name="connsiteY11-408" fmla="*/ 0 h 9491467"/>
                  <a:gd name="connsiteX0-409" fmla="*/ 626955 w 1004848"/>
                  <a:gd name="connsiteY0-410" fmla="*/ 0 h 9491467"/>
                  <a:gd name="connsiteX1-411" fmla="*/ 762123 w 1004848"/>
                  <a:gd name="connsiteY1-412" fmla="*/ 2361506 h 9491467"/>
                  <a:gd name="connsiteX2-413" fmla="*/ 561417 w 1004848"/>
                  <a:gd name="connsiteY2-414" fmla="*/ 4964032 h 9491467"/>
                  <a:gd name="connsiteX3-415" fmla="*/ 1004713 w 1004848"/>
                  <a:gd name="connsiteY3-416" fmla="*/ 6237632 h 9491467"/>
                  <a:gd name="connsiteX4-417" fmla="*/ 607060 w 1004848"/>
                  <a:gd name="connsiteY4-418" fmla="*/ 9491467 h 9491467"/>
                  <a:gd name="connsiteX5-419" fmla="*/ 17780 w 1004848"/>
                  <a:gd name="connsiteY5-420" fmla="*/ 9003619 h 9491467"/>
                  <a:gd name="connsiteX6-421" fmla="*/ 0 w 1004848"/>
                  <a:gd name="connsiteY6-422" fmla="*/ 5241298 h 9491467"/>
                  <a:gd name="connsiteX7-423" fmla="*/ 1661 w 1004848"/>
                  <a:gd name="connsiteY7-424" fmla="*/ 5127166 h 9491467"/>
                  <a:gd name="connsiteX8-425" fmla="*/ 712457 w 1004848"/>
                  <a:gd name="connsiteY8-426" fmla="*/ 3019276 h 9491467"/>
                  <a:gd name="connsiteX9-427" fmla="*/ 48200 w 1004848"/>
                  <a:gd name="connsiteY9-428" fmla="*/ 1586676 h 9491467"/>
                  <a:gd name="connsiteX10-429" fmla="*/ 46061 w 1004848"/>
                  <a:gd name="connsiteY10-430" fmla="*/ 226400 h 9491467"/>
                  <a:gd name="connsiteX11-431" fmla="*/ 626955 w 1004848"/>
                  <a:gd name="connsiteY11-432" fmla="*/ 0 h 9491467"/>
                  <a:gd name="connsiteX0-433" fmla="*/ 626955 w 1152493"/>
                  <a:gd name="connsiteY0-434" fmla="*/ 0 h 9491467"/>
                  <a:gd name="connsiteX1-435" fmla="*/ 762123 w 1152493"/>
                  <a:gd name="connsiteY1-436" fmla="*/ 2361506 h 9491467"/>
                  <a:gd name="connsiteX2-437" fmla="*/ 561417 w 1152493"/>
                  <a:gd name="connsiteY2-438" fmla="*/ 4964032 h 9491467"/>
                  <a:gd name="connsiteX3-439" fmla="*/ 1004713 w 1152493"/>
                  <a:gd name="connsiteY3-440" fmla="*/ 6237632 h 9491467"/>
                  <a:gd name="connsiteX4-441" fmla="*/ 607060 w 1152493"/>
                  <a:gd name="connsiteY4-442" fmla="*/ 9491467 h 9491467"/>
                  <a:gd name="connsiteX5-443" fmla="*/ 17780 w 1152493"/>
                  <a:gd name="connsiteY5-444" fmla="*/ 9003619 h 9491467"/>
                  <a:gd name="connsiteX6-445" fmla="*/ 0 w 1152493"/>
                  <a:gd name="connsiteY6-446" fmla="*/ 5241298 h 9491467"/>
                  <a:gd name="connsiteX7-447" fmla="*/ 1661 w 1152493"/>
                  <a:gd name="connsiteY7-448" fmla="*/ 5127166 h 9491467"/>
                  <a:gd name="connsiteX8-449" fmla="*/ 712457 w 1152493"/>
                  <a:gd name="connsiteY8-450" fmla="*/ 3019276 h 9491467"/>
                  <a:gd name="connsiteX9-451" fmla="*/ 48200 w 1152493"/>
                  <a:gd name="connsiteY9-452" fmla="*/ 1586676 h 9491467"/>
                  <a:gd name="connsiteX10-453" fmla="*/ 46061 w 1152493"/>
                  <a:gd name="connsiteY10-454" fmla="*/ 226400 h 9491467"/>
                  <a:gd name="connsiteX11-455" fmla="*/ 626955 w 1152493"/>
                  <a:gd name="connsiteY11-456" fmla="*/ 0 h 9491467"/>
                  <a:gd name="connsiteX0-457" fmla="*/ 626955 w 1168604"/>
                  <a:gd name="connsiteY0-458" fmla="*/ 0 h 9491467"/>
                  <a:gd name="connsiteX1-459" fmla="*/ 762123 w 1168604"/>
                  <a:gd name="connsiteY1-460" fmla="*/ 2361506 h 9491467"/>
                  <a:gd name="connsiteX2-461" fmla="*/ 561417 w 1168604"/>
                  <a:gd name="connsiteY2-462" fmla="*/ 4964032 h 9491467"/>
                  <a:gd name="connsiteX3-463" fmla="*/ 1004713 w 1168604"/>
                  <a:gd name="connsiteY3-464" fmla="*/ 6237632 h 9491467"/>
                  <a:gd name="connsiteX4-465" fmla="*/ 607060 w 1168604"/>
                  <a:gd name="connsiteY4-466" fmla="*/ 9491467 h 9491467"/>
                  <a:gd name="connsiteX5-467" fmla="*/ 17780 w 1168604"/>
                  <a:gd name="connsiteY5-468" fmla="*/ 9003619 h 9491467"/>
                  <a:gd name="connsiteX6-469" fmla="*/ 0 w 1168604"/>
                  <a:gd name="connsiteY6-470" fmla="*/ 5241298 h 9491467"/>
                  <a:gd name="connsiteX7-471" fmla="*/ 1661 w 1168604"/>
                  <a:gd name="connsiteY7-472" fmla="*/ 5127166 h 9491467"/>
                  <a:gd name="connsiteX8-473" fmla="*/ 712457 w 1168604"/>
                  <a:gd name="connsiteY8-474" fmla="*/ 3019276 h 9491467"/>
                  <a:gd name="connsiteX9-475" fmla="*/ 48200 w 1168604"/>
                  <a:gd name="connsiteY9-476" fmla="*/ 1586676 h 9491467"/>
                  <a:gd name="connsiteX10-477" fmla="*/ 46061 w 1168604"/>
                  <a:gd name="connsiteY10-478" fmla="*/ 226400 h 9491467"/>
                  <a:gd name="connsiteX11-479" fmla="*/ 626955 w 1168604"/>
                  <a:gd name="connsiteY11-480" fmla="*/ 0 h 9491467"/>
                  <a:gd name="connsiteX0-481" fmla="*/ 626955 w 1149526"/>
                  <a:gd name="connsiteY0-482" fmla="*/ 0 h 9491467"/>
                  <a:gd name="connsiteX1-483" fmla="*/ 762123 w 1149526"/>
                  <a:gd name="connsiteY1-484" fmla="*/ 2361506 h 9491467"/>
                  <a:gd name="connsiteX2-485" fmla="*/ 561417 w 1149526"/>
                  <a:gd name="connsiteY2-486" fmla="*/ 4964032 h 9491467"/>
                  <a:gd name="connsiteX3-487" fmla="*/ 1149433 w 1149526"/>
                  <a:gd name="connsiteY3-488" fmla="*/ 6571644 h 9491467"/>
                  <a:gd name="connsiteX4-489" fmla="*/ 607060 w 1149526"/>
                  <a:gd name="connsiteY4-490" fmla="*/ 9491467 h 9491467"/>
                  <a:gd name="connsiteX5-491" fmla="*/ 17780 w 1149526"/>
                  <a:gd name="connsiteY5-492" fmla="*/ 9003619 h 9491467"/>
                  <a:gd name="connsiteX6-493" fmla="*/ 0 w 1149526"/>
                  <a:gd name="connsiteY6-494" fmla="*/ 5241298 h 9491467"/>
                  <a:gd name="connsiteX7-495" fmla="*/ 1661 w 1149526"/>
                  <a:gd name="connsiteY7-496" fmla="*/ 5127166 h 9491467"/>
                  <a:gd name="connsiteX8-497" fmla="*/ 712457 w 1149526"/>
                  <a:gd name="connsiteY8-498" fmla="*/ 3019276 h 9491467"/>
                  <a:gd name="connsiteX9-499" fmla="*/ 48200 w 1149526"/>
                  <a:gd name="connsiteY9-500" fmla="*/ 1586676 h 9491467"/>
                  <a:gd name="connsiteX10-501" fmla="*/ 46061 w 1149526"/>
                  <a:gd name="connsiteY10-502" fmla="*/ 226400 h 9491467"/>
                  <a:gd name="connsiteX11-503" fmla="*/ 626955 w 1149526"/>
                  <a:gd name="connsiteY11-504" fmla="*/ 0 h 9491467"/>
                  <a:gd name="connsiteX0-505" fmla="*/ 626955 w 1295939"/>
                  <a:gd name="connsiteY0-506" fmla="*/ 0 h 9491467"/>
                  <a:gd name="connsiteX1-507" fmla="*/ 762123 w 1295939"/>
                  <a:gd name="connsiteY1-508" fmla="*/ 2361506 h 9491467"/>
                  <a:gd name="connsiteX2-509" fmla="*/ 561417 w 1295939"/>
                  <a:gd name="connsiteY2-510" fmla="*/ 4964032 h 9491467"/>
                  <a:gd name="connsiteX3-511" fmla="*/ 1149433 w 1295939"/>
                  <a:gd name="connsiteY3-512" fmla="*/ 6571644 h 9491467"/>
                  <a:gd name="connsiteX4-513" fmla="*/ 607060 w 1295939"/>
                  <a:gd name="connsiteY4-514" fmla="*/ 9491467 h 9491467"/>
                  <a:gd name="connsiteX5-515" fmla="*/ 17780 w 1295939"/>
                  <a:gd name="connsiteY5-516" fmla="*/ 9003619 h 9491467"/>
                  <a:gd name="connsiteX6-517" fmla="*/ 0 w 1295939"/>
                  <a:gd name="connsiteY6-518" fmla="*/ 5241298 h 9491467"/>
                  <a:gd name="connsiteX7-519" fmla="*/ 1661 w 1295939"/>
                  <a:gd name="connsiteY7-520" fmla="*/ 5127166 h 9491467"/>
                  <a:gd name="connsiteX8-521" fmla="*/ 712457 w 1295939"/>
                  <a:gd name="connsiteY8-522" fmla="*/ 3019276 h 9491467"/>
                  <a:gd name="connsiteX9-523" fmla="*/ 48200 w 1295939"/>
                  <a:gd name="connsiteY9-524" fmla="*/ 1586676 h 9491467"/>
                  <a:gd name="connsiteX10-525" fmla="*/ 46061 w 1295939"/>
                  <a:gd name="connsiteY10-526" fmla="*/ 226400 h 9491467"/>
                  <a:gd name="connsiteX11-527" fmla="*/ 626955 w 1295939"/>
                  <a:gd name="connsiteY11-528" fmla="*/ 0 h 9491467"/>
                  <a:gd name="connsiteX0-529" fmla="*/ 626955 w 1227995"/>
                  <a:gd name="connsiteY0-530" fmla="*/ 0 h 9491467"/>
                  <a:gd name="connsiteX1-531" fmla="*/ 762123 w 1227995"/>
                  <a:gd name="connsiteY1-532" fmla="*/ 2361506 h 9491467"/>
                  <a:gd name="connsiteX2-533" fmla="*/ 561417 w 1227995"/>
                  <a:gd name="connsiteY2-534" fmla="*/ 4964032 h 9491467"/>
                  <a:gd name="connsiteX3-535" fmla="*/ 1074667 w 1227995"/>
                  <a:gd name="connsiteY3-536" fmla="*/ 6956605 h 9491467"/>
                  <a:gd name="connsiteX4-537" fmla="*/ 607060 w 1227995"/>
                  <a:gd name="connsiteY4-538" fmla="*/ 9491467 h 9491467"/>
                  <a:gd name="connsiteX5-539" fmla="*/ 17780 w 1227995"/>
                  <a:gd name="connsiteY5-540" fmla="*/ 9003619 h 9491467"/>
                  <a:gd name="connsiteX6-541" fmla="*/ 0 w 1227995"/>
                  <a:gd name="connsiteY6-542" fmla="*/ 5241298 h 9491467"/>
                  <a:gd name="connsiteX7-543" fmla="*/ 1661 w 1227995"/>
                  <a:gd name="connsiteY7-544" fmla="*/ 5127166 h 9491467"/>
                  <a:gd name="connsiteX8-545" fmla="*/ 712457 w 1227995"/>
                  <a:gd name="connsiteY8-546" fmla="*/ 3019276 h 9491467"/>
                  <a:gd name="connsiteX9-547" fmla="*/ 48200 w 1227995"/>
                  <a:gd name="connsiteY9-548" fmla="*/ 1586676 h 9491467"/>
                  <a:gd name="connsiteX10-549" fmla="*/ 46061 w 1227995"/>
                  <a:gd name="connsiteY10-550" fmla="*/ 226400 h 9491467"/>
                  <a:gd name="connsiteX11-551" fmla="*/ 626955 w 1227995"/>
                  <a:gd name="connsiteY11-552" fmla="*/ 0 h 9491467"/>
                  <a:gd name="connsiteX0-553" fmla="*/ 626955 w 1150431"/>
                  <a:gd name="connsiteY0-554" fmla="*/ 0 h 9491467"/>
                  <a:gd name="connsiteX1-555" fmla="*/ 762123 w 1150431"/>
                  <a:gd name="connsiteY1-556" fmla="*/ 2361506 h 9491467"/>
                  <a:gd name="connsiteX2-557" fmla="*/ 561417 w 1150431"/>
                  <a:gd name="connsiteY2-558" fmla="*/ 4964032 h 9491467"/>
                  <a:gd name="connsiteX3-559" fmla="*/ 1074667 w 1150431"/>
                  <a:gd name="connsiteY3-560" fmla="*/ 6956605 h 9491467"/>
                  <a:gd name="connsiteX4-561" fmla="*/ 607060 w 1150431"/>
                  <a:gd name="connsiteY4-562" fmla="*/ 9491467 h 9491467"/>
                  <a:gd name="connsiteX5-563" fmla="*/ 17780 w 1150431"/>
                  <a:gd name="connsiteY5-564" fmla="*/ 9003619 h 9491467"/>
                  <a:gd name="connsiteX6-565" fmla="*/ 0 w 1150431"/>
                  <a:gd name="connsiteY6-566" fmla="*/ 5241298 h 9491467"/>
                  <a:gd name="connsiteX7-567" fmla="*/ 1661 w 1150431"/>
                  <a:gd name="connsiteY7-568" fmla="*/ 5127166 h 9491467"/>
                  <a:gd name="connsiteX8-569" fmla="*/ 712457 w 1150431"/>
                  <a:gd name="connsiteY8-570" fmla="*/ 3019276 h 9491467"/>
                  <a:gd name="connsiteX9-571" fmla="*/ 48200 w 1150431"/>
                  <a:gd name="connsiteY9-572" fmla="*/ 1586676 h 9491467"/>
                  <a:gd name="connsiteX10-573" fmla="*/ 46061 w 1150431"/>
                  <a:gd name="connsiteY10-574" fmla="*/ 226400 h 9491467"/>
                  <a:gd name="connsiteX11-575" fmla="*/ 626955 w 1150431"/>
                  <a:gd name="connsiteY11-576" fmla="*/ 0 h 9491467"/>
                  <a:gd name="connsiteX0-577" fmla="*/ 626955 w 1237701"/>
                  <a:gd name="connsiteY0-578" fmla="*/ 0 h 9491467"/>
                  <a:gd name="connsiteX1-579" fmla="*/ 762123 w 1237701"/>
                  <a:gd name="connsiteY1-580" fmla="*/ 2361506 h 9491467"/>
                  <a:gd name="connsiteX2-581" fmla="*/ 561417 w 1237701"/>
                  <a:gd name="connsiteY2-582" fmla="*/ 4964032 h 9491467"/>
                  <a:gd name="connsiteX3-583" fmla="*/ 1214321 w 1237701"/>
                  <a:gd name="connsiteY3-584" fmla="*/ 6570018 h 9491467"/>
                  <a:gd name="connsiteX4-585" fmla="*/ 607060 w 1237701"/>
                  <a:gd name="connsiteY4-586" fmla="*/ 9491467 h 9491467"/>
                  <a:gd name="connsiteX5-587" fmla="*/ 17780 w 1237701"/>
                  <a:gd name="connsiteY5-588" fmla="*/ 9003619 h 9491467"/>
                  <a:gd name="connsiteX6-589" fmla="*/ 0 w 1237701"/>
                  <a:gd name="connsiteY6-590" fmla="*/ 5241298 h 9491467"/>
                  <a:gd name="connsiteX7-591" fmla="*/ 1661 w 1237701"/>
                  <a:gd name="connsiteY7-592" fmla="*/ 5127166 h 9491467"/>
                  <a:gd name="connsiteX8-593" fmla="*/ 712457 w 1237701"/>
                  <a:gd name="connsiteY8-594" fmla="*/ 3019276 h 9491467"/>
                  <a:gd name="connsiteX9-595" fmla="*/ 48200 w 1237701"/>
                  <a:gd name="connsiteY9-596" fmla="*/ 1586676 h 9491467"/>
                  <a:gd name="connsiteX10-597" fmla="*/ 46061 w 1237701"/>
                  <a:gd name="connsiteY10-598" fmla="*/ 226400 h 9491467"/>
                  <a:gd name="connsiteX11-599" fmla="*/ 626955 w 1237701"/>
                  <a:gd name="connsiteY11-600" fmla="*/ 0 h 9491467"/>
                  <a:gd name="connsiteX0-601" fmla="*/ 626955 w 1362044"/>
                  <a:gd name="connsiteY0-602" fmla="*/ 0 h 9491467"/>
                  <a:gd name="connsiteX1-603" fmla="*/ 762123 w 1362044"/>
                  <a:gd name="connsiteY1-604" fmla="*/ 2361506 h 9491467"/>
                  <a:gd name="connsiteX2-605" fmla="*/ 561417 w 1362044"/>
                  <a:gd name="connsiteY2-606" fmla="*/ 4964032 h 9491467"/>
                  <a:gd name="connsiteX3-607" fmla="*/ 1214321 w 1362044"/>
                  <a:gd name="connsiteY3-608" fmla="*/ 6570018 h 9491467"/>
                  <a:gd name="connsiteX4-609" fmla="*/ 607060 w 1362044"/>
                  <a:gd name="connsiteY4-610" fmla="*/ 9491467 h 9491467"/>
                  <a:gd name="connsiteX5-611" fmla="*/ 17780 w 1362044"/>
                  <a:gd name="connsiteY5-612" fmla="*/ 9003619 h 9491467"/>
                  <a:gd name="connsiteX6-613" fmla="*/ 0 w 1362044"/>
                  <a:gd name="connsiteY6-614" fmla="*/ 5241298 h 9491467"/>
                  <a:gd name="connsiteX7-615" fmla="*/ 1661 w 1362044"/>
                  <a:gd name="connsiteY7-616" fmla="*/ 5127166 h 9491467"/>
                  <a:gd name="connsiteX8-617" fmla="*/ 712457 w 1362044"/>
                  <a:gd name="connsiteY8-618" fmla="*/ 3019276 h 9491467"/>
                  <a:gd name="connsiteX9-619" fmla="*/ 48200 w 1362044"/>
                  <a:gd name="connsiteY9-620" fmla="*/ 1586676 h 9491467"/>
                  <a:gd name="connsiteX10-621" fmla="*/ 46061 w 1362044"/>
                  <a:gd name="connsiteY10-622" fmla="*/ 226400 h 9491467"/>
                  <a:gd name="connsiteX11-623" fmla="*/ 626955 w 1362044"/>
                  <a:gd name="connsiteY11-624" fmla="*/ 0 h 9491467"/>
                  <a:gd name="connsiteX0-625" fmla="*/ 626955 w 1153127"/>
                  <a:gd name="connsiteY0-626" fmla="*/ 0 h 9491467"/>
                  <a:gd name="connsiteX1-627" fmla="*/ 762123 w 1153127"/>
                  <a:gd name="connsiteY1-628" fmla="*/ 2361506 h 9491467"/>
                  <a:gd name="connsiteX2-629" fmla="*/ 561417 w 1153127"/>
                  <a:gd name="connsiteY2-630" fmla="*/ 4964032 h 9491467"/>
                  <a:gd name="connsiteX3-631" fmla="*/ 983332 w 1153127"/>
                  <a:gd name="connsiteY3-632" fmla="*/ 6939413 h 9491467"/>
                  <a:gd name="connsiteX4-633" fmla="*/ 607060 w 1153127"/>
                  <a:gd name="connsiteY4-634" fmla="*/ 9491467 h 9491467"/>
                  <a:gd name="connsiteX5-635" fmla="*/ 17780 w 1153127"/>
                  <a:gd name="connsiteY5-636" fmla="*/ 9003619 h 9491467"/>
                  <a:gd name="connsiteX6-637" fmla="*/ 0 w 1153127"/>
                  <a:gd name="connsiteY6-638" fmla="*/ 5241298 h 9491467"/>
                  <a:gd name="connsiteX7-639" fmla="*/ 1661 w 1153127"/>
                  <a:gd name="connsiteY7-640" fmla="*/ 5127166 h 9491467"/>
                  <a:gd name="connsiteX8-641" fmla="*/ 712457 w 1153127"/>
                  <a:gd name="connsiteY8-642" fmla="*/ 3019276 h 9491467"/>
                  <a:gd name="connsiteX9-643" fmla="*/ 48200 w 1153127"/>
                  <a:gd name="connsiteY9-644" fmla="*/ 1586676 h 9491467"/>
                  <a:gd name="connsiteX10-645" fmla="*/ 46061 w 1153127"/>
                  <a:gd name="connsiteY10-646" fmla="*/ 226400 h 9491467"/>
                  <a:gd name="connsiteX11-647" fmla="*/ 626955 w 1153127"/>
                  <a:gd name="connsiteY11-648" fmla="*/ 0 h 9491467"/>
                  <a:gd name="connsiteX0-649" fmla="*/ 625296 w 1151468"/>
                  <a:gd name="connsiteY0-650" fmla="*/ 0 h 9491467"/>
                  <a:gd name="connsiteX1-651" fmla="*/ 760464 w 1151468"/>
                  <a:gd name="connsiteY1-652" fmla="*/ 2361506 h 9491467"/>
                  <a:gd name="connsiteX2-653" fmla="*/ 559758 w 1151468"/>
                  <a:gd name="connsiteY2-654" fmla="*/ 4964032 h 9491467"/>
                  <a:gd name="connsiteX3-655" fmla="*/ 981673 w 1151468"/>
                  <a:gd name="connsiteY3-656" fmla="*/ 6939413 h 9491467"/>
                  <a:gd name="connsiteX4-657" fmla="*/ 605401 w 1151468"/>
                  <a:gd name="connsiteY4-658" fmla="*/ 9491467 h 9491467"/>
                  <a:gd name="connsiteX5-659" fmla="*/ 16121 w 1151468"/>
                  <a:gd name="connsiteY5-660" fmla="*/ 9003619 h 9491467"/>
                  <a:gd name="connsiteX6-661" fmla="*/ 210578 w 1151468"/>
                  <a:gd name="connsiteY6-662" fmla="*/ 6196949 h 9491467"/>
                  <a:gd name="connsiteX7-663" fmla="*/ 2 w 1151468"/>
                  <a:gd name="connsiteY7-664" fmla="*/ 5127166 h 9491467"/>
                  <a:gd name="connsiteX8-665" fmla="*/ 710798 w 1151468"/>
                  <a:gd name="connsiteY8-666" fmla="*/ 3019276 h 9491467"/>
                  <a:gd name="connsiteX9-667" fmla="*/ 46541 w 1151468"/>
                  <a:gd name="connsiteY9-668" fmla="*/ 1586676 h 9491467"/>
                  <a:gd name="connsiteX10-669" fmla="*/ 44402 w 1151468"/>
                  <a:gd name="connsiteY10-670" fmla="*/ 226400 h 9491467"/>
                  <a:gd name="connsiteX11-671" fmla="*/ 625296 w 1151468"/>
                  <a:gd name="connsiteY11-672" fmla="*/ 0 h 9491467"/>
                  <a:gd name="connsiteX0-673" fmla="*/ 625296 w 1151468"/>
                  <a:gd name="connsiteY0-674" fmla="*/ 0 h 9491467"/>
                  <a:gd name="connsiteX1-675" fmla="*/ 760464 w 1151468"/>
                  <a:gd name="connsiteY1-676" fmla="*/ 2361506 h 9491467"/>
                  <a:gd name="connsiteX2-677" fmla="*/ 559758 w 1151468"/>
                  <a:gd name="connsiteY2-678" fmla="*/ 4964032 h 9491467"/>
                  <a:gd name="connsiteX3-679" fmla="*/ 981673 w 1151468"/>
                  <a:gd name="connsiteY3-680" fmla="*/ 6939413 h 9491467"/>
                  <a:gd name="connsiteX4-681" fmla="*/ 605401 w 1151468"/>
                  <a:gd name="connsiteY4-682" fmla="*/ 9491467 h 9491467"/>
                  <a:gd name="connsiteX5-683" fmla="*/ 16121 w 1151468"/>
                  <a:gd name="connsiteY5-684" fmla="*/ 9003619 h 9491467"/>
                  <a:gd name="connsiteX6-685" fmla="*/ 210578 w 1151468"/>
                  <a:gd name="connsiteY6-686" fmla="*/ 6196949 h 9491467"/>
                  <a:gd name="connsiteX7-687" fmla="*/ 2 w 1151468"/>
                  <a:gd name="connsiteY7-688" fmla="*/ 5127166 h 9491467"/>
                  <a:gd name="connsiteX8-689" fmla="*/ 710798 w 1151468"/>
                  <a:gd name="connsiteY8-690" fmla="*/ 3019276 h 9491467"/>
                  <a:gd name="connsiteX9-691" fmla="*/ 46541 w 1151468"/>
                  <a:gd name="connsiteY9-692" fmla="*/ 1586676 h 9491467"/>
                  <a:gd name="connsiteX10-693" fmla="*/ 44402 w 1151468"/>
                  <a:gd name="connsiteY10-694" fmla="*/ 226400 h 9491467"/>
                  <a:gd name="connsiteX11-695" fmla="*/ 625296 w 1151468"/>
                  <a:gd name="connsiteY11-696" fmla="*/ 0 h 9491467"/>
                  <a:gd name="connsiteX0-697" fmla="*/ 625296 w 1151468"/>
                  <a:gd name="connsiteY0-698" fmla="*/ 0 h 9491467"/>
                  <a:gd name="connsiteX1-699" fmla="*/ 760464 w 1151468"/>
                  <a:gd name="connsiteY1-700" fmla="*/ 2361506 h 9491467"/>
                  <a:gd name="connsiteX2-701" fmla="*/ 559758 w 1151468"/>
                  <a:gd name="connsiteY2-702" fmla="*/ 4964032 h 9491467"/>
                  <a:gd name="connsiteX3-703" fmla="*/ 981673 w 1151468"/>
                  <a:gd name="connsiteY3-704" fmla="*/ 6939413 h 9491467"/>
                  <a:gd name="connsiteX4-705" fmla="*/ 605401 w 1151468"/>
                  <a:gd name="connsiteY4-706" fmla="*/ 9491467 h 9491467"/>
                  <a:gd name="connsiteX5-707" fmla="*/ 16121 w 1151468"/>
                  <a:gd name="connsiteY5-708" fmla="*/ 9003619 h 9491467"/>
                  <a:gd name="connsiteX6-709" fmla="*/ 158068 w 1151468"/>
                  <a:gd name="connsiteY6-710" fmla="*/ 7211175 h 9491467"/>
                  <a:gd name="connsiteX7-711" fmla="*/ 2 w 1151468"/>
                  <a:gd name="connsiteY7-712" fmla="*/ 5127166 h 9491467"/>
                  <a:gd name="connsiteX8-713" fmla="*/ 710798 w 1151468"/>
                  <a:gd name="connsiteY8-714" fmla="*/ 3019276 h 9491467"/>
                  <a:gd name="connsiteX9-715" fmla="*/ 46541 w 1151468"/>
                  <a:gd name="connsiteY9-716" fmla="*/ 1586676 h 9491467"/>
                  <a:gd name="connsiteX10-717" fmla="*/ 44402 w 1151468"/>
                  <a:gd name="connsiteY10-718" fmla="*/ 226400 h 9491467"/>
                  <a:gd name="connsiteX11-719" fmla="*/ 625296 w 1151468"/>
                  <a:gd name="connsiteY11-720" fmla="*/ 0 h 9491467"/>
                  <a:gd name="connsiteX0-721" fmla="*/ 625295 w 1151467"/>
                  <a:gd name="connsiteY0-722" fmla="*/ 0 h 9491467"/>
                  <a:gd name="connsiteX1-723" fmla="*/ 760463 w 1151467"/>
                  <a:gd name="connsiteY1-724" fmla="*/ 2361506 h 9491467"/>
                  <a:gd name="connsiteX2-725" fmla="*/ 559757 w 1151467"/>
                  <a:gd name="connsiteY2-726" fmla="*/ 4964032 h 9491467"/>
                  <a:gd name="connsiteX3-727" fmla="*/ 981672 w 1151467"/>
                  <a:gd name="connsiteY3-728" fmla="*/ 6939413 h 9491467"/>
                  <a:gd name="connsiteX4-729" fmla="*/ 605400 w 1151467"/>
                  <a:gd name="connsiteY4-730" fmla="*/ 9491467 h 9491467"/>
                  <a:gd name="connsiteX5-731" fmla="*/ 16120 w 1151467"/>
                  <a:gd name="connsiteY5-732" fmla="*/ 9003619 h 9491467"/>
                  <a:gd name="connsiteX6-733" fmla="*/ 274344 w 1151467"/>
                  <a:gd name="connsiteY6-734" fmla="*/ 6409620 h 9491467"/>
                  <a:gd name="connsiteX7-735" fmla="*/ 1 w 1151467"/>
                  <a:gd name="connsiteY7-736" fmla="*/ 5127166 h 9491467"/>
                  <a:gd name="connsiteX8-737" fmla="*/ 710797 w 1151467"/>
                  <a:gd name="connsiteY8-738" fmla="*/ 3019276 h 9491467"/>
                  <a:gd name="connsiteX9-739" fmla="*/ 46540 w 1151467"/>
                  <a:gd name="connsiteY9-740" fmla="*/ 1586676 h 9491467"/>
                  <a:gd name="connsiteX10-741" fmla="*/ 44401 w 1151467"/>
                  <a:gd name="connsiteY10-742" fmla="*/ 226400 h 9491467"/>
                  <a:gd name="connsiteX11-743" fmla="*/ 625295 w 1151467"/>
                  <a:gd name="connsiteY11-744" fmla="*/ 0 h 9491467"/>
                  <a:gd name="connsiteX0-745" fmla="*/ 625295 w 1151467"/>
                  <a:gd name="connsiteY0-746" fmla="*/ 0 h 9491467"/>
                  <a:gd name="connsiteX1-747" fmla="*/ 760463 w 1151467"/>
                  <a:gd name="connsiteY1-748" fmla="*/ 2361506 h 9491467"/>
                  <a:gd name="connsiteX2-749" fmla="*/ 559757 w 1151467"/>
                  <a:gd name="connsiteY2-750" fmla="*/ 4964032 h 9491467"/>
                  <a:gd name="connsiteX3-751" fmla="*/ 981672 w 1151467"/>
                  <a:gd name="connsiteY3-752" fmla="*/ 6939413 h 9491467"/>
                  <a:gd name="connsiteX4-753" fmla="*/ 605400 w 1151467"/>
                  <a:gd name="connsiteY4-754" fmla="*/ 9491467 h 9491467"/>
                  <a:gd name="connsiteX5-755" fmla="*/ 16120 w 1151467"/>
                  <a:gd name="connsiteY5-756" fmla="*/ 9003619 h 9491467"/>
                  <a:gd name="connsiteX6-757" fmla="*/ 270468 w 1151467"/>
                  <a:gd name="connsiteY6-758" fmla="*/ 6773327 h 9491467"/>
                  <a:gd name="connsiteX7-759" fmla="*/ 1 w 1151467"/>
                  <a:gd name="connsiteY7-760" fmla="*/ 5127166 h 9491467"/>
                  <a:gd name="connsiteX8-761" fmla="*/ 710797 w 1151467"/>
                  <a:gd name="connsiteY8-762" fmla="*/ 3019276 h 9491467"/>
                  <a:gd name="connsiteX9-763" fmla="*/ 46540 w 1151467"/>
                  <a:gd name="connsiteY9-764" fmla="*/ 1586676 h 9491467"/>
                  <a:gd name="connsiteX10-765" fmla="*/ 44401 w 1151467"/>
                  <a:gd name="connsiteY10-766" fmla="*/ 226400 h 9491467"/>
                  <a:gd name="connsiteX11-767" fmla="*/ 625295 w 1151467"/>
                  <a:gd name="connsiteY11-768" fmla="*/ 0 h 9491467"/>
                  <a:gd name="connsiteX0-769" fmla="*/ 625295 w 1151467"/>
                  <a:gd name="connsiteY0-770" fmla="*/ 0 h 9491467"/>
                  <a:gd name="connsiteX1-771" fmla="*/ 760463 w 1151467"/>
                  <a:gd name="connsiteY1-772" fmla="*/ 2361506 h 9491467"/>
                  <a:gd name="connsiteX2-773" fmla="*/ 559757 w 1151467"/>
                  <a:gd name="connsiteY2-774" fmla="*/ 4964032 h 9491467"/>
                  <a:gd name="connsiteX3-775" fmla="*/ 981672 w 1151467"/>
                  <a:gd name="connsiteY3-776" fmla="*/ 6939413 h 9491467"/>
                  <a:gd name="connsiteX4-777" fmla="*/ 605400 w 1151467"/>
                  <a:gd name="connsiteY4-778" fmla="*/ 9491467 h 9491467"/>
                  <a:gd name="connsiteX5-779" fmla="*/ 16120 w 1151467"/>
                  <a:gd name="connsiteY5-780" fmla="*/ 9003619 h 9491467"/>
                  <a:gd name="connsiteX6-781" fmla="*/ 163693 w 1151467"/>
                  <a:gd name="connsiteY6-782" fmla="*/ 6139685 h 9491467"/>
                  <a:gd name="connsiteX7-783" fmla="*/ 1 w 1151467"/>
                  <a:gd name="connsiteY7-784" fmla="*/ 5127166 h 9491467"/>
                  <a:gd name="connsiteX8-785" fmla="*/ 710797 w 1151467"/>
                  <a:gd name="connsiteY8-786" fmla="*/ 3019276 h 9491467"/>
                  <a:gd name="connsiteX9-787" fmla="*/ 46540 w 1151467"/>
                  <a:gd name="connsiteY9-788" fmla="*/ 1586676 h 9491467"/>
                  <a:gd name="connsiteX10-789" fmla="*/ 44401 w 1151467"/>
                  <a:gd name="connsiteY10-790" fmla="*/ 226400 h 9491467"/>
                  <a:gd name="connsiteX11-791" fmla="*/ 625295 w 1151467"/>
                  <a:gd name="connsiteY11-792" fmla="*/ 0 h 9491467"/>
                  <a:gd name="connsiteX0-793" fmla="*/ 699438 w 1225610"/>
                  <a:gd name="connsiteY0-794" fmla="*/ 0 h 9491467"/>
                  <a:gd name="connsiteX1-795" fmla="*/ 834606 w 1225610"/>
                  <a:gd name="connsiteY1-796" fmla="*/ 2361506 h 9491467"/>
                  <a:gd name="connsiteX2-797" fmla="*/ 633900 w 1225610"/>
                  <a:gd name="connsiteY2-798" fmla="*/ 4964032 h 9491467"/>
                  <a:gd name="connsiteX3-799" fmla="*/ 1055815 w 1225610"/>
                  <a:gd name="connsiteY3-800" fmla="*/ 6939413 h 9491467"/>
                  <a:gd name="connsiteX4-801" fmla="*/ 679543 w 1225610"/>
                  <a:gd name="connsiteY4-802" fmla="*/ 9491467 h 9491467"/>
                  <a:gd name="connsiteX5-803" fmla="*/ 90263 w 1225610"/>
                  <a:gd name="connsiteY5-804" fmla="*/ 9003619 h 9491467"/>
                  <a:gd name="connsiteX6-805" fmla="*/ 74144 w 1225610"/>
                  <a:gd name="connsiteY6-806" fmla="*/ 5127166 h 9491467"/>
                  <a:gd name="connsiteX7-807" fmla="*/ 784940 w 1225610"/>
                  <a:gd name="connsiteY7-808" fmla="*/ 3019276 h 9491467"/>
                  <a:gd name="connsiteX8-809" fmla="*/ 120683 w 1225610"/>
                  <a:gd name="connsiteY8-810" fmla="*/ 1586676 h 9491467"/>
                  <a:gd name="connsiteX9-811" fmla="*/ 118544 w 1225610"/>
                  <a:gd name="connsiteY9-812" fmla="*/ 226400 h 9491467"/>
                  <a:gd name="connsiteX10-813" fmla="*/ 699438 w 1225610"/>
                  <a:gd name="connsiteY10-814" fmla="*/ 0 h 9491467"/>
                  <a:gd name="connsiteX0-815" fmla="*/ 625294 w 1151466"/>
                  <a:gd name="connsiteY0-816" fmla="*/ 0 h 9491467"/>
                  <a:gd name="connsiteX1-817" fmla="*/ 760462 w 1151466"/>
                  <a:gd name="connsiteY1-818" fmla="*/ 2361506 h 9491467"/>
                  <a:gd name="connsiteX2-819" fmla="*/ 559756 w 1151466"/>
                  <a:gd name="connsiteY2-820" fmla="*/ 4964032 h 9491467"/>
                  <a:gd name="connsiteX3-821" fmla="*/ 981671 w 1151466"/>
                  <a:gd name="connsiteY3-822" fmla="*/ 6939413 h 9491467"/>
                  <a:gd name="connsiteX4-823" fmla="*/ 605399 w 1151466"/>
                  <a:gd name="connsiteY4-824" fmla="*/ 9491467 h 9491467"/>
                  <a:gd name="connsiteX5-825" fmla="*/ 16119 w 1151466"/>
                  <a:gd name="connsiteY5-826" fmla="*/ 9003619 h 9491467"/>
                  <a:gd name="connsiteX6-827" fmla="*/ 0 w 1151466"/>
                  <a:gd name="connsiteY6-828" fmla="*/ 5127166 h 9491467"/>
                  <a:gd name="connsiteX7-829" fmla="*/ 710796 w 1151466"/>
                  <a:gd name="connsiteY7-830" fmla="*/ 3019276 h 9491467"/>
                  <a:gd name="connsiteX8-831" fmla="*/ 46539 w 1151466"/>
                  <a:gd name="connsiteY8-832" fmla="*/ 1586676 h 9491467"/>
                  <a:gd name="connsiteX9-833" fmla="*/ 44400 w 1151466"/>
                  <a:gd name="connsiteY9-834" fmla="*/ 226400 h 9491467"/>
                  <a:gd name="connsiteX10-835" fmla="*/ 625294 w 1151466"/>
                  <a:gd name="connsiteY10-836" fmla="*/ 0 h 9491467"/>
                  <a:gd name="connsiteX0-837" fmla="*/ 625294 w 1151466"/>
                  <a:gd name="connsiteY0-838" fmla="*/ 0 h 9491467"/>
                  <a:gd name="connsiteX1-839" fmla="*/ 760462 w 1151466"/>
                  <a:gd name="connsiteY1-840" fmla="*/ 2361506 h 9491467"/>
                  <a:gd name="connsiteX2-841" fmla="*/ 559756 w 1151466"/>
                  <a:gd name="connsiteY2-842" fmla="*/ 4964032 h 9491467"/>
                  <a:gd name="connsiteX3-843" fmla="*/ 981671 w 1151466"/>
                  <a:gd name="connsiteY3-844" fmla="*/ 6939413 h 9491467"/>
                  <a:gd name="connsiteX4-845" fmla="*/ 605399 w 1151466"/>
                  <a:gd name="connsiteY4-846" fmla="*/ 9491467 h 9491467"/>
                  <a:gd name="connsiteX5-847" fmla="*/ 16119 w 1151466"/>
                  <a:gd name="connsiteY5-848" fmla="*/ 9003619 h 9491467"/>
                  <a:gd name="connsiteX6-849" fmla="*/ 0 w 1151466"/>
                  <a:gd name="connsiteY6-850" fmla="*/ 5127166 h 9491467"/>
                  <a:gd name="connsiteX7-851" fmla="*/ 710796 w 1151466"/>
                  <a:gd name="connsiteY7-852" fmla="*/ 3019276 h 9491467"/>
                  <a:gd name="connsiteX8-853" fmla="*/ 46539 w 1151466"/>
                  <a:gd name="connsiteY8-854" fmla="*/ 1586676 h 9491467"/>
                  <a:gd name="connsiteX9-855" fmla="*/ 44400 w 1151466"/>
                  <a:gd name="connsiteY9-856" fmla="*/ 226400 h 9491467"/>
                  <a:gd name="connsiteX10-857" fmla="*/ 625294 w 1151466"/>
                  <a:gd name="connsiteY10-858" fmla="*/ 0 h 9491467"/>
                  <a:gd name="connsiteX0-859" fmla="*/ 647159 w 1173331"/>
                  <a:gd name="connsiteY0-860" fmla="*/ 0 h 9491467"/>
                  <a:gd name="connsiteX1-861" fmla="*/ 782327 w 1173331"/>
                  <a:gd name="connsiteY1-862" fmla="*/ 2361506 h 9491467"/>
                  <a:gd name="connsiteX2-863" fmla="*/ 581621 w 1173331"/>
                  <a:gd name="connsiteY2-864" fmla="*/ 4964032 h 9491467"/>
                  <a:gd name="connsiteX3-865" fmla="*/ 1003536 w 1173331"/>
                  <a:gd name="connsiteY3-866" fmla="*/ 6939413 h 9491467"/>
                  <a:gd name="connsiteX4-867" fmla="*/ 627264 w 1173331"/>
                  <a:gd name="connsiteY4-868" fmla="*/ 9491467 h 9491467"/>
                  <a:gd name="connsiteX5-869" fmla="*/ 37984 w 1173331"/>
                  <a:gd name="connsiteY5-870" fmla="*/ 9003619 h 9491467"/>
                  <a:gd name="connsiteX6-871" fmla="*/ 169343 w 1173331"/>
                  <a:gd name="connsiteY6-872" fmla="*/ 7129778 h 9491467"/>
                  <a:gd name="connsiteX7-873" fmla="*/ 21865 w 1173331"/>
                  <a:gd name="connsiteY7-874" fmla="*/ 5127166 h 9491467"/>
                  <a:gd name="connsiteX8-875" fmla="*/ 732661 w 1173331"/>
                  <a:gd name="connsiteY8-876" fmla="*/ 3019276 h 9491467"/>
                  <a:gd name="connsiteX9-877" fmla="*/ 68404 w 1173331"/>
                  <a:gd name="connsiteY9-878" fmla="*/ 1586676 h 9491467"/>
                  <a:gd name="connsiteX10-879" fmla="*/ 66265 w 1173331"/>
                  <a:gd name="connsiteY10-880" fmla="*/ 226400 h 9491467"/>
                  <a:gd name="connsiteX11-881" fmla="*/ 647159 w 1173331"/>
                  <a:gd name="connsiteY11-882" fmla="*/ 0 h 9491467"/>
                  <a:gd name="connsiteX0-883" fmla="*/ 661579 w 1187751"/>
                  <a:gd name="connsiteY0-884" fmla="*/ 0 h 9491467"/>
                  <a:gd name="connsiteX1-885" fmla="*/ 796747 w 1187751"/>
                  <a:gd name="connsiteY1-886" fmla="*/ 2361506 h 9491467"/>
                  <a:gd name="connsiteX2-887" fmla="*/ 596041 w 1187751"/>
                  <a:gd name="connsiteY2-888" fmla="*/ 4964032 h 9491467"/>
                  <a:gd name="connsiteX3-889" fmla="*/ 1017956 w 1187751"/>
                  <a:gd name="connsiteY3-890" fmla="*/ 6939413 h 9491467"/>
                  <a:gd name="connsiteX4-891" fmla="*/ 641684 w 1187751"/>
                  <a:gd name="connsiteY4-892" fmla="*/ 9491467 h 9491467"/>
                  <a:gd name="connsiteX5-893" fmla="*/ 52404 w 1187751"/>
                  <a:gd name="connsiteY5-894" fmla="*/ 9003619 h 9491467"/>
                  <a:gd name="connsiteX6-895" fmla="*/ 62734 w 1187751"/>
                  <a:gd name="connsiteY6-896" fmla="*/ 6963991 h 9491467"/>
                  <a:gd name="connsiteX7-897" fmla="*/ 36285 w 1187751"/>
                  <a:gd name="connsiteY7-898" fmla="*/ 5127166 h 9491467"/>
                  <a:gd name="connsiteX8-899" fmla="*/ 747081 w 1187751"/>
                  <a:gd name="connsiteY8-900" fmla="*/ 3019276 h 9491467"/>
                  <a:gd name="connsiteX9-901" fmla="*/ 82824 w 1187751"/>
                  <a:gd name="connsiteY9-902" fmla="*/ 1586676 h 9491467"/>
                  <a:gd name="connsiteX10-903" fmla="*/ 80685 w 1187751"/>
                  <a:gd name="connsiteY10-904" fmla="*/ 226400 h 9491467"/>
                  <a:gd name="connsiteX11-905" fmla="*/ 661579 w 1187751"/>
                  <a:gd name="connsiteY11-906" fmla="*/ 0 h 9491467"/>
                  <a:gd name="connsiteX0-907" fmla="*/ 661579 w 1187751"/>
                  <a:gd name="connsiteY0-908" fmla="*/ 0 h 9491467"/>
                  <a:gd name="connsiteX1-909" fmla="*/ 796747 w 1187751"/>
                  <a:gd name="connsiteY1-910" fmla="*/ 2361506 h 9491467"/>
                  <a:gd name="connsiteX2-911" fmla="*/ 596041 w 1187751"/>
                  <a:gd name="connsiteY2-912" fmla="*/ 4964032 h 9491467"/>
                  <a:gd name="connsiteX3-913" fmla="*/ 1017956 w 1187751"/>
                  <a:gd name="connsiteY3-914" fmla="*/ 6939413 h 9491467"/>
                  <a:gd name="connsiteX4-915" fmla="*/ 641684 w 1187751"/>
                  <a:gd name="connsiteY4-916" fmla="*/ 9491467 h 9491467"/>
                  <a:gd name="connsiteX5-917" fmla="*/ 52404 w 1187751"/>
                  <a:gd name="connsiteY5-918" fmla="*/ 9003619 h 9491467"/>
                  <a:gd name="connsiteX6-919" fmla="*/ 62734 w 1187751"/>
                  <a:gd name="connsiteY6-920" fmla="*/ 6963991 h 9491467"/>
                  <a:gd name="connsiteX7-921" fmla="*/ 36285 w 1187751"/>
                  <a:gd name="connsiteY7-922" fmla="*/ 5127166 h 9491467"/>
                  <a:gd name="connsiteX8-923" fmla="*/ 566041 w 1187751"/>
                  <a:gd name="connsiteY8-924" fmla="*/ 3049782 h 9491467"/>
                  <a:gd name="connsiteX9-925" fmla="*/ 82824 w 1187751"/>
                  <a:gd name="connsiteY9-926" fmla="*/ 1586676 h 9491467"/>
                  <a:gd name="connsiteX10-927" fmla="*/ 80685 w 1187751"/>
                  <a:gd name="connsiteY10-928" fmla="*/ 226400 h 9491467"/>
                  <a:gd name="connsiteX11-929" fmla="*/ 661579 w 1187751"/>
                  <a:gd name="connsiteY11-930" fmla="*/ 0 h 9491467"/>
                  <a:gd name="connsiteX0-931" fmla="*/ 654535 w 1180707"/>
                  <a:gd name="connsiteY0-932" fmla="*/ 0 h 9491467"/>
                  <a:gd name="connsiteX1-933" fmla="*/ 789703 w 1180707"/>
                  <a:gd name="connsiteY1-934" fmla="*/ 2361506 h 9491467"/>
                  <a:gd name="connsiteX2-935" fmla="*/ 588997 w 1180707"/>
                  <a:gd name="connsiteY2-936" fmla="*/ 4964032 h 9491467"/>
                  <a:gd name="connsiteX3-937" fmla="*/ 1010912 w 1180707"/>
                  <a:gd name="connsiteY3-938" fmla="*/ 6939413 h 9491467"/>
                  <a:gd name="connsiteX4-939" fmla="*/ 634640 w 1180707"/>
                  <a:gd name="connsiteY4-940" fmla="*/ 9491467 h 9491467"/>
                  <a:gd name="connsiteX5-941" fmla="*/ 45360 w 1180707"/>
                  <a:gd name="connsiteY5-942" fmla="*/ 9003619 h 9491467"/>
                  <a:gd name="connsiteX6-943" fmla="*/ 55690 w 1180707"/>
                  <a:gd name="connsiteY6-944" fmla="*/ 6963991 h 9491467"/>
                  <a:gd name="connsiteX7-945" fmla="*/ 38116 w 1180707"/>
                  <a:gd name="connsiteY7-946" fmla="*/ 4185456 h 9491467"/>
                  <a:gd name="connsiteX8-947" fmla="*/ 558997 w 1180707"/>
                  <a:gd name="connsiteY8-948" fmla="*/ 3049782 h 9491467"/>
                  <a:gd name="connsiteX9-949" fmla="*/ 75780 w 1180707"/>
                  <a:gd name="connsiteY9-950" fmla="*/ 1586676 h 9491467"/>
                  <a:gd name="connsiteX10-951" fmla="*/ 73641 w 1180707"/>
                  <a:gd name="connsiteY10-952" fmla="*/ 226400 h 9491467"/>
                  <a:gd name="connsiteX11-953" fmla="*/ 654535 w 1180707"/>
                  <a:gd name="connsiteY11-954" fmla="*/ 0 h 9491467"/>
                  <a:gd name="connsiteX0-955" fmla="*/ 640094 w 1166266"/>
                  <a:gd name="connsiteY0-956" fmla="*/ 0 h 9491467"/>
                  <a:gd name="connsiteX1-957" fmla="*/ 775262 w 1166266"/>
                  <a:gd name="connsiteY1-958" fmla="*/ 2361506 h 9491467"/>
                  <a:gd name="connsiteX2-959" fmla="*/ 574556 w 1166266"/>
                  <a:gd name="connsiteY2-960" fmla="*/ 4964032 h 9491467"/>
                  <a:gd name="connsiteX3-961" fmla="*/ 996471 w 1166266"/>
                  <a:gd name="connsiteY3-962" fmla="*/ 6939413 h 9491467"/>
                  <a:gd name="connsiteX4-963" fmla="*/ 620199 w 1166266"/>
                  <a:gd name="connsiteY4-964" fmla="*/ 9491467 h 9491467"/>
                  <a:gd name="connsiteX5-965" fmla="*/ 30919 w 1166266"/>
                  <a:gd name="connsiteY5-966" fmla="*/ 9003619 h 9491467"/>
                  <a:gd name="connsiteX6-967" fmla="*/ 41249 w 1166266"/>
                  <a:gd name="connsiteY6-968" fmla="*/ 6963991 h 9491467"/>
                  <a:gd name="connsiteX7-969" fmla="*/ 23675 w 1166266"/>
                  <a:gd name="connsiteY7-970" fmla="*/ 4185456 h 9491467"/>
                  <a:gd name="connsiteX8-971" fmla="*/ 544556 w 1166266"/>
                  <a:gd name="connsiteY8-972" fmla="*/ 3049782 h 9491467"/>
                  <a:gd name="connsiteX9-973" fmla="*/ 61339 w 1166266"/>
                  <a:gd name="connsiteY9-974" fmla="*/ 1586676 h 9491467"/>
                  <a:gd name="connsiteX10-975" fmla="*/ 59200 w 1166266"/>
                  <a:gd name="connsiteY10-976" fmla="*/ 226400 h 9491467"/>
                  <a:gd name="connsiteX11-977" fmla="*/ 640094 w 1166266"/>
                  <a:gd name="connsiteY11-978" fmla="*/ 0 h 9491467"/>
                  <a:gd name="connsiteX0-979" fmla="*/ 640094 w 1166266"/>
                  <a:gd name="connsiteY0-980" fmla="*/ 0 h 9491467"/>
                  <a:gd name="connsiteX1-981" fmla="*/ 775262 w 1166266"/>
                  <a:gd name="connsiteY1-982" fmla="*/ 2361506 h 9491467"/>
                  <a:gd name="connsiteX2-983" fmla="*/ 574556 w 1166266"/>
                  <a:gd name="connsiteY2-984" fmla="*/ 4964032 h 9491467"/>
                  <a:gd name="connsiteX3-985" fmla="*/ 996471 w 1166266"/>
                  <a:gd name="connsiteY3-986" fmla="*/ 6939413 h 9491467"/>
                  <a:gd name="connsiteX4-987" fmla="*/ 620199 w 1166266"/>
                  <a:gd name="connsiteY4-988" fmla="*/ 9491467 h 9491467"/>
                  <a:gd name="connsiteX5-989" fmla="*/ 30919 w 1166266"/>
                  <a:gd name="connsiteY5-990" fmla="*/ 9003619 h 9491467"/>
                  <a:gd name="connsiteX6-991" fmla="*/ 41249 w 1166266"/>
                  <a:gd name="connsiteY6-992" fmla="*/ 6963991 h 9491467"/>
                  <a:gd name="connsiteX7-993" fmla="*/ 23675 w 1166266"/>
                  <a:gd name="connsiteY7-994" fmla="*/ 4185456 h 9491467"/>
                  <a:gd name="connsiteX8-995" fmla="*/ 544556 w 1166266"/>
                  <a:gd name="connsiteY8-996" fmla="*/ 3049782 h 9491467"/>
                  <a:gd name="connsiteX9-997" fmla="*/ 61339 w 1166266"/>
                  <a:gd name="connsiteY9-998" fmla="*/ 1586676 h 9491467"/>
                  <a:gd name="connsiteX10-999" fmla="*/ 59200 w 1166266"/>
                  <a:gd name="connsiteY10-1000" fmla="*/ 226400 h 9491467"/>
                  <a:gd name="connsiteX11-1001" fmla="*/ 640094 w 1166266"/>
                  <a:gd name="connsiteY11-1002" fmla="*/ 0 h 9491467"/>
                  <a:gd name="connsiteX0-1003" fmla="*/ 640094 w 1166266"/>
                  <a:gd name="connsiteY0-1004" fmla="*/ 0 h 9491467"/>
                  <a:gd name="connsiteX1-1005" fmla="*/ 775262 w 1166266"/>
                  <a:gd name="connsiteY1-1006" fmla="*/ 2361506 h 9491467"/>
                  <a:gd name="connsiteX2-1007" fmla="*/ 574556 w 1166266"/>
                  <a:gd name="connsiteY2-1008" fmla="*/ 4964032 h 9491467"/>
                  <a:gd name="connsiteX3-1009" fmla="*/ 996471 w 1166266"/>
                  <a:gd name="connsiteY3-1010" fmla="*/ 6939413 h 9491467"/>
                  <a:gd name="connsiteX4-1011" fmla="*/ 620199 w 1166266"/>
                  <a:gd name="connsiteY4-1012" fmla="*/ 9491467 h 9491467"/>
                  <a:gd name="connsiteX5-1013" fmla="*/ 30919 w 1166266"/>
                  <a:gd name="connsiteY5-1014" fmla="*/ 9003619 h 9491467"/>
                  <a:gd name="connsiteX6-1015" fmla="*/ 41249 w 1166266"/>
                  <a:gd name="connsiteY6-1016" fmla="*/ 6963991 h 9491467"/>
                  <a:gd name="connsiteX7-1017" fmla="*/ 23675 w 1166266"/>
                  <a:gd name="connsiteY7-1018" fmla="*/ 4185456 h 9491467"/>
                  <a:gd name="connsiteX8-1019" fmla="*/ 544556 w 1166266"/>
                  <a:gd name="connsiteY8-1020" fmla="*/ 3049782 h 9491467"/>
                  <a:gd name="connsiteX9-1021" fmla="*/ 61339 w 1166266"/>
                  <a:gd name="connsiteY9-1022" fmla="*/ 1586676 h 9491467"/>
                  <a:gd name="connsiteX10-1023" fmla="*/ 59200 w 1166266"/>
                  <a:gd name="connsiteY10-1024" fmla="*/ 226400 h 9491467"/>
                  <a:gd name="connsiteX11-1025" fmla="*/ 640094 w 1166266"/>
                  <a:gd name="connsiteY11-1026" fmla="*/ 0 h 9491467"/>
                  <a:gd name="connsiteX0-1027" fmla="*/ 640094 w 1166266"/>
                  <a:gd name="connsiteY0-1028" fmla="*/ 0 h 9491467"/>
                  <a:gd name="connsiteX1-1029" fmla="*/ 775262 w 1166266"/>
                  <a:gd name="connsiteY1-1030" fmla="*/ 2361506 h 9491467"/>
                  <a:gd name="connsiteX2-1031" fmla="*/ 574556 w 1166266"/>
                  <a:gd name="connsiteY2-1032" fmla="*/ 4964032 h 9491467"/>
                  <a:gd name="connsiteX3-1033" fmla="*/ 996471 w 1166266"/>
                  <a:gd name="connsiteY3-1034" fmla="*/ 6939413 h 9491467"/>
                  <a:gd name="connsiteX4-1035" fmla="*/ 620199 w 1166266"/>
                  <a:gd name="connsiteY4-1036" fmla="*/ 9491467 h 9491467"/>
                  <a:gd name="connsiteX5-1037" fmla="*/ 30919 w 1166266"/>
                  <a:gd name="connsiteY5-1038" fmla="*/ 9003619 h 9491467"/>
                  <a:gd name="connsiteX6-1039" fmla="*/ 41249 w 1166266"/>
                  <a:gd name="connsiteY6-1040" fmla="*/ 6963991 h 9491467"/>
                  <a:gd name="connsiteX7-1041" fmla="*/ 23675 w 1166266"/>
                  <a:gd name="connsiteY7-1042" fmla="*/ 4185456 h 9491467"/>
                  <a:gd name="connsiteX8-1043" fmla="*/ 392709 w 1166266"/>
                  <a:gd name="connsiteY8-1044" fmla="*/ 2949698 h 9491467"/>
                  <a:gd name="connsiteX9-1045" fmla="*/ 61339 w 1166266"/>
                  <a:gd name="connsiteY9-1046" fmla="*/ 1586676 h 9491467"/>
                  <a:gd name="connsiteX10-1047" fmla="*/ 59200 w 1166266"/>
                  <a:gd name="connsiteY10-1048" fmla="*/ 226400 h 9491467"/>
                  <a:gd name="connsiteX11-1049" fmla="*/ 640094 w 1166266"/>
                  <a:gd name="connsiteY11-1050" fmla="*/ 0 h 9491467"/>
                  <a:gd name="connsiteX0-1051" fmla="*/ 643658 w 1166216"/>
                  <a:gd name="connsiteY0-1052" fmla="*/ 0 h 9608431"/>
                  <a:gd name="connsiteX1-1053" fmla="*/ 775262 w 1166216"/>
                  <a:gd name="connsiteY1-1054" fmla="*/ 2478470 h 9608431"/>
                  <a:gd name="connsiteX2-1055" fmla="*/ 574556 w 1166216"/>
                  <a:gd name="connsiteY2-1056" fmla="*/ 5080996 h 9608431"/>
                  <a:gd name="connsiteX3-1057" fmla="*/ 996471 w 1166216"/>
                  <a:gd name="connsiteY3-1058" fmla="*/ 7056377 h 9608431"/>
                  <a:gd name="connsiteX4-1059" fmla="*/ 620199 w 1166216"/>
                  <a:gd name="connsiteY4-1060" fmla="*/ 9608431 h 9608431"/>
                  <a:gd name="connsiteX5-1061" fmla="*/ 30919 w 1166216"/>
                  <a:gd name="connsiteY5-1062" fmla="*/ 9120583 h 9608431"/>
                  <a:gd name="connsiteX6-1063" fmla="*/ 41249 w 1166216"/>
                  <a:gd name="connsiteY6-1064" fmla="*/ 7080955 h 9608431"/>
                  <a:gd name="connsiteX7-1065" fmla="*/ 23675 w 1166216"/>
                  <a:gd name="connsiteY7-1066" fmla="*/ 4302420 h 9608431"/>
                  <a:gd name="connsiteX8-1067" fmla="*/ 392709 w 1166216"/>
                  <a:gd name="connsiteY8-1068" fmla="*/ 3066662 h 9608431"/>
                  <a:gd name="connsiteX9-1069" fmla="*/ 61339 w 1166216"/>
                  <a:gd name="connsiteY9-1070" fmla="*/ 1703640 h 9608431"/>
                  <a:gd name="connsiteX10-1071" fmla="*/ 59200 w 1166216"/>
                  <a:gd name="connsiteY10-1072" fmla="*/ 343364 h 9608431"/>
                  <a:gd name="connsiteX11-1073" fmla="*/ 643658 w 1166216"/>
                  <a:gd name="connsiteY11-1074" fmla="*/ 0 h 9608431"/>
                  <a:gd name="connsiteX0-1075" fmla="*/ 643658 w 1166216"/>
                  <a:gd name="connsiteY0-1076" fmla="*/ 0 h 9608431"/>
                  <a:gd name="connsiteX1-1077" fmla="*/ 775262 w 1166216"/>
                  <a:gd name="connsiteY1-1078" fmla="*/ 2478470 h 9608431"/>
                  <a:gd name="connsiteX2-1079" fmla="*/ 574556 w 1166216"/>
                  <a:gd name="connsiteY2-1080" fmla="*/ 5080996 h 9608431"/>
                  <a:gd name="connsiteX3-1081" fmla="*/ 996471 w 1166216"/>
                  <a:gd name="connsiteY3-1082" fmla="*/ 7056377 h 9608431"/>
                  <a:gd name="connsiteX4-1083" fmla="*/ 620199 w 1166216"/>
                  <a:gd name="connsiteY4-1084" fmla="*/ 9608431 h 9608431"/>
                  <a:gd name="connsiteX5-1085" fmla="*/ 30919 w 1166216"/>
                  <a:gd name="connsiteY5-1086" fmla="*/ 9120583 h 9608431"/>
                  <a:gd name="connsiteX6-1087" fmla="*/ 41249 w 1166216"/>
                  <a:gd name="connsiteY6-1088" fmla="*/ 7080955 h 9608431"/>
                  <a:gd name="connsiteX7-1089" fmla="*/ 23675 w 1166216"/>
                  <a:gd name="connsiteY7-1090" fmla="*/ 4302420 h 9608431"/>
                  <a:gd name="connsiteX8-1091" fmla="*/ 392709 w 1166216"/>
                  <a:gd name="connsiteY8-1092" fmla="*/ 3066662 h 9608431"/>
                  <a:gd name="connsiteX9-1093" fmla="*/ 61339 w 1166216"/>
                  <a:gd name="connsiteY9-1094" fmla="*/ 1703640 h 9608431"/>
                  <a:gd name="connsiteX10-1095" fmla="*/ 59200 w 1166216"/>
                  <a:gd name="connsiteY10-1096" fmla="*/ 343364 h 9608431"/>
                  <a:gd name="connsiteX11-1097" fmla="*/ 643658 w 1166216"/>
                  <a:gd name="connsiteY11-1098" fmla="*/ 0 h 9608431"/>
                  <a:gd name="connsiteX0-1099" fmla="*/ 643658 w 1169213"/>
                  <a:gd name="connsiteY0-1100" fmla="*/ 0 h 9608431"/>
                  <a:gd name="connsiteX1-1101" fmla="*/ 625042 w 1169213"/>
                  <a:gd name="connsiteY1-1102" fmla="*/ 2443275 h 9608431"/>
                  <a:gd name="connsiteX2-1103" fmla="*/ 574556 w 1169213"/>
                  <a:gd name="connsiteY2-1104" fmla="*/ 5080996 h 9608431"/>
                  <a:gd name="connsiteX3-1105" fmla="*/ 996471 w 1169213"/>
                  <a:gd name="connsiteY3-1106" fmla="*/ 7056377 h 9608431"/>
                  <a:gd name="connsiteX4-1107" fmla="*/ 620199 w 1169213"/>
                  <a:gd name="connsiteY4-1108" fmla="*/ 9608431 h 9608431"/>
                  <a:gd name="connsiteX5-1109" fmla="*/ 30919 w 1169213"/>
                  <a:gd name="connsiteY5-1110" fmla="*/ 9120583 h 9608431"/>
                  <a:gd name="connsiteX6-1111" fmla="*/ 41249 w 1169213"/>
                  <a:gd name="connsiteY6-1112" fmla="*/ 7080955 h 9608431"/>
                  <a:gd name="connsiteX7-1113" fmla="*/ 23675 w 1169213"/>
                  <a:gd name="connsiteY7-1114" fmla="*/ 4302420 h 9608431"/>
                  <a:gd name="connsiteX8-1115" fmla="*/ 392709 w 1169213"/>
                  <a:gd name="connsiteY8-1116" fmla="*/ 3066662 h 9608431"/>
                  <a:gd name="connsiteX9-1117" fmla="*/ 61339 w 1169213"/>
                  <a:gd name="connsiteY9-1118" fmla="*/ 1703640 h 9608431"/>
                  <a:gd name="connsiteX10-1119" fmla="*/ 59200 w 1169213"/>
                  <a:gd name="connsiteY10-1120" fmla="*/ 343364 h 9608431"/>
                  <a:gd name="connsiteX11-1121" fmla="*/ 643658 w 1169213"/>
                  <a:gd name="connsiteY11-1122" fmla="*/ 0 h 9608431"/>
                  <a:gd name="connsiteX0-1123" fmla="*/ 643658 w 1169213"/>
                  <a:gd name="connsiteY0-1124" fmla="*/ 0 h 9608431"/>
                  <a:gd name="connsiteX1-1125" fmla="*/ 625042 w 1169213"/>
                  <a:gd name="connsiteY1-1126" fmla="*/ 2443275 h 9608431"/>
                  <a:gd name="connsiteX2-1127" fmla="*/ 574556 w 1169213"/>
                  <a:gd name="connsiteY2-1128" fmla="*/ 5080996 h 9608431"/>
                  <a:gd name="connsiteX3-1129" fmla="*/ 996471 w 1169213"/>
                  <a:gd name="connsiteY3-1130" fmla="*/ 7056377 h 9608431"/>
                  <a:gd name="connsiteX4-1131" fmla="*/ 620199 w 1169213"/>
                  <a:gd name="connsiteY4-1132" fmla="*/ 9608431 h 9608431"/>
                  <a:gd name="connsiteX5-1133" fmla="*/ 30919 w 1169213"/>
                  <a:gd name="connsiteY5-1134" fmla="*/ 9120583 h 9608431"/>
                  <a:gd name="connsiteX6-1135" fmla="*/ 41249 w 1169213"/>
                  <a:gd name="connsiteY6-1136" fmla="*/ 7080955 h 9608431"/>
                  <a:gd name="connsiteX7-1137" fmla="*/ 23675 w 1169213"/>
                  <a:gd name="connsiteY7-1138" fmla="*/ 4302420 h 9608431"/>
                  <a:gd name="connsiteX8-1139" fmla="*/ 392709 w 1169213"/>
                  <a:gd name="connsiteY8-1140" fmla="*/ 3066662 h 9608431"/>
                  <a:gd name="connsiteX9-1141" fmla="*/ 61339 w 1169213"/>
                  <a:gd name="connsiteY9-1142" fmla="*/ 1703640 h 9608431"/>
                  <a:gd name="connsiteX10-1143" fmla="*/ 59200 w 1169213"/>
                  <a:gd name="connsiteY10-1144" fmla="*/ 343364 h 9608431"/>
                  <a:gd name="connsiteX11-1145" fmla="*/ 643658 w 1169213"/>
                  <a:gd name="connsiteY11-1146" fmla="*/ 0 h 9608431"/>
                  <a:gd name="connsiteX0-1147" fmla="*/ 643658 w 1165681"/>
                  <a:gd name="connsiteY0-1148" fmla="*/ 0 h 9608431"/>
                  <a:gd name="connsiteX1-1149" fmla="*/ 802520 w 1165681"/>
                  <a:gd name="connsiteY1-1150" fmla="*/ 2529731 h 9608431"/>
                  <a:gd name="connsiteX2-1151" fmla="*/ 574556 w 1165681"/>
                  <a:gd name="connsiteY2-1152" fmla="*/ 5080996 h 9608431"/>
                  <a:gd name="connsiteX3-1153" fmla="*/ 996471 w 1165681"/>
                  <a:gd name="connsiteY3-1154" fmla="*/ 7056377 h 9608431"/>
                  <a:gd name="connsiteX4-1155" fmla="*/ 620199 w 1165681"/>
                  <a:gd name="connsiteY4-1156" fmla="*/ 9608431 h 9608431"/>
                  <a:gd name="connsiteX5-1157" fmla="*/ 30919 w 1165681"/>
                  <a:gd name="connsiteY5-1158" fmla="*/ 9120583 h 9608431"/>
                  <a:gd name="connsiteX6-1159" fmla="*/ 41249 w 1165681"/>
                  <a:gd name="connsiteY6-1160" fmla="*/ 7080955 h 9608431"/>
                  <a:gd name="connsiteX7-1161" fmla="*/ 23675 w 1165681"/>
                  <a:gd name="connsiteY7-1162" fmla="*/ 4302420 h 9608431"/>
                  <a:gd name="connsiteX8-1163" fmla="*/ 392709 w 1165681"/>
                  <a:gd name="connsiteY8-1164" fmla="*/ 3066662 h 9608431"/>
                  <a:gd name="connsiteX9-1165" fmla="*/ 61339 w 1165681"/>
                  <a:gd name="connsiteY9-1166" fmla="*/ 1703640 h 9608431"/>
                  <a:gd name="connsiteX10-1167" fmla="*/ 59200 w 1165681"/>
                  <a:gd name="connsiteY10-1168" fmla="*/ 343364 h 9608431"/>
                  <a:gd name="connsiteX11-1169" fmla="*/ 643658 w 1165681"/>
                  <a:gd name="connsiteY11-1170" fmla="*/ 0 h 9608431"/>
                  <a:gd name="connsiteX0-1171" fmla="*/ 643658 w 1165681"/>
                  <a:gd name="connsiteY0-1172" fmla="*/ 0 h 9608431"/>
                  <a:gd name="connsiteX1-1173" fmla="*/ 802520 w 1165681"/>
                  <a:gd name="connsiteY1-1174" fmla="*/ 2529731 h 9608431"/>
                  <a:gd name="connsiteX2-1175" fmla="*/ 574556 w 1165681"/>
                  <a:gd name="connsiteY2-1176" fmla="*/ 5080996 h 9608431"/>
                  <a:gd name="connsiteX3-1177" fmla="*/ 996471 w 1165681"/>
                  <a:gd name="connsiteY3-1178" fmla="*/ 7056377 h 9608431"/>
                  <a:gd name="connsiteX4-1179" fmla="*/ 620199 w 1165681"/>
                  <a:gd name="connsiteY4-1180" fmla="*/ 9608431 h 9608431"/>
                  <a:gd name="connsiteX5-1181" fmla="*/ 30919 w 1165681"/>
                  <a:gd name="connsiteY5-1182" fmla="*/ 9120583 h 9608431"/>
                  <a:gd name="connsiteX6-1183" fmla="*/ 41249 w 1165681"/>
                  <a:gd name="connsiteY6-1184" fmla="*/ 7080955 h 9608431"/>
                  <a:gd name="connsiteX7-1185" fmla="*/ 23675 w 1165681"/>
                  <a:gd name="connsiteY7-1186" fmla="*/ 4302420 h 9608431"/>
                  <a:gd name="connsiteX8-1187" fmla="*/ 387020 w 1165681"/>
                  <a:gd name="connsiteY8-1188" fmla="*/ 2839549 h 9608431"/>
                  <a:gd name="connsiteX9-1189" fmla="*/ 61339 w 1165681"/>
                  <a:gd name="connsiteY9-1190" fmla="*/ 1703640 h 9608431"/>
                  <a:gd name="connsiteX10-1191" fmla="*/ 59200 w 1165681"/>
                  <a:gd name="connsiteY10-1192" fmla="*/ 343364 h 9608431"/>
                  <a:gd name="connsiteX11-1193" fmla="*/ 643658 w 1165681"/>
                  <a:gd name="connsiteY11-1194" fmla="*/ 0 h 9608431"/>
                  <a:gd name="connsiteX0-1195" fmla="*/ 643658 w 1165681"/>
                  <a:gd name="connsiteY0-1196" fmla="*/ 0 h 9608431"/>
                  <a:gd name="connsiteX1-1197" fmla="*/ 802520 w 1165681"/>
                  <a:gd name="connsiteY1-1198" fmla="*/ 2529731 h 9608431"/>
                  <a:gd name="connsiteX2-1199" fmla="*/ 574556 w 1165681"/>
                  <a:gd name="connsiteY2-1200" fmla="*/ 5080996 h 9608431"/>
                  <a:gd name="connsiteX3-1201" fmla="*/ 996471 w 1165681"/>
                  <a:gd name="connsiteY3-1202" fmla="*/ 7056377 h 9608431"/>
                  <a:gd name="connsiteX4-1203" fmla="*/ 620199 w 1165681"/>
                  <a:gd name="connsiteY4-1204" fmla="*/ 9608431 h 9608431"/>
                  <a:gd name="connsiteX5-1205" fmla="*/ 30919 w 1165681"/>
                  <a:gd name="connsiteY5-1206" fmla="*/ 9120583 h 9608431"/>
                  <a:gd name="connsiteX6-1207" fmla="*/ 41249 w 1165681"/>
                  <a:gd name="connsiteY6-1208" fmla="*/ 7080955 h 9608431"/>
                  <a:gd name="connsiteX7-1209" fmla="*/ 23675 w 1165681"/>
                  <a:gd name="connsiteY7-1210" fmla="*/ 4302420 h 9608431"/>
                  <a:gd name="connsiteX8-1211" fmla="*/ 387020 w 1165681"/>
                  <a:gd name="connsiteY8-1212" fmla="*/ 2839549 h 9608431"/>
                  <a:gd name="connsiteX9-1213" fmla="*/ 61339 w 1165681"/>
                  <a:gd name="connsiteY9-1214" fmla="*/ 1703640 h 9608431"/>
                  <a:gd name="connsiteX10-1215" fmla="*/ 59200 w 1165681"/>
                  <a:gd name="connsiteY10-1216" fmla="*/ 343364 h 9608431"/>
                  <a:gd name="connsiteX11-1217" fmla="*/ 643658 w 1165681"/>
                  <a:gd name="connsiteY11-1218" fmla="*/ 0 h 9608431"/>
                  <a:gd name="connsiteX0-1219" fmla="*/ 643658 w 1165681"/>
                  <a:gd name="connsiteY0-1220" fmla="*/ 0 h 9608431"/>
                  <a:gd name="connsiteX1-1221" fmla="*/ 802520 w 1165681"/>
                  <a:gd name="connsiteY1-1222" fmla="*/ 2529731 h 9608431"/>
                  <a:gd name="connsiteX2-1223" fmla="*/ 574556 w 1165681"/>
                  <a:gd name="connsiteY2-1224" fmla="*/ 5080996 h 9608431"/>
                  <a:gd name="connsiteX3-1225" fmla="*/ 996471 w 1165681"/>
                  <a:gd name="connsiteY3-1226" fmla="*/ 7056377 h 9608431"/>
                  <a:gd name="connsiteX4-1227" fmla="*/ 620199 w 1165681"/>
                  <a:gd name="connsiteY4-1228" fmla="*/ 9608431 h 9608431"/>
                  <a:gd name="connsiteX5-1229" fmla="*/ 30919 w 1165681"/>
                  <a:gd name="connsiteY5-1230" fmla="*/ 9120583 h 9608431"/>
                  <a:gd name="connsiteX6-1231" fmla="*/ 41249 w 1165681"/>
                  <a:gd name="connsiteY6-1232" fmla="*/ 7080955 h 9608431"/>
                  <a:gd name="connsiteX7-1233" fmla="*/ 23675 w 1165681"/>
                  <a:gd name="connsiteY7-1234" fmla="*/ 4302420 h 9608431"/>
                  <a:gd name="connsiteX8-1235" fmla="*/ 483542 w 1165681"/>
                  <a:gd name="connsiteY8-1236" fmla="*/ 2804667 h 9608431"/>
                  <a:gd name="connsiteX9-1237" fmla="*/ 61339 w 1165681"/>
                  <a:gd name="connsiteY9-1238" fmla="*/ 1703640 h 9608431"/>
                  <a:gd name="connsiteX10-1239" fmla="*/ 59200 w 1165681"/>
                  <a:gd name="connsiteY10-1240" fmla="*/ 343364 h 9608431"/>
                  <a:gd name="connsiteX11-1241" fmla="*/ 643658 w 1165681"/>
                  <a:gd name="connsiteY11-1242" fmla="*/ 0 h 9608431"/>
                  <a:gd name="connsiteX0-1243" fmla="*/ 643658 w 1165681"/>
                  <a:gd name="connsiteY0-1244" fmla="*/ 0 h 9608431"/>
                  <a:gd name="connsiteX1-1245" fmla="*/ 802520 w 1165681"/>
                  <a:gd name="connsiteY1-1246" fmla="*/ 2529731 h 9608431"/>
                  <a:gd name="connsiteX2-1247" fmla="*/ 574556 w 1165681"/>
                  <a:gd name="connsiteY2-1248" fmla="*/ 5080996 h 9608431"/>
                  <a:gd name="connsiteX3-1249" fmla="*/ 996471 w 1165681"/>
                  <a:gd name="connsiteY3-1250" fmla="*/ 7056377 h 9608431"/>
                  <a:gd name="connsiteX4-1251" fmla="*/ 620199 w 1165681"/>
                  <a:gd name="connsiteY4-1252" fmla="*/ 9608431 h 9608431"/>
                  <a:gd name="connsiteX5-1253" fmla="*/ 30919 w 1165681"/>
                  <a:gd name="connsiteY5-1254" fmla="*/ 9120583 h 9608431"/>
                  <a:gd name="connsiteX6-1255" fmla="*/ 41249 w 1165681"/>
                  <a:gd name="connsiteY6-1256" fmla="*/ 7080955 h 9608431"/>
                  <a:gd name="connsiteX7-1257" fmla="*/ 23675 w 1165681"/>
                  <a:gd name="connsiteY7-1258" fmla="*/ 4302420 h 9608431"/>
                  <a:gd name="connsiteX8-1259" fmla="*/ 483542 w 1165681"/>
                  <a:gd name="connsiteY8-1260" fmla="*/ 2804667 h 9608431"/>
                  <a:gd name="connsiteX9-1261" fmla="*/ 61339 w 1165681"/>
                  <a:gd name="connsiteY9-1262" fmla="*/ 1703640 h 9608431"/>
                  <a:gd name="connsiteX10-1263" fmla="*/ 59200 w 1165681"/>
                  <a:gd name="connsiteY10-1264" fmla="*/ 343364 h 9608431"/>
                  <a:gd name="connsiteX11-1265" fmla="*/ 643658 w 1165681"/>
                  <a:gd name="connsiteY11-1266" fmla="*/ 0 h 9608431"/>
                  <a:gd name="connsiteX0-1267" fmla="*/ 643658 w 1165681"/>
                  <a:gd name="connsiteY0-1268" fmla="*/ 0 h 9608431"/>
                  <a:gd name="connsiteX1-1269" fmla="*/ 802520 w 1165681"/>
                  <a:gd name="connsiteY1-1270" fmla="*/ 2529731 h 9608431"/>
                  <a:gd name="connsiteX2-1271" fmla="*/ 574556 w 1165681"/>
                  <a:gd name="connsiteY2-1272" fmla="*/ 5080996 h 9608431"/>
                  <a:gd name="connsiteX3-1273" fmla="*/ 996471 w 1165681"/>
                  <a:gd name="connsiteY3-1274" fmla="*/ 7056377 h 9608431"/>
                  <a:gd name="connsiteX4-1275" fmla="*/ 620199 w 1165681"/>
                  <a:gd name="connsiteY4-1276" fmla="*/ 9608431 h 9608431"/>
                  <a:gd name="connsiteX5-1277" fmla="*/ 30919 w 1165681"/>
                  <a:gd name="connsiteY5-1278" fmla="*/ 9120583 h 9608431"/>
                  <a:gd name="connsiteX6-1279" fmla="*/ 41249 w 1165681"/>
                  <a:gd name="connsiteY6-1280" fmla="*/ 7080955 h 9608431"/>
                  <a:gd name="connsiteX7-1281" fmla="*/ 23675 w 1165681"/>
                  <a:gd name="connsiteY7-1282" fmla="*/ 4302420 h 9608431"/>
                  <a:gd name="connsiteX8-1283" fmla="*/ 483542 w 1165681"/>
                  <a:gd name="connsiteY8-1284" fmla="*/ 2804667 h 9608431"/>
                  <a:gd name="connsiteX9-1285" fmla="*/ 48524 w 1165681"/>
                  <a:gd name="connsiteY9-1286" fmla="*/ 1710454 h 9608431"/>
                  <a:gd name="connsiteX10-1287" fmla="*/ 59200 w 1165681"/>
                  <a:gd name="connsiteY10-1288" fmla="*/ 343364 h 9608431"/>
                  <a:gd name="connsiteX11-1289" fmla="*/ 643658 w 1165681"/>
                  <a:gd name="connsiteY11-1290" fmla="*/ 0 h 9608431"/>
                  <a:gd name="connsiteX0-1291" fmla="*/ 643658 w 996891"/>
                  <a:gd name="connsiteY0-1292" fmla="*/ 0 h 9608431"/>
                  <a:gd name="connsiteX1-1293" fmla="*/ 802520 w 996891"/>
                  <a:gd name="connsiteY1-1294" fmla="*/ 2529731 h 9608431"/>
                  <a:gd name="connsiteX2-1295" fmla="*/ 541422 w 996891"/>
                  <a:gd name="connsiteY2-1296" fmla="*/ 4276690 h 9608431"/>
                  <a:gd name="connsiteX3-1297" fmla="*/ 996471 w 996891"/>
                  <a:gd name="connsiteY3-1298" fmla="*/ 7056377 h 9608431"/>
                  <a:gd name="connsiteX4-1299" fmla="*/ 620199 w 996891"/>
                  <a:gd name="connsiteY4-1300" fmla="*/ 9608431 h 9608431"/>
                  <a:gd name="connsiteX5-1301" fmla="*/ 30919 w 996891"/>
                  <a:gd name="connsiteY5-1302" fmla="*/ 9120583 h 9608431"/>
                  <a:gd name="connsiteX6-1303" fmla="*/ 41249 w 996891"/>
                  <a:gd name="connsiteY6-1304" fmla="*/ 7080955 h 9608431"/>
                  <a:gd name="connsiteX7-1305" fmla="*/ 23675 w 996891"/>
                  <a:gd name="connsiteY7-1306" fmla="*/ 4302420 h 9608431"/>
                  <a:gd name="connsiteX8-1307" fmla="*/ 483542 w 996891"/>
                  <a:gd name="connsiteY8-1308" fmla="*/ 2804667 h 9608431"/>
                  <a:gd name="connsiteX9-1309" fmla="*/ 48524 w 996891"/>
                  <a:gd name="connsiteY9-1310" fmla="*/ 1710454 h 9608431"/>
                  <a:gd name="connsiteX10-1311" fmla="*/ 59200 w 996891"/>
                  <a:gd name="connsiteY10-1312" fmla="*/ 343364 h 9608431"/>
                  <a:gd name="connsiteX11-1313" fmla="*/ 643658 w 996891"/>
                  <a:gd name="connsiteY11-1314" fmla="*/ 0 h 9608431"/>
                  <a:gd name="connsiteX0-1315" fmla="*/ 643658 w 996891"/>
                  <a:gd name="connsiteY0-1316" fmla="*/ 0 h 9608431"/>
                  <a:gd name="connsiteX1-1317" fmla="*/ 802520 w 996891"/>
                  <a:gd name="connsiteY1-1318" fmla="*/ 2529731 h 9608431"/>
                  <a:gd name="connsiteX2-1319" fmla="*/ 541422 w 996891"/>
                  <a:gd name="connsiteY2-1320" fmla="*/ 4276690 h 9608431"/>
                  <a:gd name="connsiteX3-1321" fmla="*/ 996471 w 996891"/>
                  <a:gd name="connsiteY3-1322" fmla="*/ 7056377 h 9608431"/>
                  <a:gd name="connsiteX4-1323" fmla="*/ 620199 w 996891"/>
                  <a:gd name="connsiteY4-1324" fmla="*/ 9608431 h 9608431"/>
                  <a:gd name="connsiteX5-1325" fmla="*/ 30919 w 996891"/>
                  <a:gd name="connsiteY5-1326" fmla="*/ 9120583 h 9608431"/>
                  <a:gd name="connsiteX6-1327" fmla="*/ 41249 w 996891"/>
                  <a:gd name="connsiteY6-1328" fmla="*/ 7080955 h 9608431"/>
                  <a:gd name="connsiteX7-1329" fmla="*/ 23675 w 996891"/>
                  <a:gd name="connsiteY7-1330" fmla="*/ 4302420 h 9608431"/>
                  <a:gd name="connsiteX8-1331" fmla="*/ 483542 w 996891"/>
                  <a:gd name="connsiteY8-1332" fmla="*/ 2804667 h 9608431"/>
                  <a:gd name="connsiteX9-1333" fmla="*/ 48524 w 996891"/>
                  <a:gd name="connsiteY9-1334" fmla="*/ 1710454 h 9608431"/>
                  <a:gd name="connsiteX10-1335" fmla="*/ 59200 w 996891"/>
                  <a:gd name="connsiteY10-1336" fmla="*/ 343364 h 9608431"/>
                  <a:gd name="connsiteX11-1337" fmla="*/ 643658 w 996891"/>
                  <a:gd name="connsiteY11-1338" fmla="*/ 0 h 9608431"/>
                  <a:gd name="connsiteX0-1339" fmla="*/ 643658 w 996891"/>
                  <a:gd name="connsiteY0-1340" fmla="*/ 0 h 9608431"/>
                  <a:gd name="connsiteX1-1341" fmla="*/ 802520 w 996891"/>
                  <a:gd name="connsiteY1-1342" fmla="*/ 2529731 h 9608431"/>
                  <a:gd name="connsiteX2-1343" fmla="*/ 541422 w 996891"/>
                  <a:gd name="connsiteY2-1344" fmla="*/ 4276690 h 9608431"/>
                  <a:gd name="connsiteX3-1345" fmla="*/ 996471 w 996891"/>
                  <a:gd name="connsiteY3-1346" fmla="*/ 7056377 h 9608431"/>
                  <a:gd name="connsiteX4-1347" fmla="*/ 620199 w 996891"/>
                  <a:gd name="connsiteY4-1348" fmla="*/ 9608431 h 9608431"/>
                  <a:gd name="connsiteX5-1349" fmla="*/ 30919 w 996891"/>
                  <a:gd name="connsiteY5-1350" fmla="*/ 9120583 h 9608431"/>
                  <a:gd name="connsiteX6-1351" fmla="*/ 41249 w 996891"/>
                  <a:gd name="connsiteY6-1352" fmla="*/ 7080955 h 9608431"/>
                  <a:gd name="connsiteX7-1353" fmla="*/ 23675 w 996891"/>
                  <a:gd name="connsiteY7-1354" fmla="*/ 4302420 h 9608431"/>
                  <a:gd name="connsiteX8-1355" fmla="*/ 483542 w 996891"/>
                  <a:gd name="connsiteY8-1356" fmla="*/ 2804667 h 9608431"/>
                  <a:gd name="connsiteX9-1357" fmla="*/ 48524 w 996891"/>
                  <a:gd name="connsiteY9-1358" fmla="*/ 1710454 h 9608431"/>
                  <a:gd name="connsiteX10-1359" fmla="*/ 59200 w 996891"/>
                  <a:gd name="connsiteY10-1360" fmla="*/ 343364 h 9608431"/>
                  <a:gd name="connsiteX11-1361" fmla="*/ 643658 w 996891"/>
                  <a:gd name="connsiteY11-1362" fmla="*/ 0 h 9608431"/>
                  <a:gd name="connsiteX0-1363" fmla="*/ 643658 w 1036884"/>
                  <a:gd name="connsiteY0-1364" fmla="*/ 0 h 9608431"/>
                  <a:gd name="connsiteX1-1365" fmla="*/ 802520 w 1036884"/>
                  <a:gd name="connsiteY1-1366" fmla="*/ 2529731 h 9608431"/>
                  <a:gd name="connsiteX2-1367" fmla="*/ 541422 w 1036884"/>
                  <a:gd name="connsiteY2-1368" fmla="*/ 4276690 h 9608431"/>
                  <a:gd name="connsiteX3-1369" fmla="*/ 996471 w 1036884"/>
                  <a:gd name="connsiteY3-1370" fmla="*/ 7056377 h 9608431"/>
                  <a:gd name="connsiteX4-1371" fmla="*/ 620199 w 1036884"/>
                  <a:gd name="connsiteY4-1372" fmla="*/ 9608431 h 9608431"/>
                  <a:gd name="connsiteX5-1373" fmla="*/ 30919 w 1036884"/>
                  <a:gd name="connsiteY5-1374" fmla="*/ 9120583 h 9608431"/>
                  <a:gd name="connsiteX6-1375" fmla="*/ 41249 w 1036884"/>
                  <a:gd name="connsiteY6-1376" fmla="*/ 7080955 h 9608431"/>
                  <a:gd name="connsiteX7-1377" fmla="*/ 23675 w 1036884"/>
                  <a:gd name="connsiteY7-1378" fmla="*/ 4302420 h 9608431"/>
                  <a:gd name="connsiteX8-1379" fmla="*/ 483542 w 1036884"/>
                  <a:gd name="connsiteY8-1380" fmla="*/ 2804667 h 9608431"/>
                  <a:gd name="connsiteX9-1381" fmla="*/ 48524 w 1036884"/>
                  <a:gd name="connsiteY9-1382" fmla="*/ 1710454 h 9608431"/>
                  <a:gd name="connsiteX10-1383" fmla="*/ 59200 w 1036884"/>
                  <a:gd name="connsiteY10-1384" fmla="*/ 343364 h 9608431"/>
                  <a:gd name="connsiteX11-1385" fmla="*/ 643658 w 1036884"/>
                  <a:gd name="connsiteY11-1386" fmla="*/ 0 h 9608431"/>
                  <a:gd name="connsiteX0-1387" fmla="*/ 643658 w 997447"/>
                  <a:gd name="connsiteY0-1388" fmla="*/ 0 h 9608431"/>
                  <a:gd name="connsiteX1-1389" fmla="*/ 802520 w 997447"/>
                  <a:gd name="connsiteY1-1390" fmla="*/ 2529731 h 9608431"/>
                  <a:gd name="connsiteX2-1391" fmla="*/ 497787 w 997447"/>
                  <a:gd name="connsiteY2-1392" fmla="*/ 4349207 h 9608431"/>
                  <a:gd name="connsiteX3-1393" fmla="*/ 996471 w 997447"/>
                  <a:gd name="connsiteY3-1394" fmla="*/ 7056377 h 9608431"/>
                  <a:gd name="connsiteX4-1395" fmla="*/ 620199 w 997447"/>
                  <a:gd name="connsiteY4-1396" fmla="*/ 9608431 h 9608431"/>
                  <a:gd name="connsiteX5-1397" fmla="*/ 30919 w 997447"/>
                  <a:gd name="connsiteY5-1398" fmla="*/ 9120583 h 9608431"/>
                  <a:gd name="connsiteX6-1399" fmla="*/ 41249 w 997447"/>
                  <a:gd name="connsiteY6-1400" fmla="*/ 7080955 h 9608431"/>
                  <a:gd name="connsiteX7-1401" fmla="*/ 23675 w 997447"/>
                  <a:gd name="connsiteY7-1402" fmla="*/ 4302420 h 9608431"/>
                  <a:gd name="connsiteX8-1403" fmla="*/ 483542 w 997447"/>
                  <a:gd name="connsiteY8-1404" fmla="*/ 2804667 h 9608431"/>
                  <a:gd name="connsiteX9-1405" fmla="*/ 48524 w 997447"/>
                  <a:gd name="connsiteY9-1406" fmla="*/ 1710454 h 9608431"/>
                  <a:gd name="connsiteX10-1407" fmla="*/ 59200 w 997447"/>
                  <a:gd name="connsiteY10-1408" fmla="*/ 343364 h 9608431"/>
                  <a:gd name="connsiteX11-1409" fmla="*/ 643658 w 997447"/>
                  <a:gd name="connsiteY11-1410" fmla="*/ 0 h 9608431"/>
                  <a:gd name="connsiteX0-1411" fmla="*/ 643658 w 1048358"/>
                  <a:gd name="connsiteY0-1412" fmla="*/ 0 h 9608431"/>
                  <a:gd name="connsiteX1-1413" fmla="*/ 802520 w 1048358"/>
                  <a:gd name="connsiteY1-1414" fmla="*/ 2529731 h 9608431"/>
                  <a:gd name="connsiteX2-1415" fmla="*/ 497787 w 1048358"/>
                  <a:gd name="connsiteY2-1416" fmla="*/ 4349207 h 9608431"/>
                  <a:gd name="connsiteX3-1417" fmla="*/ 996471 w 1048358"/>
                  <a:gd name="connsiteY3-1418" fmla="*/ 7056377 h 9608431"/>
                  <a:gd name="connsiteX4-1419" fmla="*/ 620199 w 1048358"/>
                  <a:gd name="connsiteY4-1420" fmla="*/ 9608431 h 9608431"/>
                  <a:gd name="connsiteX5-1421" fmla="*/ 30919 w 1048358"/>
                  <a:gd name="connsiteY5-1422" fmla="*/ 9120583 h 9608431"/>
                  <a:gd name="connsiteX6-1423" fmla="*/ 41249 w 1048358"/>
                  <a:gd name="connsiteY6-1424" fmla="*/ 7080955 h 9608431"/>
                  <a:gd name="connsiteX7-1425" fmla="*/ 23675 w 1048358"/>
                  <a:gd name="connsiteY7-1426" fmla="*/ 4302420 h 9608431"/>
                  <a:gd name="connsiteX8-1427" fmla="*/ 483542 w 1048358"/>
                  <a:gd name="connsiteY8-1428" fmla="*/ 2804667 h 9608431"/>
                  <a:gd name="connsiteX9-1429" fmla="*/ 48524 w 1048358"/>
                  <a:gd name="connsiteY9-1430" fmla="*/ 1710454 h 9608431"/>
                  <a:gd name="connsiteX10-1431" fmla="*/ 59200 w 1048358"/>
                  <a:gd name="connsiteY10-1432" fmla="*/ 343364 h 9608431"/>
                  <a:gd name="connsiteX11-1433" fmla="*/ 643658 w 1048358"/>
                  <a:gd name="connsiteY11-1434" fmla="*/ 0 h 9608431"/>
                  <a:gd name="connsiteX0-1435" fmla="*/ 643658 w 1048358"/>
                  <a:gd name="connsiteY0-1436" fmla="*/ 0 h 9608431"/>
                  <a:gd name="connsiteX1-1437" fmla="*/ 802520 w 1048358"/>
                  <a:gd name="connsiteY1-1438" fmla="*/ 2529731 h 9608431"/>
                  <a:gd name="connsiteX2-1439" fmla="*/ 497787 w 1048358"/>
                  <a:gd name="connsiteY2-1440" fmla="*/ 4349207 h 9608431"/>
                  <a:gd name="connsiteX3-1441" fmla="*/ 996471 w 1048358"/>
                  <a:gd name="connsiteY3-1442" fmla="*/ 7056377 h 9608431"/>
                  <a:gd name="connsiteX4-1443" fmla="*/ 620199 w 1048358"/>
                  <a:gd name="connsiteY4-1444" fmla="*/ 9608431 h 9608431"/>
                  <a:gd name="connsiteX5-1445" fmla="*/ 30919 w 1048358"/>
                  <a:gd name="connsiteY5-1446" fmla="*/ 9120583 h 9608431"/>
                  <a:gd name="connsiteX6-1447" fmla="*/ 41249 w 1048358"/>
                  <a:gd name="connsiteY6-1448" fmla="*/ 7080955 h 9608431"/>
                  <a:gd name="connsiteX7-1449" fmla="*/ 23675 w 1048358"/>
                  <a:gd name="connsiteY7-1450" fmla="*/ 4302420 h 9608431"/>
                  <a:gd name="connsiteX8-1451" fmla="*/ 550870 w 1048358"/>
                  <a:gd name="connsiteY8-1452" fmla="*/ 2900376 h 9608431"/>
                  <a:gd name="connsiteX9-1453" fmla="*/ 48524 w 1048358"/>
                  <a:gd name="connsiteY9-1454" fmla="*/ 1710454 h 9608431"/>
                  <a:gd name="connsiteX10-1455" fmla="*/ 59200 w 1048358"/>
                  <a:gd name="connsiteY10-1456" fmla="*/ 343364 h 9608431"/>
                  <a:gd name="connsiteX11-1457" fmla="*/ 643658 w 1048358"/>
                  <a:gd name="connsiteY11-1458" fmla="*/ 0 h 9608431"/>
                  <a:gd name="connsiteX0-1459" fmla="*/ 643658 w 1048358"/>
                  <a:gd name="connsiteY0-1460" fmla="*/ 0 h 9608431"/>
                  <a:gd name="connsiteX1-1461" fmla="*/ 802520 w 1048358"/>
                  <a:gd name="connsiteY1-1462" fmla="*/ 2529731 h 9608431"/>
                  <a:gd name="connsiteX2-1463" fmla="*/ 497787 w 1048358"/>
                  <a:gd name="connsiteY2-1464" fmla="*/ 4349207 h 9608431"/>
                  <a:gd name="connsiteX3-1465" fmla="*/ 996471 w 1048358"/>
                  <a:gd name="connsiteY3-1466" fmla="*/ 7056377 h 9608431"/>
                  <a:gd name="connsiteX4-1467" fmla="*/ 620199 w 1048358"/>
                  <a:gd name="connsiteY4-1468" fmla="*/ 9608431 h 9608431"/>
                  <a:gd name="connsiteX5-1469" fmla="*/ 30919 w 1048358"/>
                  <a:gd name="connsiteY5-1470" fmla="*/ 9120583 h 9608431"/>
                  <a:gd name="connsiteX6-1471" fmla="*/ 41249 w 1048358"/>
                  <a:gd name="connsiteY6-1472" fmla="*/ 7080955 h 9608431"/>
                  <a:gd name="connsiteX7-1473" fmla="*/ 23675 w 1048358"/>
                  <a:gd name="connsiteY7-1474" fmla="*/ 4302420 h 9608431"/>
                  <a:gd name="connsiteX8-1475" fmla="*/ 550870 w 1048358"/>
                  <a:gd name="connsiteY8-1476" fmla="*/ 2900376 h 9608431"/>
                  <a:gd name="connsiteX9-1477" fmla="*/ 48524 w 1048358"/>
                  <a:gd name="connsiteY9-1478" fmla="*/ 1710454 h 9608431"/>
                  <a:gd name="connsiteX10-1479" fmla="*/ 59200 w 1048358"/>
                  <a:gd name="connsiteY10-1480" fmla="*/ 343364 h 9608431"/>
                  <a:gd name="connsiteX11-1481" fmla="*/ 643658 w 1048358"/>
                  <a:gd name="connsiteY11-1482" fmla="*/ 0 h 9608431"/>
                  <a:gd name="connsiteX0-1483" fmla="*/ 643658 w 1048358"/>
                  <a:gd name="connsiteY0-1484" fmla="*/ 0 h 9608431"/>
                  <a:gd name="connsiteX1-1485" fmla="*/ 802520 w 1048358"/>
                  <a:gd name="connsiteY1-1486" fmla="*/ 2529731 h 9608431"/>
                  <a:gd name="connsiteX2-1487" fmla="*/ 497787 w 1048358"/>
                  <a:gd name="connsiteY2-1488" fmla="*/ 4349207 h 9608431"/>
                  <a:gd name="connsiteX3-1489" fmla="*/ 996471 w 1048358"/>
                  <a:gd name="connsiteY3-1490" fmla="*/ 7056377 h 9608431"/>
                  <a:gd name="connsiteX4-1491" fmla="*/ 620199 w 1048358"/>
                  <a:gd name="connsiteY4-1492" fmla="*/ 9608431 h 9608431"/>
                  <a:gd name="connsiteX5-1493" fmla="*/ 30919 w 1048358"/>
                  <a:gd name="connsiteY5-1494" fmla="*/ 9120583 h 9608431"/>
                  <a:gd name="connsiteX6-1495" fmla="*/ 41249 w 1048358"/>
                  <a:gd name="connsiteY6-1496" fmla="*/ 7080955 h 9608431"/>
                  <a:gd name="connsiteX7-1497" fmla="*/ 23675 w 1048358"/>
                  <a:gd name="connsiteY7-1498" fmla="*/ 4302420 h 9608431"/>
                  <a:gd name="connsiteX8-1499" fmla="*/ 414277 w 1048358"/>
                  <a:gd name="connsiteY8-1500" fmla="*/ 2890812 h 9608431"/>
                  <a:gd name="connsiteX9-1501" fmla="*/ 48524 w 1048358"/>
                  <a:gd name="connsiteY9-1502" fmla="*/ 1710454 h 9608431"/>
                  <a:gd name="connsiteX10-1503" fmla="*/ 59200 w 1048358"/>
                  <a:gd name="connsiteY10-1504" fmla="*/ 343364 h 9608431"/>
                  <a:gd name="connsiteX11-1505" fmla="*/ 643658 w 1048358"/>
                  <a:gd name="connsiteY11-1506" fmla="*/ 0 h 9608431"/>
                  <a:gd name="connsiteX0-1507" fmla="*/ 643658 w 1048358"/>
                  <a:gd name="connsiteY0-1508" fmla="*/ 0 h 9608431"/>
                  <a:gd name="connsiteX1-1509" fmla="*/ 802520 w 1048358"/>
                  <a:gd name="connsiteY1-1510" fmla="*/ 2529731 h 9608431"/>
                  <a:gd name="connsiteX2-1511" fmla="*/ 497787 w 1048358"/>
                  <a:gd name="connsiteY2-1512" fmla="*/ 4349207 h 9608431"/>
                  <a:gd name="connsiteX3-1513" fmla="*/ 996471 w 1048358"/>
                  <a:gd name="connsiteY3-1514" fmla="*/ 7056377 h 9608431"/>
                  <a:gd name="connsiteX4-1515" fmla="*/ 620199 w 1048358"/>
                  <a:gd name="connsiteY4-1516" fmla="*/ 9608431 h 9608431"/>
                  <a:gd name="connsiteX5-1517" fmla="*/ 30919 w 1048358"/>
                  <a:gd name="connsiteY5-1518" fmla="*/ 9120583 h 9608431"/>
                  <a:gd name="connsiteX6-1519" fmla="*/ 41249 w 1048358"/>
                  <a:gd name="connsiteY6-1520" fmla="*/ 7080955 h 9608431"/>
                  <a:gd name="connsiteX7-1521" fmla="*/ 23675 w 1048358"/>
                  <a:gd name="connsiteY7-1522" fmla="*/ 4302420 h 9608431"/>
                  <a:gd name="connsiteX8-1523" fmla="*/ 414277 w 1048358"/>
                  <a:gd name="connsiteY8-1524" fmla="*/ 2890812 h 9608431"/>
                  <a:gd name="connsiteX9-1525" fmla="*/ 48524 w 1048358"/>
                  <a:gd name="connsiteY9-1526" fmla="*/ 1710454 h 9608431"/>
                  <a:gd name="connsiteX10-1527" fmla="*/ 59200 w 1048358"/>
                  <a:gd name="connsiteY10-1528" fmla="*/ 343364 h 9608431"/>
                  <a:gd name="connsiteX11-1529" fmla="*/ 643658 w 1048358"/>
                  <a:gd name="connsiteY11-1530" fmla="*/ 0 h 9608431"/>
                  <a:gd name="connsiteX0-1531" fmla="*/ 643658 w 1048358"/>
                  <a:gd name="connsiteY0-1532" fmla="*/ 0 h 9608431"/>
                  <a:gd name="connsiteX1-1533" fmla="*/ 802520 w 1048358"/>
                  <a:gd name="connsiteY1-1534" fmla="*/ 2529731 h 9608431"/>
                  <a:gd name="connsiteX2-1535" fmla="*/ 497787 w 1048358"/>
                  <a:gd name="connsiteY2-1536" fmla="*/ 4349207 h 9608431"/>
                  <a:gd name="connsiteX3-1537" fmla="*/ 996471 w 1048358"/>
                  <a:gd name="connsiteY3-1538" fmla="*/ 7056377 h 9608431"/>
                  <a:gd name="connsiteX4-1539" fmla="*/ 620199 w 1048358"/>
                  <a:gd name="connsiteY4-1540" fmla="*/ 9608431 h 9608431"/>
                  <a:gd name="connsiteX5-1541" fmla="*/ 30919 w 1048358"/>
                  <a:gd name="connsiteY5-1542" fmla="*/ 9120583 h 9608431"/>
                  <a:gd name="connsiteX6-1543" fmla="*/ 41249 w 1048358"/>
                  <a:gd name="connsiteY6-1544" fmla="*/ 7080955 h 9608431"/>
                  <a:gd name="connsiteX7-1545" fmla="*/ 23675 w 1048358"/>
                  <a:gd name="connsiteY7-1546" fmla="*/ 4302420 h 9608431"/>
                  <a:gd name="connsiteX8-1547" fmla="*/ 414277 w 1048358"/>
                  <a:gd name="connsiteY8-1548" fmla="*/ 2890812 h 9608431"/>
                  <a:gd name="connsiteX9-1549" fmla="*/ 48524 w 1048358"/>
                  <a:gd name="connsiteY9-1550" fmla="*/ 1710454 h 9608431"/>
                  <a:gd name="connsiteX10-1551" fmla="*/ 59200 w 1048358"/>
                  <a:gd name="connsiteY10-1552" fmla="*/ 343364 h 9608431"/>
                  <a:gd name="connsiteX11-1553" fmla="*/ 643658 w 1048358"/>
                  <a:gd name="connsiteY11-1554" fmla="*/ 0 h 9608431"/>
                  <a:gd name="connsiteX0-1555" fmla="*/ 643658 w 1005094"/>
                  <a:gd name="connsiteY0-1556" fmla="*/ 0 h 9608431"/>
                  <a:gd name="connsiteX1-1557" fmla="*/ 802520 w 1005094"/>
                  <a:gd name="connsiteY1-1558" fmla="*/ 2529731 h 9608431"/>
                  <a:gd name="connsiteX2-1559" fmla="*/ 497787 w 1005094"/>
                  <a:gd name="connsiteY2-1560" fmla="*/ 4349207 h 9608431"/>
                  <a:gd name="connsiteX3-1561" fmla="*/ 996471 w 1005094"/>
                  <a:gd name="connsiteY3-1562" fmla="*/ 7056377 h 9608431"/>
                  <a:gd name="connsiteX4-1563" fmla="*/ 620199 w 1005094"/>
                  <a:gd name="connsiteY4-1564" fmla="*/ 9608431 h 9608431"/>
                  <a:gd name="connsiteX5-1565" fmla="*/ 30919 w 1005094"/>
                  <a:gd name="connsiteY5-1566" fmla="*/ 9120583 h 9608431"/>
                  <a:gd name="connsiteX6-1567" fmla="*/ 41249 w 1005094"/>
                  <a:gd name="connsiteY6-1568" fmla="*/ 7080955 h 9608431"/>
                  <a:gd name="connsiteX7-1569" fmla="*/ 23675 w 1005094"/>
                  <a:gd name="connsiteY7-1570" fmla="*/ 4302420 h 9608431"/>
                  <a:gd name="connsiteX8-1571" fmla="*/ 414277 w 1005094"/>
                  <a:gd name="connsiteY8-1572" fmla="*/ 2890812 h 9608431"/>
                  <a:gd name="connsiteX9-1573" fmla="*/ 48524 w 1005094"/>
                  <a:gd name="connsiteY9-1574" fmla="*/ 1710454 h 9608431"/>
                  <a:gd name="connsiteX10-1575" fmla="*/ 59200 w 1005094"/>
                  <a:gd name="connsiteY10-1576" fmla="*/ 343364 h 9608431"/>
                  <a:gd name="connsiteX11-1577" fmla="*/ 643658 w 1005094"/>
                  <a:gd name="connsiteY11-1578" fmla="*/ 0 h 9608431"/>
                  <a:gd name="connsiteX0-1579" fmla="*/ 643658 w 970922"/>
                  <a:gd name="connsiteY0-1580" fmla="*/ 0 h 9608431"/>
                  <a:gd name="connsiteX1-1581" fmla="*/ 802520 w 970922"/>
                  <a:gd name="connsiteY1-1582" fmla="*/ 2529731 h 9608431"/>
                  <a:gd name="connsiteX2-1583" fmla="*/ 497787 w 970922"/>
                  <a:gd name="connsiteY2-1584" fmla="*/ 4349207 h 9608431"/>
                  <a:gd name="connsiteX3-1585" fmla="*/ 805489 w 970922"/>
                  <a:gd name="connsiteY3-1586" fmla="*/ 6171618 h 9608431"/>
                  <a:gd name="connsiteX4-1587" fmla="*/ 620199 w 970922"/>
                  <a:gd name="connsiteY4-1588" fmla="*/ 9608431 h 9608431"/>
                  <a:gd name="connsiteX5-1589" fmla="*/ 30919 w 970922"/>
                  <a:gd name="connsiteY5-1590" fmla="*/ 9120583 h 9608431"/>
                  <a:gd name="connsiteX6-1591" fmla="*/ 41249 w 970922"/>
                  <a:gd name="connsiteY6-1592" fmla="*/ 7080955 h 9608431"/>
                  <a:gd name="connsiteX7-1593" fmla="*/ 23675 w 970922"/>
                  <a:gd name="connsiteY7-1594" fmla="*/ 4302420 h 9608431"/>
                  <a:gd name="connsiteX8-1595" fmla="*/ 414277 w 970922"/>
                  <a:gd name="connsiteY8-1596" fmla="*/ 2890812 h 9608431"/>
                  <a:gd name="connsiteX9-1597" fmla="*/ 48524 w 970922"/>
                  <a:gd name="connsiteY9-1598" fmla="*/ 1710454 h 9608431"/>
                  <a:gd name="connsiteX10-1599" fmla="*/ 59200 w 970922"/>
                  <a:gd name="connsiteY10-1600" fmla="*/ 343364 h 9608431"/>
                  <a:gd name="connsiteX11-1601" fmla="*/ 643658 w 970922"/>
                  <a:gd name="connsiteY11-1602" fmla="*/ 0 h 9608431"/>
                  <a:gd name="connsiteX0-1603" fmla="*/ 643658 w 1066973"/>
                  <a:gd name="connsiteY0-1604" fmla="*/ 0 h 9608431"/>
                  <a:gd name="connsiteX1-1605" fmla="*/ 802520 w 1066973"/>
                  <a:gd name="connsiteY1-1606" fmla="*/ 2529731 h 9608431"/>
                  <a:gd name="connsiteX2-1607" fmla="*/ 497787 w 1066973"/>
                  <a:gd name="connsiteY2-1608" fmla="*/ 4349207 h 9608431"/>
                  <a:gd name="connsiteX3-1609" fmla="*/ 1066172 w 1066973"/>
                  <a:gd name="connsiteY3-1610" fmla="*/ 5950818 h 9608431"/>
                  <a:gd name="connsiteX4-1611" fmla="*/ 620199 w 1066973"/>
                  <a:gd name="connsiteY4-1612" fmla="*/ 9608431 h 9608431"/>
                  <a:gd name="connsiteX5-1613" fmla="*/ 30919 w 1066973"/>
                  <a:gd name="connsiteY5-1614" fmla="*/ 9120583 h 9608431"/>
                  <a:gd name="connsiteX6-1615" fmla="*/ 41249 w 1066973"/>
                  <a:gd name="connsiteY6-1616" fmla="*/ 7080955 h 9608431"/>
                  <a:gd name="connsiteX7-1617" fmla="*/ 23675 w 1066973"/>
                  <a:gd name="connsiteY7-1618" fmla="*/ 4302420 h 9608431"/>
                  <a:gd name="connsiteX8-1619" fmla="*/ 414277 w 1066973"/>
                  <a:gd name="connsiteY8-1620" fmla="*/ 2890812 h 9608431"/>
                  <a:gd name="connsiteX9-1621" fmla="*/ 48524 w 1066973"/>
                  <a:gd name="connsiteY9-1622" fmla="*/ 1710454 h 9608431"/>
                  <a:gd name="connsiteX10-1623" fmla="*/ 59200 w 1066973"/>
                  <a:gd name="connsiteY10-1624" fmla="*/ 343364 h 9608431"/>
                  <a:gd name="connsiteX11-1625" fmla="*/ 643658 w 1066973"/>
                  <a:gd name="connsiteY11-1626" fmla="*/ 0 h 9608431"/>
                  <a:gd name="connsiteX0-1627" fmla="*/ 643658 w 1169636"/>
                  <a:gd name="connsiteY0-1628" fmla="*/ 0 h 9608431"/>
                  <a:gd name="connsiteX1-1629" fmla="*/ 802520 w 1169636"/>
                  <a:gd name="connsiteY1-1630" fmla="*/ 2529731 h 9608431"/>
                  <a:gd name="connsiteX2-1631" fmla="*/ 497787 w 1169636"/>
                  <a:gd name="connsiteY2-1632" fmla="*/ 4349207 h 9608431"/>
                  <a:gd name="connsiteX3-1633" fmla="*/ 1066172 w 1169636"/>
                  <a:gd name="connsiteY3-1634" fmla="*/ 5950818 h 9608431"/>
                  <a:gd name="connsiteX4-1635" fmla="*/ 620199 w 1169636"/>
                  <a:gd name="connsiteY4-1636" fmla="*/ 9608431 h 9608431"/>
                  <a:gd name="connsiteX5-1637" fmla="*/ 30919 w 1169636"/>
                  <a:gd name="connsiteY5-1638" fmla="*/ 9120583 h 9608431"/>
                  <a:gd name="connsiteX6-1639" fmla="*/ 41249 w 1169636"/>
                  <a:gd name="connsiteY6-1640" fmla="*/ 7080955 h 9608431"/>
                  <a:gd name="connsiteX7-1641" fmla="*/ 23675 w 1169636"/>
                  <a:gd name="connsiteY7-1642" fmla="*/ 4302420 h 9608431"/>
                  <a:gd name="connsiteX8-1643" fmla="*/ 414277 w 1169636"/>
                  <a:gd name="connsiteY8-1644" fmla="*/ 2890812 h 9608431"/>
                  <a:gd name="connsiteX9-1645" fmla="*/ 48524 w 1169636"/>
                  <a:gd name="connsiteY9-1646" fmla="*/ 1710454 h 9608431"/>
                  <a:gd name="connsiteX10-1647" fmla="*/ 59200 w 1169636"/>
                  <a:gd name="connsiteY10-1648" fmla="*/ 343364 h 9608431"/>
                  <a:gd name="connsiteX11-1649" fmla="*/ 643658 w 1169636"/>
                  <a:gd name="connsiteY11-1650" fmla="*/ 0 h 9608431"/>
                  <a:gd name="connsiteX0-1651" fmla="*/ 643658 w 1085866"/>
                  <a:gd name="connsiteY0-1652" fmla="*/ 0 h 9608431"/>
                  <a:gd name="connsiteX1-1653" fmla="*/ 802520 w 1085866"/>
                  <a:gd name="connsiteY1-1654" fmla="*/ 2529731 h 9608431"/>
                  <a:gd name="connsiteX2-1655" fmla="*/ 497787 w 1085866"/>
                  <a:gd name="connsiteY2-1656" fmla="*/ 4349207 h 9608431"/>
                  <a:gd name="connsiteX3-1657" fmla="*/ 1066172 w 1085866"/>
                  <a:gd name="connsiteY3-1658" fmla="*/ 5950818 h 9608431"/>
                  <a:gd name="connsiteX4-1659" fmla="*/ 620199 w 1085866"/>
                  <a:gd name="connsiteY4-1660" fmla="*/ 9608431 h 9608431"/>
                  <a:gd name="connsiteX5-1661" fmla="*/ 30919 w 1085866"/>
                  <a:gd name="connsiteY5-1662" fmla="*/ 9120583 h 9608431"/>
                  <a:gd name="connsiteX6-1663" fmla="*/ 41249 w 1085866"/>
                  <a:gd name="connsiteY6-1664" fmla="*/ 7080955 h 9608431"/>
                  <a:gd name="connsiteX7-1665" fmla="*/ 23675 w 1085866"/>
                  <a:gd name="connsiteY7-1666" fmla="*/ 4302420 h 9608431"/>
                  <a:gd name="connsiteX8-1667" fmla="*/ 414277 w 1085866"/>
                  <a:gd name="connsiteY8-1668" fmla="*/ 2890812 h 9608431"/>
                  <a:gd name="connsiteX9-1669" fmla="*/ 48524 w 1085866"/>
                  <a:gd name="connsiteY9-1670" fmla="*/ 1710454 h 9608431"/>
                  <a:gd name="connsiteX10-1671" fmla="*/ 59200 w 1085866"/>
                  <a:gd name="connsiteY10-1672" fmla="*/ 343364 h 9608431"/>
                  <a:gd name="connsiteX11-1673" fmla="*/ 643658 w 1085866"/>
                  <a:gd name="connsiteY11-1674" fmla="*/ 0 h 9608431"/>
                  <a:gd name="connsiteX0-1675" fmla="*/ 643658 w 1006343"/>
                  <a:gd name="connsiteY0-1676" fmla="*/ 0 h 9608431"/>
                  <a:gd name="connsiteX1-1677" fmla="*/ 802520 w 1006343"/>
                  <a:gd name="connsiteY1-1678" fmla="*/ 2529731 h 9608431"/>
                  <a:gd name="connsiteX2-1679" fmla="*/ 497787 w 1006343"/>
                  <a:gd name="connsiteY2-1680" fmla="*/ 4349207 h 9608431"/>
                  <a:gd name="connsiteX3-1681" fmla="*/ 984716 w 1006343"/>
                  <a:gd name="connsiteY3-1682" fmla="*/ 5550290 h 9608431"/>
                  <a:gd name="connsiteX4-1683" fmla="*/ 620199 w 1006343"/>
                  <a:gd name="connsiteY4-1684" fmla="*/ 9608431 h 9608431"/>
                  <a:gd name="connsiteX5-1685" fmla="*/ 30919 w 1006343"/>
                  <a:gd name="connsiteY5-1686" fmla="*/ 9120583 h 9608431"/>
                  <a:gd name="connsiteX6-1687" fmla="*/ 41249 w 1006343"/>
                  <a:gd name="connsiteY6-1688" fmla="*/ 7080955 h 9608431"/>
                  <a:gd name="connsiteX7-1689" fmla="*/ 23675 w 1006343"/>
                  <a:gd name="connsiteY7-1690" fmla="*/ 4302420 h 9608431"/>
                  <a:gd name="connsiteX8-1691" fmla="*/ 414277 w 1006343"/>
                  <a:gd name="connsiteY8-1692" fmla="*/ 2890812 h 9608431"/>
                  <a:gd name="connsiteX9-1693" fmla="*/ 48524 w 1006343"/>
                  <a:gd name="connsiteY9-1694" fmla="*/ 1710454 h 9608431"/>
                  <a:gd name="connsiteX10-1695" fmla="*/ 59200 w 1006343"/>
                  <a:gd name="connsiteY10-1696" fmla="*/ 343364 h 9608431"/>
                  <a:gd name="connsiteX11-1697" fmla="*/ 643658 w 1006343"/>
                  <a:gd name="connsiteY11-1698" fmla="*/ 0 h 9608431"/>
                  <a:gd name="connsiteX0-1699" fmla="*/ 643658 w 1232311"/>
                  <a:gd name="connsiteY0-1700" fmla="*/ 0 h 9608431"/>
                  <a:gd name="connsiteX1-1701" fmla="*/ 802520 w 1232311"/>
                  <a:gd name="connsiteY1-1702" fmla="*/ 2529731 h 9608431"/>
                  <a:gd name="connsiteX2-1703" fmla="*/ 497787 w 1232311"/>
                  <a:gd name="connsiteY2-1704" fmla="*/ 4349207 h 9608431"/>
                  <a:gd name="connsiteX3-1705" fmla="*/ 984716 w 1232311"/>
                  <a:gd name="connsiteY3-1706" fmla="*/ 5550290 h 9608431"/>
                  <a:gd name="connsiteX4-1707" fmla="*/ 620199 w 1232311"/>
                  <a:gd name="connsiteY4-1708" fmla="*/ 9608431 h 9608431"/>
                  <a:gd name="connsiteX5-1709" fmla="*/ 30919 w 1232311"/>
                  <a:gd name="connsiteY5-1710" fmla="*/ 9120583 h 9608431"/>
                  <a:gd name="connsiteX6-1711" fmla="*/ 41249 w 1232311"/>
                  <a:gd name="connsiteY6-1712" fmla="*/ 7080955 h 9608431"/>
                  <a:gd name="connsiteX7-1713" fmla="*/ 23675 w 1232311"/>
                  <a:gd name="connsiteY7-1714" fmla="*/ 4302420 h 9608431"/>
                  <a:gd name="connsiteX8-1715" fmla="*/ 414277 w 1232311"/>
                  <a:gd name="connsiteY8-1716" fmla="*/ 2890812 h 9608431"/>
                  <a:gd name="connsiteX9-1717" fmla="*/ 48524 w 1232311"/>
                  <a:gd name="connsiteY9-1718" fmla="*/ 1710454 h 9608431"/>
                  <a:gd name="connsiteX10-1719" fmla="*/ 59200 w 1232311"/>
                  <a:gd name="connsiteY10-1720" fmla="*/ 343364 h 9608431"/>
                  <a:gd name="connsiteX11-1721" fmla="*/ 643658 w 1232311"/>
                  <a:gd name="connsiteY11-1722" fmla="*/ 0 h 9608431"/>
                  <a:gd name="connsiteX0-1723" fmla="*/ 643658 w 1061380"/>
                  <a:gd name="connsiteY0-1724" fmla="*/ 0 h 9608431"/>
                  <a:gd name="connsiteX1-1725" fmla="*/ 802520 w 1061380"/>
                  <a:gd name="connsiteY1-1726" fmla="*/ 2529731 h 9608431"/>
                  <a:gd name="connsiteX2-1727" fmla="*/ 497787 w 1061380"/>
                  <a:gd name="connsiteY2-1728" fmla="*/ 4349207 h 9608431"/>
                  <a:gd name="connsiteX3-1729" fmla="*/ 787485 w 1061380"/>
                  <a:gd name="connsiteY3-1730" fmla="*/ 6230505 h 9608431"/>
                  <a:gd name="connsiteX4-1731" fmla="*/ 620199 w 1061380"/>
                  <a:gd name="connsiteY4-1732" fmla="*/ 9608431 h 9608431"/>
                  <a:gd name="connsiteX5-1733" fmla="*/ 30919 w 1061380"/>
                  <a:gd name="connsiteY5-1734" fmla="*/ 9120583 h 9608431"/>
                  <a:gd name="connsiteX6-1735" fmla="*/ 41249 w 1061380"/>
                  <a:gd name="connsiteY6-1736" fmla="*/ 7080955 h 9608431"/>
                  <a:gd name="connsiteX7-1737" fmla="*/ 23675 w 1061380"/>
                  <a:gd name="connsiteY7-1738" fmla="*/ 4302420 h 9608431"/>
                  <a:gd name="connsiteX8-1739" fmla="*/ 414277 w 1061380"/>
                  <a:gd name="connsiteY8-1740" fmla="*/ 2890812 h 9608431"/>
                  <a:gd name="connsiteX9-1741" fmla="*/ 48524 w 1061380"/>
                  <a:gd name="connsiteY9-1742" fmla="*/ 1710454 h 9608431"/>
                  <a:gd name="connsiteX10-1743" fmla="*/ 59200 w 1061380"/>
                  <a:gd name="connsiteY10-1744" fmla="*/ 343364 h 9608431"/>
                  <a:gd name="connsiteX11-1745" fmla="*/ 643658 w 1061380"/>
                  <a:gd name="connsiteY11-1746" fmla="*/ 0 h 9608431"/>
                  <a:gd name="connsiteX0-1747" fmla="*/ 643658 w 971313"/>
                  <a:gd name="connsiteY0-1748" fmla="*/ 0 h 9608431"/>
                  <a:gd name="connsiteX1-1749" fmla="*/ 802520 w 971313"/>
                  <a:gd name="connsiteY1-1750" fmla="*/ 2529731 h 9608431"/>
                  <a:gd name="connsiteX2-1751" fmla="*/ 497787 w 971313"/>
                  <a:gd name="connsiteY2-1752" fmla="*/ 4349207 h 9608431"/>
                  <a:gd name="connsiteX3-1753" fmla="*/ 787485 w 971313"/>
                  <a:gd name="connsiteY3-1754" fmla="*/ 6230505 h 9608431"/>
                  <a:gd name="connsiteX4-1755" fmla="*/ 620199 w 971313"/>
                  <a:gd name="connsiteY4-1756" fmla="*/ 9608431 h 9608431"/>
                  <a:gd name="connsiteX5-1757" fmla="*/ 30919 w 971313"/>
                  <a:gd name="connsiteY5-1758" fmla="*/ 9120583 h 9608431"/>
                  <a:gd name="connsiteX6-1759" fmla="*/ 41249 w 971313"/>
                  <a:gd name="connsiteY6-1760" fmla="*/ 7080955 h 9608431"/>
                  <a:gd name="connsiteX7-1761" fmla="*/ 23675 w 971313"/>
                  <a:gd name="connsiteY7-1762" fmla="*/ 4302420 h 9608431"/>
                  <a:gd name="connsiteX8-1763" fmla="*/ 414277 w 971313"/>
                  <a:gd name="connsiteY8-1764" fmla="*/ 2890812 h 9608431"/>
                  <a:gd name="connsiteX9-1765" fmla="*/ 48524 w 971313"/>
                  <a:gd name="connsiteY9-1766" fmla="*/ 1710454 h 9608431"/>
                  <a:gd name="connsiteX10-1767" fmla="*/ 59200 w 971313"/>
                  <a:gd name="connsiteY10-1768" fmla="*/ 343364 h 9608431"/>
                  <a:gd name="connsiteX11-1769" fmla="*/ 643658 w 971313"/>
                  <a:gd name="connsiteY11-1770" fmla="*/ 0 h 9608431"/>
                  <a:gd name="connsiteX0-1771" fmla="*/ 643658 w 971313"/>
                  <a:gd name="connsiteY0-1772" fmla="*/ 0 h 9608431"/>
                  <a:gd name="connsiteX1-1773" fmla="*/ 802520 w 971313"/>
                  <a:gd name="connsiteY1-1774" fmla="*/ 2529731 h 9608431"/>
                  <a:gd name="connsiteX2-1775" fmla="*/ 497787 w 971313"/>
                  <a:gd name="connsiteY2-1776" fmla="*/ 4349207 h 9608431"/>
                  <a:gd name="connsiteX3-1777" fmla="*/ 787485 w 971313"/>
                  <a:gd name="connsiteY3-1778" fmla="*/ 6230505 h 9608431"/>
                  <a:gd name="connsiteX4-1779" fmla="*/ 620199 w 971313"/>
                  <a:gd name="connsiteY4-1780" fmla="*/ 9608431 h 9608431"/>
                  <a:gd name="connsiteX5-1781" fmla="*/ 30919 w 971313"/>
                  <a:gd name="connsiteY5-1782" fmla="*/ 9120583 h 9608431"/>
                  <a:gd name="connsiteX6-1783" fmla="*/ 41249 w 971313"/>
                  <a:gd name="connsiteY6-1784" fmla="*/ 7080955 h 9608431"/>
                  <a:gd name="connsiteX7-1785" fmla="*/ 23675 w 971313"/>
                  <a:gd name="connsiteY7-1786" fmla="*/ 4302420 h 9608431"/>
                  <a:gd name="connsiteX8-1787" fmla="*/ 414277 w 971313"/>
                  <a:gd name="connsiteY8-1788" fmla="*/ 2890812 h 9608431"/>
                  <a:gd name="connsiteX9-1789" fmla="*/ 48524 w 971313"/>
                  <a:gd name="connsiteY9-1790" fmla="*/ 1710454 h 9608431"/>
                  <a:gd name="connsiteX10-1791" fmla="*/ 59200 w 971313"/>
                  <a:gd name="connsiteY10-1792" fmla="*/ 343364 h 9608431"/>
                  <a:gd name="connsiteX11-1793" fmla="*/ 643658 w 971313"/>
                  <a:gd name="connsiteY11-1794" fmla="*/ 0 h 9608431"/>
                  <a:gd name="connsiteX0-1795" fmla="*/ 643658 w 971313"/>
                  <a:gd name="connsiteY0-1796" fmla="*/ 0 h 9608431"/>
                  <a:gd name="connsiteX1-1797" fmla="*/ 802520 w 971313"/>
                  <a:gd name="connsiteY1-1798" fmla="*/ 2529731 h 9608431"/>
                  <a:gd name="connsiteX2-1799" fmla="*/ 497787 w 971313"/>
                  <a:gd name="connsiteY2-1800" fmla="*/ 4349207 h 9608431"/>
                  <a:gd name="connsiteX3-1801" fmla="*/ 787485 w 971313"/>
                  <a:gd name="connsiteY3-1802" fmla="*/ 6230505 h 9608431"/>
                  <a:gd name="connsiteX4-1803" fmla="*/ 620199 w 971313"/>
                  <a:gd name="connsiteY4-1804" fmla="*/ 9608431 h 9608431"/>
                  <a:gd name="connsiteX5-1805" fmla="*/ 30919 w 971313"/>
                  <a:gd name="connsiteY5-1806" fmla="*/ 9120583 h 9608431"/>
                  <a:gd name="connsiteX6-1807" fmla="*/ 41249 w 971313"/>
                  <a:gd name="connsiteY6-1808" fmla="*/ 7080955 h 9608431"/>
                  <a:gd name="connsiteX7-1809" fmla="*/ 23675 w 971313"/>
                  <a:gd name="connsiteY7-1810" fmla="*/ 4302420 h 9608431"/>
                  <a:gd name="connsiteX8-1811" fmla="*/ 414277 w 971313"/>
                  <a:gd name="connsiteY8-1812" fmla="*/ 2890812 h 9608431"/>
                  <a:gd name="connsiteX9-1813" fmla="*/ 48524 w 971313"/>
                  <a:gd name="connsiteY9-1814" fmla="*/ 1710454 h 9608431"/>
                  <a:gd name="connsiteX10-1815" fmla="*/ 59200 w 971313"/>
                  <a:gd name="connsiteY10-1816" fmla="*/ 343364 h 9608431"/>
                  <a:gd name="connsiteX11-1817" fmla="*/ 643658 w 971313"/>
                  <a:gd name="connsiteY11-1818" fmla="*/ 0 h 9608431"/>
                  <a:gd name="connsiteX0-1819" fmla="*/ 643658 w 971313"/>
                  <a:gd name="connsiteY0-1820" fmla="*/ 0 h 9608431"/>
                  <a:gd name="connsiteX1-1821" fmla="*/ 802520 w 971313"/>
                  <a:gd name="connsiteY1-1822" fmla="*/ 2529731 h 9608431"/>
                  <a:gd name="connsiteX2-1823" fmla="*/ 497787 w 971313"/>
                  <a:gd name="connsiteY2-1824" fmla="*/ 4349207 h 9608431"/>
                  <a:gd name="connsiteX3-1825" fmla="*/ 787485 w 971313"/>
                  <a:gd name="connsiteY3-1826" fmla="*/ 6230505 h 9608431"/>
                  <a:gd name="connsiteX4-1827" fmla="*/ 620199 w 971313"/>
                  <a:gd name="connsiteY4-1828" fmla="*/ 9608431 h 9608431"/>
                  <a:gd name="connsiteX5-1829" fmla="*/ 30919 w 971313"/>
                  <a:gd name="connsiteY5-1830" fmla="*/ 9120583 h 9608431"/>
                  <a:gd name="connsiteX6-1831" fmla="*/ 41249 w 971313"/>
                  <a:gd name="connsiteY6-1832" fmla="*/ 7080955 h 9608431"/>
                  <a:gd name="connsiteX7-1833" fmla="*/ 23675 w 971313"/>
                  <a:gd name="connsiteY7-1834" fmla="*/ 4302420 h 9608431"/>
                  <a:gd name="connsiteX8-1835" fmla="*/ 414277 w 971313"/>
                  <a:gd name="connsiteY8-1836" fmla="*/ 2890812 h 9608431"/>
                  <a:gd name="connsiteX9-1837" fmla="*/ 48524 w 971313"/>
                  <a:gd name="connsiteY9-1838" fmla="*/ 1710454 h 9608431"/>
                  <a:gd name="connsiteX10-1839" fmla="*/ 59200 w 971313"/>
                  <a:gd name="connsiteY10-1840" fmla="*/ 343364 h 9608431"/>
                  <a:gd name="connsiteX11-1841" fmla="*/ 643658 w 971313"/>
                  <a:gd name="connsiteY11-1842" fmla="*/ 0 h 9608431"/>
                  <a:gd name="connsiteX0-1843" fmla="*/ 643658 w 971313"/>
                  <a:gd name="connsiteY0-1844" fmla="*/ 0 h 9608431"/>
                  <a:gd name="connsiteX1-1845" fmla="*/ 802520 w 971313"/>
                  <a:gd name="connsiteY1-1846" fmla="*/ 2529731 h 9608431"/>
                  <a:gd name="connsiteX2-1847" fmla="*/ 497787 w 971313"/>
                  <a:gd name="connsiteY2-1848" fmla="*/ 4349207 h 9608431"/>
                  <a:gd name="connsiteX3-1849" fmla="*/ 787485 w 971313"/>
                  <a:gd name="connsiteY3-1850" fmla="*/ 6230505 h 9608431"/>
                  <a:gd name="connsiteX4-1851" fmla="*/ 620199 w 971313"/>
                  <a:gd name="connsiteY4-1852" fmla="*/ 9608431 h 9608431"/>
                  <a:gd name="connsiteX5-1853" fmla="*/ 30919 w 971313"/>
                  <a:gd name="connsiteY5-1854" fmla="*/ 9120583 h 9608431"/>
                  <a:gd name="connsiteX6-1855" fmla="*/ 41249 w 971313"/>
                  <a:gd name="connsiteY6-1856" fmla="*/ 7080955 h 9608431"/>
                  <a:gd name="connsiteX7-1857" fmla="*/ 23675 w 971313"/>
                  <a:gd name="connsiteY7-1858" fmla="*/ 4302420 h 9608431"/>
                  <a:gd name="connsiteX8-1859" fmla="*/ 414277 w 971313"/>
                  <a:gd name="connsiteY8-1860" fmla="*/ 2890812 h 9608431"/>
                  <a:gd name="connsiteX9-1861" fmla="*/ 48524 w 971313"/>
                  <a:gd name="connsiteY9-1862" fmla="*/ 1710454 h 9608431"/>
                  <a:gd name="connsiteX10-1863" fmla="*/ 59200 w 971313"/>
                  <a:gd name="connsiteY10-1864" fmla="*/ 343364 h 9608431"/>
                  <a:gd name="connsiteX11-1865" fmla="*/ 643658 w 971313"/>
                  <a:gd name="connsiteY11-1866" fmla="*/ 0 h 9608431"/>
                  <a:gd name="connsiteX0-1867" fmla="*/ 632087 w 959742"/>
                  <a:gd name="connsiteY0-1868" fmla="*/ 0 h 9608431"/>
                  <a:gd name="connsiteX1-1869" fmla="*/ 790949 w 959742"/>
                  <a:gd name="connsiteY1-1870" fmla="*/ 2529731 h 9608431"/>
                  <a:gd name="connsiteX2-1871" fmla="*/ 486216 w 959742"/>
                  <a:gd name="connsiteY2-1872" fmla="*/ 4349207 h 9608431"/>
                  <a:gd name="connsiteX3-1873" fmla="*/ 775914 w 959742"/>
                  <a:gd name="connsiteY3-1874" fmla="*/ 6230505 h 9608431"/>
                  <a:gd name="connsiteX4-1875" fmla="*/ 608628 w 959742"/>
                  <a:gd name="connsiteY4-1876" fmla="*/ 9608431 h 9608431"/>
                  <a:gd name="connsiteX5-1877" fmla="*/ 19348 w 959742"/>
                  <a:gd name="connsiteY5-1878" fmla="*/ 9120583 h 9608431"/>
                  <a:gd name="connsiteX6-1879" fmla="*/ 114633 w 959742"/>
                  <a:gd name="connsiteY6-1880" fmla="*/ 6065915 h 9608431"/>
                  <a:gd name="connsiteX7-1881" fmla="*/ 12104 w 959742"/>
                  <a:gd name="connsiteY7-1882" fmla="*/ 4302420 h 9608431"/>
                  <a:gd name="connsiteX8-1883" fmla="*/ 402706 w 959742"/>
                  <a:gd name="connsiteY8-1884" fmla="*/ 2890812 h 9608431"/>
                  <a:gd name="connsiteX9-1885" fmla="*/ 36953 w 959742"/>
                  <a:gd name="connsiteY9-1886" fmla="*/ 1710454 h 9608431"/>
                  <a:gd name="connsiteX10-1887" fmla="*/ 47629 w 959742"/>
                  <a:gd name="connsiteY10-1888" fmla="*/ 343364 h 9608431"/>
                  <a:gd name="connsiteX11-1889" fmla="*/ 632087 w 959742"/>
                  <a:gd name="connsiteY11-1890" fmla="*/ 0 h 9608431"/>
                  <a:gd name="connsiteX0-1891" fmla="*/ 621094 w 948749"/>
                  <a:gd name="connsiteY0-1892" fmla="*/ 0 h 9608431"/>
                  <a:gd name="connsiteX1-1893" fmla="*/ 779956 w 948749"/>
                  <a:gd name="connsiteY1-1894" fmla="*/ 2529731 h 9608431"/>
                  <a:gd name="connsiteX2-1895" fmla="*/ 475223 w 948749"/>
                  <a:gd name="connsiteY2-1896" fmla="*/ 4349207 h 9608431"/>
                  <a:gd name="connsiteX3-1897" fmla="*/ 764921 w 948749"/>
                  <a:gd name="connsiteY3-1898" fmla="*/ 6230505 h 9608431"/>
                  <a:gd name="connsiteX4-1899" fmla="*/ 597635 w 948749"/>
                  <a:gd name="connsiteY4-1900" fmla="*/ 9608431 h 9608431"/>
                  <a:gd name="connsiteX5-1901" fmla="*/ 8355 w 948749"/>
                  <a:gd name="connsiteY5-1902" fmla="*/ 9120583 h 9608431"/>
                  <a:gd name="connsiteX6-1903" fmla="*/ 401143 w 948749"/>
                  <a:gd name="connsiteY6-1904" fmla="*/ 5759784 h 9608431"/>
                  <a:gd name="connsiteX7-1905" fmla="*/ 1111 w 948749"/>
                  <a:gd name="connsiteY7-1906" fmla="*/ 4302420 h 9608431"/>
                  <a:gd name="connsiteX8-1907" fmla="*/ 391713 w 948749"/>
                  <a:gd name="connsiteY8-1908" fmla="*/ 2890812 h 9608431"/>
                  <a:gd name="connsiteX9-1909" fmla="*/ 25960 w 948749"/>
                  <a:gd name="connsiteY9-1910" fmla="*/ 1710454 h 9608431"/>
                  <a:gd name="connsiteX10-1911" fmla="*/ 36636 w 948749"/>
                  <a:gd name="connsiteY10-1912" fmla="*/ 343364 h 9608431"/>
                  <a:gd name="connsiteX11-1913" fmla="*/ 621094 w 948749"/>
                  <a:gd name="connsiteY11-1914" fmla="*/ 0 h 9608431"/>
                  <a:gd name="connsiteX0-1915" fmla="*/ 686266 w 1013921"/>
                  <a:gd name="connsiteY0-1916" fmla="*/ 0 h 9608431"/>
                  <a:gd name="connsiteX1-1917" fmla="*/ 845128 w 1013921"/>
                  <a:gd name="connsiteY1-1918" fmla="*/ 2529731 h 9608431"/>
                  <a:gd name="connsiteX2-1919" fmla="*/ 540395 w 1013921"/>
                  <a:gd name="connsiteY2-1920" fmla="*/ 4349207 h 9608431"/>
                  <a:gd name="connsiteX3-1921" fmla="*/ 830093 w 1013921"/>
                  <a:gd name="connsiteY3-1922" fmla="*/ 6230505 h 9608431"/>
                  <a:gd name="connsiteX4-1923" fmla="*/ 662807 w 1013921"/>
                  <a:gd name="connsiteY4-1924" fmla="*/ 9608431 h 9608431"/>
                  <a:gd name="connsiteX5-1925" fmla="*/ 73527 w 1013921"/>
                  <a:gd name="connsiteY5-1926" fmla="*/ 9120583 h 9608431"/>
                  <a:gd name="connsiteX6-1927" fmla="*/ 466315 w 1013921"/>
                  <a:gd name="connsiteY6-1928" fmla="*/ 5759784 h 9608431"/>
                  <a:gd name="connsiteX7-1929" fmla="*/ 66283 w 1013921"/>
                  <a:gd name="connsiteY7-1930" fmla="*/ 4302420 h 9608431"/>
                  <a:gd name="connsiteX8-1931" fmla="*/ 456885 w 1013921"/>
                  <a:gd name="connsiteY8-1932" fmla="*/ 2890812 h 9608431"/>
                  <a:gd name="connsiteX9-1933" fmla="*/ 91132 w 1013921"/>
                  <a:gd name="connsiteY9-1934" fmla="*/ 1710454 h 9608431"/>
                  <a:gd name="connsiteX10-1935" fmla="*/ 101808 w 1013921"/>
                  <a:gd name="connsiteY10-1936" fmla="*/ 343364 h 9608431"/>
                  <a:gd name="connsiteX11-1937" fmla="*/ 686266 w 1013921"/>
                  <a:gd name="connsiteY11-1938" fmla="*/ 0 h 9608431"/>
                  <a:gd name="connsiteX0-1939" fmla="*/ 654192 w 981847"/>
                  <a:gd name="connsiteY0-1940" fmla="*/ 0 h 9608431"/>
                  <a:gd name="connsiteX1-1941" fmla="*/ 813054 w 981847"/>
                  <a:gd name="connsiteY1-1942" fmla="*/ 2529731 h 9608431"/>
                  <a:gd name="connsiteX2-1943" fmla="*/ 508321 w 981847"/>
                  <a:gd name="connsiteY2-1944" fmla="*/ 4349207 h 9608431"/>
                  <a:gd name="connsiteX3-1945" fmla="*/ 798019 w 981847"/>
                  <a:gd name="connsiteY3-1946" fmla="*/ 6230505 h 9608431"/>
                  <a:gd name="connsiteX4-1947" fmla="*/ 630733 w 981847"/>
                  <a:gd name="connsiteY4-1948" fmla="*/ 9608431 h 9608431"/>
                  <a:gd name="connsiteX5-1949" fmla="*/ 41453 w 981847"/>
                  <a:gd name="connsiteY5-1950" fmla="*/ 9120583 h 9608431"/>
                  <a:gd name="connsiteX6-1951" fmla="*/ 548766 w 981847"/>
                  <a:gd name="connsiteY6-1952" fmla="*/ 5666012 h 9608431"/>
                  <a:gd name="connsiteX7-1953" fmla="*/ 34209 w 981847"/>
                  <a:gd name="connsiteY7-1954" fmla="*/ 4302420 h 9608431"/>
                  <a:gd name="connsiteX8-1955" fmla="*/ 424811 w 981847"/>
                  <a:gd name="connsiteY8-1956" fmla="*/ 2890812 h 9608431"/>
                  <a:gd name="connsiteX9-1957" fmla="*/ 59058 w 981847"/>
                  <a:gd name="connsiteY9-1958" fmla="*/ 1710454 h 9608431"/>
                  <a:gd name="connsiteX10-1959" fmla="*/ 69734 w 981847"/>
                  <a:gd name="connsiteY10-1960" fmla="*/ 343364 h 9608431"/>
                  <a:gd name="connsiteX11-1961" fmla="*/ 654192 w 981847"/>
                  <a:gd name="connsiteY11-1962" fmla="*/ 0 h 9608431"/>
                  <a:gd name="connsiteX0-1963" fmla="*/ 624362 w 952017"/>
                  <a:gd name="connsiteY0-1964" fmla="*/ 0 h 9608431"/>
                  <a:gd name="connsiteX1-1965" fmla="*/ 783224 w 952017"/>
                  <a:gd name="connsiteY1-1966" fmla="*/ 2529731 h 9608431"/>
                  <a:gd name="connsiteX2-1967" fmla="*/ 478491 w 952017"/>
                  <a:gd name="connsiteY2-1968" fmla="*/ 4349207 h 9608431"/>
                  <a:gd name="connsiteX3-1969" fmla="*/ 768189 w 952017"/>
                  <a:gd name="connsiteY3-1970" fmla="*/ 6230505 h 9608431"/>
                  <a:gd name="connsiteX4-1971" fmla="*/ 600903 w 952017"/>
                  <a:gd name="connsiteY4-1972" fmla="*/ 9608431 h 9608431"/>
                  <a:gd name="connsiteX5-1973" fmla="*/ 11623 w 952017"/>
                  <a:gd name="connsiteY5-1974" fmla="*/ 9120583 h 9608431"/>
                  <a:gd name="connsiteX6-1975" fmla="*/ 518936 w 952017"/>
                  <a:gd name="connsiteY6-1976" fmla="*/ 5666012 h 9608431"/>
                  <a:gd name="connsiteX7-1977" fmla="*/ 4379 w 952017"/>
                  <a:gd name="connsiteY7-1978" fmla="*/ 4302420 h 9608431"/>
                  <a:gd name="connsiteX8-1979" fmla="*/ 394981 w 952017"/>
                  <a:gd name="connsiteY8-1980" fmla="*/ 2890812 h 9608431"/>
                  <a:gd name="connsiteX9-1981" fmla="*/ 29228 w 952017"/>
                  <a:gd name="connsiteY9-1982" fmla="*/ 1710454 h 9608431"/>
                  <a:gd name="connsiteX10-1983" fmla="*/ 39904 w 952017"/>
                  <a:gd name="connsiteY10-1984" fmla="*/ 343364 h 9608431"/>
                  <a:gd name="connsiteX11-1985" fmla="*/ 624362 w 952017"/>
                  <a:gd name="connsiteY11-1986" fmla="*/ 0 h 9608431"/>
                  <a:gd name="connsiteX0-1987" fmla="*/ 624362 w 952017"/>
                  <a:gd name="connsiteY0-1988" fmla="*/ 0 h 9608431"/>
                  <a:gd name="connsiteX1-1989" fmla="*/ 783224 w 952017"/>
                  <a:gd name="connsiteY1-1990" fmla="*/ 2529731 h 9608431"/>
                  <a:gd name="connsiteX2-1991" fmla="*/ 478491 w 952017"/>
                  <a:gd name="connsiteY2-1992" fmla="*/ 4349207 h 9608431"/>
                  <a:gd name="connsiteX3-1993" fmla="*/ 768189 w 952017"/>
                  <a:gd name="connsiteY3-1994" fmla="*/ 6230505 h 9608431"/>
                  <a:gd name="connsiteX4-1995" fmla="*/ 600903 w 952017"/>
                  <a:gd name="connsiteY4-1996" fmla="*/ 9608431 h 9608431"/>
                  <a:gd name="connsiteX5-1997" fmla="*/ 11623 w 952017"/>
                  <a:gd name="connsiteY5-1998" fmla="*/ 9120583 h 9608431"/>
                  <a:gd name="connsiteX6-1999" fmla="*/ 518936 w 952017"/>
                  <a:gd name="connsiteY6-2000" fmla="*/ 5666012 h 9608431"/>
                  <a:gd name="connsiteX7-2001" fmla="*/ 4379 w 952017"/>
                  <a:gd name="connsiteY7-2002" fmla="*/ 4302420 h 9608431"/>
                  <a:gd name="connsiteX8-2003" fmla="*/ 394981 w 952017"/>
                  <a:gd name="connsiteY8-2004" fmla="*/ 2890812 h 9608431"/>
                  <a:gd name="connsiteX9-2005" fmla="*/ 29228 w 952017"/>
                  <a:gd name="connsiteY9-2006" fmla="*/ 1710454 h 9608431"/>
                  <a:gd name="connsiteX10-2007" fmla="*/ 39904 w 952017"/>
                  <a:gd name="connsiteY10-2008" fmla="*/ 343364 h 9608431"/>
                  <a:gd name="connsiteX11-2009" fmla="*/ 624362 w 952017"/>
                  <a:gd name="connsiteY11-2010" fmla="*/ 0 h 9608431"/>
                  <a:gd name="connsiteX0-2011" fmla="*/ 619983 w 947638"/>
                  <a:gd name="connsiteY0-2012" fmla="*/ 0 h 9608431"/>
                  <a:gd name="connsiteX1-2013" fmla="*/ 778845 w 947638"/>
                  <a:gd name="connsiteY1-2014" fmla="*/ 2529731 h 9608431"/>
                  <a:gd name="connsiteX2-2015" fmla="*/ 474112 w 947638"/>
                  <a:gd name="connsiteY2-2016" fmla="*/ 4349207 h 9608431"/>
                  <a:gd name="connsiteX3-2017" fmla="*/ 763810 w 947638"/>
                  <a:gd name="connsiteY3-2018" fmla="*/ 6230505 h 9608431"/>
                  <a:gd name="connsiteX4-2019" fmla="*/ 596524 w 947638"/>
                  <a:gd name="connsiteY4-2020" fmla="*/ 9608431 h 9608431"/>
                  <a:gd name="connsiteX5-2021" fmla="*/ 7244 w 947638"/>
                  <a:gd name="connsiteY5-2022" fmla="*/ 9120583 h 9608431"/>
                  <a:gd name="connsiteX6-2023" fmla="*/ 514557 w 947638"/>
                  <a:gd name="connsiteY6-2024" fmla="*/ 5666012 h 9608431"/>
                  <a:gd name="connsiteX7-2025" fmla="*/ 0 w 947638"/>
                  <a:gd name="connsiteY7-2026" fmla="*/ 4302420 h 9608431"/>
                  <a:gd name="connsiteX8-2027" fmla="*/ 390602 w 947638"/>
                  <a:gd name="connsiteY8-2028" fmla="*/ 2890812 h 9608431"/>
                  <a:gd name="connsiteX9-2029" fmla="*/ 24849 w 947638"/>
                  <a:gd name="connsiteY9-2030" fmla="*/ 1710454 h 9608431"/>
                  <a:gd name="connsiteX10-2031" fmla="*/ 35525 w 947638"/>
                  <a:gd name="connsiteY10-2032" fmla="*/ 343364 h 9608431"/>
                  <a:gd name="connsiteX11-2033" fmla="*/ 619983 w 947638"/>
                  <a:gd name="connsiteY11-2034" fmla="*/ 0 h 9608431"/>
                  <a:gd name="connsiteX0-2035" fmla="*/ 619983 w 947638"/>
                  <a:gd name="connsiteY0-2036" fmla="*/ 0 h 9608431"/>
                  <a:gd name="connsiteX1-2037" fmla="*/ 778845 w 947638"/>
                  <a:gd name="connsiteY1-2038" fmla="*/ 2529731 h 9608431"/>
                  <a:gd name="connsiteX2-2039" fmla="*/ 474112 w 947638"/>
                  <a:gd name="connsiteY2-2040" fmla="*/ 4349207 h 9608431"/>
                  <a:gd name="connsiteX3-2041" fmla="*/ 763810 w 947638"/>
                  <a:gd name="connsiteY3-2042" fmla="*/ 6230505 h 9608431"/>
                  <a:gd name="connsiteX4-2043" fmla="*/ 596524 w 947638"/>
                  <a:gd name="connsiteY4-2044" fmla="*/ 9608431 h 9608431"/>
                  <a:gd name="connsiteX5-2045" fmla="*/ 7244 w 947638"/>
                  <a:gd name="connsiteY5-2046" fmla="*/ 9120583 h 9608431"/>
                  <a:gd name="connsiteX6-2047" fmla="*/ 514557 w 947638"/>
                  <a:gd name="connsiteY6-2048" fmla="*/ 5666012 h 9608431"/>
                  <a:gd name="connsiteX7-2049" fmla="*/ 0 w 947638"/>
                  <a:gd name="connsiteY7-2050" fmla="*/ 4302420 h 9608431"/>
                  <a:gd name="connsiteX8-2051" fmla="*/ 390602 w 947638"/>
                  <a:gd name="connsiteY8-2052" fmla="*/ 2890812 h 9608431"/>
                  <a:gd name="connsiteX9-2053" fmla="*/ 24849 w 947638"/>
                  <a:gd name="connsiteY9-2054" fmla="*/ 1710454 h 9608431"/>
                  <a:gd name="connsiteX10-2055" fmla="*/ 35525 w 947638"/>
                  <a:gd name="connsiteY10-2056" fmla="*/ 343364 h 9608431"/>
                  <a:gd name="connsiteX11-2057" fmla="*/ 619983 w 947638"/>
                  <a:gd name="connsiteY11-2058" fmla="*/ 0 h 9608431"/>
                  <a:gd name="connsiteX0-2059" fmla="*/ 619983 w 947638"/>
                  <a:gd name="connsiteY0-2060" fmla="*/ 0 h 9608431"/>
                  <a:gd name="connsiteX1-2061" fmla="*/ 778845 w 947638"/>
                  <a:gd name="connsiteY1-2062" fmla="*/ 2529731 h 9608431"/>
                  <a:gd name="connsiteX2-2063" fmla="*/ 474112 w 947638"/>
                  <a:gd name="connsiteY2-2064" fmla="*/ 4349207 h 9608431"/>
                  <a:gd name="connsiteX3-2065" fmla="*/ 763810 w 947638"/>
                  <a:gd name="connsiteY3-2066" fmla="*/ 6230505 h 9608431"/>
                  <a:gd name="connsiteX4-2067" fmla="*/ 596524 w 947638"/>
                  <a:gd name="connsiteY4-2068" fmla="*/ 9608431 h 9608431"/>
                  <a:gd name="connsiteX5-2069" fmla="*/ 7244 w 947638"/>
                  <a:gd name="connsiteY5-2070" fmla="*/ 9120583 h 9608431"/>
                  <a:gd name="connsiteX6-2071" fmla="*/ 601202 w 947638"/>
                  <a:gd name="connsiteY6-2072" fmla="*/ 6014466 h 9608431"/>
                  <a:gd name="connsiteX7-2073" fmla="*/ 0 w 947638"/>
                  <a:gd name="connsiteY7-2074" fmla="*/ 4302420 h 9608431"/>
                  <a:gd name="connsiteX8-2075" fmla="*/ 390602 w 947638"/>
                  <a:gd name="connsiteY8-2076" fmla="*/ 2890812 h 9608431"/>
                  <a:gd name="connsiteX9-2077" fmla="*/ 24849 w 947638"/>
                  <a:gd name="connsiteY9-2078" fmla="*/ 1710454 h 9608431"/>
                  <a:gd name="connsiteX10-2079" fmla="*/ 35525 w 947638"/>
                  <a:gd name="connsiteY10-2080" fmla="*/ 343364 h 9608431"/>
                  <a:gd name="connsiteX11-2081" fmla="*/ 619983 w 947638"/>
                  <a:gd name="connsiteY11-2082" fmla="*/ 0 h 9608431"/>
                  <a:gd name="connsiteX0-2083" fmla="*/ 662517 w 990172"/>
                  <a:gd name="connsiteY0-2084" fmla="*/ 0 h 9608431"/>
                  <a:gd name="connsiteX1-2085" fmla="*/ 821379 w 990172"/>
                  <a:gd name="connsiteY1-2086" fmla="*/ 2529731 h 9608431"/>
                  <a:gd name="connsiteX2-2087" fmla="*/ 516646 w 990172"/>
                  <a:gd name="connsiteY2-2088" fmla="*/ 4349207 h 9608431"/>
                  <a:gd name="connsiteX3-2089" fmla="*/ 806344 w 990172"/>
                  <a:gd name="connsiteY3-2090" fmla="*/ 6230505 h 9608431"/>
                  <a:gd name="connsiteX4-2091" fmla="*/ 639058 w 990172"/>
                  <a:gd name="connsiteY4-2092" fmla="*/ 9608431 h 9608431"/>
                  <a:gd name="connsiteX5-2093" fmla="*/ 49778 w 990172"/>
                  <a:gd name="connsiteY5-2094" fmla="*/ 9120583 h 9608431"/>
                  <a:gd name="connsiteX6-2095" fmla="*/ 643736 w 990172"/>
                  <a:gd name="connsiteY6-2096" fmla="*/ 6014466 h 9608431"/>
                  <a:gd name="connsiteX7-2097" fmla="*/ 42534 w 990172"/>
                  <a:gd name="connsiteY7-2098" fmla="*/ 4302420 h 9608431"/>
                  <a:gd name="connsiteX8-2099" fmla="*/ 433136 w 990172"/>
                  <a:gd name="connsiteY8-2100" fmla="*/ 2890812 h 9608431"/>
                  <a:gd name="connsiteX9-2101" fmla="*/ 67383 w 990172"/>
                  <a:gd name="connsiteY9-2102" fmla="*/ 1710454 h 9608431"/>
                  <a:gd name="connsiteX10-2103" fmla="*/ 78059 w 990172"/>
                  <a:gd name="connsiteY10-2104" fmla="*/ 343364 h 9608431"/>
                  <a:gd name="connsiteX11-2105" fmla="*/ 662517 w 990172"/>
                  <a:gd name="connsiteY11-2106" fmla="*/ 0 h 9608431"/>
                  <a:gd name="connsiteX0-2107" fmla="*/ 619983 w 947638"/>
                  <a:gd name="connsiteY0-2108" fmla="*/ 0 h 9608431"/>
                  <a:gd name="connsiteX1-2109" fmla="*/ 778845 w 947638"/>
                  <a:gd name="connsiteY1-2110" fmla="*/ 2529731 h 9608431"/>
                  <a:gd name="connsiteX2-2111" fmla="*/ 474112 w 947638"/>
                  <a:gd name="connsiteY2-2112" fmla="*/ 4349207 h 9608431"/>
                  <a:gd name="connsiteX3-2113" fmla="*/ 763810 w 947638"/>
                  <a:gd name="connsiteY3-2114" fmla="*/ 6230505 h 9608431"/>
                  <a:gd name="connsiteX4-2115" fmla="*/ 596524 w 947638"/>
                  <a:gd name="connsiteY4-2116" fmla="*/ 9608431 h 9608431"/>
                  <a:gd name="connsiteX5-2117" fmla="*/ 7244 w 947638"/>
                  <a:gd name="connsiteY5-2118" fmla="*/ 9120583 h 9608431"/>
                  <a:gd name="connsiteX6-2119" fmla="*/ 601202 w 947638"/>
                  <a:gd name="connsiteY6-2120" fmla="*/ 6014466 h 9608431"/>
                  <a:gd name="connsiteX7-2121" fmla="*/ 0 w 947638"/>
                  <a:gd name="connsiteY7-2122" fmla="*/ 4302420 h 9608431"/>
                  <a:gd name="connsiteX8-2123" fmla="*/ 390602 w 947638"/>
                  <a:gd name="connsiteY8-2124" fmla="*/ 2890812 h 9608431"/>
                  <a:gd name="connsiteX9-2125" fmla="*/ 24849 w 947638"/>
                  <a:gd name="connsiteY9-2126" fmla="*/ 1710454 h 9608431"/>
                  <a:gd name="connsiteX10-2127" fmla="*/ 35525 w 947638"/>
                  <a:gd name="connsiteY10-2128" fmla="*/ 343364 h 9608431"/>
                  <a:gd name="connsiteX11-2129" fmla="*/ 619983 w 947638"/>
                  <a:gd name="connsiteY11-2130" fmla="*/ 0 h 9608431"/>
                  <a:gd name="connsiteX0-2131" fmla="*/ 619983 w 947638"/>
                  <a:gd name="connsiteY0-2132" fmla="*/ 0 h 9608431"/>
                  <a:gd name="connsiteX1-2133" fmla="*/ 778845 w 947638"/>
                  <a:gd name="connsiteY1-2134" fmla="*/ 2529731 h 9608431"/>
                  <a:gd name="connsiteX2-2135" fmla="*/ 474112 w 947638"/>
                  <a:gd name="connsiteY2-2136" fmla="*/ 4349207 h 9608431"/>
                  <a:gd name="connsiteX3-2137" fmla="*/ 763810 w 947638"/>
                  <a:gd name="connsiteY3-2138" fmla="*/ 6230505 h 9608431"/>
                  <a:gd name="connsiteX4-2139" fmla="*/ 596524 w 947638"/>
                  <a:gd name="connsiteY4-2140" fmla="*/ 9608431 h 9608431"/>
                  <a:gd name="connsiteX5-2141" fmla="*/ 7244 w 947638"/>
                  <a:gd name="connsiteY5-2142" fmla="*/ 9120583 h 9608431"/>
                  <a:gd name="connsiteX6-2143" fmla="*/ 426165 w 947638"/>
                  <a:gd name="connsiteY6-2144" fmla="*/ 6025344 h 9608431"/>
                  <a:gd name="connsiteX7-2145" fmla="*/ 0 w 947638"/>
                  <a:gd name="connsiteY7-2146" fmla="*/ 4302420 h 9608431"/>
                  <a:gd name="connsiteX8-2147" fmla="*/ 390602 w 947638"/>
                  <a:gd name="connsiteY8-2148" fmla="*/ 2890812 h 9608431"/>
                  <a:gd name="connsiteX9-2149" fmla="*/ 24849 w 947638"/>
                  <a:gd name="connsiteY9-2150" fmla="*/ 1710454 h 9608431"/>
                  <a:gd name="connsiteX10-2151" fmla="*/ 35525 w 947638"/>
                  <a:gd name="connsiteY10-2152" fmla="*/ 343364 h 9608431"/>
                  <a:gd name="connsiteX11-2153" fmla="*/ 619983 w 947638"/>
                  <a:gd name="connsiteY11-2154" fmla="*/ 0 h 9608431"/>
                  <a:gd name="connsiteX0-2155" fmla="*/ 689021 w 1016676"/>
                  <a:gd name="connsiteY0-2156" fmla="*/ 0 h 9608431"/>
                  <a:gd name="connsiteX1-2157" fmla="*/ 847883 w 1016676"/>
                  <a:gd name="connsiteY1-2158" fmla="*/ 2529731 h 9608431"/>
                  <a:gd name="connsiteX2-2159" fmla="*/ 543150 w 1016676"/>
                  <a:gd name="connsiteY2-2160" fmla="*/ 4349207 h 9608431"/>
                  <a:gd name="connsiteX3-2161" fmla="*/ 832848 w 1016676"/>
                  <a:gd name="connsiteY3-2162" fmla="*/ 6230505 h 9608431"/>
                  <a:gd name="connsiteX4-2163" fmla="*/ 665562 w 1016676"/>
                  <a:gd name="connsiteY4-2164" fmla="*/ 9608431 h 9608431"/>
                  <a:gd name="connsiteX5-2165" fmla="*/ 76282 w 1016676"/>
                  <a:gd name="connsiteY5-2166" fmla="*/ 9120583 h 9608431"/>
                  <a:gd name="connsiteX6-2167" fmla="*/ 495203 w 1016676"/>
                  <a:gd name="connsiteY6-2168" fmla="*/ 6025344 h 9608431"/>
                  <a:gd name="connsiteX7-2169" fmla="*/ 69038 w 1016676"/>
                  <a:gd name="connsiteY7-2170" fmla="*/ 4302420 h 9608431"/>
                  <a:gd name="connsiteX8-2171" fmla="*/ 459640 w 1016676"/>
                  <a:gd name="connsiteY8-2172" fmla="*/ 2890812 h 9608431"/>
                  <a:gd name="connsiteX9-2173" fmla="*/ 93887 w 1016676"/>
                  <a:gd name="connsiteY9-2174" fmla="*/ 1710454 h 9608431"/>
                  <a:gd name="connsiteX10-2175" fmla="*/ 104563 w 1016676"/>
                  <a:gd name="connsiteY10-2176" fmla="*/ 343364 h 9608431"/>
                  <a:gd name="connsiteX11-2177" fmla="*/ 689021 w 1016676"/>
                  <a:gd name="connsiteY11-2178" fmla="*/ 0 h 9608431"/>
                  <a:gd name="connsiteX0-2179" fmla="*/ 822249 w 1149904"/>
                  <a:gd name="connsiteY0-2180" fmla="*/ 0 h 9608431"/>
                  <a:gd name="connsiteX1-2181" fmla="*/ 981111 w 1149904"/>
                  <a:gd name="connsiteY1-2182" fmla="*/ 2529731 h 9608431"/>
                  <a:gd name="connsiteX2-2183" fmla="*/ 676378 w 1149904"/>
                  <a:gd name="connsiteY2-2184" fmla="*/ 4349207 h 9608431"/>
                  <a:gd name="connsiteX3-2185" fmla="*/ 966076 w 1149904"/>
                  <a:gd name="connsiteY3-2186" fmla="*/ 6230505 h 9608431"/>
                  <a:gd name="connsiteX4-2187" fmla="*/ 798790 w 1149904"/>
                  <a:gd name="connsiteY4-2188" fmla="*/ 9608431 h 9608431"/>
                  <a:gd name="connsiteX5-2189" fmla="*/ 209510 w 1149904"/>
                  <a:gd name="connsiteY5-2190" fmla="*/ 9120583 h 9608431"/>
                  <a:gd name="connsiteX6-2191" fmla="*/ 388503 w 1149904"/>
                  <a:gd name="connsiteY6-2192" fmla="*/ 6037847 h 9608431"/>
                  <a:gd name="connsiteX7-2193" fmla="*/ 202266 w 1149904"/>
                  <a:gd name="connsiteY7-2194" fmla="*/ 4302420 h 9608431"/>
                  <a:gd name="connsiteX8-2195" fmla="*/ 592868 w 1149904"/>
                  <a:gd name="connsiteY8-2196" fmla="*/ 2890812 h 9608431"/>
                  <a:gd name="connsiteX9-2197" fmla="*/ 227115 w 1149904"/>
                  <a:gd name="connsiteY9-2198" fmla="*/ 1710454 h 9608431"/>
                  <a:gd name="connsiteX10-2199" fmla="*/ 237791 w 1149904"/>
                  <a:gd name="connsiteY10-2200" fmla="*/ 343364 h 9608431"/>
                  <a:gd name="connsiteX11-2201" fmla="*/ 822249 w 1149904"/>
                  <a:gd name="connsiteY11-2202" fmla="*/ 0 h 9608431"/>
                  <a:gd name="connsiteX0-2203" fmla="*/ 822249 w 1149619"/>
                  <a:gd name="connsiteY0-2204" fmla="*/ 0 h 9608431"/>
                  <a:gd name="connsiteX1-2205" fmla="*/ 981111 w 1149619"/>
                  <a:gd name="connsiteY1-2206" fmla="*/ 2529731 h 9608431"/>
                  <a:gd name="connsiteX2-2207" fmla="*/ 676378 w 1149619"/>
                  <a:gd name="connsiteY2-2208" fmla="*/ 4349207 h 9608431"/>
                  <a:gd name="connsiteX3-2209" fmla="*/ 979204 w 1149619"/>
                  <a:gd name="connsiteY3-2210" fmla="*/ 5976947 h 9608431"/>
                  <a:gd name="connsiteX4-2211" fmla="*/ 798790 w 1149619"/>
                  <a:gd name="connsiteY4-2212" fmla="*/ 9608431 h 9608431"/>
                  <a:gd name="connsiteX5-2213" fmla="*/ 209510 w 1149619"/>
                  <a:gd name="connsiteY5-2214" fmla="*/ 9120583 h 9608431"/>
                  <a:gd name="connsiteX6-2215" fmla="*/ 388503 w 1149619"/>
                  <a:gd name="connsiteY6-2216" fmla="*/ 6037847 h 9608431"/>
                  <a:gd name="connsiteX7-2217" fmla="*/ 202266 w 1149619"/>
                  <a:gd name="connsiteY7-2218" fmla="*/ 4302420 h 9608431"/>
                  <a:gd name="connsiteX8-2219" fmla="*/ 592868 w 1149619"/>
                  <a:gd name="connsiteY8-2220" fmla="*/ 2890812 h 9608431"/>
                  <a:gd name="connsiteX9-2221" fmla="*/ 227115 w 1149619"/>
                  <a:gd name="connsiteY9-2222" fmla="*/ 1710454 h 9608431"/>
                  <a:gd name="connsiteX10-2223" fmla="*/ 237791 w 1149619"/>
                  <a:gd name="connsiteY10-2224" fmla="*/ 343364 h 9608431"/>
                  <a:gd name="connsiteX11-2225" fmla="*/ 822249 w 1149619"/>
                  <a:gd name="connsiteY11-2226" fmla="*/ 0 h 9608431"/>
                  <a:gd name="connsiteX0-2227" fmla="*/ 770137 w 1097507"/>
                  <a:gd name="connsiteY0-2228" fmla="*/ 0 h 9608431"/>
                  <a:gd name="connsiteX1-2229" fmla="*/ 928999 w 1097507"/>
                  <a:gd name="connsiteY1-2230" fmla="*/ 2529731 h 9608431"/>
                  <a:gd name="connsiteX2-2231" fmla="*/ 624266 w 1097507"/>
                  <a:gd name="connsiteY2-2232" fmla="*/ 4349207 h 9608431"/>
                  <a:gd name="connsiteX3-2233" fmla="*/ 927092 w 1097507"/>
                  <a:gd name="connsiteY3-2234" fmla="*/ 5976947 h 9608431"/>
                  <a:gd name="connsiteX4-2235" fmla="*/ 746678 w 1097507"/>
                  <a:gd name="connsiteY4-2236" fmla="*/ 9608431 h 9608431"/>
                  <a:gd name="connsiteX5-2237" fmla="*/ 157398 w 1097507"/>
                  <a:gd name="connsiteY5-2238" fmla="*/ 9120583 h 9608431"/>
                  <a:gd name="connsiteX6-2239" fmla="*/ 420598 w 1097507"/>
                  <a:gd name="connsiteY6-2240" fmla="*/ 6288965 h 9608431"/>
                  <a:gd name="connsiteX7-2241" fmla="*/ 150154 w 1097507"/>
                  <a:gd name="connsiteY7-2242" fmla="*/ 4302420 h 9608431"/>
                  <a:gd name="connsiteX8-2243" fmla="*/ 540756 w 1097507"/>
                  <a:gd name="connsiteY8-2244" fmla="*/ 2890812 h 9608431"/>
                  <a:gd name="connsiteX9-2245" fmla="*/ 175003 w 1097507"/>
                  <a:gd name="connsiteY9-2246" fmla="*/ 1710454 h 9608431"/>
                  <a:gd name="connsiteX10-2247" fmla="*/ 185679 w 1097507"/>
                  <a:gd name="connsiteY10-2248" fmla="*/ 343364 h 9608431"/>
                  <a:gd name="connsiteX11-2249" fmla="*/ 770137 w 1097507"/>
                  <a:gd name="connsiteY11-2250" fmla="*/ 0 h 9608431"/>
                  <a:gd name="connsiteX0-2251" fmla="*/ 638342 w 965712"/>
                  <a:gd name="connsiteY0-2252" fmla="*/ 0 h 9608431"/>
                  <a:gd name="connsiteX1-2253" fmla="*/ 797204 w 965712"/>
                  <a:gd name="connsiteY1-2254" fmla="*/ 2529731 h 9608431"/>
                  <a:gd name="connsiteX2-2255" fmla="*/ 492471 w 965712"/>
                  <a:gd name="connsiteY2-2256" fmla="*/ 4349207 h 9608431"/>
                  <a:gd name="connsiteX3-2257" fmla="*/ 795297 w 965712"/>
                  <a:gd name="connsiteY3-2258" fmla="*/ 5976947 h 9608431"/>
                  <a:gd name="connsiteX4-2259" fmla="*/ 614883 w 965712"/>
                  <a:gd name="connsiteY4-2260" fmla="*/ 9608431 h 9608431"/>
                  <a:gd name="connsiteX5-2261" fmla="*/ 25603 w 965712"/>
                  <a:gd name="connsiteY5-2262" fmla="*/ 9120583 h 9608431"/>
                  <a:gd name="connsiteX6-2263" fmla="*/ 288803 w 965712"/>
                  <a:gd name="connsiteY6-2264" fmla="*/ 6288965 h 9608431"/>
                  <a:gd name="connsiteX7-2265" fmla="*/ 18359 w 965712"/>
                  <a:gd name="connsiteY7-2266" fmla="*/ 4302420 h 9608431"/>
                  <a:gd name="connsiteX8-2267" fmla="*/ 408961 w 965712"/>
                  <a:gd name="connsiteY8-2268" fmla="*/ 2890812 h 9608431"/>
                  <a:gd name="connsiteX9-2269" fmla="*/ 43208 w 965712"/>
                  <a:gd name="connsiteY9-2270" fmla="*/ 1710454 h 9608431"/>
                  <a:gd name="connsiteX10-2271" fmla="*/ 53884 w 965712"/>
                  <a:gd name="connsiteY10-2272" fmla="*/ 343364 h 9608431"/>
                  <a:gd name="connsiteX11-2273" fmla="*/ 638342 w 965712"/>
                  <a:gd name="connsiteY11-2274" fmla="*/ 0 h 9608431"/>
                  <a:gd name="connsiteX0-2275" fmla="*/ 619983 w 947353"/>
                  <a:gd name="connsiteY0-2276" fmla="*/ 0 h 9608431"/>
                  <a:gd name="connsiteX1-2277" fmla="*/ 778845 w 947353"/>
                  <a:gd name="connsiteY1-2278" fmla="*/ 2529731 h 9608431"/>
                  <a:gd name="connsiteX2-2279" fmla="*/ 474112 w 947353"/>
                  <a:gd name="connsiteY2-2280" fmla="*/ 4349207 h 9608431"/>
                  <a:gd name="connsiteX3-2281" fmla="*/ 776938 w 947353"/>
                  <a:gd name="connsiteY3-2282" fmla="*/ 5976947 h 9608431"/>
                  <a:gd name="connsiteX4-2283" fmla="*/ 596524 w 947353"/>
                  <a:gd name="connsiteY4-2284" fmla="*/ 9608431 h 9608431"/>
                  <a:gd name="connsiteX5-2285" fmla="*/ 7244 w 947353"/>
                  <a:gd name="connsiteY5-2286" fmla="*/ 9120583 h 9608431"/>
                  <a:gd name="connsiteX6-2287" fmla="*/ 475801 w 947353"/>
                  <a:gd name="connsiteY6-2288" fmla="*/ 5933196 h 9608431"/>
                  <a:gd name="connsiteX7-2289" fmla="*/ 0 w 947353"/>
                  <a:gd name="connsiteY7-2290" fmla="*/ 4302420 h 9608431"/>
                  <a:gd name="connsiteX8-2291" fmla="*/ 390602 w 947353"/>
                  <a:gd name="connsiteY8-2292" fmla="*/ 2890812 h 9608431"/>
                  <a:gd name="connsiteX9-2293" fmla="*/ 24849 w 947353"/>
                  <a:gd name="connsiteY9-2294" fmla="*/ 1710454 h 9608431"/>
                  <a:gd name="connsiteX10-2295" fmla="*/ 35525 w 947353"/>
                  <a:gd name="connsiteY10-2296" fmla="*/ 343364 h 9608431"/>
                  <a:gd name="connsiteX11-2297" fmla="*/ 619983 w 947353"/>
                  <a:gd name="connsiteY11-2298" fmla="*/ 0 h 9608431"/>
                  <a:gd name="connsiteX0-2299" fmla="*/ 619983 w 947353"/>
                  <a:gd name="connsiteY0-2300" fmla="*/ 0 h 9608431"/>
                  <a:gd name="connsiteX1-2301" fmla="*/ 778845 w 947353"/>
                  <a:gd name="connsiteY1-2302" fmla="*/ 2529731 h 9608431"/>
                  <a:gd name="connsiteX2-2303" fmla="*/ 474112 w 947353"/>
                  <a:gd name="connsiteY2-2304" fmla="*/ 4349207 h 9608431"/>
                  <a:gd name="connsiteX3-2305" fmla="*/ 776938 w 947353"/>
                  <a:gd name="connsiteY3-2306" fmla="*/ 5976947 h 9608431"/>
                  <a:gd name="connsiteX4-2307" fmla="*/ 596524 w 947353"/>
                  <a:gd name="connsiteY4-2308" fmla="*/ 9608431 h 9608431"/>
                  <a:gd name="connsiteX5-2309" fmla="*/ 7244 w 947353"/>
                  <a:gd name="connsiteY5-2310" fmla="*/ 9120583 h 9608431"/>
                  <a:gd name="connsiteX6-2311" fmla="*/ 475801 w 947353"/>
                  <a:gd name="connsiteY6-2312" fmla="*/ 5933196 h 9608431"/>
                  <a:gd name="connsiteX7-2313" fmla="*/ 0 w 947353"/>
                  <a:gd name="connsiteY7-2314" fmla="*/ 4302420 h 9608431"/>
                  <a:gd name="connsiteX8-2315" fmla="*/ 390602 w 947353"/>
                  <a:gd name="connsiteY8-2316" fmla="*/ 2890812 h 9608431"/>
                  <a:gd name="connsiteX9-2317" fmla="*/ 24849 w 947353"/>
                  <a:gd name="connsiteY9-2318" fmla="*/ 1710454 h 9608431"/>
                  <a:gd name="connsiteX10-2319" fmla="*/ 35525 w 947353"/>
                  <a:gd name="connsiteY10-2320" fmla="*/ 343364 h 9608431"/>
                  <a:gd name="connsiteX11-2321" fmla="*/ 619983 w 947353"/>
                  <a:gd name="connsiteY11-2322" fmla="*/ 0 h 9608431"/>
                  <a:gd name="connsiteX0-2323" fmla="*/ 619983 w 947353"/>
                  <a:gd name="connsiteY0-2324" fmla="*/ 0 h 9608431"/>
                  <a:gd name="connsiteX1-2325" fmla="*/ 778845 w 947353"/>
                  <a:gd name="connsiteY1-2326" fmla="*/ 2529731 h 9608431"/>
                  <a:gd name="connsiteX2-2327" fmla="*/ 474112 w 947353"/>
                  <a:gd name="connsiteY2-2328" fmla="*/ 4349207 h 9608431"/>
                  <a:gd name="connsiteX3-2329" fmla="*/ 776938 w 947353"/>
                  <a:gd name="connsiteY3-2330" fmla="*/ 5976947 h 9608431"/>
                  <a:gd name="connsiteX4-2331" fmla="*/ 596524 w 947353"/>
                  <a:gd name="connsiteY4-2332" fmla="*/ 9608431 h 9608431"/>
                  <a:gd name="connsiteX5-2333" fmla="*/ 7244 w 947353"/>
                  <a:gd name="connsiteY5-2334" fmla="*/ 9120583 h 9608431"/>
                  <a:gd name="connsiteX6-2335" fmla="*/ 475801 w 947353"/>
                  <a:gd name="connsiteY6-2336" fmla="*/ 5933196 h 9608431"/>
                  <a:gd name="connsiteX7-2337" fmla="*/ 0 w 947353"/>
                  <a:gd name="connsiteY7-2338" fmla="*/ 4302420 h 9608431"/>
                  <a:gd name="connsiteX8-2339" fmla="*/ 390602 w 947353"/>
                  <a:gd name="connsiteY8-2340" fmla="*/ 2890812 h 9608431"/>
                  <a:gd name="connsiteX9-2341" fmla="*/ 24849 w 947353"/>
                  <a:gd name="connsiteY9-2342" fmla="*/ 1710454 h 9608431"/>
                  <a:gd name="connsiteX10-2343" fmla="*/ 35525 w 947353"/>
                  <a:gd name="connsiteY10-2344" fmla="*/ 343364 h 9608431"/>
                  <a:gd name="connsiteX11-2345" fmla="*/ 619983 w 947353"/>
                  <a:gd name="connsiteY11-2346" fmla="*/ 0 h 9608431"/>
                  <a:gd name="connsiteX0-2347" fmla="*/ 619983 w 1010203"/>
                  <a:gd name="connsiteY0-2348" fmla="*/ 0 h 9608431"/>
                  <a:gd name="connsiteX1-2349" fmla="*/ 778845 w 1010203"/>
                  <a:gd name="connsiteY1-2350" fmla="*/ 2529731 h 9608431"/>
                  <a:gd name="connsiteX2-2351" fmla="*/ 474112 w 1010203"/>
                  <a:gd name="connsiteY2-2352" fmla="*/ 4349207 h 9608431"/>
                  <a:gd name="connsiteX3-2353" fmla="*/ 929097 w 1010203"/>
                  <a:gd name="connsiteY3-2354" fmla="*/ 5830288 h 9608431"/>
                  <a:gd name="connsiteX4-2355" fmla="*/ 596524 w 1010203"/>
                  <a:gd name="connsiteY4-2356" fmla="*/ 9608431 h 9608431"/>
                  <a:gd name="connsiteX5-2357" fmla="*/ 7244 w 1010203"/>
                  <a:gd name="connsiteY5-2358" fmla="*/ 9120583 h 9608431"/>
                  <a:gd name="connsiteX6-2359" fmla="*/ 475801 w 1010203"/>
                  <a:gd name="connsiteY6-2360" fmla="*/ 5933196 h 9608431"/>
                  <a:gd name="connsiteX7-2361" fmla="*/ 0 w 1010203"/>
                  <a:gd name="connsiteY7-2362" fmla="*/ 4302420 h 9608431"/>
                  <a:gd name="connsiteX8-2363" fmla="*/ 390602 w 1010203"/>
                  <a:gd name="connsiteY8-2364" fmla="*/ 2890812 h 9608431"/>
                  <a:gd name="connsiteX9-2365" fmla="*/ 24849 w 1010203"/>
                  <a:gd name="connsiteY9-2366" fmla="*/ 1710454 h 9608431"/>
                  <a:gd name="connsiteX10-2367" fmla="*/ 35525 w 1010203"/>
                  <a:gd name="connsiteY10-2368" fmla="*/ 343364 h 9608431"/>
                  <a:gd name="connsiteX11-2369" fmla="*/ 619983 w 1010203"/>
                  <a:gd name="connsiteY11-2370" fmla="*/ 0 h 9608431"/>
                  <a:gd name="connsiteX0-2371" fmla="*/ 619983 w 1010203"/>
                  <a:gd name="connsiteY0-2372" fmla="*/ 0 h 9608431"/>
                  <a:gd name="connsiteX1-2373" fmla="*/ 778845 w 1010203"/>
                  <a:gd name="connsiteY1-2374" fmla="*/ 2529731 h 9608431"/>
                  <a:gd name="connsiteX2-2375" fmla="*/ 474112 w 1010203"/>
                  <a:gd name="connsiteY2-2376" fmla="*/ 4349207 h 9608431"/>
                  <a:gd name="connsiteX3-2377" fmla="*/ 929097 w 1010203"/>
                  <a:gd name="connsiteY3-2378" fmla="*/ 5830288 h 9608431"/>
                  <a:gd name="connsiteX4-2379" fmla="*/ 596524 w 1010203"/>
                  <a:gd name="connsiteY4-2380" fmla="*/ 9608431 h 9608431"/>
                  <a:gd name="connsiteX5-2381" fmla="*/ 7244 w 1010203"/>
                  <a:gd name="connsiteY5-2382" fmla="*/ 9120583 h 9608431"/>
                  <a:gd name="connsiteX6-2383" fmla="*/ 629585 w 1010203"/>
                  <a:gd name="connsiteY6-2384" fmla="*/ 5851428 h 9608431"/>
                  <a:gd name="connsiteX7-2385" fmla="*/ 0 w 1010203"/>
                  <a:gd name="connsiteY7-2386" fmla="*/ 4302420 h 9608431"/>
                  <a:gd name="connsiteX8-2387" fmla="*/ 390602 w 1010203"/>
                  <a:gd name="connsiteY8-2388" fmla="*/ 2890812 h 9608431"/>
                  <a:gd name="connsiteX9-2389" fmla="*/ 24849 w 1010203"/>
                  <a:gd name="connsiteY9-2390" fmla="*/ 1710454 h 9608431"/>
                  <a:gd name="connsiteX10-2391" fmla="*/ 35525 w 1010203"/>
                  <a:gd name="connsiteY10-2392" fmla="*/ 343364 h 9608431"/>
                  <a:gd name="connsiteX11-2393" fmla="*/ 619983 w 1010203"/>
                  <a:gd name="connsiteY11-2394" fmla="*/ 0 h 9608431"/>
                  <a:gd name="connsiteX0-2395" fmla="*/ 619983 w 1010203"/>
                  <a:gd name="connsiteY0-2396" fmla="*/ 0 h 9608431"/>
                  <a:gd name="connsiteX1-2397" fmla="*/ 778845 w 1010203"/>
                  <a:gd name="connsiteY1-2398" fmla="*/ 2529731 h 9608431"/>
                  <a:gd name="connsiteX2-2399" fmla="*/ 474112 w 1010203"/>
                  <a:gd name="connsiteY2-2400" fmla="*/ 4349207 h 9608431"/>
                  <a:gd name="connsiteX3-2401" fmla="*/ 929097 w 1010203"/>
                  <a:gd name="connsiteY3-2402" fmla="*/ 5830288 h 9608431"/>
                  <a:gd name="connsiteX4-2403" fmla="*/ 596524 w 1010203"/>
                  <a:gd name="connsiteY4-2404" fmla="*/ 9608431 h 9608431"/>
                  <a:gd name="connsiteX5-2405" fmla="*/ 7244 w 1010203"/>
                  <a:gd name="connsiteY5-2406" fmla="*/ 9120583 h 9608431"/>
                  <a:gd name="connsiteX6-2407" fmla="*/ 629585 w 1010203"/>
                  <a:gd name="connsiteY6-2408" fmla="*/ 5851428 h 9608431"/>
                  <a:gd name="connsiteX7-2409" fmla="*/ 0 w 1010203"/>
                  <a:gd name="connsiteY7-2410" fmla="*/ 4302420 h 9608431"/>
                  <a:gd name="connsiteX8-2411" fmla="*/ 390602 w 1010203"/>
                  <a:gd name="connsiteY8-2412" fmla="*/ 2890812 h 9608431"/>
                  <a:gd name="connsiteX9-2413" fmla="*/ 24849 w 1010203"/>
                  <a:gd name="connsiteY9-2414" fmla="*/ 1710454 h 9608431"/>
                  <a:gd name="connsiteX10-2415" fmla="*/ 35525 w 1010203"/>
                  <a:gd name="connsiteY10-2416" fmla="*/ 343364 h 9608431"/>
                  <a:gd name="connsiteX11-2417" fmla="*/ 619983 w 1010203"/>
                  <a:gd name="connsiteY11-2418" fmla="*/ 0 h 9608431"/>
                  <a:gd name="connsiteX0-2419" fmla="*/ 653215 w 1043435"/>
                  <a:gd name="connsiteY0-2420" fmla="*/ 0 h 9608431"/>
                  <a:gd name="connsiteX1-2421" fmla="*/ 812077 w 1043435"/>
                  <a:gd name="connsiteY1-2422" fmla="*/ 2529731 h 9608431"/>
                  <a:gd name="connsiteX2-2423" fmla="*/ 507344 w 1043435"/>
                  <a:gd name="connsiteY2-2424" fmla="*/ 4349207 h 9608431"/>
                  <a:gd name="connsiteX3-2425" fmla="*/ 962329 w 1043435"/>
                  <a:gd name="connsiteY3-2426" fmla="*/ 5830288 h 9608431"/>
                  <a:gd name="connsiteX4-2427" fmla="*/ 629756 w 1043435"/>
                  <a:gd name="connsiteY4-2428" fmla="*/ 9608431 h 9608431"/>
                  <a:gd name="connsiteX5-2429" fmla="*/ 40476 w 1043435"/>
                  <a:gd name="connsiteY5-2430" fmla="*/ 9120583 h 9608431"/>
                  <a:gd name="connsiteX6-2431" fmla="*/ 487778 w 1043435"/>
                  <a:gd name="connsiteY6-2432" fmla="*/ 5862305 h 9608431"/>
                  <a:gd name="connsiteX7-2433" fmla="*/ 33232 w 1043435"/>
                  <a:gd name="connsiteY7-2434" fmla="*/ 4302420 h 9608431"/>
                  <a:gd name="connsiteX8-2435" fmla="*/ 423834 w 1043435"/>
                  <a:gd name="connsiteY8-2436" fmla="*/ 2890812 h 9608431"/>
                  <a:gd name="connsiteX9-2437" fmla="*/ 58081 w 1043435"/>
                  <a:gd name="connsiteY9-2438" fmla="*/ 1710454 h 9608431"/>
                  <a:gd name="connsiteX10-2439" fmla="*/ 68757 w 1043435"/>
                  <a:gd name="connsiteY10-2440" fmla="*/ 343364 h 9608431"/>
                  <a:gd name="connsiteX11-2441" fmla="*/ 653215 w 1043435"/>
                  <a:gd name="connsiteY11-2442" fmla="*/ 0 h 9608431"/>
                  <a:gd name="connsiteX0-2443" fmla="*/ 620036 w 1010256"/>
                  <a:gd name="connsiteY0-2444" fmla="*/ 0 h 9608431"/>
                  <a:gd name="connsiteX1-2445" fmla="*/ 778898 w 1010256"/>
                  <a:gd name="connsiteY1-2446" fmla="*/ 2529731 h 9608431"/>
                  <a:gd name="connsiteX2-2447" fmla="*/ 474165 w 1010256"/>
                  <a:gd name="connsiteY2-2448" fmla="*/ 4349207 h 9608431"/>
                  <a:gd name="connsiteX3-2449" fmla="*/ 929150 w 1010256"/>
                  <a:gd name="connsiteY3-2450" fmla="*/ 5830288 h 9608431"/>
                  <a:gd name="connsiteX4-2451" fmla="*/ 596577 w 1010256"/>
                  <a:gd name="connsiteY4-2452" fmla="*/ 9608431 h 9608431"/>
                  <a:gd name="connsiteX5-2453" fmla="*/ 294 w 1010256"/>
                  <a:gd name="connsiteY5-2454" fmla="*/ 8581837 h 9608431"/>
                  <a:gd name="connsiteX6-2455" fmla="*/ 454599 w 1010256"/>
                  <a:gd name="connsiteY6-2456" fmla="*/ 5862305 h 9608431"/>
                  <a:gd name="connsiteX7-2457" fmla="*/ 53 w 1010256"/>
                  <a:gd name="connsiteY7-2458" fmla="*/ 4302420 h 9608431"/>
                  <a:gd name="connsiteX8-2459" fmla="*/ 390655 w 1010256"/>
                  <a:gd name="connsiteY8-2460" fmla="*/ 2890812 h 9608431"/>
                  <a:gd name="connsiteX9-2461" fmla="*/ 24902 w 1010256"/>
                  <a:gd name="connsiteY9-2462" fmla="*/ 1710454 h 9608431"/>
                  <a:gd name="connsiteX10-2463" fmla="*/ 35578 w 1010256"/>
                  <a:gd name="connsiteY10-2464" fmla="*/ 343364 h 9608431"/>
                  <a:gd name="connsiteX11-2465" fmla="*/ 620036 w 1010256"/>
                  <a:gd name="connsiteY11-2466" fmla="*/ 0 h 9608431"/>
                  <a:gd name="connsiteX0-2467" fmla="*/ 619983 w 1010203"/>
                  <a:gd name="connsiteY0-2468" fmla="*/ 0 h 9608431"/>
                  <a:gd name="connsiteX1-2469" fmla="*/ 778845 w 1010203"/>
                  <a:gd name="connsiteY1-2470" fmla="*/ 2529731 h 9608431"/>
                  <a:gd name="connsiteX2-2471" fmla="*/ 474112 w 1010203"/>
                  <a:gd name="connsiteY2-2472" fmla="*/ 4349207 h 9608431"/>
                  <a:gd name="connsiteX3-2473" fmla="*/ 929097 w 1010203"/>
                  <a:gd name="connsiteY3-2474" fmla="*/ 5830288 h 9608431"/>
                  <a:gd name="connsiteX4-2475" fmla="*/ 596524 w 1010203"/>
                  <a:gd name="connsiteY4-2476" fmla="*/ 9608431 h 9608431"/>
                  <a:gd name="connsiteX5-2477" fmla="*/ 14682 w 1010203"/>
                  <a:gd name="connsiteY5-2478" fmla="*/ 8639912 h 9608431"/>
                  <a:gd name="connsiteX6-2479" fmla="*/ 454546 w 1010203"/>
                  <a:gd name="connsiteY6-2480" fmla="*/ 5862305 h 9608431"/>
                  <a:gd name="connsiteX7-2481" fmla="*/ 0 w 1010203"/>
                  <a:gd name="connsiteY7-2482" fmla="*/ 4302420 h 9608431"/>
                  <a:gd name="connsiteX8-2483" fmla="*/ 390602 w 1010203"/>
                  <a:gd name="connsiteY8-2484" fmla="*/ 2890812 h 9608431"/>
                  <a:gd name="connsiteX9-2485" fmla="*/ 24849 w 1010203"/>
                  <a:gd name="connsiteY9-2486" fmla="*/ 1710454 h 9608431"/>
                  <a:gd name="connsiteX10-2487" fmla="*/ 35525 w 1010203"/>
                  <a:gd name="connsiteY10-2488" fmla="*/ 343364 h 9608431"/>
                  <a:gd name="connsiteX11-2489" fmla="*/ 619983 w 1010203"/>
                  <a:gd name="connsiteY11-2490" fmla="*/ 0 h 9608431"/>
                  <a:gd name="connsiteX0-2491" fmla="*/ 619983 w 1010203"/>
                  <a:gd name="connsiteY0-2492" fmla="*/ 0 h 9608431"/>
                  <a:gd name="connsiteX1-2493" fmla="*/ 778845 w 1010203"/>
                  <a:gd name="connsiteY1-2494" fmla="*/ 2529731 h 9608431"/>
                  <a:gd name="connsiteX2-2495" fmla="*/ 474112 w 1010203"/>
                  <a:gd name="connsiteY2-2496" fmla="*/ 4349207 h 9608431"/>
                  <a:gd name="connsiteX3-2497" fmla="*/ 929097 w 1010203"/>
                  <a:gd name="connsiteY3-2498" fmla="*/ 5830288 h 9608431"/>
                  <a:gd name="connsiteX4-2499" fmla="*/ 596524 w 1010203"/>
                  <a:gd name="connsiteY4-2500" fmla="*/ 9608431 h 9608431"/>
                  <a:gd name="connsiteX5-2501" fmla="*/ 150462 w 1010203"/>
                  <a:gd name="connsiteY5-2502" fmla="*/ 8617031 h 9608431"/>
                  <a:gd name="connsiteX6-2503" fmla="*/ 454546 w 1010203"/>
                  <a:gd name="connsiteY6-2504" fmla="*/ 5862305 h 9608431"/>
                  <a:gd name="connsiteX7-2505" fmla="*/ 0 w 1010203"/>
                  <a:gd name="connsiteY7-2506" fmla="*/ 4302420 h 9608431"/>
                  <a:gd name="connsiteX8-2507" fmla="*/ 390602 w 1010203"/>
                  <a:gd name="connsiteY8-2508" fmla="*/ 2890812 h 9608431"/>
                  <a:gd name="connsiteX9-2509" fmla="*/ 24849 w 1010203"/>
                  <a:gd name="connsiteY9-2510" fmla="*/ 1710454 h 9608431"/>
                  <a:gd name="connsiteX10-2511" fmla="*/ 35525 w 1010203"/>
                  <a:gd name="connsiteY10-2512" fmla="*/ 343364 h 9608431"/>
                  <a:gd name="connsiteX11-2513" fmla="*/ 619983 w 1010203"/>
                  <a:gd name="connsiteY11-2514" fmla="*/ 0 h 9608431"/>
                  <a:gd name="connsiteX0-2515" fmla="*/ 622473 w 1012693"/>
                  <a:gd name="connsiteY0-2516" fmla="*/ 0 h 9608431"/>
                  <a:gd name="connsiteX1-2517" fmla="*/ 781335 w 1012693"/>
                  <a:gd name="connsiteY1-2518" fmla="*/ 2529731 h 9608431"/>
                  <a:gd name="connsiteX2-2519" fmla="*/ 476602 w 1012693"/>
                  <a:gd name="connsiteY2-2520" fmla="*/ 4349207 h 9608431"/>
                  <a:gd name="connsiteX3-2521" fmla="*/ 931587 w 1012693"/>
                  <a:gd name="connsiteY3-2522" fmla="*/ 5830288 h 9608431"/>
                  <a:gd name="connsiteX4-2523" fmla="*/ 599014 w 1012693"/>
                  <a:gd name="connsiteY4-2524" fmla="*/ 9608431 h 9608431"/>
                  <a:gd name="connsiteX5-2525" fmla="*/ 292 w 1012693"/>
                  <a:gd name="connsiteY5-2526" fmla="*/ 8484502 h 9608431"/>
                  <a:gd name="connsiteX6-2527" fmla="*/ 457036 w 1012693"/>
                  <a:gd name="connsiteY6-2528" fmla="*/ 5862305 h 9608431"/>
                  <a:gd name="connsiteX7-2529" fmla="*/ 2490 w 1012693"/>
                  <a:gd name="connsiteY7-2530" fmla="*/ 4302420 h 9608431"/>
                  <a:gd name="connsiteX8-2531" fmla="*/ 393092 w 1012693"/>
                  <a:gd name="connsiteY8-2532" fmla="*/ 2890812 h 9608431"/>
                  <a:gd name="connsiteX9-2533" fmla="*/ 27339 w 1012693"/>
                  <a:gd name="connsiteY9-2534" fmla="*/ 1710454 h 9608431"/>
                  <a:gd name="connsiteX10-2535" fmla="*/ 38015 w 1012693"/>
                  <a:gd name="connsiteY10-2536" fmla="*/ 343364 h 9608431"/>
                  <a:gd name="connsiteX11-2537" fmla="*/ 622473 w 1012693"/>
                  <a:gd name="connsiteY11-2538" fmla="*/ 0 h 9608431"/>
                  <a:gd name="connsiteX0-2539" fmla="*/ 622473 w 946599"/>
                  <a:gd name="connsiteY0-2540" fmla="*/ 0 h 9300861"/>
                  <a:gd name="connsiteX1-2541" fmla="*/ 781335 w 946599"/>
                  <a:gd name="connsiteY1-2542" fmla="*/ 2529731 h 9300861"/>
                  <a:gd name="connsiteX2-2543" fmla="*/ 476602 w 946599"/>
                  <a:gd name="connsiteY2-2544" fmla="*/ 4349207 h 9300861"/>
                  <a:gd name="connsiteX3-2545" fmla="*/ 931587 w 946599"/>
                  <a:gd name="connsiteY3-2546" fmla="*/ 5830288 h 9300861"/>
                  <a:gd name="connsiteX4-2547" fmla="*/ 435477 w 946599"/>
                  <a:gd name="connsiteY4-2548" fmla="*/ 9300861 h 9300861"/>
                  <a:gd name="connsiteX5-2549" fmla="*/ 292 w 946599"/>
                  <a:gd name="connsiteY5-2550" fmla="*/ 8484502 h 9300861"/>
                  <a:gd name="connsiteX6-2551" fmla="*/ 457036 w 946599"/>
                  <a:gd name="connsiteY6-2552" fmla="*/ 5862305 h 9300861"/>
                  <a:gd name="connsiteX7-2553" fmla="*/ 2490 w 946599"/>
                  <a:gd name="connsiteY7-2554" fmla="*/ 4302420 h 9300861"/>
                  <a:gd name="connsiteX8-2555" fmla="*/ 393092 w 946599"/>
                  <a:gd name="connsiteY8-2556" fmla="*/ 2890812 h 9300861"/>
                  <a:gd name="connsiteX9-2557" fmla="*/ 27339 w 946599"/>
                  <a:gd name="connsiteY9-2558" fmla="*/ 1710454 h 9300861"/>
                  <a:gd name="connsiteX10-2559" fmla="*/ 38015 w 946599"/>
                  <a:gd name="connsiteY10-2560" fmla="*/ 343364 h 9300861"/>
                  <a:gd name="connsiteX11-2561" fmla="*/ 622473 w 946599"/>
                  <a:gd name="connsiteY11-2562" fmla="*/ 0 h 9300861"/>
                  <a:gd name="connsiteX0-2563" fmla="*/ 622473 w 1036984"/>
                  <a:gd name="connsiteY0-2564" fmla="*/ 0 h 9300861"/>
                  <a:gd name="connsiteX1-2565" fmla="*/ 781335 w 1036984"/>
                  <a:gd name="connsiteY1-2566" fmla="*/ 2529731 h 9300861"/>
                  <a:gd name="connsiteX2-2567" fmla="*/ 476602 w 1036984"/>
                  <a:gd name="connsiteY2-2568" fmla="*/ 4349207 h 9300861"/>
                  <a:gd name="connsiteX3-2569" fmla="*/ 931587 w 1036984"/>
                  <a:gd name="connsiteY3-2570" fmla="*/ 5830288 h 9300861"/>
                  <a:gd name="connsiteX4-2571" fmla="*/ 435477 w 1036984"/>
                  <a:gd name="connsiteY4-2572" fmla="*/ 9300861 h 9300861"/>
                  <a:gd name="connsiteX5-2573" fmla="*/ 292 w 1036984"/>
                  <a:gd name="connsiteY5-2574" fmla="*/ 8484502 h 9300861"/>
                  <a:gd name="connsiteX6-2575" fmla="*/ 457036 w 1036984"/>
                  <a:gd name="connsiteY6-2576" fmla="*/ 5862305 h 9300861"/>
                  <a:gd name="connsiteX7-2577" fmla="*/ 2490 w 1036984"/>
                  <a:gd name="connsiteY7-2578" fmla="*/ 4302420 h 9300861"/>
                  <a:gd name="connsiteX8-2579" fmla="*/ 393092 w 1036984"/>
                  <a:gd name="connsiteY8-2580" fmla="*/ 2890812 h 9300861"/>
                  <a:gd name="connsiteX9-2581" fmla="*/ 27339 w 1036984"/>
                  <a:gd name="connsiteY9-2582" fmla="*/ 1710454 h 9300861"/>
                  <a:gd name="connsiteX10-2583" fmla="*/ 38015 w 1036984"/>
                  <a:gd name="connsiteY10-2584" fmla="*/ 343364 h 9300861"/>
                  <a:gd name="connsiteX11-2585" fmla="*/ 622473 w 1036984"/>
                  <a:gd name="connsiteY11-2586" fmla="*/ 0 h 9300861"/>
                  <a:gd name="connsiteX0-2587" fmla="*/ 622473 w 950400"/>
                  <a:gd name="connsiteY0-2588" fmla="*/ 0 h 9300861"/>
                  <a:gd name="connsiteX1-2589" fmla="*/ 781335 w 950400"/>
                  <a:gd name="connsiteY1-2590" fmla="*/ 2529731 h 9300861"/>
                  <a:gd name="connsiteX2-2591" fmla="*/ 476602 w 950400"/>
                  <a:gd name="connsiteY2-2592" fmla="*/ 4349207 h 9300861"/>
                  <a:gd name="connsiteX3-2593" fmla="*/ 753797 w 950400"/>
                  <a:gd name="connsiteY3-2594" fmla="*/ 5990575 h 9300861"/>
                  <a:gd name="connsiteX4-2595" fmla="*/ 435477 w 950400"/>
                  <a:gd name="connsiteY4-2596" fmla="*/ 9300861 h 9300861"/>
                  <a:gd name="connsiteX5-2597" fmla="*/ 292 w 950400"/>
                  <a:gd name="connsiteY5-2598" fmla="*/ 8484502 h 9300861"/>
                  <a:gd name="connsiteX6-2599" fmla="*/ 457036 w 950400"/>
                  <a:gd name="connsiteY6-2600" fmla="*/ 5862305 h 9300861"/>
                  <a:gd name="connsiteX7-2601" fmla="*/ 2490 w 950400"/>
                  <a:gd name="connsiteY7-2602" fmla="*/ 4302420 h 9300861"/>
                  <a:gd name="connsiteX8-2603" fmla="*/ 393092 w 950400"/>
                  <a:gd name="connsiteY8-2604" fmla="*/ 2890812 h 9300861"/>
                  <a:gd name="connsiteX9-2605" fmla="*/ 27339 w 950400"/>
                  <a:gd name="connsiteY9-2606" fmla="*/ 1710454 h 9300861"/>
                  <a:gd name="connsiteX10-2607" fmla="*/ 38015 w 950400"/>
                  <a:gd name="connsiteY10-2608" fmla="*/ 343364 h 9300861"/>
                  <a:gd name="connsiteX11-2609" fmla="*/ 622473 w 950400"/>
                  <a:gd name="connsiteY11-2610" fmla="*/ 0 h 9300861"/>
                  <a:gd name="connsiteX0-2611" fmla="*/ 622635 w 950562"/>
                  <a:gd name="connsiteY0-2612" fmla="*/ 0 h 9300861"/>
                  <a:gd name="connsiteX1-2613" fmla="*/ 781497 w 950562"/>
                  <a:gd name="connsiteY1-2614" fmla="*/ 2529731 h 9300861"/>
                  <a:gd name="connsiteX2-2615" fmla="*/ 476764 w 950562"/>
                  <a:gd name="connsiteY2-2616" fmla="*/ 4349207 h 9300861"/>
                  <a:gd name="connsiteX3-2617" fmla="*/ 753959 w 950562"/>
                  <a:gd name="connsiteY3-2618" fmla="*/ 5990575 h 9300861"/>
                  <a:gd name="connsiteX4-2619" fmla="*/ 435639 w 950562"/>
                  <a:gd name="connsiteY4-2620" fmla="*/ 9300861 h 9300861"/>
                  <a:gd name="connsiteX5-2621" fmla="*/ 454 w 950562"/>
                  <a:gd name="connsiteY5-2622" fmla="*/ 8484502 h 9300861"/>
                  <a:gd name="connsiteX6-2623" fmla="*/ 285723 w 950562"/>
                  <a:gd name="connsiteY6-2624" fmla="*/ 5756220 h 9300861"/>
                  <a:gd name="connsiteX7-2625" fmla="*/ 2652 w 950562"/>
                  <a:gd name="connsiteY7-2626" fmla="*/ 4302420 h 9300861"/>
                  <a:gd name="connsiteX8-2627" fmla="*/ 393254 w 950562"/>
                  <a:gd name="connsiteY8-2628" fmla="*/ 2890812 h 9300861"/>
                  <a:gd name="connsiteX9-2629" fmla="*/ 27501 w 950562"/>
                  <a:gd name="connsiteY9-2630" fmla="*/ 1710454 h 9300861"/>
                  <a:gd name="connsiteX10-2631" fmla="*/ 38177 w 950562"/>
                  <a:gd name="connsiteY10-2632" fmla="*/ 343364 h 9300861"/>
                  <a:gd name="connsiteX11-2633" fmla="*/ 622635 w 950562"/>
                  <a:gd name="connsiteY11-2634" fmla="*/ 0 h 9300861"/>
                  <a:gd name="connsiteX0-2635" fmla="*/ 639754 w 967681"/>
                  <a:gd name="connsiteY0-2636" fmla="*/ 0 h 9300861"/>
                  <a:gd name="connsiteX1-2637" fmla="*/ 798616 w 967681"/>
                  <a:gd name="connsiteY1-2638" fmla="*/ 2529731 h 9300861"/>
                  <a:gd name="connsiteX2-2639" fmla="*/ 493883 w 967681"/>
                  <a:gd name="connsiteY2-2640" fmla="*/ 4349207 h 9300861"/>
                  <a:gd name="connsiteX3-2641" fmla="*/ 771078 w 967681"/>
                  <a:gd name="connsiteY3-2642" fmla="*/ 5990575 h 9300861"/>
                  <a:gd name="connsiteX4-2643" fmla="*/ 452758 w 967681"/>
                  <a:gd name="connsiteY4-2644" fmla="*/ 9300861 h 9300861"/>
                  <a:gd name="connsiteX5-2645" fmla="*/ 17573 w 967681"/>
                  <a:gd name="connsiteY5-2646" fmla="*/ 8484502 h 9300861"/>
                  <a:gd name="connsiteX6-2647" fmla="*/ 302842 w 967681"/>
                  <a:gd name="connsiteY6-2648" fmla="*/ 5756220 h 9300861"/>
                  <a:gd name="connsiteX7-2649" fmla="*/ 19771 w 967681"/>
                  <a:gd name="connsiteY7-2650" fmla="*/ 4302420 h 9300861"/>
                  <a:gd name="connsiteX8-2651" fmla="*/ 410373 w 967681"/>
                  <a:gd name="connsiteY8-2652" fmla="*/ 2890812 h 9300861"/>
                  <a:gd name="connsiteX9-2653" fmla="*/ 44620 w 967681"/>
                  <a:gd name="connsiteY9-2654" fmla="*/ 1710454 h 9300861"/>
                  <a:gd name="connsiteX10-2655" fmla="*/ 55296 w 967681"/>
                  <a:gd name="connsiteY10-2656" fmla="*/ 343364 h 9300861"/>
                  <a:gd name="connsiteX11-2657" fmla="*/ 639754 w 967681"/>
                  <a:gd name="connsiteY11-2658" fmla="*/ 0 h 9300861"/>
                  <a:gd name="connsiteX0-2659" fmla="*/ 646146 w 974073"/>
                  <a:gd name="connsiteY0-2660" fmla="*/ 0 h 9300861"/>
                  <a:gd name="connsiteX1-2661" fmla="*/ 805008 w 974073"/>
                  <a:gd name="connsiteY1-2662" fmla="*/ 2529731 h 9300861"/>
                  <a:gd name="connsiteX2-2663" fmla="*/ 500275 w 974073"/>
                  <a:gd name="connsiteY2-2664" fmla="*/ 4349207 h 9300861"/>
                  <a:gd name="connsiteX3-2665" fmla="*/ 777470 w 974073"/>
                  <a:gd name="connsiteY3-2666" fmla="*/ 5990575 h 9300861"/>
                  <a:gd name="connsiteX4-2667" fmla="*/ 459150 w 974073"/>
                  <a:gd name="connsiteY4-2668" fmla="*/ 9300861 h 9300861"/>
                  <a:gd name="connsiteX5-2669" fmla="*/ 23965 w 974073"/>
                  <a:gd name="connsiteY5-2670" fmla="*/ 8484502 h 9300861"/>
                  <a:gd name="connsiteX6-2671" fmla="*/ 287667 w 974073"/>
                  <a:gd name="connsiteY6-2672" fmla="*/ 5932072 h 9300861"/>
                  <a:gd name="connsiteX7-2673" fmla="*/ 26163 w 974073"/>
                  <a:gd name="connsiteY7-2674" fmla="*/ 4302420 h 9300861"/>
                  <a:gd name="connsiteX8-2675" fmla="*/ 416765 w 974073"/>
                  <a:gd name="connsiteY8-2676" fmla="*/ 2890812 h 9300861"/>
                  <a:gd name="connsiteX9-2677" fmla="*/ 51012 w 974073"/>
                  <a:gd name="connsiteY9-2678" fmla="*/ 1710454 h 9300861"/>
                  <a:gd name="connsiteX10-2679" fmla="*/ 61688 w 974073"/>
                  <a:gd name="connsiteY10-2680" fmla="*/ 343364 h 9300861"/>
                  <a:gd name="connsiteX11-2681" fmla="*/ 646146 w 974073"/>
                  <a:gd name="connsiteY11-2682" fmla="*/ 0 h 9300861"/>
                  <a:gd name="connsiteX0-2683" fmla="*/ 680979 w 1008906"/>
                  <a:gd name="connsiteY0-2684" fmla="*/ 0 h 9300861"/>
                  <a:gd name="connsiteX1-2685" fmla="*/ 839841 w 1008906"/>
                  <a:gd name="connsiteY1-2686" fmla="*/ 2529731 h 9300861"/>
                  <a:gd name="connsiteX2-2687" fmla="*/ 535108 w 1008906"/>
                  <a:gd name="connsiteY2-2688" fmla="*/ 4349207 h 9300861"/>
                  <a:gd name="connsiteX3-2689" fmla="*/ 812303 w 1008906"/>
                  <a:gd name="connsiteY3-2690" fmla="*/ 5990575 h 9300861"/>
                  <a:gd name="connsiteX4-2691" fmla="*/ 493983 w 1008906"/>
                  <a:gd name="connsiteY4-2692" fmla="*/ 9300861 h 9300861"/>
                  <a:gd name="connsiteX5-2693" fmla="*/ 58798 w 1008906"/>
                  <a:gd name="connsiteY5-2694" fmla="*/ 8484502 h 9300861"/>
                  <a:gd name="connsiteX6-2695" fmla="*/ 322500 w 1008906"/>
                  <a:gd name="connsiteY6-2696" fmla="*/ 5932072 h 9300861"/>
                  <a:gd name="connsiteX7-2697" fmla="*/ 60996 w 1008906"/>
                  <a:gd name="connsiteY7-2698" fmla="*/ 4302420 h 9300861"/>
                  <a:gd name="connsiteX8-2699" fmla="*/ 451598 w 1008906"/>
                  <a:gd name="connsiteY8-2700" fmla="*/ 2890812 h 9300861"/>
                  <a:gd name="connsiteX9-2701" fmla="*/ 85845 w 1008906"/>
                  <a:gd name="connsiteY9-2702" fmla="*/ 1710454 h 9300861"/>
                  <a:gd name="connsiteX10-2703" fmla="*/ 0 w 1008906"/>
                  <a:gd name="connsiteY10-2704" fmla="*/ 378248 h 9300861"/>
                  <a:gd name="connsiteX11-2705" fmla="*/ 680979 w 1008906"/>
                  <a:gd name="connsiteY11-2706" fmla="*/ 0 h 9300861"/>
                  <a:gd name="connsiteX0-2707" fmla="*/ 680979 w 1008906"/>
                  <a:gd name="connsiteY0-2708" fmla="*/ 0 h 9300861"/>
                  <a:gd name="connsiteX1-2709" fmla="*/ 839841 w 1008906"/>
                  <a:gd name="connsiteY1-2710" fmla="*/ 2529731 h 9300861"/>
                  <a:gd name="connsiteX2-2711" fmla="*/ 535108 w 1008906"/>
                  <a:gd name="connsiteY2-2712" fmla="*/ 4349207 h 9300861"/>
                  <a:gd name="connsiteX3-2713" fmla="*/ 812303 w 1008906"/>
                  <a:gd name="connsiteY3-2714" fmla="*/ 5990575 h 9300861"/>
                  <a:gd name="connsiteX4-2715" fmla="*/ 493983 w 1008906"/>
                  <a:gd name="connsiteY4-2716" fmla="*/ 9300861 h 9300861"/>
                  <a:gd name="connsiteX5-2717" fmla="*/ 58798 w 1008906"/>
                  <a:gd name="connsiteY5-2718" fmla="*/ 8484502 h 9300861"/>
                  <a:gd name="connsiteX6-2719" fmla="*/ 322500 w 1008906"/>
                  <a:gd name="connsiteY6-2720" fmla="*/ 5932072 h 9300861"/>
                  <a:gd name="connsiteX7-2721" fmla="*/ 60996 w 1008906"/>
                  <a:gd name="connsiteY7-2722" fmla="*/ 4302420 h 9300861"/>
                  <a:gd name="connsiteX8-2723" fmla="*/ 451598 w 1008906"/>
                  <a:gd name="connsiteY8-2724" fmla="*/ 2890812 h 9300861"/>
                  <a:gd name="connsiteX9-2725" fmla="*/ 33771 w 1008906"/>
                  <a:gd name="connsiteY9-2726" fmla="*/ 1705266 h 9300861"/>
                  <a:gd name="connsiteX10-2727" fmla="*/ 0 w 1008906"/>
                  <a:gd name="connsiteY10-2728" fmla="*/ 378248 h 9300861"/>
                  <a:gd name="connsiteX11-2729" fmla="*/ 680979 w 1008906"/>
                  <a:gd name="connsiteY11-2730" fmla="*/ 0 h 9300861"/>
                  <a:gd name="connsiteX0-2731" fmla="*/ 680979 w 1008906"/>
                  <a:gd name="connsiteY0-2732" fmla="*/ 0 h 9300861"/>
                  <a:gd name="connsiteX1-2733" fmla="*/ 839841 w 1008906"/>
                  <a:gd name="connsiteY1-2734" fmla="*/ 2529731 h 9300861"/>
                  <a:gd name="connsiteX2-2735" fmla="*/ 535108 w 1008906"/>
                  <a:gd name="connsiteY2-2736" fmla="*/ 4349207 h 9300861"/>
                  <a:gd name="connsiteX3-2737" fmla="*/ 812303 w 1008906"/>
                  <a:gd name="connsiteY3-2738" fmla="*/ 5990575 h 9300861"/>
                  <a:gd name="connsiteX4-2739" fmla="*/ 493983 w 1008906"/>
                  <a:gd name="connsiteY4-2740" fmla="*/ 9300861 h 9300861"/>
                  <a:gd name="connsiteX5-2741" fmla="*/ 58798 w 1008906"/>
                  <a:gd name="connsiteY5-2742" fmla="*/ 8484502 h 9300861"/>
                  <a:gd name="connsiteX6-2743" fmla="*/ 322500 w 1008906"/>
                  <a:gd name="connsiteY6-2744" fmla="*/ 5932072 h 9300861"/>
                  <a:gd name="connsiteX7-2745" fmla="*/ 60996 w 1008906"/>
                  <a:gd name="connsiteY7-2746" fmla="*/ 4302420 h 9300861"/>
                  <a:gd name="connsiteX8-2747" fmla="*/ 451598 w 1008906"/>
                  <a:gd name="connsiteY8-2748" fmla="*/ 2890812 h 9300861"/>
                  <a:gd name="connsiteX9-2749" fmla="*/ 15139 w 1008906"/>
                  <a:gd name="connsiteY9-2750" fmla="*/ 1715173 h 9300861"/>
                  <a:gd name="connsiteX10-2751" fmla="*/ 0 w 1008906"/>
                  <a:gd name="connsiteY10-2752" fmla="*/ 378248 h 9300861"/>
                  <a:gd name="connsiteX11-2753" fmla="*/ 680979 w 1008906"/>
                  <a:gd name="connsiteY11-2754" fmla="*/ 0 h 9300861"/>
                  <a:gd name="connsiteX0-2755" fmla="*/ 680979 w 1008906"/>
                  <a:gd name="connsiteY0-2756" fmla="*/ 0 h 9300861"/>
                  <a:gd name="connsiteX1-2757" fmla="*/ 839841 w 1008906"/>
                  <a:gd name="connsiteY1-2758" fmla="*/ 2529731 h 9300861"/>
                  <a:gd name="connsiteX2-2759" fmla="*/ 535108 w 1008906"/>
                  <a:gd name="connsiteY2-2760" fmla="*/ 4349207 h 9300861"/>
                  <a:gd name="connsiteX3-2761" fmla="*/ 812303 w 1008906"/>
                  <a:gd name="connsiteY3-2762" fmla="*/ 5990575 h 9300861"/>
                  <a:gd name="connsiteX4-2763" fmla="*/ 493983 w 1008906"/>
                  <a:gd name="connsiteY4-2764" fmla="*/ 9300861 h 9300861"/>
                  <a:gd name="connsiteX5-2765" fmla="*/ 58798 w 1008906"/>
                  <a:gd name="connsiteY5-2766" fmla="*/ 8484502 h 9300861"/>
                  <a:gd name="connsiteX6-2767" fmla="*/ 322500 w 1008906"/>
                  <a:gd name="connsiteY6-2768" fmla="*/ 5932072 h 9300861"/>
                  <a:gd name="connsiteX7-2769" fmla="*/ 60996 w 1008906"/>
                  <a:gd name="connsiteY7-2770" fmla="*/ 4302420 h 9300861"/>
                  <a:gd name="connsiteX8-2771" fmla="*/ 451598 w 1008906"/>
                  <a:gd name="connsiteY8-2772" fmla="*/ 2890812 h 9300861"/>
                  <a:gd name="connsiteX9-2773" fmla="*/ 15139 w 1008906"/>
                  <a:gd name="connsiteY9-2774" fmla="*/ 1715173 h 9300861"/>
                  <a:gd name="connsiteX10-2775" fmla="*/ 0 w 1008906"/>
                  <a:gd name="connsiteY10-2776" fmla="*/ 378248 h 9300861"/>
                  <a:gd name="connsiteX11-2777" fmla="*/ 680979 w 1008906"/>
                  <a:gd name="connsiteY11-2778" fmla="*/ 0 h 9300861"/>
                  <a:gd name="connsiteX0-2779" fmla="*/ 680979 w 1008906"/>
                  <a:gd name="connsiteY0-2780" fmla="*/ 0 h 9300861"/>
                  <a:gd name="connsiteX1-2781" fmla="*/ 839841 w 1008906"/>
                  <a:gd name="connsiteY1-2782" fmla="*/ 2529731 h 9300861"/>
                  <a:gd name="connsiteX2-2783" fmla="*/ 535108 w 1008906"/>
                  <a:gd name="connsiteY2-2784" fmla="*/ 4349207 h 9300861"/>
                  <a:gd name="connsiteX3-2785" fmla="*/ 812303 w 1008906"/>
                  <a:gd name="connsiteY3-2786" fmla="*/ 5990575 h 9300861"/>
                  <a:gd name="connsiteX4-2787" fmla="*/ 493983 w 1008906"/>
                  <a:gd name="connsiteY4-2788" fmla="*/ 9300861 h 9300861"/>
                  <a:gd name="connsiteX5-2789" fmla="*/ 58798 w 1008906"/>
                  <a:gd name="connsiteY5-2790" fmla="*/ 8484502 h 9300861"/>
                  <a:gd name="connsiteX6-2791" fmla="*/ 322500 w 1008906"/>
                  <a:gd name="connsiteY6-2792" fmla="*/ 5932072 h 9300861"/>
                  <a:gd name="connsiteX7-2793" fmla="*/ 60996 w 1008906"/>
                  <a:gd name="connsiteY7-2794" fmla="*/ 4302420 h 9300861"/>
                  <a:gd name="connsiteX8-2795" fmla="*/ 451598 w 1008906"/>
                  <a:gd name="connsiteY8-2796" fmla="*/ 2890812 h 9300861"/>
                  <a:gd name="connsiteX9-2797" fmla="*/ 15139 w 1008906"/>
                  <a:gd name="connsiteY9-2798" fmla="*/ 1715173 h 9300861"/>
                  <a:gd name="connsiteX10-2799" fmla="*/ 0 w 1008906"/>
                  <a:gd name="connsiteY10-2800" fmla="*/ 378248 h 9300861"/>
                  <a:gd name="connsiteX11-2801" fmla="*/ 680979 w 1008906"/>
                  <a:gd name="connsiteY11-2802" fmla="*/ 0 h 9300861"/>
                  <a:gd name="connsiteX0-2803" fmla="*/ 680979 w 1008906"/>
                  <a:gd name="connsiteY0-2804" fmla="*/ 0 h 9300861"/>
                  <a:gd name="connsiteX1-2805" fmla="*/ 839841 w 1008906"/>
                  <a:gd name="connsiteY1-2806" fmla="*/ 2529731 h 9300861"/>
                  <a:gd name="connsiteX2-2807" fmla="*/ 535108 w 1008906"/>
                  <a:gd name="connsiteY2-2808" fmla="*/ 4349207 h 9300861"/>
                  <a:gd name="connsiteX3-2809" fmla="*/ 812303 w 1008906"/>
                  <a:gd name="connsiteY3-2810" fmla="*/ 5990575 h 9300861"/>
                  <a:gd name="connsiteX4-2811" fmla="*/ 493983 w 1008906"/>
                  <a:gd name="connsiteY4-2812" fmla="*/ 9300861 h 9300861"/>
                  <a:gd name="connsiteX5-2813" fmla="*/ 58798 w 1008906"/>
                  <a:gd name="connsiteY5-2814" fmla="*/ 8484502 h 9300861"/>
                  <a:gd name="connsiteX6-2815" fmla="*/ 322500 w 1008906"/>
                  <a:gd name="connsiteY6-2816" fmla="*/ 5932072 h 9300861"/>
                  <a:gd name="connsiteX7-2817" fmla="*/ 60996 w 1008906"/>
                  <a:gd name="connsiteY7-2818" fmla="*/ 4302420 h 9300861"/>
                  <a:gd name="connsiteX8-2819" fmla="*/ 451598 w 1008906"/>
                  <a:gd name="connsiteY8-2820" fmla="*/ 2890812 h 9300861"/>
                  <a:gd name="connsiteX9-2821" fmla="*/ 15139 w 1008906"/>
                  <a:gd name="connsiteY9-2822" fmla="*/ 1715173 h 9300861"/>
                  <a:gd name="connsiteX10-2823" fmla="*/ 0 w 1008906"/>
                  <a:gd name="connsiteY10-2824" fmla="*/ 378248 h 9300861"/>
                  <a:gd name="connsiteX11-2825" fmla="*/ 680979 w 1008906"/>
                  <a:gd name="connsiteY11-2826" fmla="*/ 0 h 9300861"/>
                  <a:gd name="connsiteX0-2827" fmla="*/ 680979 w 1010960"/>
                  <a:gd name="connsiteY0-2828" fmla="*/ 0 h 9300861"/>
                  <a:gd name="connsiteX1-2829" fmla="*/ 839841 w 1010960"/>
                  <a:gd name="connsiteY1-2830" fmla="*/ 2529731 h 9300861"/>
                  <a:gd name="connsiteX2-2831" fmla="*/ 535108 w 1010960"/>
                  <a:gd name="connsiteY2-2832" fmla="*/ 4349207 h 9300861"/>
                  <a:gd name="connsiteX3-2833" fmla="*/ 812303 w 1010960"/>
                  <a:gd name="connsiteY3-2834" fmla="*/ 5990575 h 9300861"/>
                  <a:gd name="connsiteX4-2835" fmla="*/ 493983 w 1010960"/>
                  <a:gd name="connsiteY4-2836" fmla="*/ 9300861 h 9300861"/>
                  <a:gd name="connsiteX5-2837" fmla="*/ 58798 w 1010960"/>
                  <a:gd name="connsiteY5-2838" fmla="*/ 8484502 h 9300861"/>
                  <a:gd name="connsiteX6-2839" fmla="*/ 322500 w 1010960"/>
                  <a:gd name="connsiteY6-2840" fmla="*/ 5932072 h 9300861"/>
                  <a:gd name="connsiteX7-2841" fmla="*/ 60996 w 1010960"/>
                  <a:gd name="connsiteY7-2842" fmla="*/ 4302420 h 9300861"/>
                  <a:gd name="connsiteX8-2843" fmla="*/ 451598 w 1010960"/>
                  <a:gd name="connsiteY8-2844" fmla="*/ 2890812 h 9300861"/>
                  <a:gd name="connsiteX9-2845" fmla="*/ 15139 w 1010960"/>
                  <a:gd name="connsiteY9-2846" fmla="*/ 1715173 h 9300861"/>
                  <a:gd name="connsiteX10-2847" fmla="*/ 0 w 1010960"/>
                  <a:gd name="connsiteY10-2848" fmla="*/ 378248 h 9300861"/>
                  <a:gd name="connsiteX11-2849" fmla="*/ 680979 w 1010960"/>
                  <a:gd name="connsiteY11-2850" fmla="*/ 0 h 93008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0960" h="9300861">
                    <a:moveTo>
                      <a:pt x="680979" y="0"/>
                    </a:moveTo>
                    <a:cubicBezTo>
                      <a:pt x="776241" y="716797"/>
                      <a:pt x="179485" y="1878452"/>
                      <a:pt x="839841" y="2529731"/>
                    </a:cubicBezTo>
                    <a:cubicBezTo>
                      <a:pt x="1356225" y="3039017"/>
                      <a:pt x="539698" y="3772400"/>
                      <a:pt x="535108" y="4349207"/>
                    </a:cubicBezTo>
                    <a:cubicBezTo>
                      <a:pt x="530518" y="4926014"/>
                      <a:pt x="1203306" y="5207620"/>
                      <a:pt x="812303" y="5990575"/>
                    </a:cubicBezTo>
                    <a:cubicBezTo>
                      <a:pt x="421300" y="6773530"/>
                      <a:pt x="585549" y="8780006"/>
                      <a:pt x="493983" y="9300861"/>
                    </a:cubicBezTo>
                    <a:lnTo>
                      <a:pt x="58798" y="8484502"/>
                    </a:lnTo>
                    <a:cubicBezTo>
                      <a:pt x="45137" y="7827432"/>
                      <a:pt x="-62015" y="6586765"/>
                      <a:pt x="322500" y="5932072"/>
                    </a:cubicBezTo>
                    <a:cubicBezTo>
                      <a:pt x="707015" y="5277379"/>
                      <a:pt x="118144" y="5055144"/>
                      <a:pt x="60996" y="4302420"/>
                    </a:cubicBezTo>
                    <a:cubicBezTo>
                      <a:pt x="145065" y="3589070"/>
                      <a:pt x="493379" y="3523747"/>
                      <a:pt x="451598" y="2890812"/>
                    </a:cubicBezTo>
                    <a:cubicBezTo>
                      <a:pt x="326110" y="2285948"/>
                      <a:pt x="-4508" y="2586515"/>
                      <a:pt x="15139" y="1715173"/>
                    </a:cubicBezTo>
                    <a:cubicBezTo>
                      <a:pt x="33682" y="1189441"/>
                      <a:pt x="21227" y="863063"/>
                      <a:pt x="0" y="378248"/>
                    </a:cubicBezTo>
                    <a:lnTo>
                      <a:pt x="680979" y="0"/>
                    </a:lnTo>
                    <a:close/>
                  </a:path>
                </a:pathLst>
              </a:custGeom>
              <a:solidFill>
                <a:srgbClr val="519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7880000">
                <a:off x="1074074" y="1462445"/>
                <a:ext cx="4330963" cy="9337941"/>
              </a:xfrm>
              <a:custGeom>
                <a:avLst/>
                <a:gdLst>
                  <a:gd name="connsiteX0" fmla="*/ 3683040 w 4330963"/>
                  <a:gd name="connsiteY0" fmla="*/ 2642872 h 9337941"/>
                  <a:gd name="connsiteX1" fmla="*/ 3377403 w 4330963"/>
                  <a:gd name="connsiteY1" fmla="*/ 2190102 h 9337941"/>
                  <a:gd name="connsiteX2" fmla="*/ 3376760 w 4330963"/>
                  <a:gd name="connsiteY2" fmla="*/ 2187328 h 9337941"/>
                  <a:gd name="connsiteX3" fmla="*/ 3385171 w 4330963"/>
                  <a:gd name="connsiteY3" fmla="*/ 6900016 h 9337941"/>
                  <a:gd name="connsiteX4" fmla="*/ 3386488 w 4330963"/>
                  <a:gd name="connsiteY4" fmla="*/ 6881458 h 9337941"/>
                  <a:gd name="connsiteX5" fmla="*/ 3642503 w 4330963"/>
                  <a:gd name="connsiteY5" fmla="*/ 5955722 h 9337941"/>
                  <a:gd name="connsiteX6" fmla="*/ 3380999 w 4330963"/>
                  <a:gd name="connsiteY6" fmla="*/ 4319573 h 9337941"/>
                  <a:gd name="connsiteX7" fmla="*/ 3771601 w 4330963"/>
                  <a:gd name="connsiteY7" fmla="*/ 2902337 h 9337941"/>
                  <a:gd name="connsiteX8" fmla="*/ 3683040 w 4330963"/>
                  <a:gd name="connsiteY8" fmla="*/ 2642872 h 9337941"/>
                  <a:gd name="connsiteX9" fmla="*/ 4000982 w 4330963"/>
                  <a:gd name="connsiteY9" fmla="*/ 0 h 9337941"/>
                  <a:gd name="connsiteX10" fmla="*/ 4159844 w 4330963"/>
                  <a:gd name="connsiteY10" fmla="*/ 2539816 h 9337941"/>
                  <a:gd name="connsiteX11" fmla="*/ 3855111 w 4330963"/>
                  <a:gd name="connsiteY11" fmla="*/ 4366546 h 9337941"/>
                  <a:gd name="connsiteX12" fmla="*/ 4132306 w 4330963"/>
                  <a:gd name="connsiteY12" fmla="*/ 6014458 h 9337941"/>
                  <a:gd name="connsiteX13" fmla="*/ 3813986 w 4330963"/>
                  <a:gd name="connsiteY13" fmla="*/ 9337941 h 9337941"/>
                  <a:gd name="connsiteX14" fmla="*/ 3378801 w 4330963"/>
                  <a:gd name="connsiteY14" fmla="*/ 8518327 h 9337941"/>
                  <a:gd name="connsiteX15" fmla="*/ 3378422 w 4330963"/>
                  <a:gd name="connsiteY15" fmla="*/ 8505961 h 9337941"/>
                  <a:gd name="connsiteX16" fmla="*/ 0 w 4330963"/>
                  <a:gd name="connsiteY16" fmla="*/ 2152073 h 9337941"/>
                  <a:gd name="connsiteX17" fmla="*/ 3320179 w 4330963"/>
                  <a:gd name="connsiteY17" fmla="*/ 383872 h 9337941"/>
                  <a:gd name="connsiteX18" fmla="*/ 3320003 w 4330963"/>
                  <a:gd name="connsiteY18" fmla="*/ 379756 h 93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0963" h="9337941">
                    <a:moveTo>
                      <a:pt x="3683040" y="2642872"/>
                    </a:moveTo>
                    <a:cubicBezTo>
                      <a:pt x="3580167" y="2451786"/>
                      <a:pt x="3445338" y="2424595"/>
                      <a:pt x="3377403" y="2190102"/>
                    </a:cubicBezTo>
                    <a:lnTo>
                      <a:pt x="3376760" y="2187328"/>
                    </a:lnTo>
                    <a:lnTo>
                      <a:pt x="3385171" y="6900016"/>
                    </a:lnTo>
                    <a:lnTo>
                      <a:pt x="3386488" y="6881458"/>
                    </a:lnTo>
                    <a:cubicBezTo>
                      <a:pt x="3423257" y="6531430"/>
                      <a:pt x="3498310" y="6202211"/>
                      <a:pt x="3642503" y="5955722"/>
                    </a:cubicBezTo>
                    <a:cubicBezTo>
                      <a:pt x="4027018" y="5298418"/>
                      <a:pt x="3438147" y="5075297"/>
                      <a:pt x="3380999" y="4319573"/>
                    </a:cubicBezTo>
                    <a:cubicBezTo>
                      <a:pt x="3465068" y="3603379"/>
                      <a:pt x="3813382" y="3537795"/>
                      <a:pt x="3771601" y="2902337"/>
                    </a:cubicBezTo>
                    <a:cubicBezTo>
                      <a:pt x="3748072" y="2788473"/>
                      <a:pt x="3717331" y="2706567"/>
                      <a:pt x="3683040" y="2642872"/>
                    </a:cubicBezTo>
                    <a:close/>
                    <a:moveTo>
                      <a:pt x="4000982" y="0"/>
                    </a:moveTo>
                    <a:cubicBezTo>
                      <a:pt x="4096244" y="719655"/>
                      <a:pt x="3499488" y="1885941"/>
                      <a:pt x="4159844" y="2539816"/>
                    </a:cubicBezTo>
                    <a:cubicBezTo>
                      <a:pt x="4676228" y="3051133"/>
                      <a:pt x="3859701" y="3787440"/>
                      <a:pt x="3855111" y="4366546"/>
                    </a:cubicBezTo>
                    <a:cubicBezTo>
                      <a:pt x="3850521" y="4945653"/>
                      <a:pt x="4523309" y="5228382"/>
                      <a:pt x="4132306" y="6014458"/>
                    </a:cubicBezTo>
                    <a:cubicBezTo>
                      <a:pt x="3741303" y="6800534"/>
                      <a:pt x="3905552" y="8815009"/>
                      <a:pt x="3813986" y="9337941"/>
                    </a:cubicBezTo>
                    <a:lnTo>
                      <a:pt x="3378801" y="8518327"/>
                    </a:lnTo>
                    <a:lnTo>
                      <a:pt x="3378422" y="8505961"/>
                    </a:lnTo>
                    <a:lnTo>
                      <a:pt x="0" y="2152073"/>
                    </a:lnTo>
                    <a:lnTo>
                      <a:pt x="3320179" y="383872"/>
                    </a:lnTo>
                    <a:lnTo>
                      <a:pt x="3320003" y="379756"/>
                    </a:lnTo>
                    <a:close/>
                  </a:path>
                </a:pathLst>
              </a:custGeom>
              <a:gradFill>
                <a:gsLst>
                  <a:gs pos="0">
                    <a:srgbClr val="5C56AC"/>
                  </a:gs>
                  <a:gs pos="63000">
                    <a:srgbClr val="3F35AC"/>
                  </a:gs>
                  <a:gs pos="48000">
                    <a:srgbClr val="4456C9"/>
                  </a:gs>
                  <a:gs pos="31000">
                    <a:srgbClr val="3F35AC"/>
                  </a:gs>
                  <a:gs pos="100000">
                    <a:srgbClr val="5D56AD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-306731" y="2683565"/>
              <a:ext cx="7610018" cy="3860644"/>
              <a:chOff x="-390658" y="957490"/>
              <a:chExt cx="10757499" cy="5457396"/>
            </a:xfrm>
          </p:grpSpPr>
          <p:sp>
            <p:nvSpPr>
              <p:cNvPr id="13" name="任意多边形 24"/>
              <p:cNvSpPr/>
              <p:nvPr/>
            </p:nvSpPr>
            <p:spPr>
              <a:xfrm rot="17880000">
                <a:off x="7966071" y="4014116"/>
                <a:ext cx="583095" cy="4218445"/>
              </a:xfrm>
              <a:custGeom>
                <a:avLst/>
                <a:gdLst>
                  <a:gd name="connsiteX0" fmla="*/ 0 w 972"/>
                  <a:gd name="connsiteY0" fmla="*/ 519 h 19330"/>
                  <a:gd name="connsiteX1" fmla="*/ 972 w 972"/>
                  <a:gd name="connsiteY1" fmla="*/ 0 h 19330"/>
                  <a:gd name="connsiteX2" fmla="*/ 964 w 972"/>
                  <a:gd name="connsiteY2" fmla="*/ 19330 h 19330"/>
                  <a:gd name="connsiteX3" fmla="*/ 7 w 972"/>
                  <a:gd name="connsiteY3" fmla="*/ 17559 h 19330"/>
                  <a:gd name="connsiteX4" fmla="*/ 0 w 972"/>
                  <a:gd name="connsiteY4" fmla="*/ 519 h 19330"/>
                  <a:gd name="connsiteX0-1" fmla="*/ 0 w 9966"/>
                  <a:gd name="connsiteY0-2" fmla="*/ 0 h 9732"/>
                  <a:gd name="connsiteX1-3" fmla="*/ 9966 w 9966"/>
                  <a:gd name="connsiteY1-4" fmla="*/ 1025 h 9732"/>
                  <a:gd name="connsiteX2-5" fmla="*/ 9918 w 9966"/>
                  <a:gd name="connsiteY2-6" fmla="*/ 9732 h 9732"/>
                  <a:gd name="connsiteX3-7" fmla="*/ 72 w 9966"/>
                  <a:gd name="connsiteY3-8" fmla="*/ 8816 h 9732"/>
                  <a:gd name="connsiteX4-9" fmla="*/ 0 w 9966"/>
                  <a:gd name="connsiteY4-10" fmla="*/ 0 h 9732"/>
                  <a:gd name="connsiteX0-11" fmla="*/ 0 w 9995"/>
                  <a:gd name="connsiteY0-12" fmla="*/ 0 h 9973"/>
                  <a:gd name="connsiteX1-13" fmla="*/ 9995 w 9995"/>
                  <a:gd name="connsiteY1-14" fmla="*/ 1026 h 9973"/>
                  <a:gd name="connsiteX2-15" fmla="*/ 9947 w 9995"/>
                  <a:gd name="connsiteY2-16" fmla="*/ 9973 h 9973"/>
                  <a:gd name="connsiteX3-17" fmla="*/ 67 w 9995"/>
                  <a:gd name="connsiteY3-18" fmla="*/ 9032 h 9973"/>
                  <a:gd name="connsiteX4-19" fmla="*/ 0 w 9995"/>
                  <a:gd name="connsiteY4-20" fmla="*/ 0 h 9973"/>
                  <a:gd name="connsiteX0-21" fmla="*/ 0 w 10000"/>
                  <a:gd name="connsiteY0-22" fmla="*/ 0 h 10000"/>
                  <a:gd name="connsiteX1-23" fmla="*/ 10000 w 10000"/>
                  <a:gd name="connsiteY1-24" fmla="*/ 1029 h 10000"/>
                  <a:gd name="connsiteX2-25" fmla="*/ 9952 w 10000"/>
                  <a:gd name="connsiteY2-26" fmla="*/ 10000 h 10000"/>
                  <a:gd name="connsiteX3-27" fmla="*/ 119 w 10000"/>
                  <a:gd name="connsiteY3-28" fmla="*/ 7542 h 10000"/>
                  <a:gd name="connsiteX4-29" fmla="*/ 0 w 10000"/>
                  <a:gd name="connsiteY4-30" fmla="*/ 0 h 10000"/>
                  <a:gd name="connsiteX0-31" fmla="*/ 0 w 10000"/>
                  <a:gd name="connsiteY0-32" fmla="*/ 0 h 9995"/>
                  <a:gd name="connsiteX1-33" fmla="*/ 10000 w 10000"/>
                  <a:gd name="connsiteY1-34" fmla="*/ 1029 h 9995"/>
                  <a:gd name="connsiteX2-35" fmla="*/ 9842 w 10000"/>
                  <a:gd name="connsiteY2-36" fmla="*/ 9995 h 9995"/>
                  <a:gd name="connsiteX3-37" fmla="*/ 119 w 10000"/>
                  <a:gd name="connsiteY3-38" fmla="*/ 7542 h 9995"/>
                  <a:gd name="connsiteX4-39" fmla="*/ 0 w 10000"/>
                  <a:gd name="connsiteY4-40" fmla="*/ 0 h 9995"/>
                  <a:gd name="connsiteX0-41" fmla="*/ 0 w 10000"/>
                  <a:gd name="connsiteY0-42" fmla="*/ 0 h 10025"/>
                  <a:gd name="connsiteX1-43" fmla="*/ 10000 w 10000"/>
                  <a:gd name="connsiteY1-44" fmla="*/ 1030 h 10025"/>
                  <a:gd name="connsiteX2-45" fmla="*/ 9847 w 10000"/>
                  <a:gd name="connsiteY2-46" fmla="*/ 10025 h 10025"/>
                  <a:gd name="connsiteX3-47" fmla="*/ 119 w 10000"/>
                  <a:gd name="connsiteY3-48" fmla="*/ 7546 h 10025"/>
                  <a:gd name="connsiteX4-49" fmla="*/ 0 w 10000"/>
                  <a:gd name="connsiteY4-50" fmla="*/ 0 h 10025"/>
                  <a:gd name="connsiteX0-51" fmla="*/ 0 w 10000"/>
                  <a:gd name="connsiteY0-52" fmla="*/ 0 h 10040"/>
                  <a:gd name="connsiteX1-53" fmla="*/ 10000 w 10000"/>
                  <a:gd name="connsiteY1-54" fmla="*/ 1030 h 10040"/>
                  <a:gd name="connsiteX2-55" fmla="*/ 9813 w 10000"/>
                  <a:gd name="connsiteY2-56" fmla="*/ 10040 h 10040"/>
                  <a:gd name="connsiteX3-57" fmla="*/ 119 w 10000"/>
                  <a:gd name="connsiteY3-58" fmla="*/ 7546 h 10040"/>
                  <a:gd name="connsiteX4-59" fmla="*/ 0 w 10000"/>
                  <a:gd name="connsiteY4-60" fmla="*/ 0 h 100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40">
                    <a:moveTo>
                      <a:pt x="0" y="0"/>
                    </a:moveTo>
                    <a:lnTo>
                      <a:pt x="10000" y="1030"/>
                    </a:lnTo>
                    <a:cubicBezTo>
                      <a:pt x="9984" y="4021"/>
                      <a:pt x="9829" y="7049"/>
                      <a:pt x="9813" y="10040"/>
                    </a:cubicBezTo>
                    <a:lnTo>
                      <a:pt x="119" y="7546"/>
                    </a:lnTo>
                    <a:cubicBezTo>
                      <a:pt x="95" y="4516"/>
                      <a:pt x="24" y="3030"/>
                      <a:pt x="0" y="0"/>
                    </a:cubicBezTo>
                    <a:close/>
                  </a:path>
                </a:pathLst>
              </a:custGeom>
              <a:solidFill>
                <a:srgbClr val="F84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390658" y="957490"/>
                <a:ext cx="7857555" cy="4410742"/>
                <a:chOff x="-376640" y="834875"/>
                <a:chExt cx="7876802" cy="4410742"/>
              </a:xfrm>
            </p:grpSpPr>
            <p:sp>
              <p:nvSpPr>
                <p:cNvPr id="15" name="矩形 1"/>
                <p:cNvSpPr/>
                <p:nvPr/>
              </p:nvSpPr>
              <p:spPr>
                <a:xfrm>
                  <a:off x="44355" y="834875"/>
                  <a:ext cx="6234851" cy="4410742"/>
                </a:xfrm>
                <a:custGeom>
                  <a:avLst/>
                  <a:gdLst>
                    <a:gd name="connsiteX0" fmla="*/ 0 w 6350231"/>
                    <a:gd name="connsiteY0" fmla="*/ 0 h 3996353"/>
                    <a:gd name="connsiteX1" fmla="*/ 6350231 w 6350231"/>
                    <a:gd name="connsiteY1" fmla="*/ 0 h 3996353"/>
                    <a:gd name="connsiteX2" fmla="*/ 6350231 w 6350231"/>
                    <a:gd name="connsiteY2" fmla="*/ 3996353 h 3996353"/>
                    <a:gd name="connsiteX3" fmla="*/ 0 w 6350231"/>
                    <a:gd name="connsiteY3" fmla="*/ 3996353 h 3996353"/>
                    <a:gd name="connsiteX4" fmla="*/ 0 w 6350231"/>
                    <a:gd name="connsiteY4" fmla="*/ 0 h 3996353"/>
                    <a:gd name="connsiteX0-1" fmla="*/ 21771 w 6350231"/>
                    <a:gd name="connsiteY0-2" fmla="*/ 0 h 4061668"/>
                    <a:gd name="connsiteX1-3" fmla="*/ 6350231 w 6350231"/>
                    <a:gd name="connsiteY1-4" fmla="*/ 65315 h 4061668"/>
                    <a:gd name="connsiteX2-5" fmla="*/ 6350231 w 6350231"/>
                    <a:gd name="connsiteY2-6" fmla="*/ 4061668 h 4061668"/>
                    <a:gd name="connsiteX3-7" fmla="*/ 0 w 6350231"/>
                    <a:gd name="connsiteY3-8" fmla="*/ 4061668 h 4061668"/>
                    <a:gd name="connsiteX4-9" fmla="*/ 21771 w 6350231"/>
                    <a:gd name="connsiteY4-10" fmla="*/ 0 h 4061668"/>
                    <a:gd name="connsiteX0-11" fmla="*/ 21771 w 6350231"/>
                    <a:gd name="connsiteY0-12" fmla="*/ 0 h 4061668"/>
                    <a:gd name="connsiteX1-13" fmla="*/ 6176060 w 6350231"/>
                    <a:gd name="connsiteY1-14" fmla="*/ 3418115 h 4061668"/>
                    <a:gd name="connsiteX2-15" fmla="*/ 6350231 w 6350231"/>
                    <a:gd name="connsiteY2-16" fmla="*/ 4061668 h 4061668"/>
                    <a:gd name="connsiteX3-17" fmla="*/ 0 w 6350231"/>
                    <a:gd name="connsiteY3-18" fmla="*/ 4061668 h 4061668"/>
                    <a:gd name="connsiteX4-19" fmla="*/ 21771 w 6350231"/>
                    <a:gd name="connsiteY4-20" fmla="*/ 0 h 4061668"/>
                    <a:gd name="connsiteX0-21" fmla="*/ 21771 w 6350231"/>
                    <a:gd name="connsiteY0-22" fmla="*/ 0 h 4061668"/>
                    <a:gd name="connsiteX1-23" fmla="*/ 6176060 w 6350231"/>
                    <a:gd name="connsiteY1-24" fmla="*/ 3418115 h 4061668"/>
                    <a:gd name="connsiteX2-25" fmla="*/ 6350231 w 6350231"/>
                    <a:gd name="connsiteY2-26" fmla="*/ 4061668 h 4061668"/>
                    <a:gd name="connsiteX3-27" fmla="*/ 0 w 6350231"/>
                    <a:gd name="connsiteY3-28" fmla="*/ 4061668 h 4061668"/>
                    <a:gd name="connsiteX4-29" fmla="*/ 21771 w 6350231"/>
                    <a:gd name="connsiteY4-30" fmla="*/ 0 h 4061668"/>
                    <a:gd name="connsiteX0-31" fmla="*/ 21771 w 6350231"/>
                    <a:gd name="connsiteY0-32" fmla="*/ 0 h 4061668"/>
                    <a:gd name="connsiteX1-33" fmla="*/ 4020688 w 6350231"/>
                    <a:gd name="connsiteY1-34" fmla="*/ 1371601 h 4061668"/>
                    <a:gd name="connsiteX2-35" fmla="*/ 6350231 w 6350231"/>
                    <a:gd name="connsiteY2-36" fmla="*/ 4061668 h 4061668"/>
                    <a:gd name="connsiteX3-37" fmla="*/ 0 w 6350231"/>
                    <a:gd name="connsiteY3-38" fmla="*/ 4061668 h 4061668"/>
                    <a:gd name="connsiteX4-39" fmla="*/ 21771 w 6350231"/>
                    <a:gd name="connsiteY4-40" fmla="*/ 0 h 4061668"/>
                    <a:gd name="connsiteX0-41" fmla="*/ 21771 w 6350231"/>
                    <a:gd name="connsiteY0-42" fmla="*/ 0 h 4061668"/>
                    <a:gd name="connsiteX1-43" fmla="*/ 4020688 w 6350231"/>
                    <a:gd name="connsiteY1-44" fmla="*/ 1371601 h 4061668"/>
                    <a:gd name="connsiteX2-45" fmla="*/ 6350231 w 6350231"/>
                    <a:gd name="connsiteY2-46" fmla="*/ 4061668 h 4061668"/>
                    <a:gd name="connsiteX3-47" fmla="*/ 0 w 6350231"/>
                    <a:gd name="connsiteY3-48" fmla="*/ 4061668 h 4061668"/>
                    <a:gd name="connsiteX4-49" fmla="*/ 21771 w 6350231"/>
                    <a:gd name="connsiteY4-50" fmla="*/ 0 h 4061668"/>
                    <a:gd name="connsiteX0-51" fmla="*/ 21771 w 6350231"/>
                    <a:gd name="connsiteY0-52" fmla="*/ 0 h 4061668"/>
                    <a:gd name="connsiteX1-53" fmla="*/ 4020688 w 6350231"/>
                    <a:gd name="connsiteY1-54" fmla="*/ 1371601 h 4061668"/>
                    <a:gd name="connsiteX2-55" fmla="*/ 6228534 w 6350231"/>
                    <a:gd name="connsiteY2-56" fmla="*/ 3548744 h 4061668"/>
                    <a:gd name="connsiteX3-57" fmla="*/ 6350231 w 6350231"/>
                    <a:gd name="connsiteY3-58" fmla="*/ 4061668 h 4061668"/>
                    <a:gd name="connsiteX4-59" fmla="*/ 0 w 6350231"/>
                    <a:gd name="connsiteY4-60" fmla="*/ 4061668 h 4061668"/>
                    <a:gd name="connsiteX5" fmla="*/ 21771 w 6350231"/>
                    <a:gd name="connsiteY5" fmla="*/ 0 h 4061668"/>
                    <a:gd name="connsiteX0-61" fmla="*/ 21771 w 6241374"/>
                    <a:gd name="connsiteY0-62" fmla="*/ 0 h 4410011"/>
                    <a:gd name="connsiteX1-63" fmla="*/ 4020688 w 6241374"/>
                    <a:gd name="connsiteY1-64" fmla="*/ 1371601 h 4410011"/>
                    <a:gd name="connsiteX2-65" fmla="*/ 6228534 w 6241374"/>
                    <a:gd name="connsiteY2-66" fmla="*/ 3548744 h 4410011"/>
                    <a:gd name="connsiteX3-67" fmla="*/ 6241374 w 6241374"/>
                    <a:gd name="connsiteY3-68" fmla="*/ 4410011 h 4410011"/>
                    <a:gd name="connsiteX4-69" fmla="*/ 0 w 6241374"/>
                    <a:gd name="connsiteY4-70" fmla="*/ 4061668 h 4410011"/>
                    <a:gd name="connsiteX5-71" fmla="*/ 21771 w 6241374"/>
                    <a:gd name="connsiteY5-72" fmla="*/ 0 h 4410011"/>
                    <a:gd name="connsiteX0-73" fmla="*/ 21771 w 6241374"/>
                    <a:gd name="connsiteY0-74" fmla="*/ 0 h 4410011"/>
                    <a:gd name="connsiteX1-75" fmla="*/ 4020688 w 6241374"/>
                    <a:gd name="connsiteY1-76" fmla="*/ 1371601 h 4410011"/>
                    <a:gd name="connsiteX2-77" fmla="*/ 6228534 w 6241374"/>
                    <a:gd name="connsiteY2-78" fmla="*/ 3548744 h 4410011"/>
                    <a:gd name="connsiteX3-79" fmla="*/ 6241374 w 6241374"/>
                    <a:gd name="connsiteY3-80" fmla="*/ 4410011 h 4410011"/>
                    <a:gd name="connsiteX4-81" fmla="*/ 0 w 6241374"/>
                    <a:gd name="connsiteY4-82" fmla="*/ 1623268 h 4410011"/>
                    <a:gd name="connsiteX5-83" fmla="*/ 21771 w 6241374"/>
                    <a:gd name="connsiteY5-84" fmla="*/ 0 h 4410011"/>
                    <a:gd name="connsiteX0-85" fmla="*/ 21771 w 6241374"/>
                    <a:gd name="connsiteY0-86" fmla="*/ 0 h 4410011"/>
                    <a:gd name="connsiteX1-87" fmla="*/ 4020688 w 6241374"/>
                    <a:gd name="connsiteY1-88" fmla="*/ 1371601 h 4410011"/>
                    <a:gd name="connsiteX2-89" fmla="*/ 6228534 w 6241374"/>
                    <a:gd name="connsiteY2-90" fmla="*/ 3548744 h 4410011"/>
                    <a:gd name="connsiteX3-91" fmla="*/ 6241374 w 6241374"/>
                    <a:gd name="connsiteY3-92" fmla="*/ 4410011 h 4410011"/>
                    <a:gd name="connsiteX4-93" fmla="*/ 0 w 6241374"/>
                    <a:gd name="connsiteY4-94" fmla="*/ 1623268 h 4410011"/>
                    <a:gd name="connsiteX5-95" fmla="*/ 21771 w 6241374"/>
                    <a:gd name="connsiteY5-96" fmla="*/ 0 h 4410011"/>
                    <a:gd name="connsiteX0-97" fmla="*/ 21771 w 6241374"/>
                    <a:gd name="connsiteY0-98" fmla="*/ 1543 h 4411554"/>
                    <a:gd name="connsiteX1-99" fmla="*/ 4020688 w 6241374"/>
                    <a:gd name="connsiteY1-100" fmla="*/ 1373144 h 4411554"/>
                    <a:gd name="connsiteX2-101" fmla="*/ 6228534 w 6241374"/>
                    <a:gd name="connsiteY2-102" fmla="*/ 3550287 h 4411554"/>
                    <a:gd name="connsiteX3-103" fmla="*/ 6241374 w 6241374"/>
                    <a:gd name="connsiteY3-104" fmla="*/ 4411554 h 4411554"/>
                    <a:gd name="connsiteX4-105" fmla="*/ 0 w 6241374"/>
                    <a:gd name="connsiteY4-106" fmla="*/ 1624811 h 4411554"/>
                    <a:gd name="connsiteX5-107" fmla="*/ 21771 w 6241374"/>
                    <a:gd name="connsiteY5-108" fmla="*/ 1543 h 4411554"/>
                    <a:gd name="connsiteX0-109" fmla="*/ 21771 w 6241374"/>
                    <a:gd name="connsiteY0-110" fmla="*/ 1139 h 4411150"/>
                    <a:gd name="connsiteX1-111" fmla="*/ 4412574 w 6241374"/>
                    <a:gd name="connsiteY1-112" fmla="*/ 1677540 h 4411150"/>
                    <a:gd name="connsiteX2-113" fmla="*/ 6228534 w 6241374"/>
                    <a:gd name="connsiteY2-114" fmla="*/ 3549883 h 4411150"/>
                    <a:gd name="connsiteX3-115" fmla="*/ 6241374 w 6241374"/>
                    <a:gd name="connsiteY3-116" fmla="*/ 4411150 h 4411150"/>
                    <a:gd name="connsiteX4-117" fmla="*/ 0 w 6241374"/>
                    <a:gd name="connsiteY4-118" fmla="*/ 1624407 h 4411150"/>
                    <a:gd name="connsiteX5-119" fmla="*/ 21771 w 6241374"/>
                    <a:gd name="connsiteY5-120" fmla="*/ 1139 h 4411150"/>
                    <a:gd name="connsiteX0-121" fmla="*/ 21771 w 6241374"/>
                    <a:gd name="connsiteY0-122" fmla="*/ 1008 h 4411019"/>
                    <a:gd name="connsiteX1-123" fmla="*/ 4412574 w 6241374"/>
                    <a:gd name="connsiteY1-124" fmla="*/ 1677409 h 4411019"/>
                    <a:gd name="connsiteX2-125" fmla="*/ 6228534 w 6241374"/>
                    <a:gd name="connsiteY2-126" fmla="*/ 3549752 h 4411019"/>
                    <a:gd name="connsiteX3-127" fmla="*/ 6241374 w 6241374"/>
                    <a:gd name="connsiteY3-128" fmla="*/ 4411019 h 4411019"/>
                    <a:gd name="connsiteX4-129" fmla="*/ 0 w 6241374"/>
                    <a:gd name="connsiteY4-130" fmla="*/ 1624276 h 4411019"/>
                    <a:gd name="connsiteX5-131" fmla="*/ 21771 w 6241374"/>
                    <a:gd name="connsiteY5-132" fmla="*/ 1008 h 4411019"/>
                    <a:gd name="connsiteX0-133" fmla="*/ 21771 w 6241374"/>
                    <a:gd name="connsiteY0-134" fmla="*/ 904 h 4410915"/>
                    <a:gd name="connsiteX1-135" fmla="*/ 4412574 w 6241374"/>
                    <a:gd name="connsiteY1-136" fmla="*/ 1677305 h 4410915"/>
                    <a:gd name="connsiteX2-137" fmla="*/ 6228534 w 6241374"/>
                    <a:gd name="connsiteY2-138" fmla="*/ 3549648 h 4410915"/>
                    <a:gd name="connsiteX3-139" fmla="*/ 6241374 w 6241374"/>
                    <a:gd name="connsiteY3-140" fmla="*/ 4410915 h 4410915"/>
                    <a:gd name="connsiteX4-141" fmla="*/ 0 w 6241374"/>
                    <a:gd name="connsiteY4-142" fmla="*/ 1624172 h 4410915"/>
                    <a:gd name="connsiteX5-143" fmla="*/ 21771 w 6241374"/>
                    <a:gd name="connsiteY5-144" fmla="*/ 904 h 4410915"/>
                    <a:gd name="connsiteX0-145" fmla="*/ 21771 w 6241374"/>
                    <a:gd name="connsiteY0-146" fmla="*/ 1092 h 4411103"/>
                    <a:gd name="connsiteX1-147" fmla="*/ 4412574 w 6241374"/>
                    <a:gd name="connsiteY1-148" fmla="*/ 1677493 h 4411103"/>
                    <a:gd name="connsiteX2-149" fmla="*/ 6228534 w 6241374"/>
                    <a:gd name="connsiteY2-150" fmla="*/ 3549836 h 4411103"/>
                    <a:gd name="connsiteX3-151" fmla="*/ 6241374 w 6241374"/>
                    <a:gd name="connsiteY3-152" fmla="*/ 4411103 h 4411103"/>
                    <a:gd name="connsiteX4-153" fmla="*/ 0 w 6241374"/>
                    <a:gd name="connsiteY4-154" fmla="*/ 1624360 h 4411103"/>
                    <a:gd name="connsiteX5-155" fmla="*/ 21771 w 6241374"/>
                    <a:gd name="connsiteY5-156" fmla="*/ 1092 h 4411103"/>
                    <a:gd name="connsiteX0-157" fmla="*/ 21771 w 6241374"/>
                    <a:gd name="connsiteY0-158" fmla="*/ 1494 h 4411505"/>
                    <a:gd name="connsiteX1-159" fmla="*/ 3998917 w 6241374"/>
                    <a:gd name="connsiteY1-160" fmla="*/ 1351323 h 4411505"/>
                    <a:gd name="connsiteX2-161" fmla="*/ 6228534 w 6241374"/>
                    <a:gd name="connsiteY2-162" fmla="*/ 3550238 h 4411505"/>
                    <a:gd name="connsiteX3-163" fmla="*/ 6241374 w 6241374"/>
                    <a:gd name="connsiteY3-164" fmla="*/ 4411505 h 4411505"/>
                    <a:gd name="connsiteX4-165" fmla="*/ 0 w 6241374"/>
                    <a:gd name="connsiteY4-166" fmla="*/ 1624762 h 4411505"/>
                    <a:gd name="connsiteX5-167" fmla="*/ 21771 w 6241374"/>
                    <a:gd name="connsiteY5-168" fmla="*/ 1494 h 4411505"/>
                    <a:gd name="connsiteX0-169" fmla="*/ 21771 w 6241374"/>
                    <a:gd name="connsiteY0-170" fmla="*/ 887 h 4410898"/>
                    <a:gd name="connsiteX1-171" fmla="*/ 3998917 w 6241374"/>
                    <a:gd name="connsiteY1-172" fmla="*/ 1350716 h 4410898"/>
                    <a:gd name="connsiteX2-173" fmla="*/ 6228534 w 6241374"/>
                    <a:gd name="connsiteY2-174" fmla="*/ 3549631 h 4410898"/>
                    <a:gd name="connsiteX3-175" fmla="*/ 6241374 w 6241374"/>
                    <a:gd name="connsiteY3-176" fmla="*/ 4410898 h 4410898"/>
                    <a:gd name="connsiteX4-177" fmla="*/ 0 w 6241374"/>
                    <a:gd name="connsiteY4-178" fmla="*/ 1624155 h 4410898"/>
                    <a:gd name="connsiteX5-179" fmla="*/ 21771 w 6241374"/>
                    <a:gd name="connsiteY5-180" fmla="*/ 887 h 4410898"/>
                    <a:gd name="connsiteX0-181" fmla="*/ 21771 w 6241374"/>
                    <a:gd name="connsiteY0-182" fmla="*/ 927 h 4410938"/>
                    <a:gd name="connsiteX1-183" fmla="*/ 3998917 w 6241374"/>
                    <a:gd name="connsiteY1-184" fmla="*/ 1285442 h 4410938"/>
                    <a:gd name="connsiteX2-185" fmla="*/ 6228534 w 6241374"/>
                    <a:gd name="connsiteY2-186" fmla="*/ 3549671 h 4410938"/>
                    <a:gd name="connsiteX3-187" fmla="*/ 6241374 w 6241374"/>
                    <a:gd name="connsiteY3-188" fmla="*/ 4410938 h 4410938"/>
                    <a:gd name="connsiteX4-189" fmla="*/ 0 w 6241374"/>
                    <a:gd name="connsiteY4-190" fmla="*/ 1624195 h 4410938"/>
                    <a:gd name="connsiteX5-191" fmla="*/ 21771 w 6241374"/>
                    <a:gd name="connsiteY5-192" fmla="*/ 927 h 4410938"/>
                    <a:gd name="connsiteX0-193" fmla="*/ 21771 w 6241374"/>
                    <a:gd name="connsiteY0-194" fmla="*/ 1716 h 4411727"/>
                    <a:gd name="connsiteX1-195" fmla="*/ 3998917 w 6241374"/>
                    <a:gd name="connsiteY1-196" fmla="*/ 1286231 h 4411727"/>
                    <a:gd name="connsiteX2-197" fmla="*/ 5901963 w 6241374"/>
                    <a:gd name="connsiteY2-198" fmla="*/ 3550460 h 4411727"/>
                    <a:gd name="connsiteX3-199" fmla="*/ 6241374 w 6241374"/>
                    <a:gd name="connsiteY3-200" fmla="*/ 4411727 h 4411727"/>
                    <a:gd name="connsiteX4-201" fmla="*/ 0 w 6241374"/>
                    <a:gd name="connsiteY4-202" fmla="*/ 1624984 h 4411727"/>
                    <a:gd name="connsiteX5-203" fmla="*/ 21771 w 6241374"/>
                    <a:gd name="connsiteY5-204" fmla="*/ 1716 h 4411727"/>
                    <a:gd name="connsiteX0-205" fmla="*/ 21771 w 6250305"/>
                    <a:gd name="connsiteY0-206" fmla="*/ 1732 h 4411743"/>
                    <a:gd name="connsiteX1-207" fmla="*/ 3998917 w 6250305"/>
                    <a:gd name="connsiteY1-208" fmla="*/ 1286247 h 4411743"/>
                    <a:gd name="connsiteX2-209" fmla="*/ 6250305 w 6250305"/>
                    <a:gd name="connsiteY2-210" fmla="*/ 3594019 h 4411743"/>
                    <a:gd name="connsiteX3-211" fmla="*/ 6241374 w 6250305"/>
                    <a:gd name="connsiteY3-212" fmla="*/ 4411743 h 4411743"/>
                    <a:gd name="connsiteX4-213" fmla="*/ 0 w 6250305"/>
                    <a:gd name="connsiteY4-214" fmla="*/ 1625000 h 4411743"/>
                    <a:gd name="connsiteX5-215" fmla="*/ 21771 w 6250305"/>
                    <a:gd name="connsiteY5-216" fmla="*/ 1732 h 4411743"/>
                    <a:gd name="connsiteX0-217" fmla="*/ 21771 w 6250305"/>
                    <a:gd name="connsiteY0-218" fmla="*/ 1732 h 4411743"/>
                    <a:gd name="connsiteX1-219" fmla="*/ 3998917 w 6250305"/>
                    <a:gd name="connsiteY1-220" fmla="*/ 1286247 h 4411743"/>
                    <a:gd name="connsiteX2-221" fmla="*/ 6250305 w 6250305"/>
                    <a:gd name="connsiteY2-222" fmla="*/ 3594019 h 4411743"/>
                    <a:gd name="connsiteX3-223" fmla="*/ 6241374 w 6250305"/>
                    <a:gd name="connsiteY3-224" fmla="*/ 4411743 h 4411743"/>
                    <a:gd name="connsiteX4-225" fmla="*/ 0 w 6250305"/>
                    <a:gd name="connsiteY4-226" fmla="*/ 1625000 h 4411743"/>
                    <a:gd name="connsiteX5-227" fmla="*/ 21771 w 6250305"/>
                    <a:gd name="connsiteY5-228" fmla="*/ 1732 h 4411743"/>
                    <a:gd name="connsiteX0-229" fmla="*/ 43542 w 6272076"/>
                    <a:gd name="connsiteY0-230" fmla="*/ 1732 h 4411743"/>
                    <a:gd name="connsiteX1-231" fmla="*/ 4020688 w 6272076"/>
                    <a:gd name="connsiteY1-232" fmla="*/ 1286247 h 4411743"/>
                    <a:gd name="connsiteX2-233" fmla="*/ 6272076 w 6272076"/>
                    <a:gd name="connsiteY2-234" fmla="*/ 3594019 h 4411743"/>
                    <a:gd name="connsiteX3-235" fmla="*/ 6263145 w 6272076"/>
                    <a:gd name="connsiteY3-236" fmla="*/ 4411743 h 4411743"/>
                    <a:gd name="connsiteX4-237" fmla="*/ 0 w 6272076"/>
                    <a:gd name="connsiteY4-238" fmla="*/ 1516142 h 4411743"/>
                    <a:gd name="connsiteX5-239" fmla="*/ 43542 w 6272076"/>
                    <a:gd name="connsiteY5-240" fmla="*/ 1732 h 4411743"/>
                    <a:gd name="connsiteX0-241" fmla="*/ 43542 w 6272076"/>
                    <a:gd name="connsiteY0-242" fmla="*/ 1732 h 4411743"/>
                    <a:gd name="connsiteX1-243" fmla="*/ 4020688 w 6272076"/>
                    <a:gd name="connsiteY1-244" fmla="*/ 1286247 h 4411743"/>
                    <a:gd name="connsiteX2-245" fmla="*/ 6272076 w 6272076"/>
                    <a:gd name="connsiteY2-246" fmla="*/ 3594019 h 4411743"/>
                    <a:gd name="connsiteX3-247" fmla="*/ 6263145 w 6272076"/>
                    <a:gd name="connsiteY3-248" fmla="*/ 4411743 h 4411743"/>
                    <a:gd name="connsiteX4-249" fmla="*/ 0 w 6272076"/>
                    <a:gd name="connsiteY4-250" fmla="*/ 1516142 h 4411743"/>
                    <a:gd name="connsiteX5-251" fmla="*/ 43542 w 6272076"/>
                    <a:gd name="connsiteY5-252" fmla="*/ 1732 h 4411743"/>
                    <a:gd name="connsiteX0-253" fmla="*/ 21771 w 6250305"/>
                    <a:gd name="connsiteY0-254" fmla="*/ 1732 h 4411743"/>
                    <a:gd name="connsiteX1-255" fmla="*/ 3998917 w 6250305"/>
                    <a:gd name="connsiteY1-256" fmla="*/ 1286247 h 4411743"/>
                    <a:gd name="connsiteX2-257" fmla="*/ 6250305 w 6250305"/>
                    <a:gd name="connsiteY2-258" fmla="*/ 3594019 h 4411743"/>
                    <a:gd name="connsiteX3-259" fmla="*/ 6241374 w 6250305"/>
                    <a:gd name="connsiteY3-260" fmla="*/ 4411743 h 4411743"/>
                    <a:gd name="connsiteX4-261" fmla="*/ 0 w 6250305"/>
                    <a:gd name="connsiteY4-262" fmla="*/ 1537914 h 4411743"/>
                    <a:gd name="connsiteX5-263" fmla="*/ 21771 w 6250305"/>
                    <a:gd name="connsiteY5-264" fmla="*/ 1732 h 4411743"/>
                    <a:gd name="connsiteX0-265" fmla="*/ 0 w 6228534"/>
                    <a:gd name="connsiteY0-266" fmla="*/ 1732 h 4411743"/>
                    <a:gd name="connsiteX1-267" fmla="*/ 3977146 w 6228534"/>
                    <a:gd name="connsiteY1-268" fmla="*/ 1286247 h 4411743"/>
                    <a:gd name="connsiteX2-269" fmla="*/ 6228534 w 6228534"/>
                    <a:gd name="connsiteY2-270" fmla="*/ 3594019 h 4411743"/>
                    <a:gd name="connsiteX3-271" fmla="*/ 6219603 w 6228534"/>
                    <a:gd name="connsiteY3-272" fmla="*/ 4411743 h 4411743"/>
                    <a:gd name="connsiteX4-273" fmla="*/ 21772 w 6228534"/>
                    <a:gd name="connsiteY4-274" fmla="*/ 1385514 h 4411743"/>
                    <a:gd name="connsiteX5-275" fmla="*/ 0 w 6228534"/>
                    <a:gd name="connsiteY5-276" fmla="*/ 1732 h 4411743"/>
                    <a:gd name="connsiteX0-277" fmla="*/ 0 w 6228534"/>
                    <a:gd name="connsiteY0-278" fmla="*/ 1732 h 4411743"/>
                    <a:gd name="connsiteX1-279" fmla="*/ 3977146 w 6228534"/>
                    <a:gd name="connsiteY1-280" fmla="*/ 1286247 h 4411743"/>
                    <a:gd name="connsiteX2-281" fmla="*/ 6228534 w 6228534"/>
                    <a:gd name="connsiteY2-282" fmla="*/ 3594019 h 4411743"/>
                    <a:gd name="connsiteX3-283" fmla="*/ 6219603 w 6228534"/>
                    <a:gd name="connsiteY3-284" fmla="*/ 4411743 h 4411743"/>
                    <a:gd name="connsiteX4-285" fmla="*/ 1 w 6228534"/>
                    <a:gd name="connsiteY4-286" fmla="*/ 1320200 h 4411743"/>
                    <a:gd name="connsiteX5-287" fmla="*/ 0 w 6228534"/>
                    <a:gd name="connsiteY5-288" fmla="*/ 1732 h 4411743"/>
                    <a:gd name="connsiteX0-289" fmla="*/ 0 w 6228534"/>
                    <a:gd name="connsiteY0-290" fmla="*/ 835 h 4410846"/>
                    <a:gd name="connsiteX1-291" fmla="*/ 3977146 w 6228534"/>
                    <a:gd name="connsiteY1-292" fmla="*/ 1285350 h 4410846"/>
                    <a:gd name="connsiteX2-293" fmla="*/ 6228534 w 6228534"/>
                    <a:gd name="connsiteY2-294" fmla="*/ 3593122 h 4410846"/>
                    <a:gd name="connsiteX3-295" fmla="*/ 6219603 w 6228534"/>
                    <a:gd name="connsiteY3-296" fmla="*/ 4410846 h 4410846"/>
                    <a:gd name="connsiteX4-297" fmla="*/ 1 w 6228534"/>
                    <a:gd name="connsiteY4-298" fmla="*/ 1319303 h 4410846"/>
                    <a:gd name="connsiteX5-299" fmla="*/ 0 w 6228534"/>
                    <a:gd name="connsiteY5-300" fmla="*/ 835 h 4410846"/>
                    <a:gd name="connsiteX0-301" fmla="*/ 0 w 6228534"/>
                    <a:gd name="connsiteY0-302" fmla="*/ 1766 h 4411777"/>
                    <a:gd name="connsiteX1-303" fmla="*/ 3977146 w 6228534"/>
                    <a:gd name="connsiteY1-304" fmla="*/ 1286281 h 4411777"/>
                    <a:gd name="connsiteX2-305" fmla="*/ 6228534 w 6228534"/>
                    <a:gd name="connsiteY2-306" fmla="*/ 3681138 h 4411777"/>
                    <a:gd name="connsiteX3-307" fmla="*/ 6219603 w 6228534"/>
                    <a:gd name="connsiteY3-308" fmla="*/ 4411777 h 4411777"/>
                    <a:gd name="connsiteX4-309" fmla="*/ 1 w 6228534"/>
                    <a:gd name="connsiteY4-310" fmla="*/ 1320234 h 4411777"/>
                    <a:gd name="connsiteX5-311" fmla="*/ 0 w 6228534"/>
                    <a:gd name="connsiteY5-312" fmla="*/ 1766 h 4411777"/>
                    <a:gd name="connsiteX0-313" fmla="*/ 0 w 6228534"/>
                    <a:gd name="connsiteY0-314" fmla="*/ 731 h 4410742"/>
                    <a:gd name="connsiteX1-315" fmla="*/ 3977146 w 6228534"/>
                    <a:gd name="connsiteY1-316" fmla="*/ 1285246 h 4410742"/>
                    <a:gd name="connsiteX2-317" fmla="*/ 6228534 w 6228534"/>
                    <a:gd name="connsiteY2-318" fmla="*/ 3680103 h 4410742"/>
                    <a:gd name="connsiteX3-319" fmla="*/ 6219603 w 6228534"/>
                    <a:gd name="connsiteY3-320" fmla="*/ 4410742 h 4410742"/>
                    <a:gd name="connsiteX4-321" fmla="*/ 1 w 6228534"/>
                    <a:gd name="connsiteY4-322" fmla="*/ 1319199 h 4410742"/>
                    <a:gd name="connsiteX5-323" fmla="*/ 0 w 6228534"/>
                    <a:gd name="connsiteY5-324" fmla="*/ 731 h 4410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6228534" h="4410742">
                      <a:moveTo>
                        <a:pt x="0" y="731"/>
                      </a:moveTo>
                      <a:cubicBezTo>
                        <a:pt x="670115" y="-41213"/>
                        <a:pt x="2133514" y="1738817"/>
                        <a:pt x="3977146" y="1285246"/>
                      </a:cubicBezTo>
                      <a:cubicBezTo>
                        <a:pt x="5147921" y="997211"/>
                        <a:pt x="5858420" y="3173701"/>
                        <a:pt x="6228534" y="3680103"/>
                      </a:cubicBezTo>
                      <a:lnTo>
                        <a:pt x="6219603" y="4410742"/>
                      </a:lnTo>
                      <a:lnTo>
                        <a:pt x="1" y="1319199"/>
                      </a:lnTo>
                      <a:cubicBezTo>
                        <a:pt x="1" y="879710"/>
                        <a:pt x="0" y="440220"/>
                        <a:pt x="0" y="731"/>
                      </a:cubicBezTo>
                      <a:close/>
                    </a:path>
                  </a:pathLst>
                </a:custGeom>
                <a:gradFill>
                  <a:gsLst>
                    <a:gs pos="62000">
                      <a:srgbClr val="E3E2EA">
                        <a:alpha val="84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77000"/>
                      </a:schemeClr>
                    </a:gs>
                    <a:gs pos="100000">
                      <a:srgbClr val="C4BFD1">
                        <a:alpha val="84000"/>
                      </a:srgbClr>
                    </a:gs>
                  </a:gsLst>
                  <a:lin ang="135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 rot="17880000">
                  <a:off x="2866879" y="-1578977"/>
                  <a:ext cx="1391634" cy="785946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solidFill>
                  <a:srgbClr val="DC2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4"/>
                <p:cNvSpPr/>
                <p:nvPr/>
              </p:nvSpPr>
              <p:spPr>
                <a:xfrm rot="20353975">
                  <a:off x="6128308" y="4463738"/>
                  <a:ext cx="990914" cy="635025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90914" h="642437">
                      <a:moveTo>
                        <a:pt x="0" y="642437"/>
                      </a:moveTo>
                      <a:lnTo>
                        <a:pt x="256158" y="0"/>
                      </a:lnTo>
                      <a:lnTo>
                        <a:pt x="990914" y="0"/>
                      </a:lnTo>
                      <a:lnTo>
                        <a:pt x="738737" y="608705"/>
                      </a:lnTo>
                      <a:lnTo>
                        <a:pt x="0" y="642437"/>
                      </a:lnTo>
                      <a:close/>
                    </a:path>
                  </a:pathLst>
                </a:custGeom>
                <a:gradFill flip="none" rotWithShape="1">
                  <a:gsLst>
                    <a:gs pos="61500">
                      <a:srgbClr val="E3E2EA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4BFD1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 rot="17880000">
                  <a:off x="2865944" y="-1707025"/>
                  <a:ext cx="1391634" cy="787680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5384"/>
                    </a:gs>
                    <a:gs pos="50500">
                      <a:srgbClr val="FF5182"/>
                    </a:gs>
                    <a:gs pos="100000">
                      <a:srgbClr val="FF8AA5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4"/>
                <p:cNvSpPr/>
                <p:nvPr/>
              </p:nvSpPr>
              <p:spPr>
                <a:xfrm rot="20353975">
                  <a:off x="6238128" y="4317295"/>
                  <a:ext cx="790926" cy="117173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  <a:gd name="connsiteX0-31" fmla="*/ 0 w 770171"/>
                    <a:gd name="connsiteY0-32" fmla="*/ 633596 h 633594"/>
                    <a:gd name="connsiteX1-33" fmla="*/ 35415 w 770171"/>
                    <a:gd name="connsiteY1-34" fmla="*/ 0 h 633594"/>
                    <a:gd name="connsiteX2-35" fmla="*/ 770171 w 770171"/>
                    <a:gd name="connsiteY2-36" fmla="*/ 0 h 633594"/>
                    <a:gd name="connsiteX3-37" fmla="*/ 517994 w 770171"/>
                    <a:gd name="connsiteY3-38" fmla="*/ 608705 h 633594"/>
                    <a:gd name="connsiteX4-39" fmla="*/ 0 w 770171"/>
                    <a:gd name="connsiteY4-40" fmla="*/ 633596 h 633594"/>
                    <a:gd name="connsiteX0-41" fmla="*/ 0 w 784421"/>
                    <a:gd name="connsiteY0-42" fmla="*/ 607923 h 608704"/>
                    <a:gd name="connsiteX1-43" fmla="*/ 49665 w 784421"/>
                    <a:gd name="connsiteY1-44" fmla="*/ 0 h 608704"/>
                    <a:gd name="connsiteX2-45" fmla="*/ 784421 w 784421"/>
                    <a:gd name="connsiteY2-46" fmla="*/ 0 h 608704"/>
                    <a:gd name="connsiteX3-47" fmla="*/ 532244 w 784421"/>
                    <a:gd name="connsiteY3-48" fmla="*/ 608705 h 608704"/>
                    <a:gd name="connsiteX4-49" fmla="*/ 0 w 784421"/>
                    <a:gd name="connsiteY4-50" fmla="*/ 607923 h 608704"/>
                    <a:gd name="connsiteX0-51" fmla="*/ 0 w 784421"/>
                    <a:gd name="connsiteY0-52" fmla="*/ 607923 h 607925"/>
                    <a:gd name="connsiteX1-53" fmla="*/ 49665 w 784421"/>
                    <a:gd name="connsiteY1-54" fmla="*/ 0 h 607925"/>
                    <a:gd name="connsiteX2-55" fmla="*/ 784421 w 784421"/>
                    <a:gd name="connsiteY2-56" fmla="*/ 0 h 607925"/>
                    <a:gd name="connsiteX3-57" fmla="*/ 731611 w 784421"/>
                    <a:gd name="connsiteY3-58" fmla="*/ 561367 h 607925"/>
                    <a:gd name="connsiteX4-59" fmla="*/ 0 w 784421"/>
                    <a:gd name="connsiteY4-60" fmla="*/ 607923 h 607925"/>
                    <a:gd name="connsiteX0-61" fmla="*/ 0 w 784421"/>
                    <a:gd name="connsiteY0-62" fmla="*/ 607923 h 607925"/>
                    <a:gd name="connsiteX1-63" fmla="*/ 39348 w 784421"/>
                    <a:gd name="connsiteY1-64" fmla="*/ 79077 h 607925"/>
                    <a:gd name="connsiteX2-65" fmla="*/ 784421 w 784421"/>
                    <a:gd name="connsiteY2-66" fmla="*/ 0 h 607925"/>
                    <a:gd name="connsiteX3-67" fmla="*/ 731611 w 784421"/>
                    <a:gd name="connsiteY3-68" fmla="*/ 561367 h 607925"/>
                    <a:gd name="connsiteX4-69" fmla="*/ 0 w 784421"/>
                    <a:gd name="connsiteY4-70" fmla="*/ 607923 h 607925"/>
                    <a:gd name="connsiteX0-71" fmla="*/ 0 w 784421"/>
                    <a:gd name="connsiteY0-72" fmla="*/ 607923 h 607925"/>
                    <a:gd name="connsiteX1-73" fmla="*/ 44261 w 784421"/>
                    <a:gd name="connsiteY1-74" fmla="*/ 68453 h 607925"/>
                    <a:gd name="connsiteX2-75" fmla="*/ 784421 w 784421"/>
                    <a:gd name="connsiteY2-76" fmla="*/ 0 h 607925"/>
                    <a:gd name="connsiteX3-77" fmla="*/ 731611 w 784421"/>
                    <a:gd name="connsiteY3-78" fmla="*/ 561367 h 607925"/>
                    <a:gd name="connsiteX4-79" fmla="*/ 0 w 784421"/>
                    <a:gd name="connsiteY4-80" fmla="*/ 607923 h 607925"/>
                    <a:gd name="connsiteX0-81" fmla="*/ 0 w 796459"/>
                    <a:gd name="connsiteY0-82" fmla="*/ 605567 h 605566"/>
                    <a:gd name="connsiteX1-83" fmla="*/ 56299 w 796459"/>
                    <a:gd name="connsiteY1-84" fmla="*/ 68453 h 605566"/>
                    <a:gd name="connsiteX2-85" fmla="*/ 796459 w 796459"/>
                    <a:gd name="connsiteY2-86" fmla="*/ 0 h 605566"/>
                    <a:gd name="connsiteX3-87" fmla="*/ 743649 w 796459"/>
                    <a:gd name="connsiteY3-88" fmla="*/ 561367 h 605566"/>
                    <a:gd name="connsiteX4-89" fmla="*/ 0 w 796459"/>
                    <a:gd name="connsiteY4-90" fmla="*/ 605567 h 605566"/>
                    <a:gd name="connsiteX0-91" fmla="*/ 0 w 790926"/>
                    <a:gd name="connsiteY0-92" fmla="*/ 616608 h 616606"/>
                    <a:gd name="connsiteX1-93" fmla="*/ 50766 w 790926"/>
                    <a:gd name="connsiteY1-94" fmla="*/ 68453 h 616606"/>
                    <a:gd name="connsiteX2-95" fmla="*/ 790926 w 790926"/>
                    <a:gd name="connsiteY2-96" fmla="*/ 0 h 616606"/>
                    <a:gd name="connsiteX3-97" fmla="*/ 738116 w 790926"/>
                    <a:gd name="connsiteY3-98" fmla="*/ 561367 h 616606"/>
                    <a:gd name="connsiteX4-99" fmla="*/ 0 w 790926"/>
                    <a:gd name="connsiteY4-100" fmla="*/ 616608 h 616606"/>
                    <a:gd name="connsiteX0-101" fmla="*/ 0 w 790926"/>
                    <a:gd name="connsiteY0-102" fmla="*/ 616608 h 616606"/>
                    <a:gd name="connsiteX1-103" fmla="*/ 50766 w 790926"/>
                    <a:gd name="connsiteY1-104" fmla="*/ 68453 h 616606"/>
                    <a:gd name="connsiteX2-105" fmla="*/ 790926 w 790926"/>
                    <a:gd name="connsiteY2-106" fmla="*/ 0 h 616606"/>
                    <a:gd name="connsiteX3-107" fmla="*/ 740883 w 790926"/>
                    <a:gd name="connsiteY3-108" fmla="*/ 566888 h 616606"/>
                    <a:gd name="connsiteX4-109" fmla="*/ 0 w 790926"/>
                    <a:gd name="connsiteY4-110" fmla="*/ 616608 h 6166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0926" h="616606">
                      <a:moveTo>
                        <a:pt x="0" y="616608"/>
                      </a:moveTo>
                      <a:lnTo>
                        <a:pt x="50766" y="68453"/>
                      </a:lnTo>
                      <a:lnTo>
                        <a:pt x="790926" y="0"/>
                      </a:lnTo>
                      <a:lnTo>
                        <a:pt x="740883" y="566888"/>
                      </a:lnTo>
                      <a:lnTo>
                        <a:pt x="0" y="616608"/>
                      </a:lnTo>
                      <a:close/>
                    </a:path>
                  </a:pathLst>
                </a:custGeom>
                <a:solidFill>
                  <a:srgbClr val="C31F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151469" y="2977667"/>
            <a:ext cx="5572538" cy="1803678"/>
            <a:chOff x="1151469" y="2977667"/>
            <a:chExt cx="5572538" cy="1803678"/>
          </a:xfrm>
        </p:grpSpPr>
        <p:grpSp>
          <p:nvGrpSpPr>
            <p:cNvPr id="56" name="组合 55"/>
            <p:cNvGrpSpPr/>
            <p:nvPr/>
          </p:nvGrpSpPr>
          <p:grpSpPr>
            <a:xfrm>
              <a:off x="1151469" y="2977667"/>
              <a:ext cx="5572538" cy="1803678"/>
              <a:chOff x="650256" y="442119"/>
              <a:chExt cx="6471826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1" name="î$ḻîḑè"/>
              <p:cNvSpPr/>
              <p:nvPr/>
            </p:nvSpPr>
            <p:spPr bwMode="auto">
              <a:xfrm>
                <a:off x="2249566" y="1579958"/>
                <a:ext cx="4872516" cy="423055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4" name="íṣľíḓé"/>
            <p:cNvSpPr/>
            <p:nvPr/>
          </p:nvSpPr>
          <p:spPr>
            <a:xfrm>
              <a:off x="2831219" y="3136280"/>
              <a:ext cx="3585119" cy="682053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r>
                <a:rPr lang="zh-CN" altLang="en-US" sz="44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半年完成情况</a:t>
              </a:r>
              <a:endParaRPr lang="zh-CN" altLang="en-US" sz="44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ï$ḻïḑè"/>
          <p:cNvGrpSpPr/>
          <p:nvPr/>
        </p:nvGrpSpPr>
        <p:grpSpPr>
          <a:xfrm>
            <a:off x="1938984" y="4752637"/>
            <a:ext cx="4060185" cy="1356820"/>
            <a:chOff x="1744775" y="4158980"/>
            <a:chExt cx="4230512" cy="1413739"/>
          </a:xfrm>
        </p:grpSpPr>
        <p:sp>
          <p:nvSpPr>
            <p:cNvPr id="46" name="ïṥliḓè"/>
            <p:cNvSpPr/>
            <p:nvPr/>
          </p:nvSpPr>
          <p:spPr>
            <a:xfrm>
              <a:off x="1744775" y="4158980"/>
              <a:ext cx="4230512" cy="141373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7" name="íşļiḍe"/>
            <p:cNvSpPr/>
            <p:nvPr/>
          </p:nvSpPr>
          <p:spPr>
            <a:xfrm>
              <a:off x="1899492" y="4158980"/>
              <a:ext cx="3795138" cy="141373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1319" y="344172"/>
            <a:ext cx="10749363" cy="831611"/>
            <a:chOff x="721319" y="344172"/>
            <a:chExt cx="10749363" cy="831611"/>
          </a:xfrm>
        </p:grpSpPr>
        <p:grpSp>
          <p:nvGrpSpPr>
            <p:cNvPr id="29" name="组合 28"/>
            <p:cNvGrpSpPr/>
            <p:nvPr/>
          </p:nvGrpSpPr>
          <p:grpSpPr>
            <a:xfrm>
              <a:off x="721319" y="344172"/>
              <a:ext cx="10749363" cy="786206"/>
              <a:chOff x="650256" y="442119"/>
              <a:chExt cx="28640411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0" name="î$ḻîḑè"/>
              <p:cNvSpPr/>
              <p:nvPr/>
            </p:nvSpPr>
            <p:spPr bwMode="auto">
              <a:xfrm>
                <a:off x="2249565" y="1579957"/>
                <a:ext cx="27041102" cy="469096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3" name="íṣľíḓé"/>
            <p:cNvSpPr/>
            <p:nvPr/>
          </p:nvSpPr>
          <p:spPr>
            <a:xfrm>
              <a:off x="7205472" y="524934"/>
              <a:ext cx="3240761" cy="6508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32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半年完成情况</a:t>
              </a:r>
              <a:endParaRPr lang="zh-CN" altLang="en-US" sz="32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íṧľîḑê"/>
          <p:cNvGrpSpPr/>
          <p:nvPr/>
        </p:nvGrpSpPr>
        <p:grpSpPr>
          <a:xfrm>
            <a:off x="7412166" y="1751974"/>
            <a:ext cx="4040698" cy="1062720"/>
            <a:chOff x="7479790" y="1365407"/>
            <a:chExt cx="4040698" cy="1062720"/>
          </a:xfrm>
        </p:grpSpPr>
        <p:grpSp>
          <p:nvGrpSpPr>
            <p:cNvPr id="49" name="íṥliḍê"/>
            <p:cNvGrpSpPr/>
            <p:nvPr/>
          </p:nvGrpSpPr>
          <p:grpSpPr>
            <a:xfrm>
              <a:off x="7479790" y="1541479"/>
              <a:ext cx="475490" cy="475488"/>
              <a:chOff x="5839622" y="2191652"/>
              <a:chExt cx="522378" cy="522378"/>
            </a:xfrm>
          </p:grpSpPr>
          <p:sp>
            <p:nvSpPr>
              <p:cNvPr id="53" name="ísľidé"/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ïṧļide"/>
              <p:cNvSpPr/>
              <p:nvPr/>
            </p:nvSpPr>
            <p:spPr bwMode="auto">
              <a:xfrm>
                <a:off x="5956802" y="2306549"/>
                <a:ext cx="288018" cy="292579"/>
              </a:xfrm>
              <a:custGeom>
                <a:avLst/>
                <a:gdLst>
                  <a:gd name="connsiteX0" fmla="*/ 149604 w 577154"/>
                  <a:gd name="connsiteY0" fmla="*/ 536234 h 586292"/>
                  <a:gd name="connsiteX1" fmla="*/ 214914 w 577154"/>
                  <a:gd name="connsiteY1" fmla="*/ 562021 h 586292"/>
                  <a:gd name="connsiteX2" fmla="*/ 211877 w 577154"/>
                  <a:gd name="connsiteY2" fmla="*/ 559746 h 586292"/>
                  <a:gd name="connsiteX3" fmla="*/ 202004 w 577154"/>
                  <a:gd name="connsiteY3" fmla="*/ 554437 h 586292"/>
                  <a:gd name="connsiteX4" fmla="*/ 196688 w 577154"/>
                  <a:gd name="connsiteY4" fmla="*/ 551403 h 586292"/>
                  <a:gd name="connsiteX5" fmla="*/ 184537 w 577154"/>
                  <a:gd name="connsiteY5" fmla="*/ 543818 h 586292"/>
                  <a:gd name="connsiteX6" fmla="*/ 177702 w 577154"/>
                  <a:gd name="connsiteY6" fmla="*/ 538509 h 586292"/>
                  <a:gd name="connsiteX7" fmla="*/ 173905 w 577154"/>
                  <a:gd name="connsiteY7" fmla="*/ 536234 h 586292"/>
                  <a:gd name="connsiteX8" fmla="*/ 299943 w 577154"/>
                  <a:gd name="connsiteY8" fmla="*/ 499816 h 586292"/>
                  <a:gd name="connsiteX9" fmla="*/ 318939 w 577154"/>
                  <a:gd name="connsiteY9" fmla="*/ 500576 h 586292"/>
                  <a:gd name="connsiteX10" fmla="*/ 329576 w 577154"/>
                  <a:gd name="connsiteY10" fmla="*/ 511222 h 586292"/>
                  <a:gd name="connsiteX11" fmla="*/ 319698 w 577154"/>
                  <a:gd name="connsiteY11" fmla="*/ 521108 h 586292"/>
                  <a:gd name="connsiteX12" fmla="*/ 318939 w 577154"/>
                  <a:gd name="connsiteY12" fmla="*/ 521108 h 586292"/>
                  <a:gd name="connsiteX13" fmla="*/ 297663 w 577154"/>
                  <a:gd name="connsiteY13" fmla="*/ 519587 h 586292"/>
                  <a:gd name="connsiteX14" fmla="*/ 288545 w 577154"/>
                  <a:gd name="connsiteY14" fmla="*/ 508941 h 586292"/>
                  <a:gd name="connsiteX15" fmla="*/ 299943 w 577154"/>
                  <a:gd name="connsiteY15" fmla="*/ 499816 h 586292"/>
                  <a:gd name="connsiteX16" fmla="*/ 88851 w 577154"/>
                  <a:gd name="connsiteY16" fmla="*/ 485417 h 586292"/>
                  <a:gd name="connsiteX17" fmla="*/ 119987 w 577154"/>
                  <a:gd name="connsiteY17" fmla="*/ 515755 h 586292"/>
                  <a:gd name="connsiteX18" fmla="*/ 150364 w 577154"/>
                  <a:gd name="connsiteY18" fmla="*/ 515755 h 586292"/>
                  <a:gd name="connsiteX19" fmla="*/ 148085 w 577154"/>
                  <a:gd name="connsiteY19" fmla="*/ 513480 h 586292"/>
                  <a:gd name="connsiteX20" fmla="*/ 142010 w 577154"/>
                  <a:gd name="connsiteY20" fmla="*/ 507412 h 586292"/>
                  <a:gd name="connsiteX21" fmla="*/ 136694 w 577154"/>
                  <a:gd name="connsiteY21" fmla="*/ 501344 h 586292"/>
                  <a:gd name="connsiteX22" fmla="*/ 127581 w 577154"/>
                  <a:gd name="connsiteY22" fmla="*/ 489967 h 586292"/>
                  <a:gd name="connsiteX23" fmla="*/ 123784 w 577154"/>
                  <a:gd name="connsiteY23" fmla="*/ 485417 h 586292"/>
                  <a:gd name="connsiteX24" fmla="*/ 399912 w 577154"/>
                  <a:gd name="connsiteY24" fmla="*/ 482256 h 586292"/>
                  <a:gd name="connsiteX25" fmla="*/ 405611 w 577154"/>
                  <a:gd name="connsiteY25" fmla="*/ 486996 h 586292"/>
                  <a:gd name="connsiteX26" fmla="*/ 401812 w 577154"/>
                  <a:gd name="connsiteY26" fmla="*/ 500648 h 586292"/>
                  <a:gd name="connsiteX27" fmla="*/ 382056 w 577154"/>
                  <a:gd name="connsiteY27" fmla="*/ 509750 h 586292"/>
                  <a:gd name="connsiteX28" fmla="*/ 378257 w 577154"/>
                  <a:gd name="connsiteY28" fmla="*/ 510508 h 586292"/>
                  <a:gd name="connsiteX29" fmla="*/ 369139 w 577154"/>
                  <a:gd name="connsiteY29" fmla="*/ 503682 h 586292"/>
                  <a:gd name="connsiteX30" fmla="*/ 375217 w 577154"/>
                  <a:gd name="connsiteY30" fmla="*/ 490789 h 586292"/>
                  <a:gd name="connsiteX31" fmla="*/ 391934 w 577154"/>
                  <a:gd name="connsiteY31" fmla="*/ 483204 h 586292"/>
                  <a:gd name="connsiteX32" fmla="*/ 399912 w 577154"/>
                  <a:gd name="connsiteY32" fmla="*/ 482256 h 586292"/>
                  <a:gd name="connsiteX33" fmla="*/ 229351 w 577154"/>
                  <a:gd name="connsiteY33" fmla="*/ 474063 h 586292"/>
                  <a:gd name="connsiteX34" fmla="*/ 246091 w 577154"/>
                  <a:gd name="connsiteY34" fmla="*/ 483157 h 586292"/>
                  <a:gd name="connsiteX35" fmla="*/ 250656 w 577154"/>
                  <a:gd name="connsiteY35" fmla="*/ 496797 h 586292"/>
                  <a:gd name="connsiteX36" fmla="*/ 241525 w 577154"/>
                  <a:gd name="connsiteY36" fmla="*/ 502101 h 586292"/>
                  <a:gd name="connsiteX37" fmla="*/ 236960 w 577154"/>
                  <a:gd name="connsiteY37" fmla="*/ 501343 h 586292"/>
                  <a:gd name="connsiteX38" fmla="*/ 218698 w 577154"/>
                  <a:gd name="connsiteY38" fmla="*/ 490735 h 586292"/>
                  <a:gd name="connsiteX39" fmla="*/ 215654 w 577154"/>
                  <a:gd name="connsiteY39" fmla="*/ 477094 h 586292"/>
                  <a:gd name="connsiteX40" fmla="*/ 229351 w 577154"/>
                  <a:gd name="connsiteY40" fmla="*/ 474063 h 586292"/>
                  <a:gd name="connsiteX41" fmla="*/ 464745 w 577154"/>
                  <a:gd name="connsiteY41" fmla="*/ 433889 h 586292"/>
                  <a:gd name="connsiteX42" fmla="*/ 466262 w 577154"/>
                  <a:gd name="connsiteY42" fmla="*/ 447550 h 586292"/>
                  <a:gd name="connsiteX43" fmla="*/ 451842 w 577154"/>
                  <a:gd name="connsiteY43" fmla="*/ 463488 h 586292"/>
                  <a:gd name="connsiteX44" fmla="*/ 445012 w 577154"/>
                  <a:gd name="connsiteY44" fmla="*/ 466524 h 586292"/>
                  <a:gd name="connsiteX45" fmla="*/ 438181 w 577154"/>
                  <a:gd name="connsiteY45" fmla="*/ 463488 h 586292"/>
                  <a:gd name="connsiteX46" fmla="*/ 438181 w 577154"/>
                  <a:gd name="connsiteY46" fmla="*/ 449068 h 586292"/>
                  <a:gd name="connsiteX47" fmla="*/ 450324 w 577154"/>
                  <a:gd name="connsiteY47" fmla="*/ 435407 h 586292"/>
                  <a:gd name="connsiteX48" fmla="*/ 464745 w 577154"/>
                  <a:gd name="connsiteY48" fmla="*/ 433889 h 586292"/>
                  <a:gd name="connsiteX49" fmla="*/ 49362 w 577154"/>
                  <a:gd name="connsiteY49" fmla="*/ 424740 h 586292"/>
                  <a:gd name="connsiteX50" fmla="*/ 73663 w 577154"/>
                  <a:gd name="connsiteY50" fmla="*/ 464938 h 586292"/>
                  <a:gd name="connsiteX51" fmla="*/ 109355 w 577154"/>
                  <a:gd name="connsiteY51" fmla="*/ 464938 h 586292"/>
                  <a:gd name="connsiteX52" fmla="*/ 104039 w 577154"/>
                  <a:gd name="connsiteY52" fmla="*/ 456595 h 586292"/>
                  <a:gd name="connsiteX53" fmla="*/ 101761 w 577154"/>
                  <a:gd name="connsiteY53" fmla="*/ 452044 h 586292"/>
                  <a:gd name="connsiteX54" fmla="*/ 94926 w 577154"/>
                  <a:gd name="connsiteY54" fmla="*/ 439909 h 586292"/>
                  <a:gd name="connsiteX55" fmla="*/ 92648 w 577154"/>
                  <a:gd name="connsiteY55" fmla="*/ 435358 h 586292"/>
                  <a:gd name="connsiteX56" fmla="*/ 88092 w 577154"/>
                  <a:gd name="connsiteY56" fmla="*/ 424740 h 586292"/>
                  <a:gd name="connsiteX57" fmla="*/ 161771 w 577154"/>
                  <a:gd name="connsiteY57" fmla="*/ 417898 h 586292"/>
                  <a:gd name="connsiteX58" fmla="*/ 176164 w 577154"/>
                  <a:gd name="connsiteY58" fmla="*/ 420173 h 586292"/>
                  <a:gd name="connsiteX59" fmla="*/ 187527 w 577154"/>
                  <a:gd name="connsiteY59" fmla="*/ 435341 h 586292"/>
                  <a:gd name="connsiteX60" fmla="*/ 186012 w 577154"/>
                  <a:gd name="connsiteY60" fmla="*/ 449750 h 586292"/>
                  <a:gd name="connsiteX61" fmla="*/ 179194 w 577154"/>
                  <a:gd name="connsiteY61" fmla="*/ 452025 h 586292"/>
                  <a:gd name="connsiteX62" fmla="*/ 171619 w 577154"/>
                  <a:gd name="connsiteY62" fmla="*/ 448233 h 586292"/>
                  <a:gd name="connsiteX63" fmla="*/ 159498 w 577154"/>
                  <a:gd name="connsiteY63" fmla="*/ 431549 h 586292"/>
                  <a:gd name="connsiteX64" fmla="*/ 161771 w 577154"/>
                  <a:gd name="connsiteY64" fmla="*/ 417898 h 586292"/>
                  <a:gd name="connsiteX65" fmla="*/ 31136 w 577154"/>
                  <a:gd name="connsiteY65" fmla="*/ 373923 h 586292"/>
                  <a:gd name="connsiteX66" fmla="*/ 41008 w 577154"/>
                  <a:gd name="connsiteY66" fmla="*/ 404261 h 586292"/>
                  <a:gd name="connsiteX67" fmla="*/ 79738 w 577154"/>
                  <a:gd name="connsiteY67" fmla="*/ 404261 h 586292"/>
                  <a:gd name="connsiteX68" fmla="*/ 78979 w 577154"/>
                  <a:gd name="connsiteY68" fmla="*/ 401227 h 586292"/>
                  <a:gd name="connsiteX69" fmla="*/ 77460 w 577154"/>
                  <a:gd name="connsiteY69" fmla="*/ 397435 h 586292"/>
                  <a:gd name="connsiteX70" fmla="*/ 72144 w 577154"/>
                  <a:gd name="connsiteY70" fmla="*/ 379232 h 586292"/>
                  <a:gd name="connsiteX71" fmla="*/ 71385 w 577154"/>
                  <a:gd name="connsiteY71" fmla="*/ 377715 h 586292"/>
                  <a:gd name="connsiteX72" fmla="*/ 70625 w 577154"/>
                  <a:gd name="connsiteY72" fmla="*/ 373923 h 586292"/>
                  <a:gd name="connsiteX73" fmla="*/ 499728 w 577154"/>
                  <a:gd name="connsiteY73" fmla="*/ 361797 h 586292"/>
                  <a:gd name="connsiteX74" fmla="*/ 506554 w 577154"/>
                  <a:gd name="connsiteY74" fmla="*/ 374694 h 586292"/>
                  <a:gd name="connsiteX75" fmla="*/ 498970 w 577154"/>
                  <a:gd name="connsiteY75" fmla="*/ 394418 h 586292"/>
                  <a:gd name="connsiteX76" fmla="*/ 489868 w 577154"/>
                  <a:gd name="connsiteY76" fmla="*/ 400487 h 586292"/>
                  <a:gd name="connsiteX77" fmla="*/ 485318 w 577154"/>
                  <a:gd name="connsiteY77" fmla="*/ 399729 h 586292"/>
                  <a:gd name="connsiteX78" fmla="*/ 480009 w 577154"/>
                  <a:gd name="connsiteY78" fmla="*/ 386073 h 586292"/>
                  <a:gd name="connsiteX79" fmla="*/ 486835 w 577154"/>
                  <a:gd name="connsiteY79" fmla="*/ 367866 h 586292"/>
                  <a:gd name="connsiteX80" fmla="*/ 499728 w 577154"/>
                  <a:gd name="connsiteY80" fmla="*/ 361797 h 586292"/>
                  <a:gd name="connsiteX81" fmla="*/ 132907 w 577154"/>
                  <a:gd name="connsiteY81" fmla="*/ 343643 h 586292"/>
                  <a:gd name="connsiteX82" fmla="*/ 145066 w 577154"/>
                  <a:gd name="connsiteY82" fmla="*/ 350471 h 586292"/>
                  <a:gd name="connsiteX83" fmla="*/ 150385 w 577154"/>
                  <a:gd name="connsiteY83" fmla="*/ 368678 h 586292"/>
                  <a:gd name="connsiteX84" fmla="*/ 144306 w 577154"/>
                  <a:gd name="connsiteY84" fmla="*/ 381575 h 586292"/>
                  <a:gd name="connsiteX85" fmla="*/ 141266 w 577154"/>
                  <a:gd name="connsiteY85" fmla="*/ 382333 h 586292"/>
                  <a:gd name="connsiteX86" fmla="*/ 131388 w 577154"/>
                  <a:gd name="connsiteY86" fmla="*/ 375506 h 586292"/>
                  <a:gd name="connsiteX87" fmla="*/ 125309 w 577154"/>
                  <a:gd name="connsiteY87" fmla="*/ 355781 h 586292"/>
                  <a:gd name="connsiteX88" fmla="*/ 132907 w 577154"/>
                  <a:gd name="connsiteY88" fmla="*/ 343643 h 586292"/>
                  <a:gd name="connsiteX89" fmla="*/ 21263 w 577154"/>
                  <a:gd name="connsiteY89" fmla="*/ 323864 h 586292"/>
                  <a:gd name="connsiteX90" fmla="*/ 25820 w 577154"/>
                  <a:gd name="connsiteY90" fmla="*/ 354203 h 586292"/>
                  <a:gd name="connsiteX91" fmla="*/ 66069 w 577154"/>
                  <a:gd name="connsiteY91" fmla="*/ 354203 h 586292"/>
                  <a:gd name="connsiteX92" fmla="*/ 63031 w 577154"/>
                  <a:gd name="connsiteY92" fmla="*/ 337516 h 586292"/>
                  <a:gd name="connsiteX93" fmla="*/ 63031 w 577154"/>
                  <a:gd name="connsiteY93" fmla="*/ 335999 h 586292"/>
                  <a:gd name="connsiteX94" fmla="*/ 61512 w 577154"/>
                  <a:gd name="connsiteY94" fmla="*/ 323864 h 586292"/>
                  <a:gd name="connsiteX95" fmla="*/ 509625 w 577154"/>
                  <a:gd name="connsiteY95" fmla="*/ 282911 h 586292"/>
                  <a:gd name="connsiteX96" fmla="*/ 519524 w 577154"/>
                  <a:gd name="connsiteY96" fmla="*/ 292773 h 586292"/>
                  <a:gd name="connsiteX97" fmla="*/ 519524 w 577154"/>
                  <a:gd name="connsiteY97" fmla="*/ 293532 h 586292"/>
                  <a:gd name="connsiteX98" fmla="*/ 518763 w 577154"/>
                  <a:gd name="connsiteY98" fmla="*/ 313256 h 586292"/>
                  <a:gd name="connsiteX99" fmla="*/ 508863 w 577154"/>
                  <a:gd name="connsiteY99" fmla="*/ 323118 h 586292"/>
                  <a:gd name="connsiteX100" fmla="*/ 508102 w 577154"/>
                  <a:gd name="connsiteY100" fmla="*/ 322360 h 586292"/>
                  <a:gd name="connsiteX101" fmla="*/ 498964 w 577154"/>
                  <a:gd name="connsiteY101" fmla="*/ 311739 h 586292"/>
                  <a:gd name="connsiteX102" fmla="*/ 498964 w 577154"/>
                  <a:gd name="connsiteY102" fmla="*/ 293532 h 586292"/>
                  <a:gd name="connsiteX103" fmla="*/ 509625 w 577154"/>
                  <a:gd name="connsiteY103" fmla="*/ 282911 h 586292"/>
                  <a:gd name="connsiteX104" fmla="*/ 20504 w 577154"/>
                  <a:gd name="connsiteY104" fmla="*/ 273047 h 586292"/>
                  <a:gd name="connsiteX105" fmla="*/ 19744 w 577154"/>
                  <a:gd name="connsiteY105" fmla="*/ 293525 h 586292"/>
                  <a:gd name="connsiteX106" fmla="*/ 20504 w 577154"/>
                  <a:gd name="connsiteY106" fmla="*/ 303385 h 586292"/>
                  <a:gd name="connsiteX107" fmla="*/ 60753 w 577154"/>
                  <a:gd name="connsiteY107" fmla="*/ 303385 h 586292"/>
                  <a:gd name="connsiteX108" fmla="*/ 60753 w 577154"/>
                  <a:gd name="connsiteY108" fmla="*/ 293525 h 586292"/>
                  <a:gd name="connsiteX109" fmla="*/ 61512 w 577154"/>
                  <a:gd name="connsiteY109" fmla="*/ 273805 h 586292"/>
                  <a:gd name="connsiteX110" fmla="*/ 61512 w 577154"/>
                  <a:gd name="connsiteY110" fmla="*/ 273047 h 586292"/>
                  <a:gd name="connsiteX111" fmla="*/ 129811 w 577154"/>
                  <a:gd name="connsiteY111" fmla="*/ 263173 h 586292"/>
                  <a:gd name="connsiteX112" fmla="*/ 138897 w 577154"/>
                  <a:gd name="connsiteY112" fmla="*/ 274553 h 586292"/>
                  <a:gd name="connsiteX113" fmla="*/ 138140 w 577154"/>
                  <a:gd name="connsiteY113" fmla="*/ 292760 h 586292"/>
                  <a:gd name="connsiteX114" fmla="*/ 138140 w 577154"/>
                  <a:gd name="connsiteY114" fmla="*/ 293518 h 586292"/>
                  <a:gd name="connsiteX115" fmla="*/ 128297 w 577154"/>
                  <a:gd name="connsiteY115" fmla="*/ 303380 h 586292"/>
                  <a:gd name="connsiteX116" fmla="*/ 117697 w 577154"/>
                  <a:gd name="connsiteY116" fmla="*/ 294277 h 586292"/>
                  <a:gd name="connsiteX117" fmla="*/ 117697 w 577154"/>
                  <a:gd name="connsiteY117" fmla="*/ 293518 h 586292"/>
                  <a:gd name="connsiteX118" fmla="*/ 118454 w 577154"/>
                  <a:gd name="connsiteY118" fmla="*/ 273035 h 586292"/>
                  <a:gd name="connsiteX119" fmla="*/ 129811 w 577154"/>
                  <a:gd name="connsiteY119" fmla="*/ 263173 h 586292"/>
                  <a:gd name="connsiteX120" fmla="*/ 28098 w 577154"/>
                  <a:gd name="connsiteY120" fmla="*/ 222230 h 586292"/>
                  <a:gd name="connsiteX121" fmla="*/ 22782 w 577154"/>
                  <a:gd name="connsiteY121" fmla="*/ 252568 h 586292"/>
                  <a:gd name="connsiteX122" fmla="*/ 63031 w 577154"/>
                  <a:gd name="connsiteY122" fmla="*/ 252568 h 586292"/>
                  <a:gd name="connsiteX123" fmla="*/ 63031 w 577154"/>
                  <a:gd name="connsiteY123" fmla="*/ 250293 h 586292"/>
                  <a:gd name="connsiteX124" fmla="*/ 63031 w 577154"/>
                  <a:gd name="connsiteY124" fmla="*/ 249535 h 586292"/>
                  <a:gd name="connsiteX125" fmla="*/ 66828 w 577154"/>
                  <a:gd name="connsiteY125" fmla="*/ 229815 h 586292"/>
                  <a:gd name="connsiteX126" fmla="*/ 67588 w 577154"/>
                  <a:gd name="connsiteY126" fmla="*/ 226022 h 586292"/>
                  <a:gd name="connsiteX127" fmla="*/ 68347 w 577154"/>
                  <a:gd name="connsiteY127" fmla="*/ 222230 h 586292"/>
                  <a:gd name="connsiteX128" fmla="*/ 492894 w 577154"/>
                  <a:gd name="connsiteY128" fmla="*/ 204013 h 586292"/>
                  <a:gd name="connsiteX129" fmla="*/ 505825 w 577154"/>
                  <a:gd name="connsiteY129" fmla="*/ 210836 h 586292"/>
                  <a:gd name="connsiteX130" fmla="*/ 511911 w 577154"/>
                  <a:gd name="connsiteY130" fmla="*/ 230547 h 586292"/>
                  <a:gd name="connsiteX131" fmla="*/ 504304 w 577154"/>
                  <a:gd name="connsiteY131" fmla="*/ 242677 h 586292"/>
                  <a:gd name="connsiteX132" fmla="*/ 502022 w 577154"/>
                  <a:gd name="connsiteY132" fmla="*/ 243435 h 586292"/>
                  <a:gd name="connsiteX133" fmla="*/ 492133 w 577154"/>
                  <a:gd name="connsiteY133" fmla="*/ 235854 h 586292"/>
                  <a:gd name="connsiteX134" fmla="*/ 486809 w 577154"/>
                  <a:gd name="connsiteY134" fmla="*/ 216901 h 586292"/>
                  <a:gd name="connsiteX135" fmla="*/ 492894 w 577154"/>
                  <a:gd name="connsiteY135" fmla="*/ 204013 h 586292"/>
                  <a:gd name="connsiteX136" fmla="*/ 151873 w 577154"/>
                  <a:gd name="connsiteY136" fmla="*/ 186619 h 586292"/>
                  <a:gd name="connsiteX137" fmla="*/ 157203 w 577154"/>
                  <a:gd name="connsiteY137" fmla="*/ 200274 h 586292"/>
                  <a:gd name="connsiteX138" fmla="*/ 150350 w 577154"/>
                  <a:gd name="connsiteY138" fmla="*/ 217723 h 586292"/>
                  <a:gd name="connsiteX139" fmla="*/ 140450 w 577154"/>
                  <a:gd name="connsiteY139" fmla="*/ 224550 h 586292"/>
                  <a:gd name="connsiteX140" fmla="*/ 137404 w 577154"/>
                  <a:gd name="connsiteY140" fmla="*/ 224550 h 586292"/>
                  <a:gd name="connsiteX141" fmla="*/ 131312 w 577154"/>
                  <a:gd name="connsiteY141" fmla="*/ 211654 h 586292"/>
                  <a:gd name="connsiteX142" fmla="*/ 138927 w 577154"/>
                  <a:gd name="connsiteY142" fmla="*/ 191929 h 586292"/>
                  <a:gd name="connsiteX143" fmla="*/ 151873 w 577154"/>
                  <a:gd name="connsiteY143" fmla="*/ 186619 h 586292"/>
                  <a:gd name="connsiteX144" fmla="*/ 218736 w 577154"/>
                  <a:gd name="connsiteY144" fmla="*/ 186536 h 586292"/>
                  <a:gd name="connsiteX145" fmla="*/ 281780 w 577154"/>
                  <a:gd name="connsiteY145" fmla="*/ 186536 h 586292"/>
                  <a:gd name="connsiteX146" fmla="*/ 292414 w 577154"/>
                  <a:gd name="connsiteY146" fmla="*/ 196401 h 586292"/>
                  <a:gd name="connsiteX147" fmla="*/ 281780 w 577154"/>
                  <a:gd name="connsiteY147" fmla="*/ 207024 h 586292"/>
                  <a:gd name="connsiteX148" fmla="*/ 264310 w 577154"/>
                  <a:gd name="connsiteY148" fmla="*/ 207024 h 586292"/>
                  <a:gd name="connsiteX149" fmla="*/ 322037 w 577154"/>
                  <a:gd name="connsiteY149" fmla="*/ 294288 h 586292"/>
                  <a:gd name="connsiteX150" fmla="*/ 379004 w 577154"/>
                  <a:gd name="connsiteY150" fmla="*/ 207024 h 586292"/>
                  <a:gd name="connsiteX151" fmla="*/ 361534 w 577154"/>
                  <a:gd name="connsiteY151" fmla="*/ 207024 h 586292"/>
                  <a:gd name="connsiteX152" fmla="*/ 351659 w 577154"/>
                  <a:gd name="connsiteY152" fmla="*/ 196401 h 586292"/>
                  <a:gd name="connsiteX153" fmla="*/ 361534 w 577154"/>
                  <a:gd name="connsiteY153" fmla="*/ 186536 h 586292"/>
                  <a:gd name="connsiteX154" fmla="*/ 425337 w 577154"/>
                  <a:gd name="connsiteY154" fmla="*/ 186536 h 586292"/>
                  <a:gd name="connsiteX155" fmla="*/ 435211 w 577154"/>
                  <a:gd name="connsiteY155" fmla="*/ 196401 h 586292"/>
                  <a:gd name="connsiteX156" fmla="*/ 425337 w 577154"/>
                  <a:gd name="connsiteY156" fmla="*/ 207024 h 586292"/>
                  <a:gd name="connsiteX157" fmla="*/ 405588 w 577154"/>
                  <a:gd name="connsiteY157" fmla="*/ 207024 h 586292"/>
                  <a:gd name="connsiteX158" fmla="*/ 401031 w 577154"/>
                  <a:gd name="connsiteY158" fmla="*/ 209301 h 586292"/>
                  <a:gd name="connsiteX159" fmla="*/ 337987 w 577154"/>
                  <a:gd name="connsiteY159" fmla="*/ 307947 h 586292"/>
                  <a:gd name="connsiteX160" fmla="*/ 373687 w 577154"/>
                  <a:gd name="connsiteY160" fmla="*/ 307947 h 586292"/>
                  <a:gd name="connsiteX161" fmla="*/ 384321 w 577154"/>
                  <a:gd name="connsiteY161" fmla="*/ 317812 h 586292"/>
                  <a:gd name="connsiteX162" fmla="*/ 373687 w 577154"/>
                  <a:gd name="connsiteY162" fmla="*/ 328435 h 586292"/>
                  <a:gd name="connsiteX163" fmla="*/ 331911 w 577154"/>
                  <a:gd name="connsiteY163" fmla="*/ 328435 h 586292"/>
                  <a:gd name="connsiteX164" fmla="*/ 331911 w 577154"/>
                  <a:gd name="connsiteY164" fmla="*/ 338300 h 586292"/>
                  <a:gd name="connsiteX165" fmla="*/ 373687 w 577154"/>
                  <a:gd name="connsiteY165" fmla="*/ 338300 h 586292"/>
                  <a:gd name="connsiteX166" fmla="*/ 384321 w 577154"/>
                  <a:gd name="connsiteY166" fmla="*/ 348164 h 586292"/>
                  <a:gd name="connsiteX167" fmla="*/ 373687 w 577154"/>
                  <a:gd name="connsiteY167" fmla="*/ 358788 h 586292"/>
                  <a:gd name="connsiteX168" fmla="*/ 331911 w 577154"/>
                  <a:gd name="connsiteY168" fmla="*/ 358788 h 586292"/>
                  <a:gd name="connsiteX169" fmla="*/ 331911 w 577154"/>
                  <a:gd name="connsiteY169" fmla="*/ 399005 h 586292"/>
                  <a:gd name="connsiteX170" fmla="*/ 355457 w 577154"/>
                  <a:gd name="connsiteY170" fmla="*/ 399005 h 586292"/>
                  <a:gd name="connsiteX171" fmla="*/ 365332 w 577154"/>
                  <a:gd name="connsiteY171" fmla="*/ 408870 h 586292"/>
                  <a:gd name="connsiteX172" fmla="*/ 355457 w 577154"/>
                  <a:gd name="connsiteY172" fmla="*/ 419493 h 586292"/>
                  <a:gd name="connsiteX173" fmla="*/ 288616 w 577154"/>
                  <a:gd name="connsiteY173" fmla="*/ 419493 h 586292"/>
                  <a:gd name="connsiteX174" fmla="*/ 278742 w 577154"/>
                  <a:gd name="connsiteY174" fmla="*/ 408870 h 586292"/>
                  <a:gd name="connsiteX175" fmla="*/ 288616 w 577154"/>
                  <a:gd name="connsiteY175" fmla="*/ 399005 h 586292"/>
                  <a:gd name="connsiteX176" fmla="*/ 312162 w 577154"/>
                  <a:gd name="connsiteY176" fmla="*/ 399005 h 586292"/>
                  <a:gd name="connsiteX177" fmla="*/ 312162 w 577154"/>
                  <a:gd name="connsiteY177" fmla="*/ 358788 h 586292"/>
                  <a:gd name="connsiteX178" fmla="*/ 270386 w 577154"/>
                  <a:gd name="connsiteY178" fmla="*/ 358788 h 586292"/>
                  <a:gd name="connsiteX179" fmla="*/ 259752 w 577154"/>
                  <a:gd name="connsiteY179" fmla="*/ 348164 h 586292"/>
                  <a:gd name="connsiteX180" fmla="*/ 270386 w 577154"/>
                  <a:gd name="connsiteY180" fmla="*/ 338300 h 586292"/>
                  <a:gd name="connsiteX181" fmla="*/ 312162 w 577154"/>
                  <a:gd name="connsiteY181" fmla="*/ 338300 h 586292"/>
                  <a:gd name="connsiteX182" fmla="*/ 312162 w 577154"/>
                  <a:gd name="connsiteY182" fmla="*/ 328435 h 586292"/>
                  <a:gd name="connsiteX183" fmla="*/ 270386 w 577154"/>
                  <a:gd name="connsiteY183" fmla="*/ 328435 h 586292"/>
                  <a:gd name="connsiteX184" fmla="*/ 259752 w 577154"/>
                  <a:gd name="connsiteY184" fmla="*/ 317812 h 586292"/>
                  <a:gd name="connsiteX185" fmla="*/ 270386 w 577154"/>
                  <a:gd name="connsiteY185" fmla="*/ 307947 h 586292"/>
                  <a:gd name="connsiteX186" fmla="*/ 305326 w 577154"/>
                  <a:gd name="connsiteY186" fmla="*/ 307947 h 586292"/>
                  <a:gd name="connsiteX187" fmla="*/ 242283 w 577154"/>
                  <a:gd name="connsiteY187" fmla="*/ 209301 h 586292"/>
                  <a:gd name="connsiteX188" fmla="*/ 238485 w 577154"/>
                  <a:gd name="connsiteY188" fmla="*/ 207024 h 586292"/>
                  <a:gd name="connsiteX189" fmla="*/ 218736 w 577154"/>
                  <a:gd name="connsiteY189" fmla="*/ 207024 h 586292"/>
                  <a:gd name="connsiteX190" fmla="*/ 208102 w 577154"/>
                  <a:gd name="connsiteY190" fmla="*/ 196401 h 586292"/>
                  <a:gd name="connsiteX191" fmla="*/ 218736 w 577154"/>
                  <a:gd name="connsiteY191" fmla="*/ 186536 h 586292"/>
                  <a:gd name="connsiteX192" fmla="*/ 44805 w 577154"/>
                  <a:gd name="connsiteY192" fmla="*/ 172171 h 586292"/>
                  <a:gd name="connsiteX193" fmla="*/ 33414 w 577154"/>
                  <a:gd name="connsiteY193" fmla="*/ 202510 h 586292"/>
                  <a:gd name="connsiteX194" fmla="*/ 73663 w 577154"/>
                  <a:gd name="connsiteY194" fmla="*/ 202510 h 586292"/>
                  <a:gd name="connsiteX195" fmla="*/ 77460 w 577154"/>
                  <a:gd name="connsiteY195" fmla="*/ 188858 h 586292"/>
                  <a:gd name="connsiteX196" fmla="*/ 78979 w 577154"/>
                  <a:gd name="connsiteY196" fmla="*/ 185065 h 586292"/>
                  <a:gd name="connsiteX197" fmla="*/ 83535 w 577154"/>
                  <a:gd name="connsiteY197" fmla="*/ 172171 h 586292"/>
                  <a:gd name="connsiteX198" fmla="*/ 451103 w 577154"/>
                  <a:gd name="connsiteY198" fmla="*/ 136487 h 586292"/>
                  <a:gd name="connsiteX199" fmla="*/ 465547 w 577154"/>
                  <a:gd name="connsiteY199" fmla="*/ 138009 h 586292"/>
                  <a:gd name="connsiteX200" fmla="*/ 477709 w 577154"/>
                  <a:gd name="connsiteY200" fmla="*/ 154748 h 586292"/>
                  <a:gd name="connsiteX201" fmla="*/ 475429 w 577154"/>
                  <a:gd name="connsiteY201" fmla="*/ 168444 h 586292"/>
                  <a:gd name="connsiteX202" fmla="*/ 469347 w 577154"/>
                  <a:gd name="connsiteY202" fmla="*/ 169966 h 586292"/>
                  <a:gd name="connsiteX203" fmla="*/ 460986 w 577154"/>
                  <a:gd name="connsiteY203" fmla="*/ 166161 h 586292"/>
                  <a:gd name="connsiteX204" fmla="*/ 449583 w 577154"/>
                  <a:gd name="connsiteY204" fmla="*/ 150183 h 586292"/>
                  <a:gd name="connsiteX205" fmla="*/ 451103 w 577154"/>
                  <a:gd name="connsiteY205" fmla="*/ 136487 h 586292"/>
                  <a:gd name="connsiteX206" fmla="*/ 185242 w 577154"/>
                  <a:gd name="connsiteY206" fmla="*/ 122835 h 586292"/>
                  <a:gd name="connsiteX207" fmla="*/ 199674 w 577154"/>
                  <a:gd name="connsiteY207" fmla="*/ 122835 h 586292"/>
                  <a:gd name="connsiteX208" fmla="*/ 199674 w 577154"/>
                  <a:gd name="connsiteY208" fmla="*/ 137266 h 586292"/>
                  <a:gd name="connsiteX209" fmla="*/ 186762 w 577154"/>
                  <a:gd name="connsiteY209" fmla="*/ 150938 h 586292"/>
                  <a:gd name="connsiteX210" fmla="*/ 179166 w 577154"/>
                  <a:gd name="connsiteY210" fmla="*/ 154736 h 586292"/>
                  <a:gd name="connsiteX211" fmla="*/ 173090 w 577154"/>
                  <a:gd name="connsiteY211" fmla="*/ 152457 h 586292"/>
                  <a:gd name="connsiteX212" fmla="*/ 171571 w 577154"/>
                  <a:gd name="connsiteY212" fmla="*/ 138026 h 586292"/>
                  <a:gd name="connsiteX213" fmla="*/ 185242 w 577154"/>
                  <a:gd name="connsiteY213" fmla="*/ 122835 h 586292"/>
                  <a:gd name="connsiteX214" fmla="*/ 81257 w 577154"/>
                  <a:gd name="connsiteY214" fmla="*/ 111494 h 586292"/>
                  <a:gd name="connsiteX215" fmla="*/ 54677 w 577154"/>
                  <a:gd name="connsiteY215" fmla="*/ 151692 h 586292"/>
                  <a:gd name="connsiteX216" fmla="*/ 92648 w 577154"/>
                  <a:gd name="connsiteY216" fmla="*/ 151692 h 586292"/>
                  <a:gd name="connsiteX217" fmla="*/ 92648 w 577154"/>
                  <a:gd name="connsiteY217" fmla="*/ 150934 h 586292"/>
                  <a:gd name="connsiteX218" fmla="*/ 94926 w 577154"/>
                  <a:gd name="connsiteY218" fmla="*/ 146383 h 586292"/>
                  <a:gd name="connsiteX219" fmla="*/ 101761 w 577154"/>
                  <a:gd name="connsiteY219" fmla="*/ 135006 h 586292"/>
                  <a:gd name="connsiteX220" fmla="*/ 104039 w 577154"/>
                  <a:gd name="connsiteY220" fmla="*/ 130455 h 586292"/>
                  <a:gd name="connsiteX221" fmla="*/ 113152 w 577154"/>
                  <a:gd name="connsiteY221" fmla="*/ 116803 h 586292"/>
                  <a:gd name="connsiteX222" fmla="*/ 116190 w 577154"/>
                  <a:gd name="connsiteY222" fmla="*/ 111494 h 586292"/>
                  <a:gd name="connsiteX223" fmla="*/ 400213 w 577154"/>
                  <a:gd name="connsiteY223" fmla="*/ 85002 h 586292"/>
                  <a:gd name="connsiteX224" fmla="*/ 418420 w 577154"/>
                  <a:gd name="connsiteY224" fmla="*/ 95611 h 586292"/>
                  <a:gd name="connsiteX225" fmla="*/ 421455 w 577154"/>
                  <a:gd name="connsiteY225" fmla="*/ 109251 h 586292"/>
                  <a:gd name="connsiteX226" fmla="*/ 413110 w 577154"/>
                  <a:gd name="connsiteY226" fmla="*/ 113798 h 586292"/>
                  <a:gd name="connsiteX227" fmla="*/ 407800 w 577154"/>
                  <a:gd name="connsiteY227" fmla="*/ 112282 h 586292"/>
                  <a:gd name="connsiteX228" fmla="*/ 391110 w 577154"/>
                  <a:gd name="connsiteY228" fmla="*/ 103189 h 586292"/>
                  <a:gd name="connsiteX229" fmla="*/ 386558 w 577154"/>
                  <a:gd name="connsiteY229" fmla="*/ 89549 h 586292"/>
                  <a:gd name="connsiteX230" fmla="*/ 400213 w 577154"/>
                  <a:gd name="connsiteY230" fmla="*/ 85002 h 586292"/>
                  <a:gd name="connsiteX231" fmla="*/ 255897 w 577154"/>
                  <a:gd name="connsiteY231" fmla="*/ 76571 h 586292"/>
                  <a:gd name="connsiteX232" fmla="*/ 268814 w 577154"/>
                  <a:gd name="connsiteY232" fmla="*/ 82644 h 586292"/>
                  <a:gd name="connsiteX233" fmla="*/ 262735 w 577154"/>
                  <a:gd name="connsiteY233" fmla="*/ 95550 h 586292"/>
                  <a:gd name="connsiteX234" fmla="*/ 245259 w 577154"/>
                  <a:gd name="connsiteY234" fmla="*/ 103141 h 586292"/>
                  <a:gd name="connsiteX235" fmla="*/ 240700 w 577154"/>
                  <a:gd name="connsiteY235" fmla="*/ 104660 h 586292"/>
                  <a:gd name="connsiteX236" fmla="*/ 231582 w 577154"/>
                  <a:gd name="connsiteY236" fmla="*/ 99346 h 586292"/>
                  <a:gd name="connsiteX237" fmla="*/ 236141 w 577154"/>
                  <a:gd name="connsiteY237" fmla="*/ 85681 h 586292"/>
                  <a:gd name="connsiteX238" fmla="*/ 255897 w 577154"/>
                  <a:gd name="connsiteY238" fmla="*/ 76571 h 586292"/>
                  <a:gd name="connsiteX239" fmla="*/ 318232 w 577154"/>
                  <a:gd name="connsiteY239" fmla="*/ 65184 h 586292"/>
                  <a:gd name="connsiteX240" fmla="*/ 318990 w 577154"/>
                  <a:gd name="connsiteY240" fmla="*/ 65184 h 586292"/>
                  <a:gd name="connsiteX241" fmla="*/ 339459 w 577154"/>
                  <a:gd name="connsiteY241" fmla="*/ 66705 h 586292"/>
                  <a:gd name="connsiteX242" fmla="*/ 348556 w 577154"/>
                  <a:gd name="connsiteY242" fmla="*/ 78111 h 586292"/>
                  <a:gd name="connsiteX243" fmla="*/ 337943 w 577154"/>
                  <a:gd name="connsiteY243" fmla="*/ 87237 h 586292"/>
                  <a:gd name="connsiteX244" fmla="*/ 337184 w 577154"/>
                  <a:gd name="connsiteY244" fmla="*/ 86476 h 586292"/>
                  <a:gd name="connsiteX245" fmla="*/ 318990 w 577154"/>
                  <a:gd name="connsiteY245" fmla="*/ 85716 h 586292"/>
                  <a:gd name="connsiteX246" fmla="*/ 308376 w 577154"/>
                  <a:gd name="connsiteY246" fmla="*/ 75830 h 586292"/>
                  <a:gd name="connsiteX247" fmla="*/ 318232 w 577154"/>
                  <a:gd name="connsiteY247" fmla="*/ 65184 h 586292"/>
                  <a:gd name="connsiteX248" fmla="*/ 133656 w 577154"/>
                  <a:gd name="connsiteY248" fmla="*/ 60677 h 586292"/>
                  <a:gd name="connsiteX249" fmla="*/ 98723 w 577154"/>
                  <a:gd name="connsiteY249" fmla="*/ 91015 h 586292"/>
                  <a:gd name="connsiteX250" fmla="*/ 132138 w 577154"/>
                  <a:gd name="connsiteY250" fmla="*/ 91015 h 586292"/>
                  <a:gd name="connsiteX251" fmla="*/ 136694 w 577154"/>
                  <a:gd name="connsiteY251" fmla="*/ 85706 h 586292"/>
                  <a:gd name="connsiteX252" fmla="*/ 142010 w 577154"/>
                  <a:gd name="connsiteY252" fmla="*/ 79638 h 586292"/>
                  <a:gd name="connsiteX253" fmla="*/ 148085 w 577154"/>
                  <a:gd name="connsiteY253" fmla="*/ 73571 h 586292"/>
                  <a:gd name="connsiteX254" fmla="*/ 154161 w 577154"/>
                  <a:gd name="connsiteY254" fmla="*/ 67503 h 586292"/>
                  <a:gd name="connsiteX255" fmla="*/ 161755 w 577154"/>
                  <a:gd name="connsiteY255" fmla="*/ 60677 h 586292"/>
                  <a:gd name="connsiteX256" fmla="*/ 214914 w 577154"/>
                  <a:gd name="connsiteY256" fmla="*/ 25029 h 586292"/>
                  <a:gd name="connsiteX257" fmla="*/ 168589 w 577154"/>
                  <a:gd name="connsiteY257" fmla="*/ 40198 h 586292"/>
                  <a:gd name="connsiteX258" fmla="*/ 188334 w 577154"/>
                  <a:gd name="connsiteY258" fmla="*/ 40198 h 586292"/>
                  <a:gd name="connsiteX259" fmla="*/ 196688 w 577154"/>
                  <a:gd name="connsiteY259" fmla="*/ 34889 h 586292"/>
                  <a:gd name="connsiteX260" fmla="*/ 202004 w 577154"/>
                  <a:gd name="connsiteY260" fmla="*/ 31855 h 586292"/>
                  <a:gd name="connsiteX261" fmla="*/ 211877 w 577154"/>
                  <a:gd name="connsiteY261" fmla="*/ 26546 h 586292"/>
                  <a:gd name="connsiteX262" fmla="*/ 214914 w 577154"/>
                  <a:gd name="connsiteY262" fmla="*/ 25029 h 586292"/>
                  <a:gd name="connsiteX263" fmla="*/ 318954 w 577154"/>
                  <a:gd name="connsiteY263" fmla="*/ 20478 h 586292"/>
                  <a:gd name="connsiteX264" fmla="*/ 294653 w 577154"/>
                  <a:gd name="connsiteY264" fmla="*/ 21237 h 586292"/>
                  <a:gd name="connsiteX265" fmla="*/ 290855 w 577154"/>
                  <a:gd name="connsiteY265" fmla="*/ 21995 h 586292"/>
                  <a:gd name="connsiteX266" fmla="*/ 289337 w 577154"/>
                  <a:gd name="connsiteY266" fmla="*/ 22754 h 586292"/>
                  <a:gd name="connsiteX267" fmla="*/ 278705 w 577154"/>
                  <a:gd name="connsiteY267" fmla="*/ 24271 h 586292"/>
                  <a:gd name="connsiteX268" fmla="*/ 277945 w 577154"/>
                  <a:gd name="connsiteY268" fmla="*/ 24271 h 586292"/>
                  <a:gd name="connsiteX269" fmla="*/ 268073 w 577154"/>
                  <a:gd name="connsiteY269" fmla="*/ 26546 h 586292"/>
                  <a:gd name="connsiteX270" fmla="*/ 266554 w 577154"/>
                  <a:gd name="connsiteY270" fmla="*/ 26546 h 586292"/>
                  <a:gd name="connsiteX271" fmla="*/ 257441 w 577154"/>
                  <a:gd name="connsiteY271" fmla="*/ 29580 h 586292"/>
                  <a:gd name="connsiteX272" fmla="*/ 254404 w 577154"/>
                  <a:gd name="connsiteY272" fmla="*/ 30338 h 586292"/>
                  <a:gd name="connsiteX273" fmla="*/ 246810 w 577154"/>
                  <a:gd name="connsiteY273" fmla="*/ 32614 h 586292"/>
                  <a:gd name="connsiteX274" fmla="*/ 240734 w 577154"/>
                  <a:gd name="connsiteY274" fmla="*/ 35648 h 586292"/>
                  <a:gd name="connsiteX275" fmla="*/ 236937 w 577154"/>
                  <a:gd name="connsiteY275" fmla="*/ 37164 h 586292"/>
                  <a:gd name="connsiteX276" fmla="*/ 109355 w 577154"/>
                  <a:gd name="connsiteY276" fmla="*/ 163069 h 586292"/>
                  <a:gd name="connsiteX277" fmla="*/ 109355 w 577154"/>
                  <a:gd name="connsiteY277" fmla="*/ 164586 h 586292"/>
                  <a:gd name="connsiteX278" fmla="*/ 104799 w 577154"/>
                  <a:gd name="connsiteY278" fmla="*/ 174446 h 586292"/>
                  <a:gd name="connsiteX279" fmla="*/ 103280 w 577154"/>
                  <a:gd name="connsiteY279" fmla="*/ 178239 h 586292"/>
                  <a:gd name="connsiteX280" fmla="*/ 100242 w 577154"/>
                  <a:gd name="connsiteY280" fmla="*/ 185823 h 586292"/>
                  <a:gd name="connsiteX281" fmla="*/ 97964 w 577154"/>
                  <a:gd name="connsiteY281" fmla="*/ 190374 h 586292"/>
                  <a:gd name="connsiteX282" fmla="*/ 95686 w 577154"/>
                  <a:gd name="connsiteY282" fmla="*/ 197201 h 586292"/>
                  <a:gd name="connsiteX283" fmla="*/ 94167 w 577154"/>
                  <a:gd name="connsiteY283" fmla="*/ 203268 h 586292"/>
                  <a:gd name="connsiteX284" fmla="*/ 92648 w 577154"/>
                  <a:gd name="connsiteY284" fmla="*/ 209336 h 586292"/>
                  <a:gd name="connsiteX285" fmla="*/ 90370 w 577154"/>
                  <a:gd name="connsiteY285" fmla="*/ 215404 h 586292"/>
                  <a:gd name="connsiteX286" fmla="*/ 88851 w 577154"/>
                  <a:gd name="connsiteY286" fmla="*/ 221471 h 586292"/>
                  <a:gd name="connsiteX287" fmla="*/ 87332 w 577154"/>
                  <a:gd name="connsiteY287" fmla="*/ 227539 h 586292"/>
                  <a:gd name="connsiteX288" fmla="*/ 86573 w 577154"/>
                  <a:gd name="connsiteY288" fmla="*/ 234365 h 586292"/>
                  <a:gd name="connsiteX289" fmla="*/ 85054 w 577154"/>
                  <a:gd name="connsiteY289" fmla="*/ 240433 h 586292"/>
                  <a:gd name="connsiteX290" fmla="*/ 84295 w 577154"/>
                  <a:gd name="connsiteY290" fmla="*/ 247259 h 586292"/>
                  <a:gd name="connsiteX291" fmla="*/ 83535 w 577154"/>
                  <a:gd name="connsiteY291" fmla="*/ 253327 h 586292"/>
                  <a:gd name="connsiteX292" fmla="*/ 82776 w 577154"/>
                  <a:gd name="connsiteY292" fmla="*/ 260912 h 586292"/>
                  <a:gd name="connsiteX293" fmla="*/ 82016 w 577154"/>
                  <a:gd name="connsiteY293" fmla="*/ 266221 h 586292"/>
                  <a:gd name="connsiteX294" fmla="*/ 81257 w 577154"/>
                  <a:gd name="connsiteY294" fmla="*/ 275322 h 586292"/>
                  <a:gd name="connsiteX295" fmla="*/ 81257 w 577154"/>
                  <a:gd name="connsiteY295" fmla="*/ 279873 h 586292"/>
                  <a:gd name="connsiteX296" fmla="*/ 80498 w 577154"/>
                  <a:gd name="connsiteY296" fmla="*/ 293525 h 586292"/>
                  <a:gd name="connsiteX297" fmla="*/ 81257 w 577154"/>
                  <a:gd name="connsiteY297" fmla="*/ 306419 h 586292"/>
                  <a:gd name="connsiteX298" fmla="*/ 81257 w 577154"/>
                  <a:gd name="connsiteY298" fmla="*/ 311729 h 586292"/>
                  <a:gd name="connsiteX299" fmla="*/ 82016 w 577154"/>
                  <a:gd name="connsiteY299" fmla="*/ 320072 h 586292"/>
                  <a:gd name="connsiteX300" fmla="*/ 82776 w 577154"/>
                  <a:gd name="connsiteY300" fmla="*/ 325381 h 586292"/>
                  <a:gd name="connsiteX301" fmla="*/ 83535 w 577154"/>
                  <a:gd name="connsiteY301" fmla="*/ 332966 h 586292"/>
                  <a:gd name="connsiteX302" fmla="*/ 84295 w 577154"/>
                  <a:gd name="connsiteY302" fmla="*/ 339033 h 586292"/>
                  <a:gd name="connsiteX303" fmla="*/ 85054 w 577154"/>
                  <a:gd name="connsiteY303" fmla="*/ 345859 h 586292"/>
                  <a:gd name="connsiteX304" fmla="*/ 86573 w 577154"/>
                  <a:gd name="connsiteY304" fmla="*/ 351927 h 586292"/>
                  <a:gd name="connsiteX305" fmla="*/ 87332 w 577154"/>
                  <a:gd name="connsiteY305" fmla="*/ 358753 h 586292"/>
                  <a:gd name="connsiteX306" fmla="*/ 88851 w 577154"/>
                  <a:gd name="connsiteY306" fmla="*/ 364821 h 586292"/>
                  <a:gd name="connsiteX307" fmla="*/ 90370 w 577154"/>
                  <a:gd name="connsiteY307" fmla="*/ 370889 h 586292"/>
                  <a:gd name="connsiteX308" fmla="*/ 91889 w 577154"/>
                  <a:gd name="connsiteY308" fmla="*/ 376956 h 586292"/>
                  <a:gd name="connsiteX309" fmla="*/ 94167 w 577154"/>
                  <a:gd name="connsiteY309" fmla="*/ 383783 h 586292"/>
                  <a:gd name="connsiteX310" fmla="*/ 95686 w 577154"/>
                  <a:gd name="connsiteY310" fmla="*/ 389092 h 586292"/>
                  <a:gd name="connsiteX311" fmla="*/ 97964 w 577154"/>
                  <a:gd name="connsiteY311" fmla="*/ 395918 h 586292"/>
                  <a:gd name="connsiteX312" fmla="*/ 100242 w 577154"/>
                  <a:gd name="connsiteY312" fmla="*/ 401227 h 586292"/>
                  <a:gd name="connsiteX313" fmla="*/ 103280 w 577154"/>
                  <a:gd name="connsiteY313" fmla="*/ 408812 h 586292"/>
                  <a:gd name="connsiteX314" fmla="*/ 104799 w 577154"/>
                  <a:gd name="connsiteY314" fmla="*/ 412604 h 586292"/>
                  <a:gd name="connsiteX315" fmla="*/ 108596 w 577154"/>
                  <a:gd name="connsiteY315" fmla="*/ 422464 h 586292"/>
                  <a:gd name="connsiteX316" fmla="*/ 109355 w 577154"/>
                  <a:gd name="connsiteY316" fmla="*/ 423223 h 586292"/>
                  <a:gd name="connsiteX317" fmla="*/ 236937 w 577154"/>
                  <a:gd name="connsiteY317" fmla="*/ 549886 h 586292"/>
                  <a:gd name="connsiteX318" fmla="*/ 240734 w 577154"/>
                  <a:gd name="connsiteY318" fmla="*/ 551403 h 586292"/>
                  <a:gd name="connsiteX319" fmla="*/ 246810 w 577154"/>
                  <a:gd name="connsiteY319" fmla="*/ 553678 h 586292"/>
                  <a:gd name="connsiteX320" fmla="*/ 254404 w 577154"/>
                  <a:gd name="connsiteY320" fmla="*/ 555954 h 586292"/>
                  <a:gd name="connsiteX321" fmla="*/ 257441 w 577154"/>
                  <a:gd name="connsiteY321" fmla="*/ 557471 h 586292"/>
                  <a:gd name="connsiteX322" fmla="*/ 266554 w 577154"/>
                  <a:gd name="connsiteY322" fmla="*/ 559746 h 586292"/>
                  <a:gd name="connsiteX323" fmla="*/ 268073 w 577154"/>
                  <a:gd name="connsiteY323" fmla="*/ 559746 h 586292"/>
                  <a:gd name="connsiteX324" fmla="*/ 277945 w 577154"/>
                  <a:gd name="connsiteY324" fmla="*/ 562021 h 586292"/>
                  <a:gd name="connsiteX325" fmla="*/ 278705 w 577154"/>
                  <a:gd name="connsiteY325" fmla="*/ 562780 h 586292"/>
                  <a:gd name="connsiteX326" fmla="*/ 289337 w 577154"/>
                  <a:gd name="connsiteY326" fmla="*/ 564297 h 586292"/>
                  <a:gd name="connsiteX327" fmla="*/ 290855 w 577154"/>
                  <a:gd name="connsiteY327" fmla="*/ 564297 h 586292"/>
                  <a:gd name="connsiteX328" fmla="*/ 294653 w 577154"/>
                  <a:gd name="connsiteY328" fmla="*/ 565055 h 586292"/>
                  <a:gd name="connsiteX329" fmla="*/ 318954 w 577154"/>
                  <a:gd name="connsiteY329" fmla="*/ 566572 h 586292"/>
                  <a:gd name="connsiteX330" fmla="*/ 556650 w 577154"/>
                  <a:gd name="connsiteY330" fmla="*/ 293525 h 586292"/>
                  <a:gd name="connsiteX331" fmla="*/ 318954 w 577154"/>
                  <a:gd name="connsiteY331" fmla="*/ 20478 h 586292"/>
                  <a:gd name="connsiteX332" fmla="*/ 258201 w 577154"/>
                  <a:gd name="connsiteY332" fmla="*/ 0 h 586292"/>
                  <a:gd name="connsiteX333" fmla="*/ 287818 w 577154"/>
                  <a:gd name="connsiteY333" fmla="*/ 2275 h 586292"/>
                  <a:gd name="connsiteX334" fmla="*/ 318954 w 577154"/>
                  <a:gd name="connsiteY334" fmla="*/ 0 h 586292"/>
                  <a:gd name="connsiteX335" fmla="*/ 577154 w 577154"/>
                  <a:gd name="connsiteY335" fmla="*/ 293525 h 586292"/>
                  <a:gd name="connsiteX336" fmla="*/ 318954 w 577154"/>
                  <a:gd name="connsiteY336" fmla="*/ 586292 h 586292"/>
                  <a:gd name="connsiteX337" fmla="*/ 287818 w 577154"/>
                  <a:gd name="connsiteY337" fmla="*/ 584775 h 586292"/>
                  <a:gd name="connsiteX338" fmla="*/ 258201 w 577154"/>
                  <a:gd name="connsiteY338" fmla="*/ 586292 h 586292"/>
                  <a:gd name="connsiteX339" fmla="*/ 110874 w 577154"/>
                  <a:gd name="connsiteY339" fmla="*/ 533958 h 586292"/>
                  <a:gd name="connsiteX340" fmla="*/ 108596 w 577154"/>
                  <a:gd name="connsiteY340" fmla="*/ 532441 h 586292"/>
                  <a:gd name="connsiteX341" fmla="*/ 60753 w 577154"/>
                  <a:gd name="connsiteY341" fmla="*/ 482383 h 586292"/>
                  <a:gd name="connsiteX342" fmla="*/ 59993 w 577154"/>
                  <a:gd name="connsiteY342" fmla="*/ 480866 h 586292"/>
                  <a:gd name="connsiteX343" fmla="*/ 25060 w 577154"/>
                  <a:gd name="connsiteY343" fmla="*/ 419430 h 586292"/>
                  <a:gd name="connsiteX344" fmla="*/ 24301 w 577154"/>
                  <a:gd name="connsiteY344" fmla="*/ 417913 h 586292"/>
                  <a:gd name="connsiteX345" fmla="*/ 0 w 577154"/>
                  <a:gd name="connsiteY345" fmla="*/ 293525 h 586292"/>
                  <a:gd name="connsiteX346" fmla="*/ 9872 w 577154"/>
                  <a:gd name="connsiteY346" fmla="*/ 211611 h 586292"/>
                  <a:gd name="connsiteX347" fmla="*/ 10632 w 577154"/>
                  <a:gd name="connsiteY347" fmla="*/ 207819 h 586292"/>
                  <a:gd name="connsiteX348" fmla="*/ 28857 w 577154"/>
                  <a:gd name="connsiteY348" fmla="*/ 158519 h 586292"/>
                  <a:gd name="connsiteX349" fmla="*/ 29617 w 577154"/>
                  <a:gd name="connsiteY349" fmla="*/ 157002 h 586292"/>
                  <a:gd name="connsiteX350" fmla="*/ 67588 w 577154"/>
                  <a:gd name="connsiteY350" fmla="*/ 94808 h 586292"/>
                  <a:gd name="connsiteX351" fmla="*/ 69106 w 577154"/>
                  <a:gd name="connsiteY351" fmla="*/ 94049 h 586292"/>
                  <a:gd name="connsiteX352" fmla="*/ 123025 w 577154"/>
                  <a:gd name="connsiteY352" fmla="*/ 43232 h 586292"/>
                  <a:gd name="connsiteX353" fmla="*/ 258201 w 577154"/>
                  <a:gd name="connsiteY353" fmla="*/ 0 h 58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</a:cxnLst>
                <a:rect l="l" t="t" r="r" b="b"/>
                <a:pathLst>
                  <a:path w="577154" h="586292">
                    <a:moveTo>
                      <a:pt x="149604" y="536234"/>
                    </a:moveTo>
                    <a:cubicBezTo>
                      <a:pt x="170108" y="548369"/>
                      <a:pt x="191372" y="556712"/>
                      <a:pt x="214914" y="562021"/>
                    </a:cubicBezTo>
                    <a:cubicBezTo>
                      <a:pt x="214155" y="561263"/>
                      <a:pt x="212636" y="560504"/>
                      <a:pt x="211877" y="559746"/>
                    </a:cubicBezTo>
                    <a:cubicBezTo>
                      <a:pt x="208079" y="558229"/>
                      <a:pt x="205041" y="556712"/>
                      <a:pt x="202004" y="554437"/>
                    </a:cubicBezTo>
                    <a:cubicBezTo>
                      <a:pt x="199725" y="553678"/>
                      <a:pt x="198207" y="552920"/>
                      <a:pt x="196688" y="551403"/>
                    </a:cubicBezTo>
                    <a:cubicBezTo>
                      <a:pt x="192131" y="549128"/>
                      <a:pt x="188334" y="546094"/>
                      <a:pt x="184537" y="543818"/>
                    </a:cubicBezTo>
                    <a:cubicBezTo>
                      <a:pt x="182259" y="542301"/>
                      <a:pt x="179981" y="540784"/>
                      <a:pt x="177702" y="538509"/>
                    </a:cubicBezTo>
                    <a:cubicBezTo>
                      <a:pt x="176184" y="537751"/>
                      <a:pt x="175424" y="536992"/>
                      <a:pt x="173905" y="536234"/>
                    </a:cubicBezTo>
                    <a:close/>
                    <a:moveTo>
                      <a:pt x="299943" y="499816"/>
                    </a:moveTo>
                    <a:cubicBezTo>
                      <a:pt x="306021" y="500576"/>
                      <a:pt x="312100" y="500576"/>
                      <a:pt x="318939" y="500576"/>
                    </a:cubicBezTo>
                    <a:cubicBezTo>
                      <a:pt x="324257" y="500576"/>
                      <a:pt x="329576" y="505139"/>
                      <a:pt x="329576" y="511222"/>
                    </a:cubicBezTo>
                    <a:cubicBezTo>
                      <a:pt x="329576" y="516546"/>
                      <a:pt x="325017" y="521108"/>
                      <a:pt x="319698" y="521108"/>
                    </a:cubicBezTo>
                    <a:lnTo>
                      <a:pt x="318939" y="521108"/>
                    </a:lnTo>
                    <a:cubicBezTo>
                      <a:pt x="311340" y="521108"/>
                      <a:pt x="304502" y="520348"/>
                      <a:pt x="297663" y="519587"/>
                    </a:cubicBezTo>
                    <a:cubicBezTo>
                      <a:pt x="291584" y="518827"/>
                      <a:pt x="287785" y="514264"/>
                      <a:pt x="288545" y="508941"/>
                    </a:cubicBezTo>
                    <a:cubicBezTo>
                      <a:pt x="289305" y="502857"/>
                      <a:pt x="293864" y="499055"/>
                      <a:pt x="299943" y="499816"/>
                    </a:cubicBezTo>
                    <a:close/>
                    <a:moveTo>
                      <a:pt x="88851" y="485417"/>
                    </a:moveTo>
                    <a:cubicBezTo>
                      <a:pt x="98723" y="496794"/>
                      <a:pt x="109355" y="506654"/>
                      <a:pt x="119987" y="515755"/>
                    </a:cubicBezTo>
                    <a:lnTo>
                      <a:pt x="150364" y="515755"/>
                    </a:lnTo>
                    <a:cubicBezTo>
                      <a:pt x="149604" y="514997"/>
                      <a:pt x="148845" y="514238"/>
                      <a:pt x="148085" y="513480"/>
                    </a:cubicBezTo>
                    <a:cubicBezTo>
                      <a:pt x="146566" y="511204"/>
                      <a:pt x="144288" y="508929"/>
                      <a:pt x="142010" y="507412"/>
                    </a:cubicBezTo>
                    <a:cubicBezTo>
                      <a:pt x="140491" y="505137"/>
                      <a:pt x="138213" y="502861"/>
                      <a:pt x="136694" y="501344"/>
                    </a:cubicBezTo>
                    <a:cubicBezTo>
                      <a:pt x="133656" y="497552"/>
                      <a:pt x="130619" y="493760"/>
                      <a:pt x="127581" y="489967"/>
                    </a:cubicBezTo>
                    <a:cubicBezTo>
                      <a:pt x="126062" y="488450"/>
                      <a:pt x="125303" y="486934"/>
                      <a:pt x="123784" y="485417"/>
                    </a:cubicBezTo>
                    <a:close/>
                    <a:moveTo>
                      <a:pt x="399912" y="482256"/>
                    </a:moveTo>
                    <a:cubicBezTo>
                      <a:pt x="402382" y="483014"/>
                      <a:pt x="404471" y="484721"/>
                      <a:pt x="405611" y="486996"/>
                    </a:cubicBezTo>
                    <a:cubicBezTo>
                      <a:pt x="408650" y="492305"/>
                      <a:pt x="406371" y="498373"/>
                      <a:pt x="401812" y="500648"/>
                    </a:cubicBezTo>
                    <a:cubicBezTo>
                      <a:pt x="394973" y="504441"/>
                      <a:pt x="388895" y="506716"/>
                      <a:pt x="382056" y="509750"/>
                    </a:cubicBezTo>
                    <a:cubicBezTo>
                      <a:pt x="380536" y="509750"/>
                      <a:pt x="379776" y="510508"/>
                      <a:pt x="378257" y="510508"/>
                    </a:cubicBezTo>
                    <a:cubicBezTo>
                      <a:pt x="374458" y="510508"/>
                      <a:pt x="370658" y="507474"/>
                      <a:pt x="369139" y="503682"/>
                    </a:cubicBezTo>
                    <a:cubicBezTo>
                      <a:pt x="366859" y="498373"/>
                      <a:pt x="369899" y="492305"/>
                      <a:pt x="375217" y="490789"/>
                    </a:cubicBezTo>
                    <a:cubicBezTo>
                      <a:pt x="380536" y="488513"/>
                      <a:pt x="386615" y="486238"/>
                      <a:pt x="391934" y="483204"/>
                    </a:cubicBezTo>
                    <a:cubicBezTo>
                      <a:pt x="394593" y="481687"/>
                      <a:pt x="397443" y="481498"/>
                      <a:pt x="399912" y="482256"/>
                    </a:cubicBezTo>
                    <a:close/>
                    <a:moveTo>
                      <a:pt x="229351" y="474063"/>
                    </a:moveTo>
                    <a:cubicBezTo>
                      <a:pt x="234677" y="477094"/>
                      <a:pt x="240764" y="480126"/>
                      <a:pt x="246091" y="483157"/>
                    </a:cubicBezTo>
                    <a:cubicBezTo>
                      <a:pt x="250656" y="486188"/>
                      <a:pt x="252939" y="492250"/>
                      <a:pt x="250656" y="496797"/>
                    </a:cubicBezTo>
                    <a:cubicBezTo>
                      <a:pt x="248374" y="500586"/>
                      <a:pt x="245330" y="502101"/>
                      <a:pt x="241525" y="502101"/>
                    </a:cubicBezTo>
                    <a:cubicBezTo>
                      <a:pt x="240004" y="502101"/>
                      <a:pt x="238482" y="502101"/>
                      <a:pt x="236960" y="501343"/>
                    </a:cubicBezTo>
                    <a:cubicBezTo>
                      <a:pt x="230872" y="498312"/>
                      <a:pt x="224024" y="494523"/>
                      <a:pt x="218698" y="490735"/>
                    </a:cubicBezTo>
                    <a:cubicBezTo>
                      <a:pt x="214132" y="487703"/>
                      <a:pt x="212610" y="481641"/>
                      <a:pt x="215654" y="477094"/>
                    </a:cubicBezTo>
                    <a:cubicBezTo>
                      <a:pt x="218698" y="471790"/>
                      <a:pt x="224785" y="471032"/>
                      <a:pt x="229351" y="474063"/>
                    </a:cubicBezTo>
                    <a:close/>
                    <a:moveTo>
                      <a:pt x="464745" y="433889"/>
                    </a:moveTo>
                    <a:cubicBezTo>
                      <a:pt x="469298" y="436925"/>
                      <a:pt x="470057" y="443755"/>
                      <a:pt x="466262" y="447550"/>
                    </a:cubicBezTo>
                    <a:cubicBezTo>
                      <a:pt x="461709" y="453622"/>
                      <a:pt x="457155" y="458935"/>
                      <a:pt x="451842" y="463488"/>
                    </a:cubicBezTo>
                    <a:cubicBezTo>
                      <a:pt x="450324" y="465765"/>
                      <a:pt x="447288" y="466524"/>
                      <a:pt x="445012" y="466524"/>
                    </a:cubicBezTo>
                    <a:cubicBezTo>
                      <a:pt x="442735" y="466524"/>
                      <a:pt x="439699" y="465765"/>
                      <a:pt x="438181" y="463488"/>
                    </a:cubicBezTo>
                    <a:cubicBezTo>
                      <a:pt x="433627" y="459694"/>
                      <a:pt x="433627" y="453622"/>
                      <a:pt x="438181" y="449068"/>
                    </a:cubicBezTo>
                    <a:cubicBezTo>
                      <a:pt x="441976" y="444514"/>
                      <a:pt x="446530" y="439961"/>
                      <a:pt x="450324" y="435407"/>
                    </a:cubicBezTo>
                    <a:cubicBezTo>
                      <a:pt x="454119" y="430853"/>
                      <a:pt x="460191" y="430094"/>
                      <a:pt x="464745" y="433889"/>
                    </a:cubicBezTo>
                    <a:close/>
                    <a:moveTo>
                      <a:pt x="49362" y="424740"/>
                    </a:moveTo>
                    <a:cubicBezTo>
                      <a:pt x="56196" y="439150"/>
                      <a:pt x="64550" y="452803"/>
                      <a:pt x="73663" y="464938"/>
                    </a:cubicBezTo>
                    <a:lnTo>
                      <a:pt x="109355" y="464938"/>
                    </a:lnTo>
                    <a:cubicBezTo>
                      <a:pt x="107836" y="461904"/>
                      <a:pt x="106318" y="459629"/>
                      <a:pt x="104039" y="456595"/>
                    </a:cubicBezTo>
                    <a:cubicBezTo>
                      <a:pt x="103280" y="455078"/>
                      <a:pt x="102521" y="453561"/>
                      <a:pt x="101761" y="452044"/>
                    </a:cubicBezTo>
                    <a:cubicBezTo>
                      <a:pt x="99483" y="448252"/>
                      <a:pt x="97205" y="443701"/>
                      <a:pt x="94926" y="439909"/>
                    </a:cubicBezTo>
                    <a:cubicBezTo>
                      <a:pt x="94167" y="438392"/>
                      <a:pt x="93408" y="436875"/>
                      <a:pt x="92648" y="435358"/>
                    </a:cubicBezTo>
                    <a:cubicBezTo>
                      <a:pt x="91129" y="431566"/>
                      <a:pt x="89611" y="428532"/>
                      <a:pt x="88092" y="424740"/>
                    </a:cubicBezTo>
                    <a:close/>
                    <a:moveTo>
                      <a:pt x="161771" y="417898"/>
                    </a:moveTo>
                    <a:cubicBezTo>
                      <a:pt x="166316" y="414864"/>
                      <a:pt x="173134" y="415623"/>
                      <a:pt x="176164" y="420173"/>
                    </a:cubicBezTo>
                    <a:cubicBezTo>
                      <a:pt x="179194" y="425482"/>
                      <a:pt x="183739" y="430790"/>
                      <a:pt x="187527" y="435341"/>
                    </a:cubicBezTo>
                    <a:cubicBezTo>
                      <a:pt x="190557" y="439891"/>
                      <a:pt x="190557" y="446717"/>
                      <a:pt x="186012" y="449750"/>
                    </a:cubicBezTo>
                    <a:cubicBezTo>
                      <a:pt x="183739" y="451267"/>
                      <a:pt x="181466" y="452025"/>
                      <a:pt x="179194" y="452025"/>
                    </a:cubicBezTo>
                    <a:cubicBezTo>
                      <a:pt x="176921" y="452025"/>
                      <a:pt x="173891" y="451267"/>
                      <a:pt x="171619" y="448233"/>
                    </a:cubicBezTo>
                    <a:cubicBezTo>
                      <a:pt x="167074" y="442925"/>
                      <a:pt x="163286" y="437616"/>
                      <a:pt x="159498" y="431549"/>
                    </a:cubicBezTo>
                    <a:cubicBezTo>
                      <a:pt x="155711" y="426998"/>
                      <a:pt x="157226" y="420931"/>
                      <a:pt x="161771" y="417898"/>
                    </a:cubicBezTo>
                    <a:close/>
                    <a:moveTo>
                      <a:pt x="31136" y="373923"/>
                    </a:moveTo>
                    <a:cubicBezTo>
                      <a:pt x="33414" y="384541"/>
                      <a:pt x="37211" y="394401"/>
                      <a:pt x="41008" y="404261"/>
                    </a:cubicBezTo>
                    <a:lnTo>
                      <a:pt x="79738" y="404261"/>
                    </a:lnTo>
                    <a:cubicBezTo>
                      <a:pt x="79738" y="403503"/>
                      <a:pt x="78979" y="401986"/>
                      <a:pt x="78979" y="401227"/>
                    </a:cubicBezTo>
                    <a:cubicBezTo>
                      <a:pt x="78219" y="399710"/>
                      <a:pt x="77460" y="398952"/>
                      <a:pt x="77460" y="397435"/>
                    </a:cubicBezTo>
                    <a:cubicBezTo>
                      <a:pt x="75182" y="391367"/>
                      <a:pt x="73663" y="385300"/>
                      <a:pt x="72144" y="379232"/>
                    </a:cubicBezTo>
                    <a:cubicBezTo>
                      <a:pt x="71385" y="378473"/>
                      <a:pt x="71385" y="378473"/>
                      <a:pt x="71385" y="377715"/>
                    </a:cubicBezTo>
                    <a:cubicBezTo>
                      <a:pt x="71385" y="376956"/>
                      <a:pt x="70625" y="375439"/>
                      <a:pt x="70625" y="373923"/>
                    </a:cubicBezTo>
                    <a:close/>
                    <a:moveTo>
                      <a:pt x="499728" y="361797"/>
                    </a:moveTo>
                    <a:cubicBezTo>
                      <a:pt x="505037" y="363315"/>
                      <a:pt x="508071" y="369384"/>
                      <a:pt x="506554" y="374694"/>
                    </a:cubicBezTo>
                    <a:cubicBezTo>
                      <a:pt x="504279" y="381522"/>
                      <a:pt x="501245" y="387591"/>
                      <a:pt x="498970" y="394418"/>
                    </a:cubicBezTo>
                    <a:cubicBezTo>
                      <a:pt x="497453" y="398211"/>
                      <a:pt x="493661" y="400487"/>
                      <a:pt x="489868" y="400487"/>
                    </a:cubicBezTo>
                    <a:cubicBezTo>
                      <a:pt x="488352" y="400487"/>
                      <a:pt x="486835" y="399729"/>
                      <a:pt x="485318" y="399729"/>
                    </a:cubicBezTo>
                    <a:cubicBezTo>
                      <a:pt x="480767" y="397453"/>
                      <a:pt x="477733" y="391384"/>
                      <a:pt x="480009" y="386073"/>
                    </a:cubicBezTo>
                    <a:cubicBezTo>
                      <a:pt x="483042" y="380004"/>
                      <a:pt x="485318" y="373935"/>
                      <a:pt x="486835" y="367866"/>
                    </a:cubicBezTo>
                    <a:cubicBezTo>
                      <a:pt x="489110" y="362556"/>
                      <a:pt x="494419" y="360280"/>
                      <a:pt x="499728" y="361797"/>
                    </a:cubicBezTo>
                    <a:close/>
                    <a:moveTo>
                      <a:pt x="132907" y="343643"/>
                    </a:moveTo>
                    <a:cubicBezTo>
                      <a:pt x="138227" y="342126"/>
                      <a:pt x="143546" y="345161"/>
                      <a:pt x="145066" y="350471"/>
                    </a:cubicBezTo>
                    <a:cubicBezTo>
                      <a:pt x="146586" y="356540"/>
                      <a:pt x="148865" y="363368"/>
                      <a:pt x="150385" y="368678"/>
                    </a:cubicBezTo>
                    <a:cubicBezTo>
                      <a:pt x="152665" y="373988"/>
                      <a:pt x="149625" y="380057"/>
                      <a:pt x="144306" y="381575"/>
                    </a:cubicBezTo>
                    <a:cubicBezTo>
                      <a:pt x="142786" y="382333"/>
                      <a:pt x="142026" y="382333"/>
                      <a:pt x="141266" y="382333"/>
                    </a:cubicBezTo>
                    <a:cubicBezTo>
                      <a:pt x="136707" y="382333"/>
                      <a:pt x="132907" y="380057"/>
                      <a:pt x="131388" y="375506"/>
                    </a:cubicBezTo>
                    <a:cubicBezTo>
                      <a:pt x="129108" y="368678"/>
                      <a:pt x="126828" y="362609"/>
                      <a:pt x="125309" y="355781"/>
                    </a:cubicBezTo>
                    <a:cubicBezTo>
                      <a:pt x="123789" y="350471"/>
                      <a:pt x="127588" y="344402"/>
                      <a:pt x="132907" y="343643"/>
                    </a:cubicBezTo>
                    <a:close/>
                    <a:moveTo>
                      <a:pt x="21263" y="323864"/>
                    </a:moveTo>
                    <a:cubicBezTo>
                      <a:pt x="22782" y="333724"/>
                      <a:pt x="24301" y="344342"/>
                      <a:pt x="25820" y="354203"/>
                    </a:cubicBezTo>
                    <a:lnTo>
                      <a:pt x="66069" y="354203"/>
                    </a:lnTo>
                    <a:cubicBezTo>
                      <a:pt x="65309" y="348135"/>
                      <a:pt x="63790" y="342826"/>
                      <a:pt x="63031" y="337516"/>
                    </a:cubicBezTo>
                    <a:cubicBezTo>
                      <a:pt x="63031" y="336758"/>
                      <a:pt x="63031" y="336758"/>
                      <a:pt x="63031" y="335999"/>
                    </a:cubicBezTo>
                    <a:cubicBezTo>
                      <a:pt x="63031" y="332207"/>
                      <a:pt x="62272" y="327656"/>
                      <a:pt x="61512" y="323864"/>
                    </a:cubicBezTo>
                    <a:close/>
                    <a:moveTo>
                      <a:pt x="509625" y="282911"/>
                    </a:moveTo>
                    <a:cubicBezTo>
                      <a:pt x="514955" y="282911"/>
                      <a:pt x="519524" y="286704"/>
                      <a:pt x="519524" y="292773"/>
                    </a:cubicBezTo>
                    <a:lnTo>
                      <a:pt x="519524" y="293532"/>
                    </a:lnTo>
                    <a:cubicBezTo>
                      <a:pt x="519524" y="300360"/>
                      <a:pt x="519524" y="307187"/>
                      <a:pt x="518763" y="313256"/>
                    </a:cubicBezTo>
                    <a:cubicBezTo>
                      <a:pt x="518763" y="318567"/>
                      <a:pt x="514194" y="323118"/>
                      <a:pt x="508863" y="323118"/>
                    </a:cubicBezTo>
                    <a:cubicBezTo>
                      <a:pt x="508102" y="323118"/>
                      <a:pt x="508102" y="323118"/>
                      <a:pt x="508102" y="322360"/>
                    </a:cubicBezTo>
                    <a:cubicBezTo>
                      <a:pt x="502010" y="322360"/>
                      <a:pt x="498202" y="317808"/>
                      <a:pt x="498964" y="311739"/>
                    </a:cubicBezTo>
                    <a:cubicBezTo>
                      <a:pt x="498964" y="305670"/>
                      <a:pt x="498964" y="299601"/>
                      <a:pt x="498964" y="293532"/>
                    </a:cubicBezTo>
                    <a:cubicBezTo>
                      <a:pt x="498964" y="287463"/>
                      <a:pt x="503533" y="282911"/>
                      <a:pt x="509625" y="282911"/>
                    </a:cubicBezTo>
                    <a:close/>
                    <a:moveTo>
                      <a:pt x="20504" y="273047"/>
                    </a:moveTo>
                    <a:cubicBezTo>
                      <a:pt x="20504" y="279873"/>
                      <a:pt x="19744" y="286699"/>
                      <a:pt x="19744" y="293525"/>
                    </a:cubicBezTo>
                    <a:cubicBezTo>
                      <a:pt x="19744" y="296559"/>
                      <a:pt x="20504" y="300352"/>
                      <a:pt x="20504" y="303385"/>
                    </a:cubicBezTo>
                    <a:lnTo>
                      <a:pt x="60753" y="303385"/>
                    </a:lnTo>
                    <a:cubicBezTo>
                      <a:pt x="60753" y="300352"/>
                      <a:pt x="60753" y="296559"/>
                      <a:pt x="60753" y="293525"/>
                    </a:cubicBezTo>
                    <a:cubicBezTo>
                      <a:pt x="60753" y="286699"/>
                      <a:pt x="60753" y="279873"/>
                      <a:pt x="61512" y="273805"/>
                    </a:cubicBezTo>
                    <a:cubicBezTo>
                      <a:pt x="61512" y="273047"/>
                      <a:pt x="61512" y="273047"/>
                      <a:pt x="61512" y="273047"/>
                    </a:cubicBezTo>
                    <a:close/>
                    <a:moveTo>
                      <a:pt x="129811" y="263173"/>
                    </a:moveTo>
                    <a:cubicBezTo>
                      <a:pt x="135111" y="263932"/>
                      <a:pt x="138897" y="268484"/>
                      <a:pt x="138897" y="274553"/>
                    </a:cubicBezTo>
                    <a:cubicBezTo>
                      <a:pt x="138140" y="280622"/>
                      <a:pt x="138140" y="286691"/>
                      <a:pt x="138140" y="292760"/>
                    </a:cubicBezTo>
                    <a:lnTo>
                      <a:pt x="138140" y="293518"/>
                    </a:lnTo>
                    <a:cubicBezTo>
                      <a:pt x="138140" y="298829"/>
                      <a:pt x="133597" y="303380"/>
                      <a:pt x="128297" y="303380"/>
                    </a:cubicBezTo>
                    <a:cubicBezTo>
                      <a:pt x="122997" y="303380"/>
                      <a:pt x="118454" y="299587"/>
                      <a:pt x="117697" y="294277"/>
                    </a:cubicBezTo>
                    <a:lnTo>
                      <a:pt x="117697" y="293518"/>
                    </a:lnTo>
                    <a:cubicBezTo>
                      <a:pt x="117697" y="286691"/>
                      <a:pt x="118454" y="279863"/>
                      <a:pt x="118454" y="273035"/>
                    </a:cubicBezTo>
                    <a:cubicBezTo>
                      <a:pt x="119211" y="266966"/>
                      <a:pt x="123754" y="263173"/>
                      <a:pt x="129811" y="263173"/>
                    </a:cubicBezTo>
                    <a:close/>
                    <a:moveTo>
                      <a:pt x="28098" y="222230"/>
                    </a:moveTo>
                    <a:cubicBezTo>
                      <a:pt x="25820" y="232090"/>
                      <a:pt x="24301" y="242708"/>
                      <a:pt x="22782" y="252568"/>
                    </a:cubicBezTo>
                    <a:lnTo>
                      <a:pt x="63031" y="252568"/>
                    </a:lnTo>
                    <a:cubicBezTo>
                      <a:pt x="63031" y="251810"/>
                      <a:pt x="63031" y="251052"/>
                      <a:pt x="63031" y="250293"/>
                    </a:cubicBezTo>
                    <a:cubicBezTo>
                      <a:pt x="63031" y="250293"/>
                      <a:pt x="63031" y="249535"/>
                      <a:pt x="63031" y="249535"/>
                    </a:cubicBezTo>
                    <a:cubicBezTo>
                      <a:pt x="64550" y="242708"/>
                      <a:pt x="65309" y="236641"/>
                      <a:pt x="66828" y="229815"/>
                    </a:cubicBezTo>
                    <a:cubicBezTo>
                      <a:pt x="66828" y="229056"/>
                      <a:pt x="66828" y="227539"/>
                      <a:pt x="67588" y="226022"/>
                    </a:cubicBezTo>
                    <a:cubicBezTo>
                      <a:pt x="67588" y="225264"/>
                      <a:pt x="67588" y="223747"/>
                      <a:pt x="68347" y="222230"/>
                    </a:cubicBezTo>
                    <a:close/>
                    <a:moveTo>
                      <a:pt x="492894" y="204013"/>
                    </a:moveTo>
                    <a:cubicBezTo>
                      <a:pt x="498219" y="202497"/>
                      <a:pt x="504304" y="205530"/>
                      <a:pt x="505825" y="210836"/>
                    </a:cubicBezTo>
                    <a:cubicBezTo>
                      <a:pt x="508108" y="216901"/>
                      <a:pt x="510390" y="223724"/>
                      <a:pt x="511911" y="230547"/>
                    </a:cubicBezTo>
                    <a:cubicBezTo>
                      <a:pt x="513432" y="235854"/>
                      <a:pt x="509629" y="241161"/>
                      <a:pt x="504304" y="242677"/>
                    </a:cubicBezTo>
                    <a:cubicBezTo>
                      <a:pt x="503543" y="243435"/>
                      <a:pt x="502783" y="243435"/>
                      <a:pt x="502022" y="243435"/>
                    </a:cubicBezTo>
                    <a:cubicBezTo>
                      <a:pt x="497458" y="243435"/>
                      <a:pt x="493655" y="240403"/>
                      <a:pt x="492133" y="235854"/>
                    </a:cubicBezTo>
                    <a:cubicBezTo>
                      <a:pt x="490612" y="229031"/>
                      <a:pt x="489091" y="222966"/>
                      <a:pt x="486809" y="216901"/>
                    </a:cubicBezTo>
                    <a:cubicBezTo>
                      <a:pt x="485287" y="211595"/>
                      <a:pt x="487569" y="206288"/>
                      <a:pt x="492894" y="204013"/>
                    </a:cubicBezTo>
                    <a:close/>
                    <a:moveTo>
                      <a:pt x="151873" y="186619"/>
                    </a:moveTo>
                    <a:cubicBezTo>
                      <a:pt x="157203" y="188895"/>
                      <a:pt x="159488" y="194964"/>
                      <a:pt x="157203" y="200274"/>
                    </a:cubicBezTo>
                    <a:cubicBezTo>
                      <a:pt x="154919" y="205585"/>
                      <a:pt x="152634" y="211654"/>
                      <a:pt x="150350" y="217723"/>
                    </a:cubicBezTo>
                    <a:cubicBezTo>
                      <a:pt x="148827" y="222274"/>
                      <a:pt x="145019" y="224550"/>
                      <a:pt x="140450" y="224550"/>
                    </a:cubicBezTo>
                    <a:cubicBezTo>
                      <a:pt x="139689" y="224550"/>
                      <a:pt x="138927" y="224550"/>
                      <a:pt x="137404" y="224550"/>
                    </a:cubicBezTo>
                    <a:cubicBezTo>
                      <a:pt x="132074" y="222274"/>
                      <a:pt x="129028" y="216964"/>
                      <a:pt x="131312" y="211654"/>
                    </a:cubicBezTo>
                    <a:cubicBezTo>
                      <a:pt x="133597" y="204826"/>
                      <a:pt x="135881" y="197998"/>
                      <a:pt x="138927" y="191929"/>
                    </a:cubicBezTo>
                    <a:cubicBezTo>
                      <a:pt x="141212" y="186619"/>
                      <a:pt x="147304" y="184343"/>
                      <a:pt x="151873" y="186619"/>
                    </a:cubicBezTo>
                    <a:close/>
                    <a:moveTo>
                      <a:pt x="218736" y="186536"/>
                    </a:moveTo>
                    <a:lnTo>
                      <a:pt x="281780" y="186536"/>
                    </a:lnTo>
                    <a:cubicBezTo>
                      <a:pt x="288616" y="186536"/>
                      <a:pt x="292414" y="190330"/>
                      <a:pt x="292414" y="196401"/>
                    </a:cubicBezTo>
                    <a:cubicBezTo>
                      <a:pt x="292414" y="202471"/>
                      <a:pt x="288616" y="207024"/>
                      <a:pt x="281780" y="207024"/>
                    </a:cubicBezTo>
                    <a:lnTo>
                      <a:pt x="264310" y="207024"/>
                    </a:lnTo>
                    <a:lnTo>
                      <a:pt x="322037" y="294288"/>
                    </a:lnTo>
                    <a:lnTo>
                      <a:pt x="379004" y="207024"/>
                    </a:lnTo>
                    <a:lnTo>
                      <a:pt x="361534" y="207024"/>
                    </a:lnTo>
                    <a:cubicBezTo>
                      <a:pt x="355457" y="207024"/>
                      <a:pt x="351659" y="202471"/>
                      <a:pt x="351659" y="196401"/>
                    </a:cubicBezTo>
                    <a:cubicBezTo>
                      <a:pt x="351659" y="190330"/>
                      <a:pt x="355457" y="186536"/>
                      <a:pt x="361534" y="186536"/>
                    </a:cubicBezTo>
                    <a:lnTo>
                      <a:pt x="425337" y="186536"/>
                    </a:lnTo>
                    <a:cubicBezTo>
                      <a:pt x="431413" y="186536"/>
                      <a:pt x="435211" y="190330"/>
                      <a:pt x="435211" y="196401"/>
                    </a:cubicBezTo>
                    <a:cubicBezTo>
                      <a:pt x="435211" y="202471"/>
                      <a:pt x="431413" y="207024"/>
                      <a:pt x="425337" y="207024"/>
                    </a:cubicBezTo>
                    <a:lnTo>
                      <a:pt x="405588" y="207024"/>
                    </a:lnTo>
                    <a:cubicBezTo>
                      <a:pt x="404069" y="207024"/>
                      <a:pt x="402550" y="207024"/>
                      <a:pt x="401031" y="209301"/>
                    </a:cubicBezTo>
                    <a:lnTo>
                      <a:pt x="337987" y="307947"/>
                    </a:lnTo>
                    <a:lnTo>
                      <a:pt x="373687" y="307947"/>
                    </a:lnTo>
                    <a:cubicBezTo>
                      <a:pt x="380523" y="307947"/>
                      <a:pt x="384321" y="311741"/>
                      <a:pt x="384321" y="317812"/>
                    </a:cubicBezTo>
                    <a:cubicBezTo>
                      <a:pt x="384321" y="324641"/>
                      <a:pt x="380523" y="328435"/>
                      <a:pt x="373687" y="328435"/>
                    </a:cubicBezTo>
                    <a:lnTo>
                      <a:pt x="331911" y="328435"/>
                    </a:lnTo>
                    <a:lnTo>
                      <a:pt x="331911" y="338300"/>
                    </a:lnTo>
                    <a:lnTo>
                      <a:pt x="373687" y="338300"/>
                    </a:lnTo>
                    <a:cubicBezTo>
                      <a:pt x="380523" y="338300"/>
                      <a:pt x="384321" y="342094"/>
                      <a:pt x="384321" y="348164"/>
                    </a:cubicBezTo>
                    <a:cubicBezTo>
                      <a:pt x="384321" y="354994"/>
                      <a:pt x="380523" y="358788"/>
                      <a:pt x="373687" y="358788"/>
                    </a:cubicBezTo>
                    <a:lnTo>
                      <a:pt x="331911" y="358788"/>
                    </a:lnTo>
                    <a:lnTo>
                      <a:pt x="331911" y="399005"/>
                    </a:lnTo>
                    <a:lnTo>
                      <a:pt x="355457" y="399005"/>
                    </a:lnTo>
                    <a:cubicBezTo>
                      <a:pt x="361534" y="399005"/>
                      <a:pt x="365332" y="402799"/>
                      <a:pt x="365332" y="408870"/>
                    </a:cubicBezTo>
                    <a:cubicBezTo>
                      <a:pt x="365332" y="415699"/>
                      <a:pt x="361534" y="419493"/>
                      <a:pt x="355457" y="419493"/>
                    </a:cubicBezTo>
                    <a:lnTo>
                      <a:pt x="288616" y="419493"/>
                    </a:lnTo>
                    <a:cubicBezTo>
                      <a:pt x="282539" y="419493"/>
                      <a:pt x="278742" y="415699"/>
                      <a:pt x="278742" y="408870"/>
                    </a:cubicBezTo>
                    <a:cubicBezTo>
                      <a:pt x="278742" y="402799"/>
                      <a:pt x="282539" y="399005"/>
                      <a:pt x="288616" y="399005"/>
                    </a:cubicBezTo>
                    <a:lnTo>
                      <a:pt x="312162" y="399005"/>
                    </a:lnTo>
                    <a:lnTo>
                      <a:pt x="312162" y="358788"/>
                    </a:lnTo>
                    <a:lnTo>
                      <a:pt x="270386" y="358788"/>
                    </a:lnTo>
                    <a:cubicBezTo>
                      <a:pt x="264310" y="358788"/>
                      <a:pt x="259752" y="354994"/>
                      <a:pt x="259752" y="348164"/>
                    </a:cubicBezTo>
                    <a:cubicBezTo>
                      <a:pt x="259752" y="342094"/>
                      <a:pt x="264310" y="338300"/>
                      <a:pt x="270386" y="338300"/>
                    </a:cubicBezTo>
                    <a:lnTo>
                      <a:pt x="312162" y="338300"/>
                    </a:lnTo>
                    <a:lnTo>
                      <a:pt x="312162" y="328435"/>
                    </a:lnTo>
                    <a:lnTo>
                      <a:pt x="270386" y="328435"/>
                    </a:lnTo>
                    <a:cubicBezTo>
                      <a:pt x="264310" y="328435"/>
                      <a:pt x="259752" y="324641"/>
                      <a:pt x="259752" y="317812"/>
                    </a:cubicBezTo>
                    <a:cubicBezTo>
                      <a:pt x="259752" y="311741"/>
                      <a:pt x="264310" y="307947"/>
                      <a:pt x="270386" y="307947"/>
                    </a:cubicBezTo>
                    <a:lnTo>
                      <a:pt x="305326" y="307947"/>
                    </a:lnTo>
                    <a:lnTo>
                      <a:pt x="242283" y="209301"/>
                    </a:lnTo>
                    <a:cubicBezTo>
                      <a:pt x="241523" y="207024"/>
                      <a:pt x="240004" y="207024"/>
                      <a:pt x="238485" y="207024"/>
                    </a:cubicBezTo>
                    <a:lnTo>
                      <a:pt x="218736" y="207024"/>
                    </a:lnTo>
                    <a:cubicBezTo>
                      <a:pt x="211900" y="207024"/>
                      <a:pt x="208102" y="202471"/>
                      <a:pt x="208102" y="196401"/>
                    </a:cubicBezTo>
                    <a:cubicBezTo>
                      <a:pt x="208102" y="190330"/>
                      <a:pt x="211900" y="186536"/>
                      <a:pt x="218736" y="186536"/>
                    </a:cubicBezTo>
                    <a:close/>
                    <a:moveTo>
                      <a:pt x="44805" y="172171"/>
                    </a:moveTo>
                    <a:cubicBezTo>
                      <a:pt x="41008" y="182031"/>
                      <a:pt x="37211" y="191891"/>
                      <a:pt x="33414" y="202510"/>
                    </a:cubicBezTo>
                    <a:lnTo>
                      <a:pt x="73663" y="202510"/>
                    </a:lnTo>
                    <a:cubicBezTo>
                      <a:pt x="74422" y="197959"/>
                      <a:pt x="75941" y="193408"/>
                      <a:pt x="77460" y="188858"/>
                    </a:cubicBezTo>
                    <a:cubicBezTo>
                      <a:pt x="77460" y="188099"/>
                      <a:pt x="78219" y="186582"/>
                      <a:pt x="78979" y="185065"/>
                    </a:cubicBezTo>
                    <a:cubicBezTo>
                      <a:pt x="80498" y="180514"/>
                      <a:pt x="82016" y="175963"/>
                      <a:pt x="83535" y="172171"/>
                    </a:cubicBezTo>
                    <a:close/>
                    <a:moveTo>
                      <a:pt x="451103" y="136487"/>
                    </a:moveTo>
                    <a:cubicBezTo>
                      <a:pt x="455664" y="132683"/>
                      <a:pt x="461746" y="133444"/>
                      <a:pt x="465547" y="138009"/>
                    </a:cubicBezTo>
                    <a:cubicBezTo>
                      <a:pt x="470108" y="143335"/>
                      <a:pt x="473909" y="148661"/>
                      <a:pt x="477709" y="154748"/>
                    </a:cubicBezTo>
                    <a:cubicBezTo>
                      <a:pt x="481510" y="159313"/>
                      <a:pt x="479990" y="165400"/>
                      <a:pt x="475429" y="168444"/>
                    </a:cubicBezTo>
                    <a:cubicBezTo>
                      <a:pt x="473909" y="169966"/>
                      <a:pt x="471628" y="169966"/>
                      <a:pt x="469347" y="169966"/>
                    </a:cubicBezTo>
                    <a:cubicBezTo>
                      <a:pt x="466307" y="169966"/>
                      <a:pt x="463266" y="168444"/>
                      <a:pt x="460986" y="166161"/>
                    </a:cubicBezTo>
                    <a:cubicBezTo>
                      <a:pt x="457945" y="160835"/>
                      <a:pt x="454144" y="155509"/>
                      <a:pt x="449583" y="150183"/>
                    </a:cubicBezTo>
                    <a:cubicBezTo>
                      <a:pt x="446542" y="146379"/>
                      <a:pt x="446542" y="139531"/>
                      <a:pt x="451103" y="136487"/>
                    </a:cubicBezTo>
                    <a:close/>
                    <a:moveTo>
                      <a:pt x="185242" y="122835"/>
                    </a:moveTo>
                    <a:cubicBezTo>
                      <a:pt x="189040" y="119037"/>
                      <a:pt x="195876" y="119037"/>
                      <a:pt x="199674" y="122835"/>
                    </a:cubicBezTo>
                    <a:cubicBezTo>
                      <a:pt x="203472" y="126632"/>
                      <a:pt x="203472" y="132709"/>
                      <a:pt x="199674" y="137266"/>
                    </a:cubicBezTo>
                    <a:cubicBezTo>
                      <a:pt x="195117" y="141823"/>
                      <a:pt x="191319" y="146381"/>
                      <a:pt x="186762" y="150938"/>
                    </a:cubicBezTo>
                    <a:cubicBezTo>
                      <a:pt x="185242" y="153976"/>
                      <a:pt x="182204" y="154736"/>
                      <a:pt x="179166" y="154736"/>
                    </a:cubicBezTo>
                    <a:cubicBezTo>
                      <a:pt x="176887" y="154736"/>
                      <a:pt x="174609" y="153976"/>
                      <a:pt x="173090" y="152457"/>
                    </a:cubicBezTo>
                    <a:cubicBezTo>
                      <a:pt x="168532" y="149419"/>
                      <a:pt x="167773" y="142583"/>
                      <a:pt x="171571" y="138026"/>
                    </a:cubicBezTo>
                    <a:cubicBezTo>
                      <a:pt x="176128" y="132709"/>
                      <a:pt x="180685" y="127392"/>
                      <a:pt x="185242" y="122835"/>
                    </a:cubicBezTo>
                    <a:close/>
                    <a:moveTo>
                      <a:pt x="81257" y="111494"/>
                    </a:moveTo>
                    <a:cubicBezTo>
                      <a:pt x="71385" y="123629"/>
                      <a:pt x="62272" y="137282"/>
                      <a:pt x="54677" y="151692"/>
                    </a:cubicBezTo>
                    <a:lnTo>
                      <a:pt x="92648" y="151692"/>
                    </a:lnTo>
                    <a:lnTo>
                      <a:pt x="92648" y="150934"/>
                    </a:lnTo>
                    <a:cubicBezTo>
                      <a:pt x="93408" y="149417"/>
                      <a:pt x="94167" y="147900"/>
                      <a:pt x="94926" y="146383"/>
                    </a:cubicBezTo>
                    <a:cubicBezTo>
                      <a:pt x="97205" y="142591"/>
                      <a:pt x="99483" y="138799"/>
                      <a:pt x="101761" y="135006"/>
                    </a:cubicBezTo>
                    <a:cubicBezTo>
                      <a:pt x="102521" y="133489"/>
                      <a:pt x="103280" y="131972"/>
                      <a:pt x="104039" y="130455"/>
                    </a:cubicBezTo>
                    <a:cubicBezTo>
                      <a:pt x="107077" y="125905"/>
                      <a:pt x="110115" y="121354"/>
                      <a:pt x="113152" y="116803"/>
                    </a:cubicBezTo>
                    <a:cubicBezTo>
                      <a:pt x="113912" y="114528"/>
                      <a:pt x="115431" y="113011"/>
                      <a:pt x="116190" y="111494"/>
                    </a:cubicBezTo>
                    <a:close/>
                    <a:moveTo>
                      <a:pt x="400213" y="85002"/>
                    </a:moveTo>
                    <a:cubicBezTo>
                      <a:pt x="406282" y="88033"/>
                      <a:pt x="412351" y="91822"/>
                      <a:pt x="418420" y="95611"/>
                    </a:cubicBezTo>
                    <a:cubicBezTo>
                      <a:pt x="422972" y="98642"/>
                      <a:pt x="424489" y="104704"/>
                      <a:pt x="421455" y="109251"/>
                    </a:cubicBezTo>
                    <a:cubicBezTo>
                      <a:pt x="419179" y="112282"/>
                      <a:pt x="416144" y="113798"/>
                      <a:pt x="413110" y="113798"/>
                    </a:cubicBezTo>
                    <a:cubicBezTo>
                      <a:pt x="410834" y="113798"/>
                      <a:pt x="409317" y="113798"/>
                      <a:pt x="407800" y="112282"/>
                    </a:cubicBezTo>
                    <a:cubicBezTo>
                      <a:pt x="402489" y="109251"/>
                      <a:pt x="396420" y="106220"/>
                      <a:pt x="391110" y="103189"/>
                    </a:cubicBezTo>
                    <a:cubicBezTo>
                      <a:pt x="385799" y="100915"/>
                      <a:pt x="384282" y="94853"/>
                      <a:pt x="386558" y="89549"/>
                    </a:cubicBezTo>
                    <a:cubicBezTo>
                      <a:pt x="388834" y="84244"/>
                      <a:pt x="394903" y="82729"/>
                      <a:pt x="400213" y="85002"/>
                    </a:cubicBezTo>
                    <a:close/>
                    <a:moveTo>
                      <a:pt x="255897" y="76571"/>
                    </a:moveTo>
                    <a:cubicBezTo>
                      <a:pt x="261215" y="75053"/>
                      <a:pt x="266534" y="77330"/>
                      <a:pt x="268814" y="82644"/>
                    </a:cubicBezTo>
                    <a:cubicBezTo>
                      <a:pt x="271093" y="87958"/>
                      <a:pt x="268054" y="94032"/>
                      <a:pt x="262735" y="95550"/>
                    </a:cubicBezTo>
                    <a:cubicBezTo>
                      <a:pt x="257416" y="97827"/>
                      <a:pt x="251338" y="100864"/>
                      <a:pt x="245259" y="103141"/>
                    </a:cubicBezTo>
                    <a:cubicBezTo>
                      <a:pt x="243739" y="103901"/>
                      <a:pt x="242219" y="104660"/>
                      <a:pt x="240700" y="104660"/>
                    </a:cubicBezTo>
                    <a:cubicBezTo>
                      <a:pt x="237660" y="104660"/>
                      <a:pt x="233861" y="102382"/>
                      <a:pt x="231582" y="99346"/>
                    </a:cubicBezTo>
                    <a:cubicBezTo>
                      <a:pt x="229302" y="94032"/>
                      <a:pt x="231582" y="87958"/>
                      <a:pt x="236141" y="85681"/>
                    </a:cubicBezTo>
                    <a:cubicBezTo>
                      <a:pt x="242979" y="81885"/>
                      <a:pt x="249058" y="79608"/>
                      <a:pt x="255897" y="76571"/>
                    </a:cubicBezTo>
                    <a:close/>
                    <a:moveTo>
                      <a:pt x="318232" y="65184"/>
                    </a:moveTo>
                    <a:lnTo>
                      <a:pt x="318990" y="65184"/>
                    </a:lnTo>
                    <a:cubicBezTo>
                      <a:pt x="325813" y="65184"/>
                      <a:pt x="332636" y="65944"/>
                      <a:pt x="339459" y="66705"/>
                    </a:cubicBezTo>
                    <a:cubicBezTo>
                      <a:pt x="344766" y="67465"/>
                      <a:pt x="349314" y="72028"/>
                      <a:pt x="348556" y="78111"/>
                    </a:cubicBezTo>
                    <a:cubicBezTo>
                      <a:pt x="347798" y="83435"/>
                      <a:pt x="343249" y="87237"/>
                      <a:pt x="337943" y="87237"/>
                    </a:cubicBezTo>
                    <a:cubicBezTo>
                      <a:pt x="337943" y="87237"/>
                      <a:pt x="337184" y="86476"/>
                      <a:pt x="337184" y="86476"/>
                    </a:cubicBezTo>
                    <a:cubicBezTo>
                      <a:pt x="331120" y="85716"/>
                      <a:pt x="325055" y="85716"/>
                      <a:pt x="318990" y="85716"/>
                    </a:cubicBezTo>
                    <a:cubicBezTo>
                      <a:pt x="312925" y="85716"/>
                      <a:pt x="308376" y="81153"/>
                      <a:pt x="308376" y="75830"/>
                    </a:cubicBezTo>
                    <a:cubicBezTo>
                      <a:pt x="308376" y="69746"/>
                      <a:pt x="312925" y="65184"/>
                      <a:pt x="318232" y="65184"/>
                    </a:cubicBezTo>
                    <a:close/>
                    <a:moveTo>
                      <a:pt x="133656" y="60677"/>
                    </a:moveTo>
                    <a:cubicBezTo>
                      <a:pt x="121506" y="69778"/>
                      <a:pt x="109355" y="79638"/>
                      <a:pt x="98723" y="91015"/>
                    </a:cubicBezTo>
                    <a:lnTo>
                      <a:pt x="132138" y="91015"/>
                    </a:lnTo>
                    <a:cubicBezTo>
                      <a:pt x="133656" y="89498"/>
                      <a:pt x="135175" y="87223"/>
                      <a:pt x="136694" y="85706"/>
                    </a:cubicBezTo>
                    <a:cubicBezTo>
                      <a:pt x="138213" y="83431"/>
                      <a:pt x="140491" y="81155"/>
                      <a:pt x="142010" y="79638"/>
                    </a:cubicBezTo>
                    <a:cubicBezTo>
                      <a:pt x="144288" y="77363"/>
                      <a:pt x="146566" y="75088"/>
                      <a:pt x="148085" y="73571"/>
                    </a:cubicBezTo>
                    <a:cubicBezTo>
                      <a:pt x="150364" y="71295"/>
                      <a:pt x="151882" y="69020"/>
                      <a:pt x="154161" y="67503"/>
                    </a:cubicBezTo>
                    <a:cubicBezTo>
                      <a:pt x="156439" y="65228"/>
                      <a:pt x="159477" y="62952"/>
                      <a:pt x="161755" y="60677"/>
                    </a:cubicBezTo>
                    <a:close/>
                    <a:moveTo>
                      <a:pt x="214914" y="25029"/>
                    </a:moveTo>
                    <a:cubicBezTo>
                      <a:pt x="198966" y="28063"/>
                      <a:pt x="183018" y="33372"/>
                      <a:pt x="168589" y="40198"/>
                    </a:cubicBezTo>
                    <a:lnTo>
                      <a:pt x="188334" y="40198"/>
                    </a:lnTo>
                    <a:cubicBezTo>
                      <a:pt x="190612" y="38681"/>
                      <a:pt x="193650" y="37164"/>
                      <a:pt x="196688" y="34889"/>
                    </a:cubicBezTo>
                    <a:cubicBezTo>
                      <a:pt x="198207" y="34131"/>
                      <a:pt x="199725" y="32614"/>
                      <a:pt x="202004" y="31855"/>
                    </a:cubicBezTo>
                    <a:cubicBezTo>
                      <a:pt x="205041" y="30338"/>
                      <a:pt x="208079" y="28063"/>
                      <a:pt x="211877" y="26546"/>
                    </a:cubicBezTo>
                    <a:cubicBezTo>
                      <a:pt x="212636" y="25787"/>
                      <a:pt x="214155" y="25029"/>
                      <a:pt x="214914" y="25029"/>
                    </a:cubicBezTo>
                    <a:close/>
                    <a:moveTo>
                      <a:pt x="318954" y="20478"/>
                    </a:moveTo>
                    <a:cubicBezTo>
                      <a:pt x="310600" y="20478"/>
                      <a:pt x="303006" y="20478"/>
                      <a:pt x="294653" y="21237"/>
                    </a:cubicBezTo>
                    <a:lnTo>
                      <a:pt x="290855" y="21995"/>
                    </a:lnTo>
                    <a:cubicBezTo>
                      <a:pt x="290096" y="21995"/>
                      <a:pt x="290096" y="21995"/>
                      <a:pt x="289337" y="22754"/>
                    </a:cubicBezTo>
                    <a:cubicBezTo>
                      <a:pt x="285540" y="22754"/>
                      <a:pt x="282502" y="23512"/>
                      <a:pt x="278705" y="24271"/>
                    </a:cubicBezTo>
                    <a:cubicBezTo>
                      <a:pt x="278705" y="24271"/>
                      <a:pt x="278705" y="24271"/>
                      <a:pt x="277945" y="24271"/>
                    </a:cubicBezTo>
                    <a:cubicBezTo>
                      <a:pt x="274908" y="25029"/>
                      <a:pt x="271111" y="25787"/>
                      <a:pt x="268073" y="26546"/>
                    </a:cubicBezTo>
                    <a:cubicBezTo>
                      <a:pt x="267314" y="26546"/>
                      <a:pt x="267314" y="26546"/>
                      <a:pt x="266554" y="26546"/>
                    </a:cubicBezTo>
                    <a:cubicBezTo>
                      <a:pt x="263517" y="27304"/>
                      <a:pt x="260479" y="28821"/>
                      <a:pt x="257441" y="29580"/>
                    </a:cubicBezTo>
                    <a:cubicBezTo>
                      <a:pt x="256682" y="29580"/>
                      <a:pt x="255922" y="30338"/>
                      <a:pt x="254404" y="30338"/>
                    </a:cubicBezTo>
                    <a:cubicBezTo>
                      <a:pt x="252125" y="31097"/>
                      <a:pt x="249847" y="31855"/>
                      <a:pt x="246810" y="32614"/>
                    </a:cubicBezTo>
                    <a:cubicBezTo>
                      <a:pt x="245291" y="33372"/>
                      <a:pt x="243012" y="34131"/>
                      <a:pt x="240734" y="35648"/>
                    </a:cubicBezTo>
                    <a:cubicBezTo>
                      <a:pt x="239215" y="35648"/>
                      <a:pt x="238456" y="36406"/>
                      <a:pt x="236937" y="37164"/>
                    </a:cubicBezTo>
                    <a:cubicBezTo>
                      <a:pt x="182259" y="59918"/>
                      <a:pt x="136694" y="105426"/>
                      <a:pt x="109355" y="163069"/>
                    </a:cubicBezTo>
                    <a:cubicBezTo>
                      <a:pt x="109355" y="163828"/>
                      <a:pt x="109355" y="163828"/>
                      <a:pt x="109355" y="164586"/>
                    </a:cubicBezTo>
                    <a:cubicBezTo>
                      <a:pt x="107836" y="167620"/>
                      <a:pt x="106318" y="170654"/>
                      <a:pt x="104799" y="174446"/>
                    </a:cubicBezTo>
                    <a:cubicBezTo>
                      <a:pt x="104039" y="175205"/>
                      <a:pt x="103280" y="176722"/>
                      <a:pt x="103280" y="178239"/>
                    </a:cubicBezTo>
                    <a:cubicBezTo>
                      <a:pt x="101761" y="180514"/>
                      <a:pt x="101002" y="182789"/>
                      <a:pt x="100242" y="185823"/>
                    </a:cubicBezTo>
                    <a:cubicBezTo>
                      <a:pt x="99483" y="187341"/>
                      <a:pt x="98723" y="188858"/>
                      <a:pt x="97964" y="190374"/>
                    </a:cubicBezTo>
                    <a:cubicBezTo>
                      <a:pt x="97205" y="192650"/>
                      <a:pt x="96445" y="194925"/>
                      <a:pt x="95686" y="197201"/>
                    </a:cubicBezTo>
                    <a:cubicBezTo>
                      <a:pt x="95686" y="199476"/>
                      <a:pt x="94926" y="200993"/>
                      <a:pt x="94167" y="203268"/>
                    </a:cubicBezTo>
                    <a:cubicBezTo>
                      <a:pt x="93408" y="204785"/>
                      <a:pt x="92648" y="207061"/>
                      <a:pt x="92648" y="209336"/>
                    </a:cubicBezTo>
                    <a:cubicBezTo>
                      <a:pt x="91889" y="211611"/>
                      <a:pt x="91129" y="213128"/>
                      <a:pt x="90370" y="215404"/>
                    </a:cubicBezTo>
                    <a:cubicBezTo>
                      <a:pt x="90370" y="217679"/>
                      <a:pt x="89611" y="219955"/>
                      <a:pt x="88851" y="221471"/>
                    </a:cubicBezTo>
                    <a:cubicBezTo>
                      <a:pt x="88851" y="223747"/>
                      <a:pt x="88092" y="226022"/>
                      <a:pt x="87332" y="227539"/>
                    </a:cubicBezTo>
                    <a:cubicBezTo>
                      <a:pt x="87332" y="229815"/>
                      <a:pt x="86573" y="232090"/>
                      <a:pt x="86573" y="234365"/>
                    </a:cubicBezTo>
                    <a:cubicBezTo>
                      <a:pt x="85813" y="236641"/>
                      <a:pt x="85813" y="238158"/>
                      <a:pt x="85054" y="240433"/>
                    </a:cubicBezTo>
                    <a:cubicBezTo>
                      <a:pt x="85054" y="242708"/>
                      <a:pt x="84295" y="244984"/>
                      <a:pt x="84295" y="247259"/>
                    </a:cubicBezTo>
                    <a:cubicBezTo>
                      <a:pt x="83535" y="249535"/>
                      <a:pt x="83535" y="251810"/>
                      <a:pt x="83535" y="253327"/>
                    </a:cubicBezTo>
                    <a:cubicBezTo>
                      <a:pt x="82776" y="255602"/>
                      <a:pt x="82776" y="258636"/>
                      <a:pt x="82776" y="260912"/>
                    </a:cubicBezTo>
                    <a:cubicBezTo>
                      <a:pt x="82016" y="262428"/>
                      <a:pt x="82016" y="264704"/>
                      <a:pt x="82016" y="266221"/>
                    </a:cubicBezTo>
                    <a:cubicBezTo>
                      <a:pt x="82016" y="269255"/>
                      <a:pt x="81257" y="272288"/>
                      <a:pt x="81257" y="275322"/>
                    </a:cubicBezTo>
                    <a:cubicBezTo>
                      <a:pt x="81257" y="276839"/>
                      <a:pt x="81257" y="278356"/>
                      <a:pt x="81257" y="279873"/>
                    </a:cubicBezTo>
                    <a:cubicBezTo>
                      <a:pt x="80498" y="284424"/>
                      <a:pt x="80498" y="288975"/>
                      <a:pt x="80498" y="293525"/>
                    </a:cubicBezTo>
                    <a:cubicBezTo>
                      <a:pt x="80498" y="298076"/>
                      <a:pt x="80498" y="302627"/>
                      <a:pt x="81257" y="306419"/>
                    </a:cubicBezTo>
                    <a:cubicBezTo>
                      <a:pt x="81257" y="308695"/>
                      <a:pt x="81257" y="310212"/>
                      <a:pt x="81257" y="311729"/>
                    </a:cubicBezTo>
                    <a:cubicBezTo>
                      <a:pt x="81257" y="314004"/>
                      <a:pt x="81257" y="317038"/>
                      <a:pt x="82016" y="320072"/>
                    </a:cubicBezTo>
                    <a:cubicBezTo>
                      <a:pt x="82016" y="321589"/>
                      <a:pt x="82016" y="323864"/>
                      <a:pt x="82776" y="325381"/>
                    </a:cubicBezTo>
                    <a:cubicBezTo>
                      <a:pt x="82776" y="328415"/>
                      <a:pt x="82776" y="330690"/>
                      <a:pt x="83535" y="332966"/>
                    </a:cubicBezTo>
                    <a:cubicBezTo>
                      <a:pt x="83535" y="335241"/>
                      <a:pt x="83535" y="336758"/>
                      <a:pt x="84295" y="339033"/>
                    </a:cubicBezTo>
                    <a:cubicBezTo>
                      <a:pt x="84295" y="341309"/>
                      <a:pt x="85054" y="343584"/>
                      <a:pt x="85054" y="345859"/>
                    </a:cubicBezTo>
                    <a:cubicBezTo>
                      <a:pt x="85813" y="348135"/>
                      <a:pt x="85813" y="350410"/>
                      <a:pt x="86573" y="351927"/>
                    </a:cubicBezTo>
                    <a:cubicBezTo>
                      <a:pt x="86573" y="354203"/>
                      <a:pt x="87332" y="356478"/>
                      <a:pt x="87332" y="358753"/>
                    </a:cubicBezTo>
                    <a:cubicBezTo>
                      <a:pt x="88092" y="361029"/>
                      <a:pt x="88851" y="362546"/>
                      <a:pt x="88851" y="364821"/>
                    </a:cubicBezTo>
                    <a:cubicBezTo>
                      <a:pt x="89611" y="367096"/>
                      <a:pt x="90370" y="369372"/>
                      <a:pt x="90370" y="370889"/>
                    </a:cubicBezTo>
                    <a:cubicBezTo>
                      <a:pt x="91129" y="373164"/>
                      <a:pt x="91889" y="375439"/>
                      <a:pt x="91889" y="376956"/>
                    </a:cubicBezTo>
                    <a:cubicBezTo>
                      <a:pt x="92648" y="379232"/>
                      <a:pt x="93408" y="381507"/>
                      <a:pt x="94167" y="383783"/>
                    </a:cubicBezTo>
                    <a:cubicBezTo>
                      <a:pt x="94926" y="385300"/>
                      <a:pt x="95686" y="387575"/>
                      <a:pt x="95686" y="389092"/>
                    </a:cubicBezTo>
                    <a:cubicBezTo>
                      <a:pt x="96445" y="391367"/>
                      <a:pt x="97205" y="393643"/>
                      <a:pt x="97964" y="395918"/>
                    </a:cubicBezTo>
                    <a:cubicBezTo>
                      <a:pt x="98723" y="397435"/>
                      <a:pt x="99483" y="398952"/>
                      <a:pt x="100242" y="401227"/>
                    </a:cubicBezTo>
                    <a:cubicBezTo>
                      <a:pt x="101002" y="403503"/>
                      <a:pt x="101761" y="405778"/>
                      <a:pt x="103280" y="408812"/>
                    </a:cubicBezTo>
                    <a:cubicBezTo>
                      <a:pt x="103280" y="409570"/>
                      <a:pt x="104039" y="411087"/>
                      <a:pt x="104799" y="412604"/>
                    </a:cubicBezTo>
                    <a:cubicBezTo>
                      <a:pt x="106318" y="415638"/>
                      <a:pt x="107077" y="418672"/>
                      <a:pt x="108596" y="422464"/>
                    </a:cubicBezTo>
                    <a:cubicBezTo>
                      <a:pt x="109355" y="422464"/>
                      <a:pt x="109355" y="423223"/>
                      <a:pt x="109355" y="423223"/>
                    </a:cubicBezTo>
                    <a:cubicBezTo>
                      <a:pt x="136694" y="481624"/>
                      <a:pt x="182259" y="526374"/>
                      <a:pt x="236937" y="549886"/>
                    </a:cubicBezTo>
                    <a:cubicBezTo>
                      <a:pt x="237697" y="549886"/>
                      <a:pt x="239215" y="550644"/>
                      <a:pt x="240734" y="551403"/>
                    </a:cubicBezTo>
                    <a:cubicBezTo>
                      <a:pt x="243012" y="552161"/>
                      <a:pt x="245291" y="552920"/>
                      <a:pt x="246810" y="553678"/>
                    </a:cubicBezTo>
                    <a:cubicBezTo>
                      <a:pt x="249847" y="554437"/>
                      <a:pt x="252125" y="555195"/>
                      <a:pt x="254404" y="555954"/>
                    </a:cubicBezTo>
                    <a:cubicBezTo>
                      <a:pt x="255922" y="556712"/>
                      <a:pt x="256682" y="556712"/>
                      <a:pt x="257441" y="557471"/>
                    </a:cubicBezTo>
                    <a:cubicBezTo>
                      <a:pt x="260479" y="558229"/>
                      <a:pt x="263517" y="558988"/>
                      <a:pt x="266554" y="559746"/>
                    </a:cubicBezTo>
                    <a:cubicBezTo>
                      <a:pt x="267314" y="559746"/>
                      <a:pt x="267314" y="559746"/>
                      <a:pt x="268073" y="559746"/>
                    </a:cubicBezTo>
                    <a:cubicBezTo>
                      <a:pt x="271111" y="560504"/>
                      <a:pt x="274908" y="561263"/>
                      <a:pt x="277945" y="562021"/>
                    </a:cubicBezTo>
                    <a:cubicBezTo>
                      <a:pt x="278705" y="562021"/>
                      <a:pt x="278705" y="562021"/>
                      <a:pt x="278705" y="562780"/>
                    </a:cubicBezTo>
                    <a:cubicBezTo>
                      <a:pt x="282502" y="562780"/>
                      <a:pt x="285540" y="563538"/>
                      <a:pt x="289337" y="564297"/>
                    </a:cubicBezTo>
                    <a:cubicBezTo>
                      <a:pt x="290096" y="564297"/>
                      <a:pt x="290096" y="564297"/>
                      <a:pt x="290855" y="564297"/>
                    </a:cubicBezTo>
                    <a:lnTo>
                      <a:pt x="294653" y="565055"/>
                    </a:lnTo>
                    <a:cubicBezTo>
                      <a:pt x="303006" y="565814"/>
                      <a:pt x="310600" y="566572"/>
                      <a:pt x="318954" y="566572"/>
                    </a:cubicBezTo>
                    <a:cubicBezTo>
                      <a:pt x="449573" y="566572"/>
                      <a:pt x="556650" y="443701"/>
                      <a:pt x="556650" y="293525"/>
                    </a:cubicBezTo>
                    <a:cubicBezTo>
                      <a:pt x="556650" y="142591"/>
                      <a:pt x="449573" y="20478"/>
                      <a:pt x="318954" y="20478"/>
                    </a:cubicBezTo>
                    <a:close/>
                    <a:moveTo>
                      <a:pt x="258201" y="0"/>
                    </a:moveTo>
                    <a:cubicBezTo>
                      <a:pt x="268073" y="0"/>
                      <a:pt x="277945" y="758"/>
                      <a:pt x="287818" y="2275"/>
                    </a:cubicBezTo>
                    <a:cubicBezTo>
                      <a:pt x="298450" y="758"/>
                      <a:pt x="308322" y="0"/>
                      <a:pt x="318954" y="0"/>
                    </a:cubicBezTo>
                    <a:cubicBezTo>
                      <a:pt x="460964" y="0"/>
                      <a:pt x="577154" y="131214"/>
                      <a:pt x="577154" y="293525"/>
                    </a:cubicBezTo>
                    <a:cubicBezTo>
                      <a:pt x="577154" y="455078"/>
                      <a:pt x="460964" y="586292"/>
                      <a:pt x="318954" y="586292"/>
                    </a:cubicBezTo>
                    <a:cubicBezTo>
                      <a:pt x="308322" y="586292"/>
                      <a:pt x="298450" y="585534"/>
                      <a:pt x="287818" y="584775"/>
                    </a:cubicBezTo>
                    <a:cubicBezTo>
                      <a:pt x="277945" y="585534"/>
                      <a:pt x="268073" y="586292"/>
                      <a:pt x="258201" y="586292"/>
                    </a:cubicBezTo>
                    <a:cubicBezTo>
                      <a:pt x="203522" y="586292"/>
                      <a:pt x="152642" y="567331"/>
                      <a:pt x="110874" y="533958"/>
                    </a:cubicBezTo>
                    <a:cubicBezTo>
                      <a:pt x="110115" y="533200"/>
                      <a:pt x="109355" y="533200"/>
                      <a:pt x="108596" y="532441"/>
                    </a:cubicBezTo>
                    <a:cubicBezTo>
                      <a:pt x="91129" y="518031"/>
                      <a:pt x="75182" y="501344"/>
                      <a:pt x="60753" y="482383"/>
                    </a:cubicBezTo>
                    <a:cubicBezTo>
                      <a:pt x="60753" y="482383"/>
                      <a:pt x="59993" y="481624"/>
                      <a:pt x="59993" y="480866"/>
                    </a:cubicBezTo>
                    <a:cubicBezTo>
                      <a:pt x="46324" y="461904"/>
                      <a:pt x="34173" y="441426"/>
                      <a:pt x="25060" y="419430"/>
                    </a:cubicBezTo>
                    <a:cubicBezTo>
                      <a:pt x="24301" y="418672"/>
                      <a:pt x="24301" y="417913"/>
                      <a:pt x="24301" y="417913"/>
                    </a:cubicBezTo>
                    <a:cubicBezTo>
                      <a:pt x="8353" y="379990"/>
                      <a:pt x="0" y="337516"/>
                      <a:pt x="0" y="293525"/>
                    </a:cubicBezTo>
                    <a:cubicBezTo>
                      <a:pt x="0" y="264704"/>
                      <a:pt x="3037" y="237399"/>
                      <a:pt x="9872" y="211611"/>
                    </a:cubicBezTo>
                    <a:cubicBezTo>
                      <a:pt x="9872" y="210095"/>
                      <a:pt x="10632" y="209336"/>
                      <a:pt x="10632" y="207819"/>
                    </a:cubicBezTo>
                    <a:cubicBezTo>
                      <a:pt x="15188" y="191133"/>
                      <a:pt x="21263" y="174446"/>
                      <a:pt x="28857" y="158519"/>
                    </a:cubicBezTo>
                    <a:cubicBezTo>
                      <a:pt x="28857" y="157760"/>
                      <a:pt x="28857" y="157760"/>
                      <a:pt x="29617" y="157002"/>
                    </a:cubicBezTo>
                    <a:cubicBezTo>
                      <a:pt x="39489" y="134248"/>
                      <a:pt x="52399" y="113769"/>
                      <a:pt x="67588" y="94808"/>
                    </a:cubicBezTo>
                    <a:cubicBezTo>
                      <a:pt x="68347" y="94808"/>
                      <a:pt x="68347" y="94049"/>
                      <a:pt x="69106" y="94049"/>
                    </a:cubicBezTo>
                    <a:cubicBezTo>
                      <a:pt x="85054" y="74329"/>
                      <a:pt x="103280" y="57643"/>
                      <a:pt x="123025" y="43232"/>
                    </a:cubicBezTo>
                    <a:cubicBezTo>
                      <a:pt x="162514" y="15927"/>
                      <a:pt x="208839" y="0"/>
                      <a:pt x="2582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50" name="ïślïdé"/>
            <p:cNvGrpSpPr/>
            <p:nvPr/>
          </p:nvGrpSpPr>
          <p:grpSpPr>
            <a:xfrm>
              <a:off x="8130565" y="1365407"/>
              <a:ext cx="3389923" cy="1062720"/>
              <a:chOff x="831802" y="3912072"/>
              <a:chExt cx="2474198" cy="1062720"/>
            </a:xfrm>
          </p:grpSpPr>
          <p:sp>
            <p:nvSpPr>
              <p:cNvPr id="51" name="ïşḻîḓé"/>
              <p:cNvSpPr/>
              <p:nvPr/>
            </p:nvSpPr>
            <p:spPr>
              <a:xfrm>
                <a:off x="831802" y="4364531"/>
                <a:ext cx="2474198" cy="610261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加强</a:t>
                </a:r>
                <a:r>
                  <a:rPr lang="zh-CN" altLang="en-US" sz="900" dirty="0"/>
                  <a:t>数据中心与前置机</a:t>
                </a:r>
                <a:r>
                  <a:rPr lang="en-US" altLang="zh-CN" sz="900" dirty="0"/>
                  <a:t>通信，添加了websockt 机制与redis订阅功能。</a:t>
                </a:r>
                <a:endParaRPr lang="zh-CN" altLang="en-US" sz="900" dirty="0"/>
              </a:p>
            </p:txBody>
          </p:sp>
          <p:sp>
            <p:nvSpPr>
              <p:cNvPr id="52" name="iṧlíďê"/>
              <p:cNvSpPr txBox="1"/>
              <p:nvPr/>
            </p:nvSpPr>
            <p:spPr bwMode="auto">
              <a:xfrm>
                <a:off x="831802" y="3912072"/>
                <a:ext cx="2474198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accent4"/>
                    </a:solidFill>
                  </a:rPr>
                  <a:t>通信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55" name="iṧľîḓè"/>
          <p:cNvGrpSpPr/>
          <p:nvPr/>
        </p:nvGrpSpPr>
        <p:grpSpPr>
          <a:xfrm>
            <a:off x="7412166" y="2932292"/>
            <a:ext cx="4040698" cy="1062720"/>
            <a:chOff x="7479790" y="1365407"/>
            <a:chExt cx="4040698" cy="1062720"/>
          </a:xfrm>
        </p:grpSpPr>
        <p:grpSp>
          <p:nvGrpSpPr>
            <p:cNvPr id="56" name="iŝlíḑe"/>
            <p:cNvGrpSpPr/>
            <p:nvPr/>
          </p:nvGrpSpPr>
          <p:grpSpPr>
            <a:xfrm>
              <a:off x="7479790" y="1541479"/>
              <a:ext cx="475490" cy="475488"/>
              <a:chOff x="5839622" y="2191652"/>
              <a:chExt cx="522378" cy="522378"/>
            </a:xfrm>
          </p:grpSpPr>
          <p:sp>
            <p:nvSpPr>
              <p:cNvPr id="60" name="ïśḻíďé"/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iṣ1íďè"/>
              <p:cNvSpPr/>
              <p:nvPr/>
            </p:nvSpPr>
            <p:spPr bwMode="auto">
              <a:xfrm>
                <a:off x="5954521" y="2347270"/>
                <a:ext cx="292579" cy="211135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57" name="ïśḻïḋê"/>
            <p:cNvGrpSpPr/>
            <p:nvPr/>
          </p:nvGrpSpPr>
          <p:grpSpPr>
            <a:xfrm>
              <a:off x="8130565" y="1365407"/>
              <a:ext cx="3389923" cy="1062720"/>
              <a:chOff x="831802" y="3912072"/>
              <a:chExt cx="2474198" cy="1062720"/>
            </a:xfrm>
          </p:grpSpPr>
          <p:sp>
            <p:nvSpPr>
              <p:cNvPr id="58" name="iṩľiḓé"/>
              <p:cNvSpPr/>
              <p:nvPr/>
            </p:nvSpPr>
            <p:spPr>
              <a:xfrm>
                <a:off x="831802" y="4364531"/>
                <a:ext cx="2474198" cy="610261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数据中心</a:t>
                </a:r>
                <a:r>
                  <a:rPr lang="en-US" altLang="zh-CN" sz="900" dirty="0"/>
                  <a:t>添加JWT的token验证机制，接口的安全性提高。</a:t>
                </a:r>
                <a:endParaRPr lang="en-US" altLang="zh-CN" sz="900" dirty="0"/>
              </a:p>
            </p:txBody>
          </p:sp>
          <p:sp>
            <p:nvSpPr>
              <p:cNvPr id="59" name="íṩḷide"/>
              <p:cNvSpPr txBox="1"/>
              <p:nvPr/>
            </p:nvSpPr>
            <p:spPr bwMode="auto">
              <a:xfrm>
                <a:off x="831802" y="3912072"/>
                <a:ext cx="2474198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安全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2" name="îSḷîďé"/>
          <p:cNvGrpSpPr/>
          <p:nvPr/>
        </p:nvGrpSpPr>
        <p:grpSpPr>
          <a:xfrm>
            <a:off x="7412166" y="4112610"/>
            <a:ext cx="4040698" cy="1062720"/>
            <a:chOff x="7479790" y="1365407"/>
            <a:chExt cx="4040698" cy="1062720"/>
          </a:xfrm>
        </p:grpSpPr>
        <p:grpSp>
          <p:nvGrpSpPr>
            <p:cNvPr id="63" name="išlíďé"/>
            <p:cNvGrpSpPr/>
            <p:nvPr/>
          </p:nvGrpSpPr>
          <p:grpSpPr>
            <a:xfrm>
              <a:off x="7479790" y="1541479"/>
              <a:ext cx="475490" cy="475488"/>
              <a:chOff x="5839622" y="2191652"/>
              <a:chExt cx="522378" cy="522378"/>
            </a:xfrm>
          </p:grpSpPr>
          <p:sp>
            <p:nvSpPr>
              <p:cNvPr id="67" name="íṥ1iḑê"/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ïşlîḋé"/>
              <p:cNvSpPr/>
              <p:nvPr/>
            </p:nvSpPr>
            <p:spPr bwMode="auto">
              <a:xfrm>
                <a:off x="5954521" y="2306741"/>
                <a:ext cx="292579" cy="292194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64" name="íš1íḓé"/>
            <p:cNvGrpSpPr/>
            <p:nvPr/>
          </p:nvGrpSpPr>
          <p:grpSpPr>
            <a:xfrm>
              <a:off x="8130565" y="1365407"/>
              <a:ext cx="3389923" cy="1062720"/>
              <a:chOff x="831802" y="3912072"/>
              <a:chExt cx="2474198" cy="1062720"/>
            </a:xfrm>
          </p:grpSpPr>
          <p:sp>
            <p:nvSpPr>
              <p:cNvPr id="65" name="îṥḻiďè"/>
              <p:cNvSpPr/>
              <p:nvPr/>
            </p:nvSpPr>
            <p:spPr>
              <a:xfrm>
                <a:off x="831802" y="4364531"/>
                <a:ext cx="2474198" cy="610261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lIns="90000" tIns="46800" rIns="90000" bIns="4680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选择开源Kms视频聊天软件，完成了视频会诊项目需求要的视频聊天功能的实现方案。</a:t>
                </a:r>
                <a:endParaRPr lang="en-US" altLang="zh-CN" sz="900" dirty="0"/>
              </a:p>
            </p:txBody>
          </p:sp>
          <p:sp>
            <p:nvSpPr>
              <p:cNvPr id="66" name="ïṣ1îḍe"/>
              <p:cNvSpPr txBox="1"/>
              <p:nvPr/>
            </p:nvSpPr>
            <p:spPr bwMode="auto">
              <a:xfrm>
                <a:off x="831802" y="3912072"/>
                <a:ext cx="2474198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accent3"/>
                    </a:solidFill>
                  </a:rPr>
                  <a:t>聊天</a:t>
                </a:r>
                <a:endParaRPr lang="zh-CN" altLang="en-US" sz="1600" b="1" dirty="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69" name="iṧ1iḍê"/>
          <p:cNvGrpSpPr/>
          <p:nvPr/>
        </p:nvGrpSpPr>
        <p:grpSpPr>
          <a:xfrm>
            <a:off x="7412166" y="5292927"/>
            <a:ext cx="4040698" cy="1062720"/>
            <a:chOff x="7479790" y="1365407"/>
            <a:chExt cx="4040698" cy="1062720"/>
          </a:xfrm>
        </p:grpSpPr>
        <p:grpSp>
          <p:nvGrpSpPr>
            <p:cNvPr id="70" name="îş1iḋe"/>
            <p:cNvGrpSpPr/>
            <p:nvPr/>
          </p:nvGrpSpPr>
          <p:grpSpPr>
            <a:xfrm>
              <a:off x="7479790" y="1541479"/>
              <a:ext cx="475490" cy="475488"/>
              <a:chOff x="5839622" y="2191652"/>
              <a:chExt cx="522378" cy="522378"/>
            </a:xfrm>
          </p:grpSpPr>
          <p:sp>
            <p:nvSpPr>
              <p:cNvPr id="74" name="iš1îďè"/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iŝlïdè"/>
              <p:cNvSpPr/>
              <p:nvPr/>
            </p:nvSpPr>
            <p:spPr bwMode="auto">
              <a:xfrm>
                <a:off x="5954521" y="2350040"/>
                <a:ext cx="292579" cy="205596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71" name="ïSḻíḋe"/>
            <p:cNvGrpSpPr/>
            <p:nvPr/>
          </p:nvGrpSpPr>
          <p:grpSpPr>
            <a:xfrm>
              <a:off x="8130565" y="1365407"/>
              <a:ext cx="3389923" cy="1062720"/>
              <a:chOff x="831802" y="3912072"/>
              <a:chExt cx="2474198" cy="1062720"/>
            </a:xfrm>
          </p:grpSpPr>
          <p:sp>
            <p:nvSpPr>
              <p:cNvPr id="72" name="îs1íḍê"/>
              <p:cNvSpPr/>
              <p:nvPr/>
            </p:nvSpPr>
            <p:spPr>
              <a:xfrm>
                <a:off x="831802" y="4364531"/>
                <a:ext cx="2474198" cy="610261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熟悉了spring boot框架与maven 开源jar工具包，不断的重构项目，减少了代码量，提高了项目的管理。.</a:t>
                </a:r>
                <a:endParaRPr lang="zh-CN" altLang="en-US" sz="1000" dirty="0"/>
              </a:p>
            </p:txBody>
          </p:sp>
          <p:sp>
            <p:nvSpPr>
              <p:cNvPr id="73" name="iṩlïḑe"/>
              <p:cNvSpPr txBox="1"/>
              <p:nvPr/>
            </p:nvSpPr>
            <p:spPr bwMode="auto">
              <a:xfrm>
                <a:off x="831802" y="3912072"/>
                <a:ext cx="2474198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accent4"/>
                    </a:solidFill>
                  </a:rPr>
                  <a:t>管理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120" name="443bc9e0-a78b-4c71-a0f4-414ce0bbd7a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62776" y="2212272"/>
            <a:ext cx="3672921" cy="3142376"/>
            <a:chOff x="3316288" y="1049338"/>
            <a:chExt cx="5561013" cy="4757738"/>
          </a:xfrm>
        </p:grpSpPr>
        <p:sp>
          <p:nvSpPr>
            <p:cNvPr id="121" name="isḻïḑê"/>
            <p:cNvSpPr/>
            <p:nvPr/>
          </p:nvSpPr>
          <p:spPr bwMode="auto">
            <a:xfrm>
              <a:off x="4446588" y="4375150"/>
              <a:ext cx="3287713" cy="1236663"/>
            </a:xfrm>
            <a:custGeom>
              <a:avLst/>
              <a:gdLst>
                <a:gd name="T0" fmla="*/ 1420 w 1996"/>
                <a:gd name="T1" fmla="*/ 0 h 752"/>
                <a:gd name="T2" fmla="*/ 1996 w 1996"/>
                <a:gd name="T3" fmla="*/ 752 h 752"/>
                <a:gd name="T4" fmla="*/ 0 w 1996"/>
                <a:gd name="T5" fmla="*/ 752 h 752"/>
                <a:gd name="T6" fmla="*/ 576 w 1996"/>
                <a:gd name="T7" fmla="*/ 0 h 752"/>
                <a:gd name="T8" fmla="*/ 1420 w 1996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6" h="752">
                  <a:moveTo>
                    <a:pt x="1420" y="0"/>
                  </a:moveTo>
                  <a:cubicBezTo>
                    <a:pt x="1420" y="0"/>
                    <a:pt x="1503" y="564"/>
                    <a:pt x="1996" y="752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493" y="564"/>
                    <a:pt x="576" y="0"/>
                    <a:pt x="576" y="0"/>
                  </a:cubicBezTo>
                  <a:lnTo>
                    <a:pt x="14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śḷîďé"/>
            <p:cNvSpPr/>
            <p:nvPr/>
          </p:nvSpPr>
          <p:spPr bwMode="auto">
            <a:xfrm>
              <a:off x="4429126" y="5611813"/>
              <a:ext cx="3319463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ṥļíḍé"/>
            <p:cNvSpPr/>
            <p:nvPr/>
          </p:nvSpPr>
          <p:spPr bwMode="auto">
            <a:xfrm>
              <a:off x="4446588" y="5611813"/>
              <a:ext cx="3287713" cy="150813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iṥļíḍé"/>
            <p:cNvSpPr/>
            <p:nvPr/>
          </p:nvSpPr>
          <p:spPr bwMode="auto">
            <a:xfrm>
              <a:off x="3316288" y="1049338"/>
              <a:ext cx="5561013" cy="3644900"/>
            </a:xfrm>
            <a:custGeom>
              <a:avLst/>
              <a:gdLst>
                <a:gd name="T0" fmla="*/ 3332 w 3376"/>
                <a:gd name="T1" fmla="*/ 0 h 2216"/>
                <a:gd name="T2" fmla="*/ 44 w 3376"/>
                <a:gd name="T3" fmla="*/ 0 h 2216"/>
                <a:gd name="T4" fmla="*/ 0 w 3376"/>
                <a:gd name="T5" fmla="*/ 45 h 2216"/>
                <a:gd name="T6" fmla="*/ 0 w 3376"/>
                <a:gd name="T7" fmla="*/ 2132 h 2216"/>
                <a:gd name="T8" fmla="*/ 82 w 3376"/>
                <a:gd name="T9" fmla="*/ 2216 h 2216"/>
                <a:gd name="T10" fmla="*/ 82 w 3376"/>
                <a:gd name="T11" fmla="*/ 2216 h 2216"/>
                <a:gd name="T12" fmla="*/ 3294 w 3376"/>
                <a:gd name="T13" fmla="*/ 2216 h 2216"/>
                <a:gd name="T14" fmla="*/ 3376 w 3376"/>
                <a:gd name="T15" fmla="*/ 2132 h 2216"/>
                <a:gd name="T16" fmla="*/ 3376 w 3376"/>
                <a:gd name="T17" fmla="*/ 2132 h 2216"/>
                <a:gd name="T18" fmla="*/ 3376 w 3376"/>
                <a:gd name="T19" fmla="*/ 45 h 2216"/>
                <a:gd name="T20" fmla="*/ 3332 w 3376"/>
                <a:gd name="T21" fmla="*/ 0 h 2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6" h="2216">
                  <a:moveTo>
                    <a:pt x="3332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5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0" y="2178"/>
                    <a:pt x="36" y="2215"/>
                    <a:pt x="82" y="2216"/>
                  </a:cubicBezTo>
                  <a:cubicBezTo>
                    <a:pt x="82" y="2216"/>
                    <a:pt x="82" y="2216"/>
                    <a:pt x="82" y="2216"/>
                  </a:cubicBezTo>
                  <a:cubicBezTo>
                    <a:pt x="3294" y="2216"/>
                    <a:pt x="3294" y="2216"/>
                    <a:pt x="3294" y="2216"/>
                  </a:cubicBezTo>
                  <a:cubicBezTo>
                    <a:pt x="3340" y="2215"/>
                    <a:pt x="3376" y="2178"/>
                    <a:pt x="3376" y="2132"/>
                  </a:cubicBezTo>
                  <a:cubicBezTo>
                    <a:pt x="3376" y="2132"/>
                    <a:pt x="3376" y="2132"/>
                    <a:pt x="3376" y="2132"/>
                  </a:cubicBezTo>
                  <a:cubicBezTo>
                    <a:pt x="3376" y="45"/>
                    <a:pt x="3376" y="45"/>
                    <a:pt x="3376" y="45"/>
                  </a:cubicBezTo>
                  <a:cubicBezTo>
                    <a:pt x="3376" y="20"/>
                    <a:pt x="3357" y="0"/>
                    <a:pt x="333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sḻíḑê"/>
            <p:cNvSpPr/>
            <p:nvPr/>
          </p:nvSpPr>
          <p:spPr bwMode="auto">
            <a:xfrm>
              <a:off x="3375026" y="1128713"/>
              <a:ext cx="5429250" cy="2998788"/>
            </a:xfrm>
            <a:custGeom>
              <a:avLst/>
              <a:gdLst>
                <a:gd name="T0" fmla="*/ 3296 w 3296"/>
                <a:gd name="T1" fmla="*/ 1824 h 1824"/>
                <a:gd name="T2" fmla="*/ 0 w 3296"/>
                <a:gd name="T3" fmla="*/ 1824 h 1824"/>
                <a:gd name="T4" fmla="*/ 0 w 3296"/>
                <a:gd name="T5" fmla="*/ 43 h 1824"/>
                <a:gd name="T6" fmla="*/ 43 w 3296"/>
                <a:gd name="T7" fmla="*/ 0 h 1824"/>
                <a:gd name="T8" fmla="*/ 3253 w 3296"/>
                <a:gd name="T9" fmla="*/ 0 h 1824"/>
                <a:gd name="T10" fmla="*/ 3296 w 3296"/>
                <a:gd name="T11" fmla="*/ 43 h 1824"/>
                <a:gd name="T12" fmla="*/ 3296 w 3296"/>
                <a:gd name="T13" fmla="*/ 43 h 1824"/>
                <a:gd name="T14" fmla="*/ 3296 w 3296"/>
                <a:gd name="T15" fmla="*/ 1824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96" h="1824">
                  <a:moveTo>
                    <a:pt x="3296" y="1824"/>
                  </a:moveTo>
                  <a:cubicBezTo>
                    <a:pt x="0" y="1824"/>
                    <a:pt x="0" y="1824"/>
                    <a:pt x="0" y="182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20"/>
                    <a:pt x="19" y="0"/>
                    <a:pt x="43" y="0"/>
                  </a:cubicBezTo>
                  <a:cubicBezTo>
                    <a:pt x="3253" y="0"/>
                    <a:pt x="3253" y="0"/>
                    <a:pt x="3253" y="0"/>
                  </a:cubicBezTo>
                  <a:cubicBezTo>
                    <a:pt x="3276" y="0"/>
                    <a:pt x="3296" y="19"/>
                    <a:pt x="3296" y="43"/>
                  </a:cubicBezTo>
                  <a:cubicBezTo>
                    <a:pt x="3296" y="43"/>
                    <a:pt x="3296" y="43"/>
                    <a:pt x="3296" y="43"/>
                  </a:cubicBezTo>
                  <a:cubicBezTo>
                    <a:pt x="3296" y="1824"/>
                    <a:pt x="3296" y="1824"/>
                    <a:pt x="3296" y="1824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ṥļidê"/>
            <p:cNvSpPr/>
            <p:nvPr/>
          </p:nvSpPr>
          <p:spPr bwMode="auto">
            <a:xfrm>
              <a:off x="3375026" y="4127500"/>
              <a:ext cx="5429250" cy="493713"/>
            </a:xfrm>
            <a:custGeom>
              <a:avLst/>
              <a:gdLst>
                <a:gd name="T0" fmla="*/ 3216 w 3296"/>
                <a:gd name="T1" fmla="*/ 300 h 300"/>
                <a:gd name="T2" fmla="*/ 80 w 3296"/>
                <a:gd name="T3" fmla="*/ 300 h 300"/>
                <a:gd name="T4" fmla="*/ 0 w 3296"/>
                <a:gd name="T5" fmla="*/ 220 h 300"/>
                <a:gd name="T6" fmla="*/ 0 w 3296"/>
                <a:gd name="T7" fmla="*/ 0 h 300"/>
                <a:gd name="T8" fmla="*/ 3296 w 3296"/>
                <a:gd name="T9" fmla="*/ 0 h 300"/>
                <a:gd name="T10" fmla="*/ 3296 w 3296"/>
                <a:gd name="T11" fmla="*/ 220 h 300"/>
                <a:gd name="T12" fmla="*/ 3216 w 3296"/>
                <a:gd name="T13" fmla="*/ 300 h 300"/>
                <a:gd name="T14" fmla="*/ 3216 w 3296"/>
                <a:gd name="T1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96" h="300">
                  <a:moveTo>
                    <a:pt x="3216" y="300"/>
                  </a:moveTo>
                  <a:cubicBezTo>
                    <a:pt x="80" y="300"/>
                    <a:pt x="80" y="300"/>
                    <a:pt x="80" y="300"/>
                  </a:cubicBezTo>
                  <a:cubicBezTo>
                    <a:pt x="36" y="300"/>
                    <a:pt x="0" y="265"/>
                    <a:pt x="0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96" y="0"/>
                    <a:pt x="3296" y="0"/>
                    <a:pt x="3296" y="0"/>
                  </a:cubicBezTo>
                  <a:cubicBezTo>
                    <a:pt x="3296" y="220"/>
                    <a:pt x="3296" y="220"/>
                    <a:pt x="3296" y="220"/>
                  </a:cubicBezTo>
                  <a:cubicBezTo>
                    <a:pt x="3296" y="264"/>
                    <a:pt x="3260" y="300"/>
                    <a:pt x="3216" y="300"/>
                  </a:cubicBezTo>
                  <a:cubicBezTo>
                    <a:pt x="3216" y="300"/>
                    <a:pt x="3216" y="300"/>
                    <a:pt x="3216" y="3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i$ḻïḓe"/>
            <p:cNvSpPr/>
            <p:nvPr/>
          </p:nvSpPr>
          <p:spPr bwMode="auto">
            <a:xfrm>
              <a:off x="7786688" y="4073525"/>
              <a:ext cx="53975" cy="53975"/>
            </a:xfrm>
            <a:custGeom>
              <a:avLst/>
              <a:gdLst>
                <a:gd name="T0" fmla="*/ 30 w 33"/>
                <a:gd name="T1" fmla="*/ 0 h 33"/>
                <a:gd name="T2" fmla="*/ 26 w 33"/>
                <a:gd name="T3" fmla="*/ 1 h 33"/>
                <a:gd name="T4" fmla="*/ 4 w 33"/>
                <a:gd name="T5" fmla="*/ 33 h 33"/>
                <a:gd name="T6" fmla="*/ 16 w 33"/>
                <a:gd name="T7" fmla="*/ 33 h 33"/>
                <a:gd name="T8" fmla="*/ 33 w 33"/>
                <a:gd name="T9" fmla="*/ 3 h 33"/>
                <a:gd name="T10" fmla="*/ 30 w 33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3">
                  <a:moveTo>
                    <a:pt x="30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5" y="8"/>
                    <a:pt x="0" y="21"/>
                    <a:pt x="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2" y="22"/>
                    <a:pt x="16" y="10"/>
                    <a:pt x="33" y="3"/>
                  </a:cubicBezTo>
                  <a:cubicBezTo>
                    <a:pt x="32" y="2"/>
                    <a:pt x="31" y="1"/>
                    <a:pt x="3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ïŝḻïḍé"/>
            <p:cNvSpPr/>
            <p:nvPr/>
          </p:nvSpPr>
          <p:spPr bwMode="auto">
            <a:xfrm>
              <a:off x="7607301" y="4127500"/>
              <a:ext cx="285750" cy="473075"/>
            </a:xfrm>
            <a:custGeom>
              <a:avLst/>
              <a:gdLst>
                <a:gd name="T0" fmla="*/ 125 w 173"/>
                <a:gd name="T1" fmla="*/ 0 h 287"/>
                <a:gd name="T2" fmla="*/ 113 w 173"/>
                <a:gd name="T3" fmla="*/ 0 h 287"/>
                <a:gd name="T4" fmla="*/ 114 w 173"/>
                <a:gd name="T5" fmla="*/ 1 h 287"/>
                <a:gd name="T6" fmla="*/ 29 w 173"/>
                <a:gd name="T7" fmla="*/ 192 h 287"/>
                <a:gd name="T8" fmla="*/ 167 w 173"/>
                <a:gd name="T9" fmla="*/ 287 h 287"/>
                <a:gd name="T10" fmla="*/ 173 w 173"/>
                <a:gd name="T11" fmla="*/ 287 h 287"/>
                <a:gd name="T12" fmla="*/ 31 w 173"/>
                <a:gd name="T13" fmla="*/ 139 h 287"/>
                <a:gd name="T14" fmla="*/ 126 w 173"/>
                <a:gd name="T15" fmla="*/ 1 h 287"/>
                <a:gd name="T16" fmla="*/ 125 w 173"/>
                <a:gd name="T1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287">
                  <a:moveTo>
                    <a:pt x="125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4" y="0"/>
                    <a:pt x="114" y="0"/>
                    <a:pt x="114" y="1"/>
                  </a:cubicBezTo>
                  <a:cubicBezTo>
                    <a:pt x="38" y="30"/>
                    <a:pt x="0" y="116"/>
                    <a:pt x="29" y="192"/>
                  </a:cubicBezTo>
                  <a:cubicBezTo>
                    <a:pt x="51" y="249"/>
                    <a:pt x="106" y="287"/>
                    <a:pt x="167" y="287"/>
                  </a:cubicBezTo>
                  <a:cubicBezTo>
                    <a:pt x="169" y="287"/>
                    <a:pt x="171" y="287"/>
                    <a:pt x="173" y="287"/>
                  </a:cubicBezTo>
                  <a:cubicBezTo>
                    <a:pt x="94" y="284"/>
                    <a:pt x="31" y="218"/>
                    <a:pt x="31" y="139"/>
                  </a:cubicBezTo>
                  <a:cubicBezTo>
                    <a:pt x="31" y="78"/>
                    <a:pt x="69" y="23"/>
                    <a:pt x="126" y="1"/>
                  </a:cubicBezTo>
                  <a:cubicBezTo>
                    <a:pt x="126" y="0"/>
                    <a:pt x="126" y="0"/>
                    <a:pt x="1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ïŝlíḑè"/>
            <p:cNvSpPr/>
            <p:nvPr/>
          </p:nvSpPr>
          <p:spPr bwMode="auto">
            <a:xfrm>
              <a:off x="7850188" y="4108450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3 h 6"/>
                <a:gd name="T4" fmla="*/ 1 w 12"/>
                <a:gd name="T5" fmla="*/ 4 h 6"/>
                <a:gd name="T6" fmla="*/ 0 w 12"/>
                <a:gd name="T7" fmla="*/ 4 h 6"/>
                <a:gd name="T8" fmla="*/ 0 w 12"/>
                <a:gd name="T9" fmla="*/ 6 h 6"/>
                <a:gd name="T10" fmla="*/ 12 w 12"/>
                <a:gd name="T11" fmla="*/ 4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7" y="1"/>
                    <a:pt x="5" y="2"/>
                    <a:pt x="3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4" y="5"/>
                    <a:pt x="8" y="5"/>
                    <a:pt x="12" y="4"/>
                  </a:cubicBezTo>
                  <a:cubicBezTo>
                    <a:pt x="11" y="3"/>
                    <a:pt x="10" y="1"/>
                    <a:pt x="9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ṧḷidè"/>
            <p:cNvSpPr/>
            <p:nvPr/>
          </p:nvSpPr>
          <p:spPr bwMode="auto">
            <a:xfrm>
              <a:off x="3651251" y="1501775"/>
              <a:ext cx="4911725" cy="2290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ṥḷïdè"/>
            <p:cNvSpPr/>
            <p:nvPr/>
          </p:nvSpPr>
          <p:spPr bwMode="auto">
            <a:xfrm>
              <a:off x="3651251" y="1501775"/>
              <a:ext cx="4911725" cy="2290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iṥľïde"/>
            <p:cNvSpPr/>
            <p:nvPr/>
          </p:nvSpPr>
          <p:spPr bwMode="auto">
            <a:xfrm>
              <a:off x="3643313" y="1371600"/>
              <a:ext cx="4913313" cy="20161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îsḷîḍé"/>
            <p:cNvSpPr/>
            <p:nvPr/>
          </p:nvSpPr>
          <p:spPr bwMode="auto">
            <a:xfrm>
              <a:off x="3692526" y="1416050"/>
              <a:ext cx="117475" cy="11906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ṧḷíḓê"/>
            <p:cNvSpPr/>
            <p:nvPr/>
          </p:nvSpPr>
          <p:spPr bwMode="auto">
            <a:xfrm>
              <a:off x="3830638" y="1416050"/>
              <a:ext cx="117475" cy="11906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sḻíḍè"/>
            <p:cNvSpPr/>
            <p:nvPr/>
          </p:nvSpPr>
          <p:spPr bwMode="auto">
            <a:xfrm>
              <a:off x="3968751" y="1416050"/>
              <a:ext cx="119063" cy="11906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iş1îďe"/>
            <p:cNvSpPr/>
            <p:nvPr/>
          </p:nvSpPr>
          <p:spPr bwMode="auto">
            <a:xfrm>
              <a:off x="3830638" y="2403475"/>
              <a:ext cx="1554163" cy="52388"/>
            </a:xfrm>
            <a:prstGeom prst="rect">
              <a:avLst/>
            </a:prstGeom>
            <a:solidFill>
              <a:srgbClr val="A0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íşļíďê"/>
            <p:cNvSpPr/>
            <p:nvPr/>
          </p:nvSpPr>
          <p:spPr bwMode="auto">
            <a:xfrm>
              <a:off x="3830638" y="2403475"/>
              <a:ext cx="1554163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işļiḓè"/>
            <p:cNvSpPr/>
            <p:nvPr/>
          </p:nvSpPr>
          <p:spPr bwMode="auto">
            <a:xfrm>
              <a:off x="3830638" y="2652713"/>
              <a:ext cx="1554163" cy="52388"/>
            </a:xfrm>
            <a:prstGeom prst="rect">
              <a:avLst/>
            </a:prstGeom>
            <a:solidFill>
              <a:srgbClr val="A0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$ľïḋè"/>
            <p:cNvSpPr/>
            <p:nvPr/>
          </p:nvSpPr>
          <p:spPr bwMode="auto">
            <a:xfrm>
              <a:off x="3830638" y="2652713"/>
              <a:ext cx="1554163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îṣḻïḋê"/>
            <p:cNvSpPr/>
            <p:nvPr/>
          </p:nvSpPr>
          <p:spPr bwMode="auto">
            <a:xfrm>
              <a:off x="3830638" y="2935288"/>
              <a:ext cx="1554163" cy="52388"/>
            </a:xfrm>
            <a:prstGeom prst="rect">
              <a:avLst/>
            </a:prstGeom>
            <a:solidFill>
              <a:srgbClr val="C6D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îṧ1iḑe"/>
            <p:cNvSpPr/>
            <p:nvPr/>
          </p:nvSpPr>
          <p:spPr bwMode="auto">
            <a:xfrm>
              <a:off x="3830638" y="2935288"/>
              <a:ext cx="1554163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iSlîḋè"/>
            <p:cNvSpPr/>
            <p:nvPr/>
          </p:nvSpPr>
          <p:spPr bwMode="auto">
            <a:xfrm>
              <a:off x="3830638" y="3217863"/>
              <a:ext cx="1554163" cy="53975"/>
            </a:xfrm>
            <a:prstGeom prst="rect">
              <a:avLst/>
            </a:prstGeom>
            <a:solidFill>
              <a:srgbClr val="64F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ṩḻïdé"/>
            <p:cNvSpPr/>
            <p:nvPr/>
          </p:nvSpPr>
          <p:spPr bwMode="auto">
            <a:xfrm>
              <a:off x="3830638" y="3502025"/>
              <a:ext cx="1554163" cy="52388"/>
            </a:xfrm>
            <a:prstGeom prst="rect">
              <a:avLst/>
            </a:prstGeom>
            <a:solidFill>
              <a:srgbClr val="64F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íṥľíḓe"/>
            <p:cNvSpPr/>
            <p:nvPr/>
          </p:nvSpPr>
          <p:spPr bwMode="auto">
            <a:xfrm>
              <a:off x="7766051" y="2592388"/>
              <a:ext cx="798513" cy="831850"/>
            </a:xfrm>
            <a:custGeom>
              <a:avLst/>
              <a:gdLst>
                <a:gd name="T0" fmla="*/ 444 w 485"/>
                <a:gd name="T1" fmla="*/ 506 h 506"/>
                <a:gd name="T2" fmla="*/ 162 w 485"/>
                <a:gd name="T3" fmla="*/ 0 h 506"/>
                <a:gd name="T4" fmla="*/ 0 w 485"/>
                <a:gd name="T5" fmla="*/ 422 h 506"/>
                <a:gd name="T6" fmla="*/ 444 w 485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5" h="506">
                  <a:moveTo>
                    <a:pt x="444" y="506"/>
                  </a:moveTo>
                  <a:cubicBezTo>
                    <a:pt x="485" y="292"/>
                    <a:pt x="366" y="78"/>
                    <a:pt x="162" y="0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444" y="506"/>
                    <a:pt x="444" y="506"/>
                    <a:pt x="444" y="506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ï$ļïḓè"/>
            <p:cNvSpPr/>
            <p:nvPr/>
          </p:nvSpPr>
          <p:spPr bwMode="auto">
            <a:xfrm>
              <a:off x="7766051" y="2592388"/>
              <a:ext cx="744538" cy="831850"/>
            </a:xfrm>
            <a:custGeom>
              <a:avLst/>
              <a:gdLst>
                <a:gd name="T0" fmla="*/ 162 w 452"/>
                <a:gd name="T1" fmla="*/ 0 h 506"/>
                <a:gd name="T2" fmla="*/ 0 w 452"/>
                <a:gd name="T3" fmla="*/ 422 h 506"/>
                <a:gd name="T4" fmla="*/ 444 w 452"/>
                <a:gd name="T5" fmla="*/ 506 h 506"/>
                <a:gd name="T6" fmla="*/ 452 w 452"/>
                <a:gd name="T7" fmla="*/ 422 h 506"/>
                <a:gd name="T8" fmla="*/ 162 w 452"/>
                <a:gd name="T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506">
                  <a:moveTo>
                    <a:pt x="162" y="0"/>
                  </a:moveTo>
                  <a:cubicBezTo>
                    <a:pt x="0" y="422"/>
                    <a:pt x="0" y="422"/>
                    <a:pt x="0" y="422"/>
                  </a:cubicBezTo>
                  <a:cubicBezTo>
                    <a:pt x="444" y="506"/>
                    <a:pt x="444" y="506"/>
                    <a:pt x="444" y="506"/>
                  </a:cubicBezTo>
                  <a:cubicBezTo>
                    <a:pt x="449" y="478"/>
                    <a:pt x="452" y="450"/>
                    <a:pt x="452" y="422"/>
                  </a:cubicBezTo>
                  <a:cubicBezTo>
                    <a:pt x="452" y="238"/>
                    <a:pt x="339" y="68"/>
                    <a:pt x="162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ṥḷîďe"/>
            <p:cNvSpPr/>
            <p:nvPr/>
          </p:nvSpPr>
          <p:spPr bwMode="auto">
            <a:xfrm>
              <a:off x="6053138" y="2044700"/>
              <a:ext cx="1408113" cy="1665288"/>
            </a:xfrm>
            <a:custGeom>
              <a:avLst/>
              <a:gdLst>
                <a:gd name="T0" fmla="*/ 507 w 855"/>
                <a:gd name="T1" fmla="*/ 506 h 1013"/>
                <a:gd name="T2" fmla="*/ 853 w 855"/>
                <a:gd name="T3" fmla="*/ 216 h 1013"/>
                <a:gd name="T4" fmla="*/ 216 w 855"/>
                <a:gd name="T5" fmla="*/ 160 h 1013"/>
                <a:gd name="T6" fmla="*/ 161 w 855"/>
                <a:gd name="T7" fmla="*/ 797 h 1013"/>
                <a:gd name="T8" fmla="*/ 798 w 855"/>
                <a:gd name="T9" fmla="*/ 852 h 1013"/>
                <a:gd name="T10" fmla="*/ 855 w 855"/>
                <a:gd name="T11" fmla="*/ 795 h 1013"/>
                <a:gd name="T12" fmla="*/ 507 w 855"/>
                <a:gd name="T13" fmla="*/ 506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5" h="1013">
                  <a:moveTo>
                    <a:pt x="507" y="506"/>
                  </a:moveTo>
                  <a:cubicBezTo>
                    <a:pt x="853" y="216"/>
                    <a:pt x="853" y="216"/>
                    <a:pt x="853" y="216"/>
                  </a:cubicBezTo>
                  <a:cubicBezTo>
                    <a:pt x="693" y="24"/>
                    <a:pt x="407" y="0"/>
                    <a:pt x="216" y="160"/>
                  </a:cubicBezTo>
                  <a:cubicBezTo>
                    <a:pt x="25" y="321"/>
                    <a:pt x="0" y="606"/>
                    <a:pt x="161" y="797"/>
                  </a:cubicBezTo>
                  <a:cubicBezTo>
                    <a:pt x="321" y="988"/>
                    <a:pt x="607" y="1013"/>
                    <a:pt x="798" y="852"/>
                  </a:cubicBezTo>
                  <a:cubicBezTo>
                    <a:pt x="818" y="835"/>
                    <a:pt x="837" y="816"/>
                    <a:pt x="855" y="795"/>
                  </a:cubicBezTo>
                  <a:lnTo>
                    <a:pt x="507" y="50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îsľídé"/>
            <p:cNvSpPr/>
            <p:nvPr/>
          </p:nvSpPr>
          <p:spPr bwMode="auto">
            <a:xfrm>
              <a:off x="5622926" y="1738313"/>
              <a:ext cx="935038" cy="119063"/>
            </a:xfrm>
            <a:prstGeom prst="rect">
              <a:avLst/>
            </a:prstGeom>
            <a:solidFill>
              <a:srgbClr val="7AA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šḻïďê"/>
            <p:cNvSpPr/>
            <p:nvPr/>
          </p:nvSpPr>
          <p:spPr bwMode="auto">
            <a:xfrm>
              <a:off x="5622926" y="1738313"/>
              <a:ext cx="935038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pic>
          <p:nvPicPr>
            <p:cNvPr id="149" name="图片 148"/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8501063" y="3413125"/>
              <a:ext cx="15875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íşľiḍé"/>
            <p:cNvSpPr/>
            <p:nvPr/>
          </p:nvSpPr>
          <p:spPr bwMode="auto">
            <a:xfrm>
              <a:off x="7618413" y="3394075"/>
              <a:ext cx="173038" cy="165100"/>
            </a:xfrm>
            <a:custGeom>
              <a:avLst/>
              <a:gdLst>
                <a:gd name="T0" fmla="*/ 24 w 105"/>
                <a:gd name="T1" fmla="*/ 89 h 100"/>
                <a:gd name="T2" fmla="*/ 24 w 105"/>
                <a:gd name="T3" fmla="*/ 35 h 100"/>
                <a:gd name="T4" fmla="*/ 89 w 105"/>
                <a:gd name="T5" fmla="*/ 27 h 100"/>
                <a:gd name="T6" fmla="*/ 89 w 105"/>
                <a:gd name="T7" fmla="*/ 89 h 100"/>
                <a:gd name="T8" fmla="*/ 24 w 105"/>
                <a:gd name="T9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0">
                  <a:moveTo>
                    <a:pt x="24" y="89"/>
                  </a:moveTo>
                  <a:cubicBezTo>
                    <a:pt x="24" y="89"/>
                    <a:pt x="0" y="69"/>
                    <a:pt x="24" y="35"/>
                  </a:cubicBezTo>
                  <a:cubicBezTo>
                    <a:pt x="47" y="0"/>
                    <a:pt x="89" y="27"/>
                    <a:pt x="89" y="27"/>
                  </a:cubicBezTo>
                  <a:cubicBezTo>
                    <a:pt x="89" y="27"/>
                    <a:pt x="105" y="77"/>
                    <a:pt x="89" y="89"/>
                  </a:cubicBezTo>
                  <a:cubicBezTo>
                    <a:pt x="74" y="100"/>
                    <a:pt x="24" y="89"/>
                    <a:pt x="24" y="89"/>
                  </a:cubicBezTo>
                </a:path>
              </a:pathLst>
            </a:custGeom>
            <a:solidFill>
              <a:srgbClr val="CA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S1ïdè"/>
            <p:cNvSpPr/>
            <p:nvPr/>
          </p:nvSpPr>
          <p:spPr bwMode="auto">
            <a:xfrm>
              <a:off x="7788276" y="5664200"/>
              <a:ext cx="261938" cy="114300"/>
            </a:xfrm>
            <a:custGeom>
              <a:avLst/>
              <a:gdLst>
                <a:gd name="T0" fmla="*/ 159 w 159"/>
                <a:gd name="T1" fmla="*/ 0 h 70"/>
                <a:gd name="T2" fmla="*/ 53 w 159"/>
                <a:gd name="T3" fmla="*/ 0 h 70"/>
                <a:gd name="T4" fmla="*/ 43 w 159"/>
                <a:gd name="T5" fmla="*/ 27 h 70"/>
                <a:gd name="T6" fmla="*/ 13 w 159"/>
                <a:gd name="T7" fmla="*/ 70 h 70"/>
                <a:gd name="T8" fmla="*/ 159 w 159"/>
                <a:gd name="T9" fmla="*/ 70 h 70"/>
                <a:gd name="T10" fmla="*/ 159 w 159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70">
                  <a:moveTo>
                    <a:pt x="159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5" y="12"/>
                    <a:pt x="43" y="27"/>
                  </a:cubicBezTo>
                  <a:cubicBezTo>
                    <a:pt x="28" y="43"/>
                    <a:pt x="0" y="63"/>
                    <a:pt x="13" y="70"/>
                  </a:cubicBezTo>
                  <a:cubicBezTo>
                    <a:pt x="159" y="70"/>
                    <a:pt x="159" y="70"/>
                    <a:pt x="159" y="7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00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í$lïḍé"/>
            <p:cNvSpPr/>
            <p:nvPr/>
          </p:nvSpPr>
          <p:spPr bwMode="auto">
            <a:xfrm>
              <a:off x="8443913" y="5627688"/>
              <a:ext cx="261938" cy="179388"/>
            </a:xfrm>
            <a:custGeom>
              <a:avLst/>
              <a:gdLst>
                <a:gd name="T0" fmla="*/ 140 w 159"/>
                <a:gd name="T1" fmla="*/ 0 h 109"/>
                <a:gd name="T2" fmla="*/ 40 w 159"/>
                <a:gd name="T3" fmla="*/ 16 h 109"/>
                <a:gd name="T4" fmla="*/ 36 w 159"/>
                <a:gd name="T5" fmla="*/ 51 h 109"/>
                <a:gd name="T6" fmla="*/ 15 w 159"/>
                <a:gd name="T7" fmla="*/ 109 h 109"/>
                <a:gd name="T8" fmla="*/ 159 w 159"/>
                <a:gd name="T9" fmla="*/ 86 h 109"/>
                <a:gd name="T10" fmla="*/ 140 w 159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09">
                  <a:moveTo>
                    <a:pt x="140" y="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3" y="28"/>
                    <a:pt x="41" y="40"/>
                    <a:pt x="36" y="51"/>
                  </a:cubicBezTo>
                  <a:cubicBezTo>
                    <a:pt x="25" y="74"/>
                    <a:pt x="0" y="103"/>
                    <a:pt x="15" y="109"/>
                  </a:cubicBezTo>
                  <a:cubicBezTo>
                    <a:pt x="159" y="86"/>
                    <a:pt x="159" y="86"/>
                    <a:pt x="159" y="86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ïṡļïdê"/>
            <p:cNvSpPr/>
            <p:nvPr/>
          </p:nvSpPr>
          <p:spPr bwMode="auto">
            <a:xfrm>
              <a:off x="8377238" y="3454400"/>
              <a:ext cx="404813" cy="925513"/>
            </a:xfrm>
            <a:custGeom>
              <a:avLst/>
              <a:gdLst>
                <a:gd name="T0" fmla="*/ 132 w 246"/>
                <a:gd name="T1" fmla="*/ 6 h 563"/>
                <a:gd name="T2" fmla="*/ 55 w 246"/>
                <a:gd name="T3" fmla="*/ 563 h 563"/>
                <a:gd name="T4" fmla="*/ 0 w 246"/>
                <a:gd name="T5" fmla="*/ 521 h 563"/>
                <a:gd name="T6" fmla="*/ 50 w 246"/>
                <a:gd name="T7" fmla="*/ 37 h 563"/>
                <a:gd name="T8" fmla="*/ 132 w 246"/>
                <a:gd name="T9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563">
                  <a:moveTo>
                    <a:pt x="132" y="6"/>
                  </a:moveTo>
                  <a:cubicBezTo>
                    <a:pt x="132" y="6"/>
                    <a:pt x="246" y="364"/>
                    <a:pt x="55" y="563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21"/>
                    <a:pt x="113" y="129"/>
                    <a:pt x="50" y="37"/>
                  </a:cubicBezTo>
                  <a:cubicBezTo>
                    <a:pt x="161" y="0"/>
                    <a:pt x="132" y="6"/>
                    <a:pt x="132" y="6"/>
                  </a:cubicBezTo>
                  <a:close/>
                </a:path>
              </a:pathLst>
            </a:custGeom>
            <a:solidFill>
              <a:srgbClr val="00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šľïḋê"/>
            <p:cNvSpPr/>
            <p:nvPr/>
          </p:nvSpPr>
          <p:spPr bwMode="auto">
            <a:xfrm>
              <a:off x="8426451" y="3370263"/>
              <a:ext cx="171450" cy="163513"/>
            </a:xfrm>
            <a:custGeom>
              <a:avLst/>
              <a:gdLst>
                <a:gd name="T0" fmla="*/ 23 w 104"/>
                <a:gd name="T1" fmla="*/ 88 h 100"/>
                <a:gd name="T2" fmla="*/ 23 w 104"/>
                <a:gd name="T3" fmla="*/ 34 h 100"/>
                <a:gd name="T4" fmla="*/ 89 w 104"/>
                <a:gd name="T5" fmla="*/ 27 h 100"/>
                <a:gd name="T6" fmla="*/ 89 w 104"/>
                <a:gd name="T7" fmla="*/ 88 h 100"/>
                <a:gd name="T8" fmla="*/ 23 w 104"/>
                <a:gd name="T9" fmla="*/ 8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0">
                  <a:moveTo>
                    <a:pt x="23" y="88"/>
                  </a:moveTo>
                  <a:cubicBezTo>
                    <a:pt x="23" y="88"/>
                    <a:pt x="0" y="69"/>
                    <a:pt x="23" y="34"/>
                  </a:cubicBezTo>
                  <a:cubicBezTo>
                    <a:pt x="47" y="0"/>
                    <a:pt x="89" y="27"/>
                    <a:pt x="89" y="27"/>
                  </a:cubicBezTo>
                  <a:cubicBezTo>
                    <a:pt x="89" y="27"/>
                    <a:pt x="104" y="77"/>
                    <a:pt x="89" y="88"/>
                  </a:cubicBezTo>
                  <a:cubicBezTo>
                    <a:pt x="74" y="100"/>
                    <a:pt x="23" y="88"/>
                    <a:pt x="23" y="88"/>
                  </a:cubicBezTo>
                  <a:close/>
                </a:path>
              </a:pathLst>
            </a:custGeom>
            <a:solidFill>
              <a:srgbClr val="CA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Slïḍê"/>
            <p:cNvSpPr/>
            <p:nvPr/>
          </p:nvSpPr>
          <p:spPr bwMode="auto">
            <a:xfrm>
              <a:off x="8220076" y="4013200"/>
              <a:ext cx="177800" cy="263525"/>
            </a:xfrm>
            <a:custGeom>
              <a:avLst/>
              <a:gdLst>
                <a:gd name="T0" fmla="*/ 47 w 108"/>
                <a:gd name="T1" fmla="*/ 0 h 160"/>
                <a:gd name="T2" fmla="*/ 61 w 108"/>
                <a:gd name="T3" fmla="*/ 0 h 160"/>
                <a:gd name="T4" fmla="*/ 108 w 108"/>
                <a:gd name="T5" fmla="*/ 47 h 160"/>
                <a:gd name="T6" fmla="*/ 108 w 108"/>
                <a:gd name="T7" fmla="*/ 113 h 160"/>
                <a:gd name="T8" fmla="*/ 61 w 108"/>
                <a:gd name="T9" fmla="*/ 160 h 160"/>
                <a:gd name="T10" fmla="*/ 47 w 108"/>
                <a:gd name="T11" fmla="*/ 160 h 160"/>
                <a:gd name="T12" fmla="*/ 0 w 108"/>
                <a:gd name="T13" fmla="*/ 113 h 160"/>
                <a:gd name="T14" fmla="*/ 0 w 108"/>
                <a:gd name="T15" fmla="*/ 47 h 160"/>
                <a:gd name="T16" fmla="*/ 47 w 108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60">
                  <a:moveTo>
                    <a:pt x="47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87" y="0"/>
                    <a:pt x="108" y="21"/>
                    <a:pt x="108" y="47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39"/>
                    <a:pt x="87" y="160"/>
                    <a:pt x="61" y="160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21" y="160"/>
                    <a:pt x="0" y="139"/>
                    <a:pt x="0" y="11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lose/>
                </a:path>
              </a:pathLst>
            </a:custGeom>
            <a:solidFill>
              <a:srgbClr val="CA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ïs1ïḋê"/>
            <p:cNvSpPr/>
            <p:nvPr/>
          </p:nvSpPr>
          <p:spPr bwMode="auto">
            <a:xfrm>
              <a:off x="8115301" y="3711575"/>
              <a:ext cx="393700" cy="393700"/>
            </a:xfrm>
            <a:prstGeom prst="ellipse">
              <a:avLst/>
            </a:prstGeom>
            <a:solidFill>
              <a:srgbClr val="CA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ṧ1ïďê"/>
            <p:cNvSpPr/>
            <p:nvPr/>
          </p:nvSpPr>
          <p:spPr bwMode="auto">
            <a:xfrm>
              <a:off x="8018463" y="4152900"/>
              <a:ext cx="493713" cy="777875"/>
            </a:xfrm>
            <a:custGeom>
              <a:avLst/>
              <a:gdLst>
                <a:gd name="T0" fmla="*/ 299 w 299"/>
                <a:gd name="T1" fmla="*/ 447 h 473"/>
                <a:gd name="T2" fmla="*/ 60 w 299"/>
                <a:gd name="T3" fmla="*/ 447 h 473"/>
                <a:gd name="T4" fmla="*/ 60 w 299"/>
                <a:gd name="T5" fmla="*/ 119 h 473"/>
                <a:gd name="T6" fmla="*/ 180 w 299"/>
                <a:gd name="T7" fmla="*/ 0 h 473"/>
                <a:gd name="T8" fmla="*/ 299 w 299"/>
                <a:gd name="T9" fmla="*/ 119 h 473"/>
                <a:gd name="T10" fmla="*/ 299 w 299"/>
                <a:gd name="T11" fmla="*/ 119 h 473"/>
                <a:gd name="T12" fmla="*/ 299 w 299"/>
                <a:gd name="T13" fmla="*/ 447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473">
                  <a:moveTo>
                    <a:pt x="299" y="447"/>
                  </a:moveTo>
                  <a:cubicBezTo>
                    <a:pt x="299" y="447"/>
                    <a:pt x="69" y="473"/>
                    <a:pt x="60" y="447"/>
                  </a:cubicBezTo>
                  <a:cubicBezTo>
                    <a:pt x="0" y="264"/>
                    <a:pt x="60" y="119"/>
                    <a:pt x="60" y="119"/>
                  </a:cubicBezTo>
                  <a:cubicBezTo>
                    <a:pt x="60" y="53"/>
                    <a:pt x="114" y="0"/>
                    <a:pt x="180" y="0"/>
                  </a:cubicBezTo>
                  <a:cubicBezTo>
                    <a:pt x="246" y="0"/>
                    <a:pt x="299" y="53"/>
                    <a:pt x="299" y="119"/>
                  </a:cubicBezTo>
                  <a:cubicBezTo>
                    <a:pt x="299" y="119"/>
                    <a:pt x="299" y="119"/>
                    <a:pt x="299" y="119"/>
                  </a:cubicBezTo>
                  <a:lnTo>
                    <a:pt x="299" y="447"/>
                  </a:lnTo>
                  <a:close/>
                </a:path>
              </a:pathLst>
            </a:custGeom>
            <a:solidFill>
              <a:srgbClr val="00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í$ľiḋè"/>
            <p:cNvSpPr/>
            <p:nvPr/>
          </p:nvSpPr>
          <p:spPr bwMode="auto">
            <a:xfrm>
              <a:off x="7807326" y="4887913"/>
              <a:ext cx="876300" cy="787400"/>
            </a:xfrm>
            <a:custGeom>
              <a:avLst/>
              <a:gdLst>
                <a:gd name="T0" fmla="*/ 428 w 532"/>
                <a:gd name="T1" fmla="*/ 0 h 479"/>
                <a:gd name="T2" fmla="*/ 532 w 532"/>
                <a:gd name="T3" fmla="*/ 479 h 479"/>
                <a:gd name="T4" fmla="*/ 428 w 532"/>
                <a:gd name="T5" fmla="*/ 479 h 479"/>
                <a:gd name="T6" fmla="*/ 320 w 532"/>
                <a:gd name="T7" fmla="*/ 124 h 479"/>
                <a:gd name="T8" fmla="*/ 151 w 532"/>
                <a:gd name="T9" fmla="*/ 297 h 479"/>
                <a:gd name="T10" fmla="*/ 151 w 532"/>
                <a:gd name="T11" fmla="*/ 479 h 479"/>
                <a:gd name="T12" fmla="*/ 39 w 532"/>
                <a:gd name="T13" fmla="*/ 479 h 479"/>
                <a:gd name="T14" fmla="*/ 38 w 532"/>
                <a:gd name="T15" fmla="*/ 473 h 479"/>
                <a:gd name="T16" fmla="*/ 189 w 532"/>
                <a:gd name="T17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2" h="479">
                  <a:moveTo>
                    <a:pt x="428" y="0"/>
                  </a:moveTo>
                  <a:cubicBezTo>
                    <a:pt x="532" y="479"/>
                    <a:pt x="532" y="479"/>
                    <a:pt x="532" y="479"/>
                  </a:cubicBezTo>
                  <a:cubicBezTo>
                    <a:pt x="428" y="479"/>
                    <a:pt x="428" y="479"/>
                    <a:pt x="428" y="479"/>
                  </a:cubicBezTo>
                  <a:cubicBezTo>
                    <a:pt x="320" y="124"/>
                    <a:pt x="320" y="124"/>
                    <a:pt x="320" y="124"/>
                  </a:cubicBezTo>
                  <a:cubicBezTo>
                    <a:pt x="320" y="124"/>
                    <a:pt x="185" y="182"/>
                    <a:pt x="151" y="297"/>
                  </a:cubicBezTo>
                  <a:cubicBezTo>
                    <a:pt x="116" y="413"/>
                    <a:pt x="151" y="479"/>
                    <a:pt x="151" y="479"/>
                  </a:cubicBezTo>
                  <a:cubicBezTo>
                    <a:pt x="39" y="479"/>
                    <a:pt x="39" y="479"/>
                    <a:pt x="39" y="479"/>
                  </a:cubicBezTo>
                  <a:cubicBezTo>
                    <a:pt x="38" y="473"/>
                    <a:pt x="38" y="473"/>
                    <a:pt x="38" y="473"/>
                  </a:cubicBezTo>
                  <a:cubicBezTo>
                    <a:pt x="0" y="300"/>
                    <a:pt x="58" y="120"/>
                    <a:pt x="189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ṣḻíḓé"/>
            <p:cNvSpPr/>
            <p:nvPr/>
          </p:nvSpPr>
          <p:spPr bwMode="auto">
            <a:xfrm>
              <a:off x="7607301" y="3541713"/>
              <a:ext cx="787400" cy="804863"/>
            </a:xfrm>
            <a:custGeom>
              <a:avLst/>
              <a:gdLst>
                <a:gd name="T0" fmla="*/ 308 w 478"/>
                <a:gd name="T1" fmla="*/ 490 h 490"/>
                <a:gd name="T2" fmla="*/ 31 w 478"/>
                <a:gd name="T3" fmla="*/ 0 h 490"/>
                <a:gd name="T4" fmla="*/ 100 w 478"/>
                <a:gd name="T5" fmla="*/ 0 h 490"/>
                <a:gd name="T6" fmla="*/ 372 w 478"/>
                <a:gd name="T7" fmla="*/ 393 h 490"/>
                <a:gd name="T8" fmla="*/ 308 w 478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90">
                  <a:moveTo>
                    <a:pt x="308" y="490"/>
                  </a:moveTo>
                  <a:cubicBezTo>
                    <a:pt x="308" y="490"/>
                    <a:pt x="0" y="274"/>
                    <a:pt x="3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266" y="358"/>
                    <a:pt x="372" y="393"/>
                  </a:cubicBezTo>
                  <a:cubicBezTo>
                    <a:pt x="478" y="428"/>
                    <a:pt x="308" y="490"/>
                    <a:pt x="308" y="490"/>
                  </a:cubicBezTo>
                </a:path>
              </a:pathLst>
            </a:custGeom>
            <a:solidFill>
              <a:srgbClr val="00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iṥḷiḑe"/>
            <p:cNvSpPr/>
            <p:nvPr/>
          </p:nvSpPr>
          <p:spPr bwMode="auto">
            <a:xfrm>
              <a:off x="8020051" y="3606800"/>
              <a:ext cx="528638" cy="458788"/>
            </a:xfrm>
            <a:custGeom>
              <a:avLst/>
              <a:gdLst>
                <a:gd name="T0" fmla="*/ 82 w 320"/>
                <a:gd name="T1" fmla="*/ 130 h 279"/>
                <a:gd name="T2" fmla="*/ 95 w 320"/>
                <a:gd name="T3" fmla="*/ 178 h 279"/>
                <a:gd name="T4" fmla="*/ 150 w 320"/>
                <a:gd name="T5" fmla="*/ 262 h 279"/>
                <a:gd name="T6" fmla="*/ 204 w 320"/>
                <a:gd name="T7" fmla="*/ 277 h 279"/>
                <a:gd name="T8" fmla="*/ 283 w 320"/>
                <a:gd name="T9" fmla="*/ 253 h 279"/>
                <a:gd name="T10" fmla="*/ 308 w 320"/>
                <a:gd name="T11" fmla="*/ 204 h 279"/>
                <a:gd name="T12" fmla="*/ 264 w 320"/>
                <a:gd name="T13" fmla="*/ 52 h 279"/>
                <a:gd name="T14" fmla="*/ 111 w 320"/>
                <a:gd name="T15" fmla="*/ 20 h 279"/>
                <a:gd name="T16" fmla="*/ 82 w 320"/>
                <a:gd name="T17" fmla="*/ 31 h 279"/>
                <a:gd name="T18" fmla="*/ 40 w 320"/>
                <a:gd name="T19" fmla="*/ 17 h 279"/>
                <a:gd name="T20" fmla="*/ 66 w 320"/>
                <a:gd name="T21" fmla="*/ 51 h 279"/>
                <a:gd name="T22" fmla="*/ 9 w 320"/>
                <a:gd name="T23" fmla="*/ 54 h 279"/>
                <a:gd name="T24" fmla="*/ 69 w 320"/>
                <a:gd name="T25" fmla="*/ 79 h 279"/>
                <a:gd name="T26" fmla="*/ 0 w 320"/>
                <a:gd name="T27" fmla="*/ 93 h 279"/>
                <a:gd name="T28" fmla="*/ 21 w 320"/>
                <a:gd name="T29" fmla="*/ 104 h 279"/>
                <a:gd name="T30" fmla="*/ 44 w 320"/>
                <a:gd name="T31" fmla="*/ 105 h 279"/>
                <a:gd name="T32" fmla="*/ 82 w 320"/>
                <a:gd name="T33" fmla="*/ 13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279">
                  <a:moveTo>
                    <a:pt x="82" y="130"/>
                  </a:moveTo>
                  <a:cubicBezTo>
                    <a:pt x="90" y="145"/>
                    <a:pt x="92" y="162"/>
                    <a:pt x="95" y="178"/>
                  </a:cubicBezTo>
                  <a:cubicBezTo>
                    <a:pt x="103" y="212"/>
                    <a:pt x="120" y="245"/>
                    <a:pt x="150" y="262"/>
                  </a:cubicBezTo>
                  <a:cubicBezTo>
                    <a:pt x="167" y="271"/>
                    <a:pt x="185" y="276"/>
                    <a:pt x="204" y="277"/>
                  </a:cubicBezTo>
                  <a:cubicBezTo>
                    <a:pt x="232" y="279"/>
                    <a:pt x="263" y="273"/>
                    <a:pt x="283" y="253"/>
                  </a:cubicBezTo>
                  <a:cubicBezTo>
                    <a:pt x="297" y="240"/>
                    <a:pt x="304" y="222"/>
                    <a:pt x="308" y="204"/>
                  </a:cubicBezTo>
                  <a:cubicBezTo>
                    <a:pt x="320" y="150"/>
                    <a:pt x="304" y="90"/>
                    <a:pt x="264" y="52"/>
                  </a:cubicBezTo>
                  <a:cubicBezTo>
                    <a:pt x="225" y="14"/>
                    <a:pt x="162" y="0"/>
                    <a:pt x="111" y="20"/>
                  </a:cubicBezTo>
                  <a:cubicBezTo>
                    <a:pt x="102" y="24"/>
                    <a:pt x="92" y="29"/>
                    <a:pt x="82" y="31"/>
                  </a:cubicBezTo>
                  <a:cubicBezTo>
                    <a:pt x="67" y="33"/>
                    <a:pt x="51" y="28"/>
                    <a:pt x="40" y="17"/>
                  </a:cubicBezTo>
                  <a:cubicBezTo>
                    <a:pt x="34" y="33"/>
                    <a:pt x="49" y="53"/>
                    <a:pt x="66" y="51"/>
                  </a:cubicBezTo>
                  <a:cubicBezTo>
                    <a:pt x="48" y="60"/>
                    <a:pt x="27" y="61"/>
                    <a:pt x="9" y="54"/>
                  </a:cubicBezTo>
                  <a:cubicBezTo>
                    <a:pt x="19" y="77"/>
                    <a:pt x="46" y="88"/>
                    <a:pt x="69" y="79"/>
                  </a:cubicBezTo>
                  <a:cubicBezTo>
                    <a:pt x="48" y="88"/>
                    <a:pt x="24" y="93"/>
                    <a:pt x="0" y="93"/>
                  </a:cubicBezTo>
                  <a:cubicBezTo>
                    <a:pt x="5" y="93"/>
                    <a:pt x="15" y="102"/>
                    <a:pt x="21" y="104"/>
                  </a:cubicBezTo>
                  <a:cubicBezTo>
                    <a:pt x="29" y="106"/>
                    <a:pt x="36" y="104"/>
                    <a:pt x="44" y="105"/>
                  </a:cubicBezTo>
                  <a:cubicBezTo>
                    <a:pt x="61" y="107"/>
                    <a:pt x="73" y="114"/>
                    <a:pt x="82" y="1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iŝḷídè"/>
            <p:cNvSpPr/>
            <p:nvPr/>
          </p:nvSpPr>
          <p:spPr bwMode="auto">
            <a:xfrm>
              <a:off x="7640638" y="3422650"/>
              <a:ext cx="77788" cy="77788"/>
            </a:xfrm>
            <a:custGeom>
              <a:avLst/>
              <a:gdLst>
                <a:gd name="T0" fmla="*/ 43 w 47"/>
                <a:gd name="T1" fmla="*/ 0 h 47"/>
                <a:gd name="T2" fmla="*/ 11 w 47"/>
                <a:gd name="T3" fmla="*/ 18 h 47"/>
                <a:gd name="T4" fmla="*/ 0 w 47"/>
                <a:gd name="T5" fmla="*/ 47 h 47"/>
                <a:gd name="T6" fmla="*/ 11 w 47"/>
                <a:gd name="T7" fmla="*/ 18 h 47"/>
                <a:gd name="T8" fmla="*/ 43 w 47"/>
                <a:gd name="T9" fmla="*/ 0 h 47"/>
                <a:gd name="T10" fmla="*/ 47 w 47"/>
                <a:gd name="T11" fmla="*/ 0 h 47"/>
                <a:gd name="T12" fmla="*/ 47 w 47"/>
                <a:gd name="T13" fmla="*/ 0 h 47"/>
                <a:gd name="T14" fmla="*/ 43 w 47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3" y="0"/>
                  </a:moveTo>
                  <a:cubicBezTo>
                    <a:pt x="30" y="0"/>
                    <a:pt x="17" y="6"/>
                    <a:pt x="11" y="18"/>
                  </a:cubicBezTo>
                  <a:cubicBezTo>
                    <a:pt x="3" y="29"/>
                    <a:pt x="0" y="39"/>
                    <a:pt x="0" y="47"/>
                  </a:cubicBezTo>
                  <a:cubicBezTo>
                    <a:pt x="0" y="39"/>
                    <a:pt x="3" y="29"/>
                    <a:pt x="11" y="18"/>
                  </a:cubicBezTo>
                  <a:cubicBezTo>
                    <a:pt x="20" y="4"/>
                    <a:pt x="32" y="0"/>
                    <a:pt x="43" y="0"/>
                  </a:cubicBezTo>
                  <a:cubicBezTo>
                    <a:pt x="44" y="0"/>
                    <a:pt x="46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4" y="0"/>
                    <a:pt x="4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îṧ1ïḓè"/>
            <p:cNvSpPr/>
            <p:nvPr/>
          </p:nvSpPr>
          <p:spPr bwMode="auto">
            <a:xfrm>
              <a:off x="7632701" y="3422650"/>
              <a:ext cx="85725" cy="119063"/>
            </a:xfrm>
            <a:custGeom>
              <a:avLst/>
              <a:gdLst>
                <a:gd name="T0" fmla="*/ 48 w 52"/>
                <a:gd name="T1" fmla="*/ 0 h 72"/>
                <a:gd name="T2" fmla="*/ 16 w 52"/>
                <a:gd name="T3" fmla="*/ 18 h 72"/>
                <a:gd name="T4" fmla="*/ 5 w 52"/>
                <a:gd name="T5" fmla="*/ 47 h 72"/>
                <a:gd name="T6" fmla="*/ 16 w 52"/>
                <a:gd name="T7" fmla="*/ 72 h 72"/>
                <a:gd name="T8" fmla="*/ 16 w 52"/>
                <a:gd name="T9" fmla="*/ 72 h 72"/>
                <a:gd name="T10" fmla="*/ 23 w 52"/>
                <a:gd name="T11" fmla="*/ 72 h 72"/>
                <a:gd name="T12" fmla="*/ 23 w 52"/>
                <a:gd name="T13" fmla="*/ 72 h 72"/>
                <a:gd name="T14" fmla="*/ 23 w 52"/>
                <a:gd name="T15" fmla="*/ 18 h 72"/>
                <a:gd name="T16" fmla="*/ 52 w 52"/>
                <a:gd name="T17" fmla="*/ 0 h 72"/>
                <a:gd name="T18" fmla="*/ 48 w 5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72">
                  <a:moveTo>
                    <a:pt x="48" y="0"/>
                  </a:moveTo>
                  <a:cubicBezTo>
                    <a:pt x="37" y="0"/>
                    <a:pt x="25" y="4"/>
                    <a:pt x="16" y="18"/>
                  </a:cubicBezTo>
                  <a:cubicBezTo>
                    <a:pt x="8" y="29"/>
                    <a:pt x="5" y="39"/>
                    <a:pt x="5" y="47"/>
                  </a:cubicBezTo>
                  <a:cubicBezTo>
                    <a:pt x="5" y="63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0" y="52"/>
                    <a:pt x="23" y="18"/>
                  </a:cubicBezTo>
                  <a:cubicBezTo>
                    <a:pt x="29" y="8"/>
                    <a:pt x="40" y="1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</a:path>
              </a:pathLst>
            </a:custGeom>
            <a:solidFill>
              <a:srgbClr val="D5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ïṩḻîḑe"/>
            <p:cNvSpPr/>
            <p:nvPr/>
          </p:nvSpPr>
          <p:spPr bwMode="auto">
            <a:xfrm>
              <a:off x="7658101" y="3541713"/>
              <a:ext cx="74613" cy="7938"/>
            </a:xfrm>
            <a:custGeom>
              <a:avLst/>
              <a:gdLst>
                <a:gd name="T0" fmla="*/ 7 w 45"/>
                <a:gd name="T1" fmla="*/ 0 h 5"/>
                <a:gd name="T2" fmla="*/ 0 w 45"/>
                <a:gd name="T3" fmla="*/ 0 h 5"/>
                <a:gd name="T4" fmla="*/ 45 w 45"/>
                <a:gd name="T5" fmla="*/ 5 h 5"/>
                <a:gd name="T6" fmla="*/ 7 w 4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3"/>
                    <a:pt x="30" y="5"/>
                    <a:pt x="45" y="5"/>
                  </a:cubicBezTo>
                  <a:cubicBezTo>
                    <a:pt x="32" y="4"/>
                    <a:pt x="20" y="2"/>
                    <a:pt x="7" y="0"/>
                  </a:cubicBezTo>
                </a:path>
              </a:pathLst>
            </a:custGeom>
            <a:solidFill>
              <a:srgbClr val="3387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611172" y="4128558"/>
            <a:ext cx="5371645" cy="3354070"/>
            <a:chOff x="-932107" y="2683565"/>
            <a:chExt cx="8236457" cy="5142866"/>
          </a:xfrm>
        </p:grpSpPr>
        <p:grpSp>
          <p:nvGrpSpPr>
            <p:cNvPr id="3" name="组合 2"/>
            <p:cNvGrpSpPr/>
            <p:nvPr/>
          </p:nvGrpSpPr>
          <p:grpSpPr>
            <a:xfrm>
              <a:off x="-932107" y="4963962"/>
              <a:ext cx="6576893" cy="2862469"/>
              <a:chOff x="-1429415" y="3965934"/>
              <a:chExt cx="9950949" cy="4330963"/>
            </a:xfrm>
          </p:grpSpPr>
          <p:sp>
            <p:nvSpPr>
              <p:cNvPr id="7" name="任意多边形: 形状 6"/>
              <p:cNvSpPr/>
              <p:nvPr/>
            </p:nvSpPr>
            <p:spPr>
              <a:xfrm rot="17880000">
                <a:off x="3439136" y="121778"/>
                <a:ext cx="1010960" cy="9153837"/>
              </a:xfrm>
              <a:custGeom>
                <a:avLst/>
                <a:gdLst>
                  <a:gd name="connsiteX0" fmla="*/ 626955 w 1353298"/>
                  <a:gd name="connsiteY0" fmla="*/ 0 h 9491467"/>
                  <a:gd name="connsiteX1" fmla="*/ 1069067 w 1353298"/>
                  <a:gd name="connsiteY1" fmla="*/ 2691454 h 9491467"/>
                  <a:gd name="connsiteX2" fmla="*/ 623245 w 1353298"/>
                  <a:gd name="connsiteY2" fmla="*/ 5358558 h 9491467"/>
                  <a:gd name="connsiteX3" fmla="*/ 607060 w 1353298"/>
                  <a:gd name="connsiteY3" fmla="*/ 5397007 h 9491467"/>
                  <a:gd name="connsiteX4" fmla="*/ 607060 w 1353298"/>
                  <a:gd name="connsiteY4" fmla="*/ 9491467 h 9491467"/>
                  <a:gd name="connsiteX5" fmla="*/ 17780 w 1353298"/>
                  <a:gd name="connsiteY5" fmla="*/ 9003619 h 9491467"/>
                  <a:gd name="connsiteX6" fmla="*/ 0 w 1353298"/>
                  <a:gd name="connsiteY6" fmla="*/ 5241298 h 9491467"/>
                  <a:gd name="connsiteX7" fmla="*/ 184503 w 1353298"/>
                  <a:gd name="connsiteY7" fmla="*/ 5196923 h 9491467"/>
                  <a:gd name="connsiteX8" fmla="*/ 58461 w 1353298"/>
                  <a:gd name="connsiteY8" fmla="*/ 5117594 h 9491467"/>
                  <a:gd name="connsiteX9" fmla="*/ 793725 w 1353298"/>
                  <a:gd name="connsiteY9" fmla="*/ 2893872 h 9491467"/>
                  <a:gd name="connsiteX10" fmla="*/ 48200 w 1353298"/>
                  <a:gd name="connsiteY10" fmla="*/ 1586676 h 9491467"/>
                  <a:gd name="connsiteX11" fmla="*/ 46061 w 1353298"/>
                  <a:gd name="connsiteY11" fmla="*/ 226400 h 9491467"/>
                  <a:gd name="connsiteX0-1" fmla="*/ 626955 w 1353298"/>
                  <a:gd name="connsiteY0-2" fmla="*/ 0 h 9491467"/>
                  <a:gd name="connsiteX1-3" fmla="*/ 1069067 w 1353298"/>
                  <a:gd name="connsiteY1-4" fmla="*/ 2691454 h 9491467"/>
                  <a:gd name="connsiteX2-5" fmla="*/ 623245 w 1353298"/>
                  <a:gd name="connsiteY2-6" fmla="*/ 5358558 h 9491467"/>
                  <a:gd name="connsiteX3-7" fmla="*/ 607060 w 1353298"/>
                  <a:gd name="connsiteY3-8" fmla="*/ 5397007 h 9491467"/>
                  <a:gd name="connsiteX4-9" fmla="*/ 607060 w 1353298"/>
                  <a:gd name="connsiteY4-10" fmla="*/ 9491467 h 9491467"/>
                  <a:gd name="connsiteX5-11" fmla="*/ 17780 w 1353298"/>
                  <a:gd name="connsiteY5-12" fmla="*/ 9003619 h 9491467"/>
                  <a:gd name="connsiteX6-13" fmla="*/ 0 w 1353298"/>
                  <a:gd name="connsiteY6-14" fmla="*/ 5241298 h 9491467"/>
                  <a:gd name="connsiteX7-15" fmla="*/ 58461 w 1353298"/>
                  <a:gd name="connsiteY7-16" fmla="*/ 5117594 h 9491467"/>
                  <a:gd name="connsiteX8-17" fmla="*/ 793725 w 1353298"/>
                  <a:gd name="connsiteY8-18" fmla="*/ 2893872 h 9491467"/>
                  <a:gd name="connsiteX9-19" fmla="*/ 48200 w 1353298"/>
                  <a:gd name="connsiteY9-20" fmla="*/ 1586676 h 9491467"/>
                  <a:gd name="connsiteX10-21" fmla="*/ 46061 w 1353298"/>
                  <a:gd name="connsiteY10-22" fmla="*/ 226400 h 9491467"/>
                  <a:gd name="connsiteX11-23" fmla="*/ 626955 w 1353298"/>
                  <a:gd name="connsiteY11-24" fmla="*/ 0 h 9491467"/>
                  <a:gd name="connsiteX0-25" fmla="*/ 626955 w 1353298"/>
                  <a:gd name="connsiteY0-26" fmla="*/ 0 h 9491467"/>
                  <a:gd name="connsiteX1-27" fmla="*/ 1069067 w 1353298"/>
                  <a:gd name="connsiteY1-28" fmla="*/ 2691454 h 9491467"/>
                  <a:gd name="connsiteX2-29" fmla="*/ 623245 w 1353298"/>
                  <a:gd name="connsiteY2-30" fmla="*/ 5358558 h 9491467"/>
                  <a:gd name="connsiteX3-31" fmla="*/ 607060 w 1353298"/>
                  <a:gd name="connsiteY3-32" fmla="*/ 5397007 h 9491467"/>
                  <a:gd name="connsiteX4-33" fmla="*/ 607060 w 1353298"/>
                  <a:gd name="connsiteY4-34" fmla="*/ 9491467 h 9491467"/>
                  <a:gd name="connsiteX5-35" fmla="*/ 17780 w 1353298"/>
                  <a:gd name="connsiteY5-36" fmla="*/ 9003619 h 9491467"/>
                  <a:gd name="connsiteX6-37" fmla="*/ 0 w 1353298"/>
                  <a:gd name="connsiteY6-38" fmla="*/ 5241298 h 9491467"/>
                  <a:gd name="connsiteX7-39" fmla="*/ 58461 w 1353298"/>
                  <a:gd name="connsiteY7-40" fmla="*/ 5117594 h 9491467"/>
                  <a:gd name="connsiteX8-41" fmla="*/ 793725 w 1353298"/>
                  <a:gd name="connsiteY8-42" fmla="*/ 2893872 h 9491467"/>
                  <a:gd name="connsiteX9-43" fmla="*/ 48200 w 1353298"/>
                  <a:gd name="connsiteY9-44" fmla="*/ 1586676 h 9491467"/>
                  <a:gd name="connsiteX10-45" fmla="*/ 46061 w 1353298"/>
                  <a:gd name="connsiteY10-46" fmla="*/ 226400 h 9491467"/>
                  <a:gd name="connsiteX11-47" fmla="*/ 626955 w 1353298"/>
                  <a:gd name="connsiteY11-48" fmla="*/ 0 h 9491467"/>
                  <a:gd name="connsiteX0-49" fmla="*/ 626955 w 1353298"/>
                  <a:gd name="connsiteY0-50" fmla="*/ 0 h 9491467"/>
                  <a:gd name="connsiteX1-51" fmla="*/ 1069067 w 1353298"/>
                  <a:gd name="connsiteY1-52" fmla="*/ 2691454 h 9491467"/>
                  <a:gd name="connsiteX2-53" fmla="*/ 623245 w 1353298"/>
                  <a:gd name="connsiteY2-54" fmla="*/ 5358558 h 9491467"/>
                  <a:gd name="connsiteX3-55" fmla="*/ 607060 w 1353298"/>
                  <a:gd name="connsiteY3-56" fmla="*/ 5397007 h 9491467"/>
                  <a:gd name="connsiteX4-57" fmla="*/ 607060 w 1353298"/>
                  <a:gd name="connsiteY4-58" fmla="*/ 9491467 h 9491467"/>
                  <a:gd name="connsiteX5-59" fmla="*/ 17780 w 1353298"/>
                  <a:gd name="connsiteY5-60" fmla="*/ 9003619 h 9491467"/>
                  <a:gd name="connsiteX6-61" fmla="*/ 0 w 1353298"/>
                  <a:gd name="connsiteY6-62" fmla="*/ 5241298 h 9491467"/>
                  <a:gd name="connsiteX7-63" fmla="*/ 1661 w 1353298"/>
                  <a:gd name="connsiteY7-64" fmla="*/ 5127166 h 9491467"/>
                  <a:gd name="connsiteX8-65" fmla="*/ 793725 w 1353298"/>
                  <a:gd name="connsiteY8-66" fmla="*/ 2893872 h 9491467"/>
                  <a:gd name="connsiteX9-67" fmla="*/ 48200 w 1353298"/>
                  <a:gd name="connsiteY9-68" fmla="*/ 1586676 h 9491467"/>
                  <a:gd name="connsiteX10-69" fmla="*/ 46061 w 1353298"/>
                  <a:gd name="connsiteY10-70" fmla="*/ 226400 h 9491467"/>
                  <a:gd name="connsiteX11-71" fmla="*/ 626955 w 1353298"/>
                  <a:gd name="connsiteY11-72" fmla="*/ 0 h 9491467"/>
                  <a:gd name="connsiteX0-73" fmla="*/ 626955 w 1353298"/>
                  <a:gd name="connsiteY0-74" fmla="*/ 0 h 9491467"/>
                  <a:gd name="connsiteX1-75" fmla="*/ 1069067 w 1353298"/>
                  <a:gd name="connsiteY1-76" fmla="*/ 2691454 h 9491467"/>
                  <a:gd name="connsiteX2-77" fmla="*/ 623245 w 1353298"/>
                  <a:gd name="connsiteY2-78" fmla="*/ 5358558 h 9491467"/>
                  <a:gd name="connsiteX3-79" fmla="*/ 633504 w 1353298"/>
                  <a:gd name="connsiteY3-80" fmla="*/ 5415823 h 9491467"/>
                  <a:gd name="connsiteX4-81" fmla="*/ 607060 w 1353298"/>
                  <a:gd name="connsiteY4-82" fmla="*/ 9491467 h 9491467"/>
                  <a:gd name="connsiteX5-83" fmla="*/ 17780 w 1353298"/>
                  <a:gd name="connsiteY5-84" fmla="*/ 9003619 h 9491467"/>
                  <a:gd name="connsiteX6-85" fmla="*/ 0 w 1353298"/>
                  <a:gd name="connsiteY6-86" fmla="*/ 5241298 h 9491467"/>
                  <a:gd name="connsiteX7-87" fmla="*/ 1661 w 1353298"/>
                  <a:gd name="connsiteY7-88" fmla="*/ 5127166 h 9491467"/>
                  <a:gd name="connsiteX8-89" fmla="*/ 793725 w 1353298"/>
                  <a:gd name="connsiteY8-90" fmla="*/ 2893872 h 9491467"/>
                  <a:gd name="connsiteX9-91" fmla="*/ 48200 w 1353298"/>
                  <a:gd name="connsiteY9-92" fmla="*/ 1586676 h 9491467"/>
                  <a:gd name="connsiteX10-93" fmla="*/ 46061 w 1353298"/>
                  <a:gd name="connsiteY10-94" fmla="*/ 226400 h 9491467"/>
                  <a:gd name="connsiteX11-95" fmla="*/ 626955 w 1353298"/>
                  <a:gd name="connsiteY11-96" fmla="*/ 0 h 9491467"/>
                  <a:gd name="connsiteX0-97" fmla="*/ 626955 w 1353298"/>
                  <a:gd name="connsiteY0-98" fmla="*/ 0 h 9491467"/>
                  <a:gd name="connsiteX1-99" fmla="*/ 1069067 w 1353298"/>
                  <a:gd name="connsiteY1-100" fmla="*/ 2691454 h 9491467"/>
                  <a:gd name="connsiteX2-101" fmla="*/ 623245 w 1353298"/>
                  <a:gd name="connsiteY2-102" fmla="*/ 5358558 h 9491467"/>
                  <a:gd name="connsiteX3-103" fmla="*/ 567177 w 1353298"/>
                  <a:gd name="connsiteY3-104" fmla="*/ 5878491 h 9491467"/>
                  <a:gd name="connsiteX4-105" fmla="*/ 607060 w 1353298"/>
                  <a:gd name="connsiteY4-106" fmla="*/ 9491467 h 9491467"/>
                  <a:gd name="connsiteX5-107" fmla="*/ 17780 w 1353298"/>
                  <a:gd name="connsiteY5-108" fmla="*/ 9003619 h 9491467"/>
                  <a:gd name="connsiteX6-109" fmla="*/ 0 w 1353298"/>
                  <a:gd name="connsiteY6-110" fmla="*/ 5241298 h 9491467"/>
                  <a:gd name="connsiteX7-111" fmla="*/ 1661 w 1353298"/>
                  <a:gd name="connsiteY7-112" fmla="*/ 5127166 h 9491467"/>
                  <a:gd name="connsiteX8-113" fmla="*/ 793725 w 1353298"/>
                  <a:gd name="connsiteY8-114" fmla="*/ 2893872 h 9491467"/>
                  <a:gd name="connsiteX9-115" fmla="*/ 48200 w 1353298"/>
                  <a:gd name="connsiteY9-116" fmla="*/ 1586676 h 9491467"/>
                  <a:gd name="connsiteX10-117" fmla="*/ 46061 w 1353298"/>
                  <a:gd name="connsiteY10-118" fmla="*/ 226400 h 9491467"/>
                  <a:gd name="connsiteX11-119" fmla="*/ 626955 w 1353298"/>
                  <a:gd name="connsiteY11-120" fmla="*/ 0 h 9491467"/>
                  <a:gd name="connsiteX0-121" fmla="*/ 626955 w 1069261"/>
                  <a:gd name="connsiteY0-122" fmla="*/ 0 h 9491467"/>
                  <a:gd name="connsiteX1-123" fmla="*/ 1069067 w 1069261"/>
                  <a:gd name="connsiteY1-124" fmla="*/ 2691454 h 9491467"/>
                  <a:gd name="connsiteX2-125" fmla="*/ 667691 w 1069261"/>
                  <a:gd name="connsiteY2-126" fmla="*/ 5318487 h 9491467"/>
                  <a:gd name="connsiteX3-127" fmla="*/ 567177 w 1069261"/>
                  <a:gd name="connsiteY3-128" fmla="*/ 5878491 h 9491467"/>
                  <a:gd name="connsiteX4-129" fmla="*/ 607060 w 1069261"/>
                  <a:gd name="connsiteY4-130" fmla="*/ 9491467 h 9491467"/>
                  <a:gd name="connsiteX5-131" fmla="*/ 17780 w 1069261"/>
                  <a:gd name="connsiteY5-132" fmla="*/ 9003619 h 9491467"/>
                  <a:gd name="connsiteX6-133" fmla="*/ 0 w 1069261"/>
                  <a:gd name="connsiteY6-134" fmla="*/ 5241298 h 9491467"/>
                  <a:gd name="connsiteX7-135" fmla="*/ 1661 w 1069261"/>
                  <a:gd name="connsiteY7-136" fmla="*/ 5127166 h 9491467"/>
                  <a:gd name="connsiteX8-137" fmla="*/ 793725 w 1069261"/>
                  <a:gd name="connsiteY8-138" fmla="*/ 2893872 h 9491467"/>
                  <a:gd name="connsiteX9-139" fmla="*/ 48200 w 1069261"/>
                  <a:gd name="connsiteY9-140" fmla="*/ 1586676 h 9491467"/>
                  <a:gd name="connsiteX10-141" fmla="*/ 46061 w 1069261"/>
                  <a:gd name="connsiteY10-142" fmla="*/ 226400 h 9491467"/>
                  <a:gd name="connsiteX11-143" fmla="*/ 626955 w 1069261"/>
                  <a:gd name="connsiteY11-144" fmla="*/ 0 h 9491467"/>
                  <a:gd name="connsiteX0-145" fmla="*/ 626955 w 1069261"/>
                  <a:gd name="connsiteY0-146" fmla="*/ 0 h 9491467"/>
                  <a:gd name="connsiteX1-147" fmla="*/ 1069067 w 1069261"/>
                  <a:gd name="connsiteY1-148" fmla="*/ 2691454 h 9491467"/>
                  <a:gd name="connsiteX2-149" fmla="*/ 667691 w 1069261"/>
                  <a:gd name="connsiteY2-150" fmla="*/ 5318487 h 9491467"/>
                  <a:gd name="connsiteX3-151" fmla="*/ 567177 w 1069261"/>
                  <a:gd name="connsiteY3-152" fmla="*/ 5878491 h 9491467"/>
                  <a:gd name="connsiteX4-153" fmla="*/ 607060 w 1069261"/>
                  <a:gd name="connsiteY4-154" fmla="*/ 9491467 h 9491467"/>
                  <a:gd name="connsiteX5-155" fmla="*/ 17780 w 1069261"/>
                  <a:gd name="connsiteY5-156" fmla="*/ 9003619 h 9491467"/>
                  <a:gd name="connsiteX6-157" fmla="*/ 0 w 1069261"/>
                  <a:gd name="connsiteY6-158" fmla="*/ 5241298 h 9491467"/>
                  <a:gd name="connsiteX7-159" fmla="*/ 1661 w 1069261"/>
                  <a:gd name="connsiteY7-160" fmla="*/ 5127166 h 9491467"/>
                  <a:gd name="connsiteX8-161" fmla="*/ 793725 w 1069261"/>
                  <a:gd name="connsiteY8-162" fmla="*/ 2893872 h 9491467"/>
                  <a:gd name="connsiteX9-163" fmla="*/ 48200 w 1069261"/>
                  <a:gd name="connsiteY9-164" fmla="*/ 1586676 h 9491467"/>
                  <a:gd name="connsiteX10-165" fmla="*/ 46061 w 1069261"/>
                  <a:gd name="connsiteY10-166" fmla="*/ 226400 h 9491467"/>
                  <a:gd name="connsiteX11-167" fmla="*/ 626955 w 1069261"/>
                  <a:gd name="connsiteY11-168" fmla="*/ 0 h 9491467"/>
                  <a:gd name="connsiteX0-169" fmla="*/ 626955 w 1069261"/>
                  <a:gd name="connsiteY0-170" fmla="*/ 0 h 9491467"/>
                  <a:gd name="connsiteX1-171" fmla="*/ 1069067 w 1069261"/>
                  <a:gd name="connsiteY1-172" fmla="*/ 2691454 h 9491467"/>
                  <a:gd name="connsiteX2-173" fmla="*/ 667691 w 1069261"/>
                  <a:gd name="connsiteY2-174" fmla="*/ 5318487 h 9491467"/>
                  <a:gd name="connsiteX3-175" fmla="*/ 567177 w 1069261"/>
                  <a:gd name="connsiteY3-176" fmla="*/ 5878491 h 9491467"/>
                  <a:gd name="connsiteX4-177" fmla="*/ 607060 w 1069261"/>
                  <a:gd name="connsiteY4-178" fmla="*/ 9491467 h 9491467"/>
                  <a:gd name="connsiteX5-179" fmla="*/ 17780 w 1069261"/>
                  <a:gd name="connsiteY5-180" fmla="*/ 9003619 h 9491467"/>
                  <a:gd name="connsiteX6-181" fmla="*/ 0 w 1069261"/>
                  <a:gd name="connsiteY6-182" fmla="*/ 5241298 h 9491467"/>
                  <a:gd name="connsiteX7-183" fmla="*/ 1661 w 1069261"/>
                  <a:gd name="connsiteY7-184" fmla="*/ 5127166 h 9491467"/>
                  <a:gd name="connsiteX8-185" fmla="*/ 793725 w 1069261"/>
                  <a:gd name="connsiteY8-186" fmla="*/ 2893872 h 9491467"/>
                  <a:gd name="connsiteX9-187" fmla="*/ 48200 w 1069261"/>
                  <a:gd name="connsiteY9-188" fmla="*/ 1586676 h 9491467"/>
                  <a:gd name="connsiteX10-189" fmla="*/ 46061 w 1069261"/>
                  <a:gd name="connsiteY10-190" fmla="*/ 226400 h 9491467"/>
                  <a:gd name="connsiteX11-191" fmla="*/ 626955 w 1069261"/>
                  <a:gd name="connsiteY11-192" fmla="*/ 0 h 9491467"/>
                  <a:gd name="connsiteX0-193" fmla="*/ 626955 w 1069261"/>
                  <a:gd name="connsiteY0-194" fmla="*/ 0 h 9491467"/>
                  <a:gd name="connsiteX1-195" fmla="*/ 1069067 w 1069261"/>
                  <a:gd name="connsiteY1-196" fmla="*/ 2691454 h 9491467"/>
                  <a:gd name="connsiteX2-197" fmla="*/ 667691 w 1069261"/>
                  <a:gd name="connsiteY2-198" fmla="*/ 5318487 h 9491467"/>
                  <a:gd name="connsiteX3-199" fmla="*/ 1004713 w 1069261"/>
                  <a:gd name="connsiteY3-200" fmla="*/ 6237632 h 9491467"/>
                  <a:gd name="connsiteX4-201" fmla="*/ 607060 w 1069261"/>
                  <a:gd name="connsiteY4-202" fmla="*/ 9491467 h 9491467"/>
                  <a:gd name="connsiteX5-203" fmla="*/ 17780 w 1069261"/>
                  <a:gd name="connsiteY5-204" fmla="*/ 9003619 h 9491467"/>
                  <a:gd name="connsiteX6-205" fmla="*/ 0 w 1069261"/>
                  <a:gd name="connsiteY6-206" fmla="*/ 5241298 h 9491467"/>
                  <a:gd name="connsiteX7-207" fmla="*/ 1661 w 1069261"/>
                  <a:gd name="connsiteY7-208" fmla="*/ 5127166 h 9491467"/>
                  <a:gd name="connsiteX8-209" fmla="*/ 793725 w 1069261"/>
                  <a:gd name="connsiteY8-210" fmla="*/ 2893872 h 9491467"/>
                  <a:gd name="connsiteX9-211" fmla="*/ 48200 w 1069261"/>
                  <a:gd name="connsiteY9-212" fmla="*/ 1586676 h 9491467"/>
                  <a:gd name="connsiteX10-213" fmla="*/ 46061 w 1069261"/>
                  <a:gd name="connsiteY10-214" fmla="*/ 226400 h 9491467"/>
                  <a:gd name="connsiteX11-215" fmla="*/ 626955 w 1069261"/>
                  <a:gd name="connsiteY11-216" fmla="*/ 0 h 9491467"/>
                  <a:gd name="connsiteX0-217" fmla="*/ 626955 w 1069261"/>
                  <a:gd name="connsiteY0-218" fmla="*/ 0 h 9491467"/>
                  <a:gd name="connsiteX1-219" fmla="*/ 1069067 w 1069261"/>
                  <a:gd name="connsiteY1-220" fmla="*/ 2691454 h 9491467"/>
                  <a:gd name="connsiteX2-221" fmla="*/ 667691 w 1069261"/>
                  <a:gd name="connsiteY2-222" fmla="*/ 5318487 h 9491467"/>
                  <a:gd name="connsiteX3-223" fmla="*/ 1004713 w 1069261"/>
                  <a:gd name="connsiteY3-224" fmla="*/ 6237632 h 9491467"/>
                  <a:gd name="connsiteX4-225" fmla="*/ 607060 w 1069261"/>
                  <a:gd name="connsiteY4-226" fmla="*/ 9491467 h 9491467"/>
                  <a:gd name="connsiteX5-227" fmla="*/ 17780 w 1069261"/>
                  <a:gd name="connsiteY5-228" fmla="*/ 9003619 h 9491467"/>
                  <a:gd name="connsiteX6-229" fmla="*/ 0 w 1069261"/>
                  <a:gd name="connsiteY6-230" fmla="*/ 5241298 h 9491467"/>
                  <a:gd name="connsiteX7-231" fmla="*/ 1661 w 1069261"/>
                  <a:gd name="connsiteY7-232" fmla="*/ 5127166 h 9491467"/>
                  <a:gd name="connsiteX8-233" fmla="*/ 793725 w 1069261"/>
                  <a:gd name="connsiteY8-234" fmla="*/ 2893872 h 9491467"/>
                  <a:gd name="connsiteX9-235" fmla="*/ 48200 w 1069261"/>
                  <a:gd name="connsiteY9-236" fmla="*/ 1586676 h 9491467"/>
                  <a:gd name="connsiteX10-237" fmla="*/ 46061 w 1069261"/>
                  <a:gd name="connsiteY10-238" fmla="*/ 226400 h 9491467"/>
                  <a:gd name="connsiteX11-239" fmla="*/ 626955 w 1069261"/>
                  <a:gd name="connsiteY11-240" fmla="*/ 0 h 9491467"/>
                  <a:gd name="connsiteX0-241" fmla="*/ 626955 w 1069077"/>
                  <a:gd name="connsiteY0-242" fmla="*/ 0 h 9491467"/>
                  <a:gd name="connsiteX1-243" fmla="*/ 1069067 w 1069077"/>
                  <a:gd name="connsiteY1-244" fmla="*/ 2691454 h 9491467"/>
                  <a:gd name="connsiteX2-245" fmla="*/ 614617 w 1069077"/>
                  <a:gd name="connsiteY2-246" fmla="*/ 4754923 h 9491467"/>
                  <a:gd name="connsiteX3-247" fmla="*/ 1004713 w 1069077"/>
                  <a:gd name="connsiteY3-248" fmla="*/ 6237632 h 9491467"/>
                  <a:gd name="connsiteX4-249" fmla="*/ 607060 w 1069077"/>
                  <a:gd name="connsiteY4-250" fmla="*/ 9491467 h 9491467"/>
                  <a:gd name="connsiteX5-251" fmla="*/ 17780 w 1069077"/>
                  <a:gd name="connsiteY5-252" fmla="*/ 9003619 h 9491467"/>
                  <a:gd name="connsiteX6-253" fmla="*/ 0 w 1069077"/>
                  <a:gd name="connsiteY6-254" fmla="*/ 5241298 h 9491467"/>
                  <a:gd name="connsiteX7-255" fmla="*/ 1661 w 1069077"/>
                  <a:gd name="connsiteY7-256" fmla="*/ 5127166 h 9491467"/>
                  <a:gd name="connsiteX8-257" fmla="*/ 793725 w 1069077"/>
                  <a:gd name="connsiteY8-258" fmla="*/ 2893872 h 9491467"/>
                  <a:gd name="connsiteX9-259" fmla="*/ 48200 w 1069077"/>
                  <a:gd name="connsiteY9-260" fmla="*/ 1586676 h 9491467"/>
                  <a:gd name="connsiteX10-261" fmla="*/ 46061 w 1069077"/>
                  <a:gd name="connsiteY10-262" fmla="*/ 226400 h 9491467"/>
                  <a:gd name="connsiteX11-263" fmla="*/ 626955 w 1069077"/>
                  <a:gd name="connsiteY11-264" fmla="*/ 0 h 9491467"/>
                  <a:gd name="connsiteX0-265" fmla="*/ 626955 w 1069077"/>
                  <a:gd name="connsiteY0-266" fmla="*/ 0 h 9491467"/>
                  <a:gd name="connsiteX1-267" fmla="*/ 1069067 w 1069077"/>
                  <a:gd name="connsiteY1-268" fmla="*/ 2691454 h 9491467"/>
                  <a:gd name="connsiteX2-269" fmla="*/ 614617 w 1069077"/>
                  <a:gd name="connsiteY2-270" fmla="*/ 4754923 h 9491467"/>
                  <a:gd name="connsiteX3-271" fmla="*/ 1004713 w 1069077"/>
                  <a:gd name="connsiteY3-272" fmla="*/ 6237632 h 9491467"/>
                  <a:gd name="connsiteX4-273" fmla="*/ 607060 w 1069077"/>
                  <a:gd name="connsiteY4-274" fmla="*/ 9491467 h 9491467"/>
                  <a:gd name="connsiteX5-275" fmla="*/ 17780 w 1069077"/>
                  <a:gd name="connsiteY5-276" fmla="*/ 9003619 h 9491467"/>
                  <a:gd name="connsiteX6-277" fmla="*/ 0 w 1069077"/>
                  <a:gd name="connsiteY6-278" fmla="*/ 5241298 h 9491467"/>
                  <a:gd name="connsiteX7-279" fmla="*/ 1661 w 1069077"/>
                  <a:gd name="connsiteY7-280" fmla="*/ 5127166 h 9491467"/>
                  <a:gd name="connsiteX8-281" fmla="*/ 793725 w 1069077"/>
                  <a:gd name="connsiteY8-282" fmla="*/ 2893872 h 9491467"/>
                  <a:gd name="connsiteX9-283" fmla="*/ 48200 w 1069077"/>
                  <a:gd name="connsiteY9-284" fmla="*/ 1586676 h 9491467"/>
                  <a:gd name="connsiteX10-285" fmla="*/ 46061 w 1069077"/>
                  <a:gd name="connsiteY10-286" fmla="*/ 226400 h 9491467"/>
                  <a:gd name="connsiteX11-287" fmla="*/ 626955 w 1069077"/>
                  <a:gd name="connsiteY11-288" fmla="*/ 0 h 9491467"/>
                  <a:gd name="connsiteX0-289" fmla="*/ 626955 w 1183948"/>
                  <a:gd name="connsiteY0-290" fmla="*/ 0 h 9491467"/>
                  <a:gd name="connsiteX1-291" fmla="*/ 1069067 w 1183948"/>
                  <a:gd name="connsiteY1-292" fmla="*/ 2691454 h 9491467"/>
                  <a:gd name="connsiteX2-293" fmla="*/ 614617 w 1183948"/>
                  <a:gd name="connsiteY2-294" fmla="*/ 4754923 h 9491467"/>
                  <a:gd name="connsiteX3-295" fmla="*/ 1004713 w 1183948"/>
                  <a:gd name="connsiteY3-296" fmla="*/ 6237632 h 9491467"/>
                  <a:gd name="connsiteX4-297" fmla="*/ 607060 w 1183948"/>
                  <a:gd name="connsiteY4-298" fmla="*/ 9491467 h 9491467"/>
                  <a:gd name="connsiteX5-299" fmla="*/ 17780 w 1183948"/>
                  <a:gd name="connsiteY5-300" fmla="*/ 9003619 h 9491467"/>
                  <a:gd name="connsiteX6-301" fmla="*/ 0 w 1183948"/>
                  <a:gd name="connsiteY6-302" fmla="*/ 5241298 h 9491467"/>
                  <a:gd name="connsiteX7-303" fmla="*/ 1661 w 1183948"/>
                  <a:gd name="connsiteY7-304" fmla="*/ 5127166 h 9491467"/>
                  <a:gd name="connsiteX8-305" fmla="*/ 793725 w 1183948"/>
                  <a:gd name="connsiteY8-306" fmla="*/ 2893872 h 9491467"/>
                  <a:gd name="connsiteX9-307" fmla="*/ 48200 w 1183948"/>
                  <a:gd name="connsiteY9-308" fmla="*/ 1586676 h 9491467"/>
                  <a:gd name="connsiteX10-309" fmla="*/ 46061 w 1183948"/>
                  <a:gd name="connsiteY10-310" fmla="*/ 226400 h 9491467"/>
                  <a:gd name="connsiteX11-311" fmla="*/ 626955 w 1183948"/>
                  <a:gd name="connsiteY11-312" fmla="*/ 0 h 9491467"/>
                  <a:gd name="connsiteX0-313" fmla="*/ 626955 w 1004716"/>
                  <a:gd name="connsiteY0-314" fmla="*/ 0 h 9491467"/>
                  <a:gd name="connsiteX1-315" fmla="*/ 719301 w 1004716"/>
                  <a:gd name="connsiteY1-316" fmla="*/ 2466468 h 9491467"/>
                  <a:gd name="connsiteX2-317" fmla="*/ 614617 w 1004716"/>
                  <a:gd name="connsiteY2-318" fmla="*/ 4754923 h 9491467"/>
                  <a:gd name="connsiteX3-319" fmla="*/ 1004713 w 1004716"/>
                  <a:gd name="connsiteY3-320" fmla="*/ 6237632 h 9491467"/>
                  <a:gd name="connsiteX4-321" fmla="*/ 607060 w 1004716"/>
                  <a:gd name="connsiteY4-322" fmla="*/ 9491467 h 9491467"/>
                  <a:gd name="connsiteX5-323" fmla="*/ 17780 w 1004716"/>
                  <a:gd name="connsiteY5-324" fmla="*/ 9003619 h 9491467"/>
                  <a:gd name="connsiteX6-325" fmla="*/ 0 w 1004716"/>
                  <a:gd name="connsiteY6-326" fmla="*/ 5241298 h 9491467"/>
                  <a:gd name="connsiteX7-327" fmla="*/ 1661 w 1004716"/>
                  <a:gd name="connsiteY7-328" fmla="*/ 5127166 h 9491467"/>
                  <a:gd name="connsiteX8-329" fmla="*/ 793725 w 1004716"/>
                  <a:gd name="connsiteY8-330" fmla="*/ 2893872 h 9491467"/>
                  <a:gd name="connsiteX9-331" fmla="*/ 48200 w 1004716"/>
                  <a:gd name="connsiteY9-332" fmla="*/ 1586676 h 9491467"/>
                  <a:gd name="connsiteX10-333" fmla="*/ 46061 w 1004716"/>
                  <a:gd name="connsiteY10-334" fmla="*/ 226400 h 9491467"/>
                  <a:gd name="connsiteX11-335" fmla="*/ 626955 w 1004716"/>
                  <a:gd name="connsiteY11-336" fmla="*/ 0 h 9491467"/>
                  <a:gd name="connsiteX0-337" fmla="*/ 626955 w 1210846"/>
                  <a:gd name="connsiteY0-338" fmla="*/ 0 h 9491467"/>
                  <a:gd name="connsiteX1-339" fmla="*/ 719301 w 1210846"/>
                  <a:gd name="connsiteY1-340" fmla="*/ 2466468 h 9491467"/>
                  <a:gd name="connsiteX2-341" fmla="*/ 614617 w 1210846"/>
                  <a:gd name="connsiteY2-342" fmla="*/ 4754923 h 9491467"/>
                  <a:gd name="connsiteX3-343" fmla="*/ 1004713 w 1210846"/>
                  <a:gd name="connsiteY3-344" fmla="*/ 6237632 h 9491467"/>
                  <a:gd name="connsiteX4-345" fmla="*/ 607060 w 1210846"/>
                  <a:gd name="connsiteY4-346" fmla="*/ 9491467 h 9491467"/>
                  <a:gd name="connsiteX5-347" fmla="*/ 17780 w 1210846"/>
                  <a:gd name="connsiteY5-348" fmla="*/ 9003619 h 9491467"/>
                  <a:gd name="connsiteX6-349" fmla="*/ 0 w 1210846"/>
                  <a:gd name="connsiteY6-350" fmla="*/ 5241298 h 9491467"/>
                  <a:gd name="connsiteX7-351" fmla="*/ 1661 w 1210846"/>
                  <a:gd name="connsiteY7-352" fmla="*/ 5127166 h 9491467"/>
                  <a:gd name="connsiteX8-353" fmla="*/ 793725 w 1210846"/>
                  <a:gd name="connsiteY8-354" fmla="*/ 2893872 h 9491467"/>
                  <a:gd name="connsiteX9-355" fmla="*/ 48200 w 1210846"/>
                  <a:gd name="connsiteY9-356" fmla="*/ 1586676 h 9491467"/>
                  <a:gd name="connsiteX10-357" fmla="*/ 46061 w 1210846"/>
                  <a:gd name="connsiteY10-358" fmla="*/ 226400 h 9491467"/>
                  <a:gd name="connsiteX11-359" fmla="*/ 626955 w 1210846"/>
                  <a:gd name="connsiteY11-360" fmla="*/ 0 h 9491467"/>
                  <a:gd name="connsiteX0-361" fmla="*/ 626955 w 1245495"/>
                  <a:gd name="connsiteY0-362" fmla="*/ 0 h 9491467"/>
                  <a:gd name="connsiteX1-363" fmla="*/ 762123 w 1245495"/>
                  <a:gd name="connsiteY1-364" fmla="*/ 2361506 h 9491467"/>
                  <a:gd name="connsiteX2-365" fmla="*/ 614617 w 1245495"/>
                  <a:gd name="connsiteY2-366" fmla="*/ 4754923 h 9491467"/>
                  <a:gd name="connsiteX3-367" fmla="*/ 1004713 w 1245495"/>
                  <a:gd name="connsiteY3-368" fmla="*/ 6237632 h 9491467"/>
                  <a:gd name="connsiteX4-369" fmla="*/ 607060 w 1245495"/>
                  <a:gd name="connsiteY4-370" fmla="*/ 9491467 h 9491467"/>
                  <a:gd name="connsiteX5-371" fmla="*/ 17780 w 1245495"/>
                  <a:gd name="connsiteY5-372" fmla="*/ 9003619 h 9491467"/>
                  <a:gd name="connsiteX6-373" fmla="*/ 0 w 1245495"/>
                  <a:gd name="connsiteY6-374" fmla="*/ 5241298 h 9491467"/>
                  <a:gd name="connsiteX7-375" fmla="*/ 1661 w 1245495"/>
                  <a:gd name="connsiteY7-376" fmla="*/ 5127166 h 9491467"/>
                  <a:gd name="connsiteX8-377" fmla="*/ 793725 w 1245495"/>
                  <a:gd name="connsiteY8-378" fmla="*/ 2893872 h 9491467"/>
                  <a:gd name="connsiteX9-379" fmla="*/ 48200 w 1245495"/>
                  <a:gd name="connsiteY9-380" fmla="*/ 1586676 h 9491467"/>
                  <a:gd name="connsiteX10-381" fmla="*/ 46061 w 1245495"/>
                  <a:gd name="connsiteY10-382" fmla="*/ 226400 h 9491467"/>
                  <a:gd name="connsiteX11-383" fmla="*/ 626955 w 1245495"/>
                  <a:gd name="connsiteY11-384" fmla="*/ 0 h 9491467"/>
                  <a:gd name="connsiteX0-385" fmla="*/ 626955 w 1004848"/>
                  <a:gd name="connsiteY0-386" fmla="*/ 0 h 9491467"/>
                  <a:gd name="connsiteX1-387" fmla="*/ 762123 w 1004848"/>
                  <a:gd name="connsiteY1-388" fmla="*/ 2361506 h 9491467"/>
                  <a:gd name="connsiteX2-389" fmla="*/ 561417 w 1004848"/>
                  <a:gd name="connsiteY2-390" fmla="*/ 4964032 h 9491467"/>
                  <a:gd name="connsiteX3-391" fmla="*/ 1004713 w 1004848"/>
                  <a:gd name="connsiteY3-392" fmla="*/ 6237632 h 9491467"/>
                  <a:gd name="connsiteX4-393" fmla="*/ 607060 w 1004848"/>
                  <a:gd name="connsiteY4-394" fmla="*/ 9491467 h 9491467"/>
                  <a:gd name="connsiteX5-395" fmla="*/ 17780 w 1004848"/>
                  <a:gd name="connsiteY5-396" fmla="*/ 9003619 h 9491467"/>
                  <a:gd name="connsiteX6-397" fmla="*/ 0 w 1004848"/>
                  <a:gd name="connsiteY6-398" fmla="*/ 5241298 h 9491467"/>
                  <a:gd name="connsiteX7-399" fmla="*/ 1661 w 1004848"/>
                  <a:gd name="connsiteY7-400" fmla="*/ 5127166 h 9491467"/>
                  <a:gd name="connsiteX8-401" fmla="*/ 793725 w 1004848"/>
                  <a:gd name="connsiteY8-402" fmla="*/ 2893872 h 9491467"/>
                  <a:gd name="connsiteX9-403" fmla="*/ 48200 w 1004848"/>
                  <a:gd name="connsiteY9-404" fmla="*/ 1586676 h 9491467"/>
                  <a:gd name="connsiteX10-405" fmla="*/ 46061 w 1004848"/>
                  <a:gd name="connsiteY10-406" fmla="*/ 226400 h 9491467"/>
                  <a:gd name="connsiteX11-407" fmla="*/ 626955 w 1004848"/>
                  <a:gd name="connsiteY11-408" fmla="*/ 0 h 9491467"/>
                  <a:gd name="connsiteX0-409" fmla="*/ 626955 w 1004848"/>
                  <a:gd name="connsiteY0-410" fmla="*/ 0 h 9491467"/>
                  <a:gd name="connsiteX1-411" fmla="*/ 762123 w 1004848"/>
                  <a:gd name="connsiteY1-412" fmla="*/ 2361506 h 9491467"/>
                  <a:gd name="connsiteX2-413" fmla="*/ 561417 w 1004848"/>
                  <a:gd name="connsiteY2-414" fmla="*/ 4964032 h 9491467"/>
                  <a:gd name="connsiteX3-415" fmla="*/ 1004713 w 1004848"/>
                  <a:gd name="connsiteY3-416" fmla="*/ 6237632 h 9491467"/>
                  <a:gd name="connsiteX4-417" fmla="*/ 607060 w 1004848"/>
                  <a:gd name="connsiteY4-418" fmla="*/ 9491467 h 9491467"/>
                  <a:gd name="connsiteX5-419" fmla="*/ 17780 w 1004848"/>
                  <a:gd name="connsiteY5-420" fmla="*/ 9003619 h 9491467"/>
                  <a:gd name="connsiteX6-421" fmla="*/ 0 w 1004848"/>
                  <a:gd name="connsiteY6-422" fmla="*/ 5241298 h 9491467"/>
                  <a:gd name="connsiteX7-423" fmla="*/ 1661 w 1004848"/>
                  <a:gd name="connsiteY7-424" fmla="*/ 5127166 h 9491467"/>
                  <a:gd name="connsiteX8-425" fmla="*/ 712457 w 1004848"/>
                  <a:gd name="connsiteY8-426" fmla="*/ 3019276 h 9491467"/>
                  <a:gd name="connsiteX9-427" fmla="*/ 48200 w 1004848"/>
                  <a:gd name="connsiteY9-428" fmla="*/ 1586676 h 9491467"/>
                  <a:gd name="connsiteX10-429" fmla="*/ 46061 w 1004848"/>
                  <a:gd name="connsiteY10-430" fmla="*/ 226400 h 9491467"/>
                  <a:gd name="connsiteX11-431" fmla="*/ 626955 w 1004848"/>
                  <a:gd name="connsiteY11-432" fmla="*/ 0 h 9491467"/>
                  <a:gd name="connsiteX0-433" fmla="*/ 626955 w 1152493"/>
                  <a:gd name="connsiteY0-434" fmla="*/ 0 h 9491467"/>
                  <a:gd name="connsiteX1-435" fmla="*/ 762123 w 1152493"/>
                  <a:gd name="connsiteY1-436" fmla="*/ 2361506 h 9491467"/>
                  <a:gd name="connsiteX2-437" fmla="*/ 561417 w 1152493"/>
                  <a:gd name="connsiteY2-438" fmla="*/ 4964032 h 9491467"/>
                  <a:gd name="connsiteX3-439" fmla="*/ 1004713 w 1152493"/>
                  <a:gd name="connsiteY3-440" fmla="*/ 6237632 h 9491467"/>
                  <a:gd name="connsiteX4-441" fmla="*/ 607060 w 1152493"/>
                  <a:gd name="connsiteY4-442" fmla="*/ 9491467 h 9491467"/>
                  <a:gd name="connsiteX5-443" fmla="*/ 17780 w 1152493"/>
                  <a:gd name="connsiteY5-444" fmla="*/ 9003619 h 9491467"/>
                  <a:gd name="connsiteX6-445" fmla="*/ 0 w 1152493"/>
                  <a:gd name="connsiteY6-446" fmla="*/ 5241298 h 9491467"/>
                  <a:gd name="connsiteX7-447" fmla="*/ 1661 w 1152493"/>
                  <a:gd name="connsiteY7-448" fmla="*/ 5127166 h 9491467"/>
                  <a:gd name="connsiteX8-449" fmla="*/ 712457 w 1152493"/>
                  <a:gd name="connsiteY8-450" fmla="*/ 3019276 h 9491467"/>
                  <a:gd name="connsiteX9-451" fmla="*/ 48200 w 1152493"/>
                  <a:gd name="connsiteY9-452" fmla="*/ 1586676 h 9491467"/>
                  <a:gd name="connsiteX10-453" fmla="*/ 46061 w 1152493"/>
                  <a:gd name="connsiteY10-454" fmla="*/ 226400 h 9491467"/>
                  <a:gd name="connsiteX11-455" fmla="*/ 626955 w 1152493"/>
                  <a:gd name="connsiteY11-456" fmla="*/ 0 h 9491467"/>
                  <a:gd name="connsiteX0-457" fmla="*/ 626955 w 1168604"/>
                  <a:gd name="connsiteY0-458" fmla="*/ 0 h 9491467"/>
                  <a:gd name="connsiteX1-459" fmla="*/ 762123 w 1168604"/>
                  <a:gd name="connsiteY1-460" fmla="*/ 2361506 h 9491467"/>
                  <a:gd name="connsiteX2-461" fmla="*/ 561417 w 1168604"/>
                  <a:gd name="connsiteY2-462" fmla="*/ 4964032 h 9491467"/>
                  <a:gd name="connsiteX3-463" fmla="*/ 1004713 w 1168604"/>
                  <a:gd name="connsiteY3-464" fmla="*/ 6237632 h 9491467"/>
                  <a:gd name="connsiteX4-465" fmla="*/ 607060 w 1168604"/>
                  <a:gd name="connsiteY4-466" fmla="*/ 9491467 h 9491467"/>
                  <a:gd name="connsiteX5-467" fmla="*/ 17780 w 1168604"/>
                  <a:gd name="connsiteY5-468" fmla="*/ 9003619 h 9491467"/>
                  <a:gd name="connsiteX6-469" fmla="*/ 0 w 1168604"/>
                  <a:gd name="connsiteY6-470" fmla="*/ 5241298 h 9491467"/>
                  <a:gd name="connsiteX7-471" fmla="*/ 1661 w 1168604"/>
                  <a:gd name="connsiteY7-472" fmla="*/ 5127166 h 9491467"/>
                  <a:gd name="connsiteX8-473" fmla="*/ 712457 w 1168604"/>
                  <a:gd name="connsiteY8-474" fmla="*/ 3019276 h 9491467"/>
                  <a:gd name="connsiteX9-475" fmla="*/ 48200 w 1168604"/>
                  <a:gd name="connsiteY9-476" fmla="*/ 1586676 h 9491467"/>
                  <a:gd name="connsiteX10-477" fmla="*/ 46061 w 1168604"/>
                  <a:gd name="connsiteY10-478" fmla="*/ 226400 h 9491467"/>
                  <a:gd name="connsiteX11-479" fmla="*/ 626955 w 1168604"/>
                  <a:gd name="connsiteY11-480" fmla="*/ 0 h 9491467"/>
                  <a:gd name="connsiteX0-481" fmla="*/ 626955 w 1149526"/>
                  <a:gd name="connsiteY0-482" fmla="*/ 0 h 9491467"/>
                  <a:gd name="connsiteX1-483" fmla="*/ 762123 w 1149526"/>
                  <a:gd name="connsiteY1-484" fmla="*/ 2361506 h 9491467"/>
                  <a:gd name="connsiteX2-485" fmla="*/ 561417 w 1149526"/>
                  <a:gd name="connsiteY2-486" fmla="*/ 4964032 h 9491467"/>
                  <a:gd name="connsiteX3-487" fmla="*/ 1149433 w 1149526"/>
                  <a:gd name="connsiteY3-488" fmla="*/ 6571644 h 9491467"/>
                  <a:gd name="connsiteX4-489" fmla="*/ 607060 w 1149526"/>
                  <a:gd name="connsiteY4-490" fmla="*/ 9491467 h 9491467"/>
                  <a:gd name="connsiteX5-491" fmla="*/ 17780 w 1149526"/>
                  <a:gd name="connsiteY5-492" fmla="*/ 9003619 h 9491467"/>
                  <a:gd name="connsiteX6-493" fmla="*/ 0 w 1149526"/>
                  <a:gd name="connsiteY6-494" fmla="*/ 5241298 h 9491467"/>
                  <a:gd name="connsiteX7-495" fmla="*/ 1661 w 1149526"/>
                  <a:gd name="connsiteY7-496" fmla="*/ 5127166 h 9491467"/>
                  <a:gd name="connsiteX8-497" fmla="*/ 712457 w 1149526"/>
                  <a:gd name="connsiteY8-498" fmla="*/ 3019276 h 9491467"/>
                  <a:gd name="connsiteX9-499" fmla="*/ 48200 w 1149526"/>
                  <a:gd name="connsiteY9-500" fmla="*/ 1586676 h 9491467"/>
                  <a:gd name="connsiteX10-501" fmla="*/ 46061 w 1149526"/>
                  <a:gd name="connsiteY10-502" fmla="*/ 226400 h 9491467"/>
                  <a:gd name="connsiteX11-503" fmla="*/ 626955 w 1149526"/>
                  <a:gd name="connsiteY11-504" fmla="*/ 0 h 9491467"/>
                  <a:gd name="connsiteX0-505" fmla="*/ 626955 w 1295939"/>
                  <a:gd name="connsiteY0-506" fmla="*/ 0 h 9491467"/>
                  <a:gd name="connsiteX1-507" fmla="*/ 762123 w 1295939"/>
                  <a:gd name="connsiteY1-508" fmla="*/ 2361506 h 9491467"/>
                  <a:gd name="connsiteX2-509" fmla="*/ 561417 w 1295939"/>
                  <a:gd name="connsiteY2-510" fmla="*/ 4964032 h 9491467"/>
                  <a:gd name="connsiteX3-511" fmla="*/ 1149433 w 1295939"/>
                  <a:gd name="connsiteY3-512" fmla="*/ 6571644 h 9491467"/>
                  <a:gd name="connsiteX4-513" fmla="*/ 607060 w 1295939"/>
                  <a:gd name="connsiteY4-514" fmla="*/ 9491467 h 9491467"/>
                  <a:gd name="connsiteX5-515" fmla="*/ 17780 w 1295939"/>
                  <a:gd name="connsiteY5-516" fmla="*/ 9003619 h 9491467"/>
                  <a:gd name="connsiteX6-517" fmla="*/ 0 w 1295939"/>
                  <a:gd name="connsiteY6-518" fmla="*/ 5241298 h 9491467"/>
                  <a:gd name="connsiteX7-519" fmla="*/ 1661 w 1295939"/>
                  <a:gd name="connsiteY7-520" fmla="*/ 5127166 h 9491467"/>
                  <a:gd name="connsiteX8-521" fmla="*/ 712457 w 1295939"/>
                  <a:gd name="connsiteY8-522" fmla="*/ 3019276 h 9491467"/>
                  <a:gd name="connsiteX9-523" fmla="*/ 48200 w 1295939"/>
                  <a:gd name="connsiteY9-524" fmla="*/ 1586676 h 9491467"/>
                  <a:gd name="connsiteX10-525" fmla="*/ 46061 w 1295939"/>
                  <a:gd name="connsiteY10-526" fmla="*/ 226400 h 9491467"/>
                  <a:gd name="connsiteX11-527" fmla="*/ 626955 w 1295939"/>
                  <a:gd name="connsiteY11-528" fmla="*/ 0 h 9491467"/>
                  <a:gd name="connsiteX0-529" fmla="*/ 626955 w 1227995"/>
                  <a:gd name="connsiteY0-530" fmla="*/ 0 h 9491467"/>
                  <a:gd name="connsiteX1-531" fmla="*/ 762123 w 1227995"/>
                  <a:gd name="connsiteY1-532" fmla="*/ 2361506 h 9491467"/>
                  <a:gd name="connsiteX2-533" fmla="*/ 561417 w 1227995"/>
                  <a:gd name="connsiteY2-534" fmla="*/ 4964032 h 9491467"/>
                  <a:gd name="connsiteX3-535" fmla="*/ 1074667 w 1227995"/>
                  <a:gd name="connsiteY3-536" fmla="*/ 6956605 h 9491467"/>
                  <a:gd name="connsiteX4-537" fmla="*/ 607060 w 1227995"/>
                  <a:gd name="connsiteY4-538" fmla="*/ 9491467 h 9491467"/>
                  <a:gd name="connsiteX5-539" fmla="*/ 17780 w 1227995"/>
                  <a:gd name="connsiteY5-540" fmla="*/ 9003619 h 9491467"/>
                  <a:gd name="connsiteX6-541" fmla="*/ 0 w 1227995"/>
                  <a:gd name="connsiteY6-542" fmla="*/ 5241298 h 9491467"/>
                  <a:gd name="connsiteX7-543" fmla="*/ 1661 w 1227995"/>
                  <a:gd name="connsiteY7-544" fmla="*/ 5127166 h 9491467"/>
                  <a:gd name="connsiteX8-545" fmla="*/ 712457 w 1227995"/>
                  <a:gd name="connsiteY8-546" fmla="*/ 3019276 h 9491467"/>
                  <a:gd name="connsiteX9-547" fmla="*/ 48200 w 1227995"/>
                  <a:gd name="connsiteY9-548" fmla="*/ 1586676 h 9491467"/>
                  <a:gd name="connsiteX10-549" fmla="*/ 46061 w 1227995"/>
                  <a:gd name="connsiteY10-550" fmla="*/ 226400 h 9491467"/>
                  <a:gd name="connsiteX11-551" fmla="*/ 626955 w 1227995"/>
                  <a:gd name="connsiteY11-552" fmla="*/ 0 h 9491467"/>
                  <a:gd name="connsiteX0-553" fmla="*/ 626955 w 1150431"/>
                  <a:gd name="connsiteY0-554" fmla="*/ 0 h 9491467"/>
                  <a:gd name="connsiteX1-555" fmla="*/ 762123 w 1150431"/>
                  <a:gd name="connsiteY1-556" fmla="*/ 2361506 h 9491467"/>
                  <a:gd name="connsiteX2-557" fmla="*/ 561417 w 1150431"/>
                  <a:gd name="connsiteY2-558" fmla="*/ 4964032 h 9491467"/>
                  <a:gd name="connsiteX3-559" fmla="*/ 1074667 w 1150431"/>
                  <a:gd name="connsiteY3-560" fmla="*/ 6956605 h 9491467"/>
                  <a:gd name="connsiteX4-561" fmla="*/ 607060 w 1150431"/>
                  <a:gd name="connsiteY4-562" fmla="*/ 9491467 h 9491467"/>
                  <a:gd name="connsiteX5-563" fmla="*/ 17780 w 1150431"/>
                  <a:gd name="connsiteY5-564" fmla="*/ 9003619 h 9491467"/>
                  <a:gd name="connsiteX6-565" fmla="*/ 0 w 1150431"/>
                  <a:gd name="connsiteY6-566" fmla="*/ 5241298 h 9491467"/>
                  <a:gd name="connsiteX7-567" fmla="*/ 1661 w 1150431"/>
                  <a:gd name="connsiteY7-568" fmla="*/ 5127166 h 9491467"/>
                  <a:gd name="connsiteX8-569" fmla="*/ 712457 w 1150431"/>
                  <a:gd name="connsiteY8-570" fmla="*/ 3019276 h 9491467"/>
                  <a:gd name="connsiteX9-571" fmla="*/ 48200 w 1150431"/>
                  <a:gd name="connsiteY9-572" fmla="*/ 1586676 h 9491467"/>
                  <a:gd name="connsiteX10-573" fmla="*/ 46061 w 1150431"/>
                  <a:gd name="connsiteY10-574" fmla="*/ 226400 h 9491467"/>
                  <a:gd name="connsiteX11-575" fmla="*/ 626955 w 1150431"/>
                  <a:gd name="connsiteY11-576" fmla="*/ 0 h 9491467"/>
                  <a:gd name="connsiteX0-577" fmla="*/ 626955 w 1237701"/>
                  <a:gd name="connsiteY0-578" fmla="*/ 0 h 9491467"/>
                  <a:gd name="connsiteX1-579" fmla="*/ 762123 w 1237701"/>
                  <a:gd name="connsiteY1-580" fmla="*/ 2361506 h 9491467"/>
                  <a:gd name="connsiteX2-581" fmla="*/ 561417 w 1237701"/>
                  <a:gd name="connsiteY2-582" fmla="*/ 4964032 h 9491467"/>
                  <a:gd name="connsiteX3-583" fmla="*/ 1214321 w 1237701"/>
                  <a:gd name="connsiteY3-584" fmla="*/ 6570018 h 9491467"/>
                  <a:gd name="connsiteX4-585" fmla="*/ 607060 w 1237701"/>
                  <a:gd name="connsiteY4-586" fmla="*/ 9491467 h 9491467"/>
                  <a:gd name="connsiteX5-587" fmla="*/ 17780 w 1237701"/>
                  <a:gd name="connsiteY5-588" fmla="*/ 9003619 h 9491467"/>
                  <a:gd name="connsiteX6-589" fmla="*/ 0 w 1237701"/>
                  <a:gd name="connsiteY6-590" fmla="*/ 5241298 h 9491467"/>
                  <a:gd name="connsiteX7-591" fmla="*/ 1661 w 1237701"/>
                  <a:gd name="connsiteY7-592" fmla="*/ 5127166 h 9491467"/>
                  <a:gd name="connsiteX8-593" fmla="*/ 712457 w 1237701"/>
                  <a:gd name="connsiteY8-594" fmla="*/ 3019276 h 9491467"/>
                  <a:gd name="connsiteX9-595" fmla="*/ 48200 w 1237701"/>
                  <a:gd name="connsiteY9-596" fmla="*/ 1586676 h 9491467"/>
                  <a:gd name="connsiteX10-597" fmla="*/ 46061 w 1237701"/>
                  <a:gd name="connsiteY10-598" fmla="*/ 226400 h 9491467"/>
                  <a:gd name="connsiteX11-599" fmla="*/ 626955 w 1237701"/>
                  <a:gd name="connsiteY11-600" fmla="*/ 0 h 9491467"/>
                  <a:gd name="connsiteX0-601" fmla="*/ 626955 w 1362044"/>
                  <a:gd name="connsiteY0-602" fmla="*/ 0 h 9491467"/>
                  <a:gd name="connsiteX1-603" fmla="*/ 762123 w 1362044"/>
                  <a:gd name="connsiteY1-604" fmla="*/ 2361506 h 9491467"/>
                  <a:gd name="connsiteX2-605" fmla="*/ 561417 w 1362044"/>
                  <a:gd name="connsiteY2-606" fmla="*/ 4964032 h 9491467"/>
                  <a:gd name="connsiteX3-607" fmla="*/ 1214321 w 1362044"/>
                  <a:gd name="connsiteY3-608" fmla="*/ 6570018 h 9491467"/>
                  <a:gd name="connsiteX4-609" fmla="*/ 607060 w 1362044"/>
                  <a:gd name="connsiteY4-610" fmla="*/ 9491467 h 9491467"/>
                  <a:gd name="connsiteX5-611" fmla="*/ 17780 w 1362044"/>
                  <a:gd name="connsiteY5-612" fmla="*/ 9003619 h 9491467"/>
                  <a:gd name="connsiteX6-613" fmla="*/ 0 w 1362044"/>
                  <a:gd name="connsiteY6-614" fmla="*/ 5241298 h 9491467"/>
                  <a:gd name="connsiteX7-615" fmla="*/ 1661 w 1362044"/>
                  <a:gd name="connsiteY7-616" fmla="*/ 5127166 h 9491467"/>
                  <a:gd name="connsiteX8-617" fmla="*/ 712457 w 1362044"/>
                  <a:gd name="connsiteY8-618" fmla="*/ 3019276 h 9491467"/>
                  <a:gd name="connsiteX9-619" fmla="*/ 48200 w 1362044"/>
                  <a:gd name="connsiteY9-620" fmla="*/ 1586676 h 9491467"/>
                  <a:gd name="connsiteX10-621" fmla="*/ 46061 w 1362044"/>
                  <a:gd name="connsiteY10-622" fmla="*/ 226400 h 9491467"/>
                  <a:gd name="connsiteX11-623" fmla="*/ 626955 w 1362044"/>
                  <a:gd name="connsiteY11-624" fmla="*/ 0 h 9491467"/>
                  <a:gd name="connsiteX0-625" fmla="*/ 626955 w 1153127"/>
                  <a:gd name="connsiteY0-626" fmla="*/ 0 h 9491467"/>
                  <a:gd name="connsiteX1-627" fmla="*/ 762123 w 1153127"/>
                  <a:gd name="connsiteY1-628" fmla="*/ 2361506 h 9491467"/>
                  <a:gd name="connsiteX2-629" fmla="*/ 561417 w 1153127"/>
                  <a:gd name="connsiteY2-630" fmla="*/ 4964032 h 9491467"/>
                  <a:gd name="connsiteX3-631" fmla="*/ 983332 w 1153127"/>
                  <a:gd name="connsiteY3-632" fmla="*/ 6939413 h 9491467"/>
                  <a:gd name="connsiteX4-633" fmla="*/ 607060 w 1153127"/>
                  <a:gd name="connsiteY4-634" fmla="*/ 9491467 h 9491467"/>
                  <a:gd name="connsiteX5-635" fmla="*/ 17780 w 1153127"/>
                  <a:gd name="connsiteY5-636" fmla="*/ 9003619 h 9491467"/>
                  <a:gd name="connsiteX6-637" fmla="*/ 0 w 1153127"/>
                  <a:gd name="connsiteY6-638" fmla="*/ 5241298 h 9491467"/>
                  <a:gd name="connsiteX7-639" fmla="*/ 1661 w 1153127"/>
                  <a:gd name="connsiteY7-640" fmla="*/ 5127166 h 9491467"/>
                  <a:gd name="connsiteX8-641" fmla="*/ 712457 w 1153127"/>
                  <a:gd name="connsiteY8-642" fmla="*/ 3019276 h 9491467"/>
                  <a:gd name="connsiteX9-643" fmla="*/ 48200 w 1153127"/>
                  <a:gd name="connsiteY9-644" fmla="*/ 1586676 h 9491467"/>
                  <a:gd name="connsiteX10-645" fmla="*/ 46061 w 1153127"/>
                  <a:gd name="connsiteY10-646" fmla="*/ 226400 h 9491467"/>
                  <a:gd name="connsiteX11-647" fmla="*/ 626955 w 1153127"/>
                  <a:gd name="connsiteY11-648" fmla="*/ 0 h 9491467"/>
                  <a:gd name="connsiteX0-649" fmla="*/ 625296 w 1151468"/>
                  <a:gd name="connsiteY0-650" fmla="*/ 0 h 9491467"/>
                  <a:gd name="connsiteX1-651" fmla="*/ 760464 w 1151468"/>
                  <a:gd name="connsiteY1-652" fmla="*/ 2361506 h 9491467"/>
                  <a:gd name="connsiteX2-653" fmla="*/ 559758 w 1151468"/>
                  <a:gd name="connsiteY2-654" fmla="*/ 4964032 h 9491467"/>
                  <a:gd name="connsiteX3-655" fmla="*/ 981673 w 1151468"/>
                  <a:gd name="connsiteY3-656" fmla="*/ 6939413 h 9491467"/>
                  <a:gd name="connsiteX4-657" fmla="*/ 605401 w 1151468"/>
                  <a:gd name="connsiteY4-658" fmla="*/ 9491467 h 9491467"/>
                  <a:gd name="connsiteX5-659" fmla="*/ 16121 w 1151468"/>
                  <a:gd name="connsiteY5-660" fmla="*/ 9003619 h 9491467"/>
                  <a:gd name="connsiteX6-661" fmla="*/ 210578 w 1151468"/>
                  <a:gd name="connsiteY6-662" fmla="*/ 6196949 h 9491467"/>
                  <a:gd name="connsiteX7-663" fmla="*/ 2 w 1151468"/>
                  <a:gd name="connsiteY7-664" fmla="*/ 5127166 h 9491467"/>
                  <a:gd name="connsiteX8-665" fmla="*/ 710798 w 1151468"/>
                  <a:gd name="connsiteY8-666" fmla="*/ 3019276 h 9491467"/>
                  <a:gd name="connsiteX9-667" fmla="*/ 46541 w 1151468"/>
                  <a:gd name="connsiteY9-668" fmla="*/ 1586676 h 9491467"/>
                  <a:gd name="connsiteX10-669" fmla="*/ 44402 w 1151468"/>
                  <a:gd name="connsiteY10-670" fmla="*/ 226400 h 9491467"/>
                  <a:gd name="connsiteX11-671" fmla="*/ 625296 w 1151468"/>
                  <a:gd name="connsiteY11-672" fmla="*/ 0 h 9491467"/>
                  <a:gd name="connsiteX0-673" fmla="*/ 625296 w 1151468"/>
                  <a:gd name="connsiteY0-674" fmla="*/ 0 h 9491467"/>
                  <a:gd name="connsiteX1-675" fmla="*/ 760464 w 1151468"/>
                  <a:gd name="connsiteY1-676" fmla="*/ 2361506 h 9491467"/>
                  <a:gd name="connsiteX2-677" fmla="*/ 559758 w 1151468"/>
                  <a:gd name="connsiteY2-678" fmla="*/ 4964032 h 9491467"/>
                  <a:gd name="connsiteX3-679" fmla="*/ 981673 w 1151468"/>
                  <a:gd name="connsiteY3-680" fmla="*/ 6939413 h 9491467"/>
                  <a:gd name="connsiteX4-681" fmla="*/ 605401 w 1151468"/>
                  <a:gd name="connsiteY4-682" fmla="*/ 9491467 h 9491467"/>
                  <a:gd name="connsiteX5-683" fmla="*/ 16121 w 1151468"/>
                  <a:gd name="connsiteY5-684" fmla="*/ 9003619 h 9491467"/>
                  <a:gd name="connsiteX6-685" fmla="*/ 210578 w 1151468"/>
                  <a:gd name="connsiteY6-686" fmla="*/ 6196949 h 9491467"/>
                  <a:gd name="connsiteX7-687" fmla="*/ 2 w 1151468"/>
                  <a:gd name="connsiteY7-688" fmla="*/ 5127166 h 9491467"/>
                  <a:gd name="connsiteX8-689" fmla="*/ 710798 w 1151468"/>
                  <a:gd name="connsiteY8-690" fmla="*/ 3019276 h 9491467"/>
                  <a:gd name="connsiteX9-691" fmla="*/ 46541 w 1151468"/>
                  <a:gd name="connsiteY9-692" fmla="*/ 1586676 h 9491467"/>
                  <a:gd name="connsiteX10-693" fmla="*/ 44402 w 1151468"/>
                  <a:gd name="connsiteY10-694" fmla="*/ 226400 h 9491467"/>
                  <a:gd name="connsiteX11-695" fmla="*/ 625296 w 1151468"/>
                  <a:gd name="connsiteY11-696" fmla="*/ 0 h 9491467"/>
                  <a:gd name="connsiteX0-697" fmla="*/ 625296 w 1151468"/>
                  <a:gd name="connsiteY0-698" fmla="*/ 0 h 9491467"/>
                  <a:gd name="connsiteX1-699" fmla="*/ 760464 w 1151468"/>
                  <a:gd name="connsiteY1-700" fmla="*/ 2361506 h 9491467"/>
                  <a:gd name="connsiteX2-701" fmla="*/ 559758 w 1151468"/>
                  <a:gd name="connsiteY2-702" fmla="*/ 4964032 h 9491467"/>
                  <a:gd name="connsiteX3-703" fmla="*/ 981673 w 1151468"/>
                  <a:gd name="connsiteY3-704" fmla="*/ 6939413 h 9491467"/>
                  <a:gd name="connsiteX4-705" fmla="*/ 605401 w 1151468"/>
                  <a:gd name="connsiteY4-706" fmla="*/ 9491467 h 9491467"/>
                  <a:gd name="connsiteX5-707" fmla="*/ 16121 w 1151468"/>
                  <a:gd name="connsiteY5-708" fmla="*/ 9003619 h 9491467"/>
                  <a:gd name="connsiteX6-709" fmla="*/ 158068 w 1151468"/>
                  <a:gd name="connsiteY6-710" fmla="*/ 7211175 h 9491467"/>
                  <a:gd name="connsiteX7-711" fmla="*/ 2 w 1151468"/>
                  <a:gd name="connsiteY7-712" fmla="*/ 5127166 h 9491467"/>
                  <a:gd name="connsiteX8-713" fmla="*/ 710798 w 1151468"/>
                  <a:gd name="connsiteY8-714" fmla="*/ 3019276 h 9491467"/>
                  <a:gd name="connsiteX9-715" fmla="*/ 46541 w 1151468"/>
                  <a:gd name="connsiteY9-716" fmla="*/ 1586676 h 9491467"/>
                  <a:gd name="connsiteX10-717" fmla="*/ 44402 w 1151468"/>
                  <a:gd name="connsiteY10-718" fmla="*/ 226400 h 9491467"/>
                  <a:gd name="connsiteX11-719" fmla="*/ 625296 w 1151468"/>
                  <a:gd name="connsiteY11-720" fmla="*/ 0 h 9491467"/>
                  <a:gd name="connsiteX0-721" fmla="*/ 625295 w 1151467"/>
                  <a:gd name="connsiteY0-722" fmla="*/ 0 h 9491467"/>
                  <a:gd name="connsiteX1-723" fmla="*/ 760463 w 1151467"/>
                  <a:gd name="connsiteY1-724" fmla="*/ 2361506 h 9491467"/>
                  <a:gd name="connsiteX2-725" fmla="*/ 559757 w 1151467"/>
                  <a:gd name="connsiteY2-726" fmla="*/ 4964032 h 9491467"/>
                  <a:gd name="connsiteX3-727" fmla="*/ 981672 w 1151467"/>
                  <a:gd name="connsiteY3-728" fmla="*/ 6939413 h 9491467"/>
                  <a:gd name="connsiteX4-729" fmla="*/ 605400 w 1151467"/>
                  <a:gd name="connsiteY4-730" fmla="*/ 9491467 h 9491467"/>
                  <a:gd name="connsiteX5-731" fmla="*/ 16120 w 1151467"/>
                  <a:gd name="connsiteY5-732" fmla="*/ 9003619 h 9491467"/>
                  <a:gd name="connsiteX6-733" fmla="*/ 274344 w 1151467"/>
                  <a:gd name="connsiteY6-734" fmla="*/ 6409620 h 9491467"/>
                  <a:gd name="connsiteX7-735" fmla="*/ 1 w 1151467"/>
                  <a:gd name="connsiteY7-736" fmla="*/ 5127166 h 9491467"/>
                  <a:gd name="connsiteX8-737" fmla="*/ 710797 w 1151467"/>
                  <a:gd name="connsiteY8-738" fmla="*/ 3019276 h 9491467"/>
                  <a:gd name="connsiteX9-739" fmla="*/ 46540 w 1151467"/>
                  <a:gd name="connsiteY9-740" fmla="*/ 1586676 h 9491467"/>
                  <a:gd name="connsiteX10-741" fmla="*/ 44401 w 1151467"/>
                  <a:gd name="connsiteY10-742" fmla="*/ 226400 h 9491467"/>
                  <a:gd name="connsiteX11-743" fmla="*/ 625295 w 1151467"/>
                  <a:gd name="connsiteY11-744" fmla="*/ 0 h 9491467"/>
                  <a:gd name="connsiteX0-745" fmla="*/ 625295 w 1151467"/>
                  <a:gd name="connsiteY0-746" fmla="*/ 0 h 9491467"/>
                  <a:gd name="connsiteX1-747" fmla="*/ 760463 w 1151467"/>
                  <a:gd name="connsiteY1-748" fmla="*/ 2361506 h 9491467"/>
                  <a:gd name="connsiteX2-749" fmla="*/ 559757 w 1151467"/>
                  <a:gd name="connsiteY2-750" fmla="*/ 4964032 h 9491467"/>
                  <a:gd name="connsiteX3-751" fmla="*/ 981672 w 1151467"/>
                  <a:gd name="connsiteY3-752" fmla="*/ 6939413 h 9491467"/>
                  <a:gd name="connsiteX4-753" fmla="*/ 605400 w 1151467"/>
                  <a:gd name="connsiteY4-754" fmla="*/ 9491467 h 9491467"/>
                  <a:gd name="connsiteX5-755" fmla="*/ 16120 w 1151467"/>
                  <a:gd name="connsiteY5-756" fmla="*/ 9003619 h 9491467"/>
                  <a:gd name="connsiteX6-757" fmla="*/ 270468 w 1151467"/>
                  <a:gd name="connsiteY6-758" fmla="*/ 6773327 h 9491467"/>
                  <a:gd name="connsiteX7-759" fmla="*/ 1 w 1151467"/>
                  <a:gd name="connsiteY7-760" fmla="*/ 5127166 h 9491467"/>
                  <a:gd name="connsiteX8-761" fmla="*/ 710797 w 1151467"/>
                  <a:gd name="connsiteY8-762" fmla="*/ 3019276 h 9491467"/>
                  <a:gd name="connsiteX9-763" fmla="*/ 46540 w 1151467"/>
                  <a:gd name="connsiteY9-764" fmla="*/ 1586676 h 9491467"/>
                  <a:gd name="connsiteX10-765" fmla="*/ 44401 w 1151467"/>
                  <a:gd name="connsiteY10-766" fmla="*/ 226400 h 9491467"/>
                  <a:gd name="connsiteX11-767" fmla="*/ 625295 w 1151467"/>
                  <a:gd name="connsiteY11-768" fmla="*/ 0 h 9491467"/>
                  <a:gd name="connsiteX0-769" fmla="*/ 625295 w 1151467"/>
                  <a:gd name="connsiteY0-770" fmla="*/ 0 h 9491467"/>
                  <a:gd name="connsiteX1-771" fmla="*/ 760463 w 1151467"/>
                  <a:gd name="connsiteY1-772" fmla="*/ 2361506 h 9491467"/>
                  <a:gd name="connsiteX2-773" fmla="*/ 559757 w 1151467"/>
                  <a:gd name="connsiteY2-774" fmla="*/ 4964032 h 9491467"/>
                  <a:gd name="connsiteX3-775" fmla="*/ 981672 w 1151467"/>
                  <a:gd name="connsiteY3-776" fmla="*/ 6939413 h 9491467"/>
                  <a:gd name="connsiteX4-777" fmla="*/ 605400 w 1151467"/>
                  <a:gd name="connsiteY4-778" fmla="*/ 9491467 h 9491467"/>
                  <a:gd name="connsiteX5-779" fmla="*/ 16120 w 1151467"/>
                  <a:gd name="connsiteY5-780" fmla="*/ 9003619 h 9491467"/>
                  <a:gd name="connsiteX6-781" fmla="*/ 163693 w 1151467"/>
                  <a:gd name="connsiteY6-782" fmla="*/ 6139685 h 9491467"/>
                  <a:gd name="connsiteX7-783" fmla="*/ 1 w 1151467"/>
                  <a:gd name="connsiteY7-784" fmla="*/ 5127166 h 9491467"/>
                  <a:gd name="connsiteX8-785" fmla="*/ 710797 w 1151467"/>
                  <a:gd name="connsiteY8-786" fmla="*/ 3019276 h 9491467"/>
                  <a:gd name="connsiteX9-787" fmla="*/ 46540 w 1151467"/>
                  <a:gd name="connsiteY9-788" fmla="*/ 1586676 h 9491467"/>
                  <a:gd name="connsiteX10-789" fmla="*/ 44401 w 1151467"/>
                  <a:gd name="connsiteY10-790" fmla="*/ 226400 h 9491467"/>
                  <a:gd name="connsiteX11-791" fmla="*/ 625295 w 1151467"/>
                  <a:gd name="connsiteY11-792" fmla="*/ 0 h 9491467"/>
                  <a:gd name="connsiteX0-793" fmla="*/ 699438 w 1225610"/>
                  <a:gd name="connsiteY0-794" fmla="*/ 0 h 9491467"/>
                  <a:gd name="connsiteX1-795" fmla="*/ 834606 w 1225610"/>
                  <a:gd name="connsiteY1-796" fmla="*/ 2361506 h 9491467"/>
                  <a:gd name="connsiteX2-797" fmla="*/ 633900 w 1225610"/>
                  <a:gd name="connsiteY2-798" fmla="*/ 4964032 h 9491467"/>
                  <a:gd name="connsiteX3-799" fmla="*/ 1055815 w 1225610"/>
                  <a:gd name="connsiteY3-800" fmla="*/ 6939413 h 9491467"/>
                  <a:gd name="connsiteX4-801" fmla="*/ 679543 w 1225610"/>
                  <a:gd name="connsiteY4-802" fmla="*/ 9491467 h 9491467"/>
                  <a:gd name="connsiteX5-803" fmla="*/ 90263 w 1225610"/>
                  <a:gd name="connsiteY5-804" fmla="*/ 9003619 h 9491467"/>
                  <a:gd name="connsiteX6-805" fmla="*/ 74144 w 1225610"/>
                  <a:gd name="connsiteY6-806" fmla="*/ 5127166 h 9491467"/>
                  <a:gd name="connsiteX7-807" fmla="*/ 784940 w 1225610"/>
                  <a:gd name="connsiteY7-808" fmla="*/ 3019276 h 9491467"/>
                  <a:gd name="connsiteX8-809" fmla="*/ 120683 w 1225610"/>
                  <a:gd name="connsiteY8-810" fmla="*/ 1586676 h 9491467"/>
                  <a:gd name="connsiteX9-811" fmla="*/ 118544 w 1225610"/>
                  <a:gd name="connsiteY9-812" fmla="*/ 226400 h 9491467"/>
                  <a:gd name="connsiteX10-813" fmla="*/ 699438 w 1225610"/>
                  <a:gd name="connsiteY10-814" fmla="*/ 0 h 9491467"/>
                  <a:gd name="connsiteX0-815" fmla="*/ 625294 w 1151466"/>
                  <a:gd name="connsiteY0-816" fmla="*/ 0 h 9491467"/>
                  <a:gd name="connsiteX1-817" fmla="*/ 760462 w 1151466"/>
                  <a:gd name="connsiteY1-818" fmla="*/ 2361506 h 9491467"/>
                  <a:gd name="connsiteX2-819" fmla="*/ 559756 w 1151466"/>
                  <a:gd name="connsiteY2-820" fmla="*/ 4964032 h 9491467"/>
                  <a:gd name="connsiteX3-821" fmla="*/ 981671 w 1151466"/>
                  <a:gd name="connsiteY3-822" fmla="*/ 6939413 h 9491467"/>
                  <a:gd name="connsiteX4-823" fmla="*/ 605399 w 1151466"/>
                  <a:gd name="connsiteY4-824" fmla="*/ 9491467 h 9491467"/>
                  <a:gd name="connsiteX5-825" fmla="*/ 16119 w 1151466"/>
                  <a:gd name="connsiteY5-826" fmla="*/ 9003619 h 9491467"/>
                  <a:gd name="connsiteX6-827" fmla="*/ 0 w 1151466"/>
                  <a:gd name="connsiteY6-828" fmla="*/ 5127166 h 9491467"/>
                  <a:gd name="connsiteX7-829" fmla="*/ 710796 w 1151466"/>
                  <a:gd name="connsiteY7-830" fmla="*/ 3019276 h 9491467"/>
                  <a:gd name="connsiteX8-831" fmla="*/ 46539 w 1151466"/>
                  <a:gd name="connsiteY8-832" fmla="*/ 1586676 h 9491467"/>
                  <a:gd name="connsiteX9-833" fmla="*/ 44400 w 1151466"/>
                  <a:gd name="connsiteY9-834" fmla="*/ 226400 h 9491467"/>
                  <a:gd name="connsiteX10-835" fmla="*/ 625294 w 1151466"/>
                  <a:gd name="connsiteY10-836" fmla="*/ 0 h 9491467"/>
                  <a:gd name="connsiteX0-837" fmla="*/ 625294 w 1151466"/>
                  <a:gd name="connsiteY0-838" fmla="*/ 0 h 9491467"/>
                  <a:gd name="connsiteX1-839" fmla="*/ 760462 w 1151466"/>
                  <a:gd name="connsiteY1-840" fmla="*/ 2361506 h 9491467"/>
                  <a:gd name="connsiteX2-841" fmla="*/ 559756 w 1151466"/>
                  <a:gd name="connsiteY2-842" fmla="*/ 4964032 h 9491467"/>
                  <a:gd name="connsiteX3-843" fmla="*/ 981671 w 1151466"/>
                  <a:gd name="connsiteY3-844" fmla="*/ 6939413 h 9491467"/>
                  <a:gd name="connsiteX4-845" fmla="*/ 605399 w 1151466"/>
                  <a:gd name="connsiteY4-846" fmla="*/ 9491467 h 9491467"/>
                  <a:gd name="connsiteX5-847" fmla="*/ 16119 w 1151466"/>
                  <a:gd name="connsiteY5-848" fmla="*/ 9003619 h 9491467"/>
                  <a:gd name="connsiteX6-849" fmla="*/ 0 w 1151466"/>
                  <a:gd name="connsiteY6-850" fmla="*/ 5127166 h 9491467"/>
                  <a:gd name="connsiteX7-851" fmla="*/ 710796 w 1151466"/>
                  <a:gd name="connsiteY7-852" fmla="*/ 3019276 h 9491467"/>
                  <a:gd name="connsiteX8-853" fmla="*/ 46539 w 1151466"/>
                  <a:gd name="connsiteY8-854" fmla="*/ 1586676 h 9491467"/>
                  <a:gd name="connsiteX9-855" fmla="*/ 44400 w 1151466"/>
                  <a:gd name="connsiteY9-856" fmla="*/ 226400 h 9491467"/>
                  <a:gd name="connsiteX10-857" fmla="*/ 625294 w 1151466"/>
                  <a:gd name="connsiteY10-858" fmla="*/ 0 h 9491467"/>
                  <a:gd name="connsiteX0-859" fmla="*/ 647159 w 1173331"/>
                  <a:gd name="connsiteY0-860" fmla="*/ 0 h 9491467"/>
                  <a:gd name="connsiteX1-861" fmla="*/ 782327 w 1173331"/>
                  <a:gd name="connsiteY1-862" fmla="*/ 2361506 h 9491467"/>
                  <a:gd name="connsiteX2-863" fmla="*/ 581621 w 1173331"/>
                  <a:gd name="connsiteY2-864" fmla="*/ 4964032 h 9491467"/>
                  <a:gd name="connsiteX3-865" fmla="*/ 1003536 w 1173331"/>
                  <a:gd name="connsiteY3-866" fmla="*/ 6939413 h 9491467"/>
                  <a:gd name="connsiteX4-867" fmla="*/ 627264 w 1173331"/>
                  <a:gd name="connsiteY4-868" fmla="*/ 9491467 h 9491467"/>
                  <a:gd name="connsiteX5-869" fmla="*/ 37984 w 1173331"/>
                  <a:gd name="connsiteY5-870" fmla="*/ 9003619 h 9491467"/>
                  <a:gd name="connsiteX6-871" fmla="*/ 169343 w 1173331"/>
                  <a:gd name="connsiteY6-872" fmla="*/ 7129778 h 9491467"/>
                  <a:gd name="connsiteX7-873" fmla="*/ 21865 w 1173331"/>
                  <a:gd name="connsiteY7-874" fmla="*/ 5127166 h 9491467"/>
                  <a:gd name="connsiteX8-875" fmla="*/ 732661 w 1173331"/>
                  <a:gd name="connsiteY8-876" fmla="*/ 3019276 h 9491467"/>
                  <a:gd name="connsiteX9-877" fmla="*/ 68404 w 1173331"/>
                  <a:gd name="connsiteY9-878" fmla="*/ 1586676 h 9491467"/>
                  <a:gd name="connsiteX10-879" fmla="*/ 66265 w 1173331"/>
                  <a:gd name="connsiteY10-880" fmla="*/ 226400 h 9491467"/>
                  <a:gd name="connsiteX11-881" fmla="*/ 647159 w 1173331"/>
                  <a:gd name="connsiteY11-882" fmla="*/ 0 h 9491467"/>
                  <a:gd name="connsiteX0-883" fmla="*/ 661579 w 1187751"/>
                  <a:gd name="connsiteY0-884" fmla="*/ 0 h 9491467"/>
                  <a:gd name="connsiteX1-885" fmla="*/ 796747 w 1187751"/>
                  <a:gd name="connsiteY1-886" fmla="*/ 2361506 h 9491467"/>
                  <a:gd name="connsiteX2-887" fmla="*/ 596041 w 1187751"/>
                  <a:gd name="connsiteY2-888" fmla="*/ 4964032 h 9491467"/>
                  <a:gd name="connsiteX3-889" fmla="*/ 1017956 w 1187751"/>
                  <a:gd name="connsiteY3-890" fmla="*/ 6939413 h 9491467"/>
                  <a:gd name="connsiteX4-891" fmla="*/ 641684 w 1187751"/>
                  <a:gd name="connsiteY4-892" fmla="*/ 9491467 h 9491467"/>
                  <a:gd name="connsiteX5-893" fmla="*/ 52404 w 1187751"/>
                  <a:gd name="connsiteY5-894" fmla="*/ 9003619 h 9491467"/>
                  <a:gd name="connsiteX6-895" fmla="*/ 62734 w 1187751"/>
                  <a:gd name="connsiteY6-896" fmla="*/ 6963991 h 9491467"/>
                  <a:gd name="connsiteX7-897" fmla="*/ 36285 w 1187751"/>
                  <a:gd name="connsiteY7-898" fmla="*/ 5127166 h 9491467"/>
                  <a:gd name="connsiteX8-899" fmla="*/ 747081 w 1187751"/>
                  <a:gd name="connsiteY8-900" fmla="*/ 3019276 h 9491467"/>
                  <a:gd name="connsiteX9-901" fmla="*/ 82824 w 1187751"/>
                  <a:gd name="connsiteY9-902" fmla="*/ 1586676 h 9491467"/>
                  <a:gd name="connsiteX10-903" fmla="*/ 80685 w 1187751"/>
                  <a:gd name="connsiteY10-904" fmla="*/ 226400 h 9491467"/>
                  <a:gd name="connsiteX11-905" fmla="*/ 661579 w 1187751"/>
                  <a:gd name="connsiteY11-906" fmla="*/ 0 h 9491467"/>
                  <a:gd name="connsiteX0-907" fmla="*/ 661579 w 1187751"/>
                  <a:gd name="connsiteY0-908" fmla="*/ 0 h 9491467"/>
                  <a:gd name="connsiteX1-909" fmla="*/ 796747 w 1187751"/>
                  <a:gd name="connsiteY1-910" fmla="*/ 2361506 h 9491467"/>
                  <a:gd name="connsiteX2-911" fmla="*/ 596041 w 1187751"/>
                  <a:gd name="connsiteY2-912" fmla="*/ 4964032 h 9491467"/>
                  <a:gd name="connsiteX3-913" fmla="*/ 1017956 w 1187751"/>
                  <a:gd name="connsiteY3-914" fmla="*/ 6939413 h 9491467"/>
                  <a:gd name="connsiteX4-915" fmla="*/ 641684 w 1187751"/>
                  <a:gd name="connsiteY4-916" fmla="*/ 9491467 h 9491467"/>
                  <a:gd name="connsiteX5-917" fmla="*/ 52404 w 1187751"/>
                  <a:gd name="connsiteY5-918" fmla="*/ 9003619 h 9491467"/>
                  <a:gd name="connsiteX6-919" fmla="*/ 62734 w 1187751"/>
                  <a:gd name="connsiteY6-920" fmla="*/ 6963991 h 9491467"/>
                  <a:gd name="connsiteX7-921" fmla="*/ 36285 w 1187751"/>
                  <a:gd name="connsiteY7-922" fmla="*/ 5127166 h 9491467"/>
                  <a:gd name="connsiteX8-923" fmla="*/ 566041 w 1187751"/>
                  <a:gd name="connsiteY8-924" fmla="*/ 3049782 h 9491467"/>
                  <a:gd name="connsiteX9-925" fmla="*/ 82824 w 1187751"/>
                  <a:gd name="connsiteY9-926" fmla="*/ 1586676 h 9491467"/>
                  <a:gd name="connsiteX10-927" fmla="*/ 80685 w 1187751"/>
                  <a:gd name="connsiteY10-928" fmla="*/ 226400 h 9491467"/>
                  <a:gd name="connsiteX11-929" fmla="*/ 661579 w 1187751"/>
                  <a:gd name="connsiteY11-930" fmla="*/ 0 h 9491467"/>
                  <a:gd name="connsiteX0-931" fmla="*/ 654535 w 1180707"/>
                  <a:gd name="connsiteY0-932" fmla="*/ 0 h 9491467"/>
                  <a:gd name="connsiteX1-933" fmla="*/ 789703 w 1180707"/>
                  <a:gd name="connsiteY1-934" fmla="*/ 2361506 h 9491467"/>
                  <a:gd name="connsiteX2-935" fmla="*/ 588997 w 1180707"/>
                  <a:gd name="connsiteY2-936" fmla="*/ 4964032 h 9491467"/>
                  <a:gd name="connsiteX3-937" fmla="*/ 1010912 w 1180707"/>
                  <a:gd name="connsiteY3-938" fmla="*/ 6939413 h 9491467"/>
                  <a:gd name="connsiteX4-939" fmla="*/ 634640 w 1180707"/>
                  <a:gd name="connsiteY4-940" fmla="*/ 9491467 h 9491467"/>
                  <a:gd name="connsiteX5-941" fmla="*/ 45360 w 1180707"/>
                  <a:gd name="connsiteY5-942" fmla="*/ 9003619 h 9491467"/>
                  <a:gd name="connsiteX6-943" fmla="*/ 55690 w 1180707"/>
                  <a:gd name="connsiteY6-944" fmla="*/ 6963991 h 9491467"/>
                  <a:gd name="connsiteX7-945" fmla="*/ 38116 w 1180707"/>
                  <a:gd name="connsiteY7-946" fmla="*/ 4185456 h 9491467"/>
                  <a:gd name="connsiteX8-947" fmla="*/ 558997 w 1180707"/>
                  <a:gd name="connsiteY8-948" fmla="*/ 3049782 h 9491467"/>
                  <a:gd name="connsiteX9-949" fmla="*/ 75780 w 1180707"/>
                  <a:gd name="connsiteY9-950" fmla="*/ 1586676 h 9491467"/>
                  <a:gd name="connsiteX10-951" fmla="*/ 73641 w 1180707"/>
                  <a:gd name="connsiteY10-952" fmla="*/ 226400 h 9491467"/>
                  <a:gd name="connsiteX11-953" fmla="*/ 654535 w 1180707"/>
                  <a:gd name="connsiteY11-954" fmla="*/ 0 h 9491467"/>
                  <a:gd name="connsiteX0-955" fmla="*/ 640094 w 1166266"/>
                  <a:gd name="connsiteY0-956" fmla="*/ 0 h 9491467"/>
                  <a:gd name="connsiteX1-957" fmla="*/ 775262 w 1166266"/>
                  <a:gd name="connsiteY1-958" fmla="*/ 2361506 h 9491467"/>
                  <a:gd name="connsiteX2-959" fmla="*/ 574556 w 1166266"/>
                  <a:gd name="connsiteY2-960" fmla="*/ 4964032 h 9491467"/>
                  <a:gd name="connsiteX3-961" fmla="*/ 996471 w 1166266"/>
                  <a:gd name="connsiteY3-962" fmla="*/ 6939413 h 9491467"/>
                  <a:gd name="connsiteX4-963" fmla="*/ 620199 w 1166266"/>
                  <a:gd name="connsiteY4-964" fmla="*/ 9491467 h 9491467"/>
                  <a:gd name="connsiteX5-965" fmla="*/ 30919 w 1166266"/>
                  <a:gd name="connsiteY5-966" fmla="*/ 9003619 h 9491467"/>
                  <a:gd name="connsiteX6-967" fmla="*/ 41249 w 1166266"/>
                  <a:gd name="connsiteY6-968" fmla="*/ 6963991 h 9491467"/>
                  <a:gd name="connsiteX7-969" fmla="*/ 23675 w 1166266"/>
                  <a:gd name="connsiteY7-970" fmla="*/ 4185456 h 9491467"/>
                  <a:gd name="connsiteX8-971" fmla="*/ 544556 w 1166266"/>
                  <a:gd name="connsiteY8-972" fmla="*/ 3049782 h 9491467"/>
                  <a:gd name="connsiteX9-973" fmla="*/ 61339 w 1166266"/>
                  <a:gd name="connsiteY9-974" fmla="*/ 1586676 h 9491467"/>
                  <a:gd name="connsiteX10-975" fmla="*/ 59200 w 1166266"/>
                  <a:gd name="connsiteY10-976" fmla="*/ 226400 h 9491467"/>
                  <a:gd name="connsiteX11-977" fmla="*/ 640094 w 1166266"/>
                  <a:gd name="connsiteY11-978" fmla="*/ 0 h 9491467"/>
                  <a:gd name="connsiteX0-979" fmla="*/ 640094 w 1166266"/>
                  <a:gd name="connsiteY0-980" fmla="*/ 0 h 9491467"/>
                  <a:gd name="connsiteX1-981" fmla="*/ 775262 w 1166266"/>
                  <a:gd name="connsiteY1-982" fmla="*/ 2361506 h 9491467"/>
                  <a:gd name="connsiteX2-983" fmla="*/ 574556 w 1166266"/>
                  <a:gd name="connsiteY2-984" fmla="*/ 4964032 h 9491467"/>
                  <a:gd name="connsiteX3-985" fmla="*/ 996471 w 1166266"/>
                  <a:gd name="connsiteY3-986" fmla="*/ 6939413 h 9491467"/>
                  <a:gd name="connsiteX4-987" fmla="*/ 620199 w 1166266"/>
                  <a:gd name="connsiteY4-988" fmla="*/ 9491467 h 9491467"/>
                  <a:gd name="connsiteX5-989" fmla="*/ 30919 w 1166266"/>
                  <a:gd name="connsiteY5-990" fmla="*/ 9003619 h 9491467"/>
                  <a:gd name="connsiteX6-991" fmla="*/ 41249 w 1166266"/>
                  <a:gd name="connsiteY6-992" fmla="*/ 6963991 h 9491467"/>
                  <a:gd name="connsiteX7-993" fmla="*/ 23675 w 1166266"/>
                  <a:gd name="connsiteY7-994" fmla="*/ 4185456 h 9491467"/>
                  <a:gd name="connsiteX8-995" fmla="*/ 544556 w 1166266"/>
                  <a:gd name="connsiteY8-996" fmla="*/ 3049782 h 9491467"/>
                  <a:gd name="connsiteX9-997" fmla="*/ 61339 w 1166266"/>
                  <a:gd name="connsiteY9-998" fmla="*/ 1586676 h 9491467"/>
                  <a:gd name="connsiteX10-999" fmla="*/ 59200 w 1166266"/>
                  <a:gd name="connsiteY10-1000" fmla="*/ 226400 h 9491467"/>
                  <a:gd name="connsiteX11-1001" fmla="*/ 640094 w 1166266"/>
                  <a:gd name="connsiteY11-1002" fmla="*/ 0 h 9491467"/>
                  <a:gd name="connsiteX0-1003" fmla="*/ 640094 w 1166266"/>
                  <a:gd name="connsiteY0-1004" fmla="*/ 0 h 9491467"/>
                  <a:gd name="connsiteX1-1005" fmla="*/ 775262 w 1166266"/>
                  <a:gd name="connsiteY1-1006" fmla="*/ 2361506 h 9491467"/>
                  <a:gd name="connsiteX2-1007" fmla="*/ 574556 w 1166266"/>
                  <a:gd name="connsiteY2-1008" fmla="*/ 4964032 h 9491467"/>
                  <a:gd name="connsiteX3-1009" fmla="*/ 996471 w 1166266"/>
                  <a:gd name="connsiteY3-1010" fmla="*/ 6939413 h 9491467"/>
                  <a:gd name="connsiteX4-1011" fmla="*/ 620199 w 1166266"/>
                  <a:gd name="connsiteY4-1012" fmla="*/ 9491467 h 9491467"/>
                  <a:gd name="connsiteX5-1013" fmla="*/ 30919 w 1166266"/>
                  <a:gd name="connsiteY5-1014" fmla="*/ 9003619 h 9491467"/>
                  <a:gd name="connsiteX6-1015" fmla="*/ 41249 w 1166266"/>
                  <a:gd name="connsiteY6-1016" fmla="*/ 6963991 h 9491467"/>
                  <a:gd name="connsiteX7-1017" fmla="*/ 23675 w 1166266"/>
                  <a:gd name="connsiteY7-1018" fmla="*/ 4185456 h 9491467"/>
                  <a:gd name="connsiteX8-1019" fmla="*/ 544556 w 1166266"/>
                  <a:gd name="connsiteY8-1020" fmla="*/ 3049782 h 9491467"/>
                  <a:gd name="connsiteX9-1021" fmla="*/ 61339 w 1166266"/>
                  <a:gd name="connsiteY9-1022" fmla="*/ 1586676 h 9491467"/>
                  <a:gd name="connsiteX10-1023" fmla="*/ 59200 w 1166266"/>
                  <a:gd name="connsiteY10-1024" fmla="*/ 226400 h 9491467"/>
                  <a:gd name="connsiteX11-1025" fmla="*/ 640094 w 1166266"/>
                  <a:gd name="connsiteY11-1026" fmla="*/ 0 h 9491467"/>
                  <a:gd name="connsiteX0-1027" fmla="*/ 640094 w 1166266"/>
                  <a:gd name="connsiteY0-1028" fmla="*/ 0 h 9491467"/>
                  <a:gd name="connsiteX1-1029" fmla="*/ 775262 w 1166266"/>
                  <a:gd name="connsiteY1-1030" fmla="*/ 2361506 h 9491467"/>
                  <a:gd name="connsiteX2-1031" fmla="*/ 574556 w 1166266"/>
                  <a:gd name="connsiteY2-1032" fmla="*/ 4964032 h 9491467"/>
                  <a:gd name="connsiteX3-1033" fmla="*/ 996471 w 1166266"/>
                  <a:gd name="connsiteY3-1034" fmla="*/ 6939413 h 9491467"/>
                  <a:gd name="connsiteX4-1035" fmla="*/ 620199 w 1166266"/>
                  <a:gd name="connsiteY4-1036" fmla="*/ 9491467 h 9491467"/>
                  <a:gd name="connsiteX5-1037" fmla="*/ 30919 w 1166266"/>
                  <a:gd name="connsiteY5-1038" fmla="*/ 9003619 h 9491467"/>
                  <a:gd name="connsiteX6-1039" fmla="*/ 41249 w 1166266"/>
                  <a:gd name="connsiteY6-1040" fmla="*/ 6963991 h 9491467"/>
                  <a:gd name="connsiteX7-1041" fmla="*/ 23675 w 1166266"/>
                  <a:gd name="connsiteY7-1042" fmla="*/ 4185456 h 9491467"/>
                  <a:gd name="connsiteX8-1043" fmla="*/ 392709 w 1166266"/>
                  <a:gd name="connsiteY8-1044" fmla="*/ 2949698 h 9491467"/>
                  <a:gd name="connsiteX9-1045" fmla="*/ 61339 w 1166266"/>
                  <a:gd name="connsiteY9-1046" fmla="*/ 1586676 h 9491467"/>
                  <a:gd name="connsiteX10-1047" fmla="*/ 59200 w 1166266"/>
                  <a:gd name="connsiteY10-1048" fmla="*/ 226400 h 9491467"/>
                  <a:gd name="connsiteX11-1049" fmla="*/ 640094 w 1166266"/>
                  <a:gd name="connsiteY11-1050" fmla="*/ 0 h 9491467"/>
                  <a:gd name="connsiteX0-1051" fmla="*/ 643658 w 1166216"/>
                  <a:gd name="connsiteY0-1052" fmla="*/ 0 h 9608431"/>
                  <a:gd name="connsiteX1-1053" fmla="*/ 775262 w 1166216"/>
                  <a:gd name="connsiteY1-1054" fmla="*/ 2478470 h 9608431"/>
                  <a:gd name="connsiteX2-1055" fmla="*/ 574556 w 1166216"/>
                  <a:gd name="connsiteY2-1056" fmla="*/ 5080996 h 9608431"/>
                  <a:gd name="connsiteX3-1057" fmla="*/ 996471 w 1166216"/>
                  <a:gd name="connsiteY3-1058" fmla="*/ 7056377 h 9608431"/>
                  <a:gd name="connsiteX4-1059" fmla="*/ 620199 w 1166216"/>
                  <a:gd name="connsiteY4-1060" fmla="*/ 9608431 h 9608431"/>
                  <a:gd name="connsiteX5-1061" fmla="*/ 30919 w 1166216"/>
                  <a:gd name="connsiteY5-1062" fmla="*/ 9120583 h 9608431"/>
                  <a:gd name="connsiteX6-1063" fmla="*/ 41249 w 1166216"/>
                  <a:gd name="connsiteY6-1064" fmla="*/ 7080955 h 9608431"/>
                  <a:gd name="connsiteX7-1065" fmla="*/ 23675 w 1166216"/>
                  <a:gd name="connsiteY7-1066" fmla="*/ 4302420 h 9608431"/>
                  <a:gd name="connsiteX8-1067" fmla="*/ 392709 w 1166216"/>
                  <a:gd name="connsiteY8-1068" fmla="*/ 3066662 h 9608431"/>
                  <a:gd name="connsiteX9-1069" fmla="*/ 61339 w 1166216"/>
                  <a:gd name="connsiteY9-1070" fmla="*/ 1703640 h 9608431"/>
                  <a:gd name="connsiteX10-1071" fmla="*/ 59200 w 1166216"/>
                  <a:gd name="connsiteY10-1072" fmla="*/ 343364 h 9608431"/>
                  <a:gd name="connsiteX11-1073" fmla="*/ 643658 w 1166216"/>
                  <a:gd name="connsiteY11-1074" fmla="*/ 0 h 9608431"/>
                  <a:gd name="connsiteX0-1075" fmla="*/ 643658 w 1166216"/>
                  <a:gd name="connsiteY0-1076" fmla="*/ 0 h 9608431"/>
                  <a:gd name="connsiteX1-1077" fmla="*/ 775262 w 1166216"/>
                  <a:gd name="connsiteY1-1078" fmla="*/ 2478470 h 9608431"/>
                  <a:gd name="connsiteX2-1079" fmla="*/ 574556 w 1166216"/>
                  <a:gd name="connsiteY2-1080" fmla="*/ 5080996 h 9608431"/>
                  <a:gd name="connsiteX3-1081" fmla="*/ 996471 w 1166216"/>
                  <a:gd name="connsiteY3-1082" fmla="*/ 7056377 h 9608431"/>
                  <a:gd name="connsiteX4-1083" fmla="*/ 620199 w 1166216"/>
                  <a:gd name="connsiteY4-1084" fmla="*/ 9608431 h 9608431"/>
                  <a:gd name="connsiteX5-1085" fmla="*/ 30919 w 1166216"/>
                  <a:gd name="connsiteY5-1086" fmla="*/ 9120583 h 9608431"/>
                  <a:gd name="connsiteX6-1087" fmla="*/ 41249 w 1166216"/>
                  <a:gd name="connsiteY6-1088" fmla="*/ 7080955 h 9608431"/>
                  <a:gd name="connsiteX7-1089" fmla="*/ 23675 w 1166216"/>
                  <a:gd name="connsiteY7-1090" fmla="*/ 4302420 h 9608431"/>
                  <a:gd name="connsiteX8-1091" fmla="*/ 392709 w 1166216"/>
                  <a:gd name="connsiteY8-1092" fmla="*/ 3066662 h 9608431"/>
                  <a:gd name="connsiteX9-1093" fmla="*/ 61339 w 1166216"/>
                  <a:gd name="connsiteY9-1094" fmla="*/ 1703640 h 9608431"/>
                  <a:gd name="connsiteX10-1095" fmla="*/ 59200 w 1166216"/>
                  <a:gd name="connsiteY10-1096" fmla="*/ 343364 h 9608431"/>
                  <a:gd name="connsiteX11-1097" fmla="*/ 643658 w 1166216"/>
                  <a:gd name="connsiteY11-1098" fmla="*/ 0 h 9608431"/>
                  <a:gd name="connsiteX0-1099" fmla="*/ 643658 w 1169213"/>
                  <a:gd name="connsiteY0-1100" fmla="*/ 0 h 9608431"/>
                  <a:gd name="connsiteX1-1101" fmla="*/ 625042 w 1169213"/>
                  <a:gd name="connsiteY1-1102" fmla="*/ 2443275 h 9608431"/>
                  <a:gd name="connsiteX2-1103" fmla="*/ 574556 w 1169213"/>
                  <a:gd name="connsiteY2-1104" fmla="*/ 5080996 h 9608431"/>
                  <a:gd name="connsiteX3-1105" fmla="*/ 996471 w 1169213"/>
                  <a:gd name="connsiteY3-1106" fmla="*/ 7056377 h 9608431"/>
                  <a:gd name="connsiteX4-1107" fmla="*/ 620199 w 1169213"/>
                  <a:gd name="connsiteY4-1108" fmla="*/ 9608431 h 9608431"/>
                  <a:gd name="connsiteX5-1109" fmla="*/ 30919 w 1169213"/>
                  <a:gd name="connsiteY5-1110" fmla="*/ 9120583 h 9608431"/>
                  <a:gd name="connsiteX6-1111" fmla="*/ 41249 w 1169213"/>
                  <a:gd name="connsiteY6-1112" fmla="*/ 7080955 h 9608431"/>
                  <a:gd name="connsiteX7-1113" fmla="*/ 23675 w 1169213"/>
                  <a:gd name="connsiteY7-1114" fmla="*/ 4302420 h 9608431"/>
                  <a:gd name="connsiteX8-1115" fmla="*/ 392709 w 1169213"/>
                  <a:gd name="connsiteY8-1116" fmla="*/ 3066662 h 9608431"/>
                  <a:gd name="connsiteX9-1117" fmla="*/ 61339 w 1169213"/>
                  <a:gd name="connsiteY9-1118" fmla="*/ 1703640 h 9608431"/>
                  <a:gd name="connsiteX10-1119" fmla="*/ 59200 w 1169213"/>
                  <a:gd name="connsiteY10-1120" fmla="*/ 343364 h 9608431"/>
                  <a:gd name="connsiteX11-1121" fmla="*/ 643658 w 1169213"/>
                  <a:gd name="connsiteY11-1122" fmla="*/ 0 h 9608431"/>
                  <a:gd name="connsiteX0-1123" fmla="*/ 643658 w 1169213"/>
                  <a:gd name="connsiteY0-1124" fmla="*/ 0 h 9608431"/>
                  <a:gd name="connsiteX1-1125" fmla="*/ 625042 w 1169213"/>
                  <a:gd name="connsiteY1-1126" fmla="*/ 2443275 h 9608431"/>
                  <a:gd name="connsiteX2-1127" fmla="*/ 574556 w 1169213"/>
                  <a:gd name="connsiteY2-1128" fmla="*/ 5080996 h 9608431"/>
                  <a:gd name="connsiteX3-1129" fmla="*/ 996471 w 1169213"/>
                  <a:gd name="connsiteY3-1130" fmla="*/ 7056377 h 9608431"/>
                  <a:gd name="connsiteX4-1131" fmla="*/ 620199 w 1169213"/>
                  <a:gd name="connsiteY4-1132" fmla="*/ 9608431 h 9608431"/>
                  <a:gd name="connsiteX5-1133" fmla="*/ 30919 w 1169213"/>
                  <a:gd name="connsiteY5-1134" fmla="*/ 9120583 h 9608431"/>
                  <a:gd name="connsiteX6-1135" fmla="*/ 41249 w 1169213"/>
                  <a:gd name="connsiteY6-1136" fmla="*/ 7080955 h 9608431"/>
                  <a:gd name="connsiteX7-1137" fmla="*/ 23675 w 1169213"/>
                  <a:gd name="connsiteY7-1138" fmla="*/ 4302420 h 9608431"/>
                  <a:gd name="connsiteX8-1139" fmla="*/ 392709 w 1169213"/>
                  <a:gd name="connsiteY8-1140" fmla="*/ 3066662 h 9608431"/>
                  <a:gd name="connsiteX9-1141" fmla="*/ 61339 w 1169213"/>
                  <a:gd name="connsiteY9-1142" fmla="*/ 1703640 h 9608431"/>
                  <a:gd name="connsiteX10-1143" fmla="*/ 59200 w 1169213"/>
                  <a:gd name="connsiteY10-1144" fmla="*/ 343364 h 9608431"/>
                  <a:gd name="connsiteX11-1145" fmla="*/ 643658 w 1169213"/>
                  <a:gd name="connsiteY11-1146" fmla="*/ 0 h 9608431"/>
                  <a:gd name="connsiteX0-1147" fmla="*/ 643658 w 1165681"/>
                  <a:gd name="connsiteY0-1148" fmla="*/ 0 h 9608431"/>
                  <a:gd name="connsiteX1-1149" fmla="*/ 802520 w 1165681"/>
                  <a:gd name="connsiteY1-1150" fmla="*/ 2529731 h 9608431"/>
                  <a:gd name="connsiteX2-1151" fmla="*/ 574556 w 1165681"/>
                  <a:gd name="connsiteY2-1152" fmla="*/ 5080996 h 9608431"/>
                  <a:gd name="connsiteX3-1153" fmla="*/ 996471 w 1165681"/>
                  <a:gd name="connsiteY3-1154" fmla="*/ 7056377 h 9608431"/>
                  <a:gd name="connsiteX4-1155" fmla="*/ 620199 w 1165681"/>
                  <a:gd name="connsiteY4-1156" fmla="*/ 9608431 h 9608431"/>
                  <a:gd name="connsiteX5-1157" fmla="*/ 30919 w 1165681"/>
                  <a:gd name="connsiteY5-1158" fmla="*/ 9120583 h 9608431"/>
                  <a:gd name="connsiteX6-1159" fmla="*/ 41249 w 1165681"/>
                  <a:gd name="connsiteY6-1160" fmla="*/ 7080955 h 9608431"/>
                  <a:gd name="connsiteX7-1161" fmla="*/ 23675 w 1165681"/>
                  <a:gd name="connsiteY7-1162" fmla="*/ 4302420 h 9608431"/>
                  <a:gd name="connsiteX8-1163" fmla="*/ 392709 w 1165681"/>
                  <a:gd name="connsiteY8-1164" fmla="*/ 3066662 h 9608431"/>
                  <a:gd name="connsiteX9-1165" fmla="*/ 61339 w 1165681"/>
                  <a:gd name="connsiteY9-1166" fmla="*/ 1703640 h 9608431"/>
                  <a:gd name="connsiteX10-1167" fmla="*/ 59200 w 1165681"/>
                  <a:gd name="connsiteY10-1168" fmla="*/ 343364 h 9608431"/>
                  <a:gd name="connsiteX11-1169" fmla="*/ 643658 w 1165681"/>
                  <a:gd name="connsiteY11-1170" fmla="*/ 0 h 9608431"/>
                  <a:gd name="connsiteX0-1171" fmla="*/ 643658 w 1165681"/>
                  <a:gd name="connsiteY0-1172" fmla="*/ 0 h 9608431"/>
                  <a:gd name="connsiteX1-1173" fmla="*/ 802520 w 1165681"/>
                  <a:gd name="connsiteY1-1174" fmla="*/ 2529731 h 9608431"/>
                  <a:gd name="connsiteX2-1175" fmla="*/ 574556 w 1165681"/>
                  <a:gd name="connsiteY2-1176" fmla="*/ 5080996 h 9608431"/>
                  <a:gd name="connsiteX3-1177" fmla="*/ 996471 w 1165681"/>
                  <a:gd name="connsiteY3-1178" fmla="*/ 7056377 h 9608431"/>
                  <a:gd name="connsiteX4-1179" fmla="*/ 620199 w 1165681"/>
                  <a:gd name="connsiteY4-1180" fmla="*/ 9608431 h 9608431"/>
                  <a:gd name="connsiteX5-1181" fmla="*/ 30919 w 1165681"/>
                  <a:gd name="connsiteY5-1182" fmla="*/ 9120583 h 9608431"/>
                  <a:gd name="connsiteX6-1183" fmla="*/ 41249 w 1165681"/>
                  <a:gd name="connsiteY6-1184" fmla="*/ 7080955 h 9608431"/>
                  <a:gd name="connsiteX7-1185" fmla="*/ 23675 w 1165681"/>
                  <a:gd name="connsiteY7-1186" fmla="*/ 4302420 h 9608431"/>
                  <a:gd name="connsiteX8-1187" fmla="*/ 387020 w 1165681"/>
                  <a:gd name="connsiteY8-1188" fmla="*/ 2839549 h 9608431"/>
                  <a:gd name="connsiteX9-1189" fmla="*/ 61339 w 1165681"/>
                  <a:gd name="connsiteY9-1190" fmla="*/ 1703640 h 9608431"/>
                  <a:gd name="connsiteX10-1191" fmla="*/ 59200 w 1165681"/>
                  <a:gd name="connsiteY10-1192" fmla="*/ 343364 h 9608431"/>
                  <a:gd name="connsiteX11-1193" fmla="*/ 643658 w 1165681"/>
                  <a:gd name="connsiteY11-1194" fmla="*/ 0 h 9608431"/>
                  <a:gd name="connsiteX0-1195" fmla="*/ 643658 w 1165681"/>
                  <a:gd name="connsiteY0-1196" fmla="*/ 0 h 9608431"/>
                  <a:gd name="connsiteX1-1197" fmla="*/ 802520 w 1165681"/>
                  <a:gd name="connsiteY1-1198" fmla="*/ 2529731 h 9608431"/>
                  <a:gd name="connsiteX2-1199" fmla="*/ 574556 w 1165681"/>
                  <a:gd name="connsiteY2-1200" fmla="*/ 5080996 h 9608431"/>
                  <a:gd name="connsiteX3-1201" fmla="*/ 996471 w 1165681"/>
                  <a:gd name="connsiteY3-1202" fmla="*/ 7056377 h 9608431"/>
                  <a:gd name="connsiteX4-1203" fmla="*/ 620199 w 1165681"/>
                  <a:gd name="connsiteY4-1204" fmla="*/ 9608431 h 9608431"/>
                  <a:gd name="connsiteX5-1205" fmla="*/ 30919 w 1165681"/>
                  <a:gd name="connsiteY5-1206" fmla="*/ 9120583 h 9608431"/>
                  <a:gd name="connsiteX6-1207" fmla="*/ 41249 w 1165681"/>
                  <a:gd name="connsiteY6-1208" fmla="*/ 7080955 h 9608431"/>
                  <a:gd name="connsiteX7-1209" fmla="*/ 23675 w 1165681"/>
                  <a:gd name="connsiteY7-1210" fmla="*/ 4302420 h 9608431"/>
                  <a:gd name="connsiteX8-1211" fmla="*/ 387020 w 1165681"/>
                  <a:gd name="connsiteY8-1212" fmla="*/ 2839549 h 9608431"/>
                  <a:gd name="connsiteX9-1213" fmla="*/ 61339 w 1165681"/>
                  <a:gd name="connsiteY9-1214" fmla="*/ 1703640 h 9608431"/>
                  <a:gd name="connsiteX10-1215" fmla="*/ 59200 w 1165681"/>
                  <a:gd name="connsiteY10-1216" fmla="*/ 343364 h 9608431"/>
                  <a:gd name="connsiteX11-1217" fmla="*/ 643658 w 1165681"/>
                  <a:gd name="connsiteY11-1218" fmla="*/ 0 h 9608431"/>
                  <a:gd name="connsiteX0-1219" fmla="*/ 643658 w 1165681"/>
                  <a:gd name="connsiteY0-1220" fmla="*/ 0 h 9608431"/>
                  <a:gd name="connsiteX1-1221" fmla="*/ 802520 w 1165681"/>
                  <a:gd name="connsiteY1-1222" fmla="*/ 2529731 h 9608431"/>
                  <a:gd name="connsiteX2-1223" fmla="*/ 574556 w 1165681"/>
                  <a:gd name="connsiteY2-1224" fmla="*/ 5080996 h 9608431"/>
                  <a:gd name="connsiteX3-1225" fmla="*/ 996471 w 1165681"/>
                  <a:gd name="connsiteY3-1226" fmla="*/ 7056377 h 9608431"/>
                  <a:gd name="connsiteX4-1227" fmla="*/ 620199 w 1165681"/>
                  <a:gd name="connsiteY4-1228" fmla="*/ 9608431 h 9608431"/>
                  <a:gd name="connsiteX5-1229" fmla="*/ 30919 w 1165681"/>
                  <a:gd name="connsiteY5-1230" fmla="*/ 9120583 h 9608431"/>
                  <a:gd name="connsiteX6-1231" fmla="*/ 41249 w 1165681"/>
                  <a:gd name="connsiteY6-1232" fmla="*/ 7080955 h 9608431"/>
                  <a:gd name="connsiteX7-1233" fmla="*/ 23675 w 1165681"/>
                  <a:gd name="connsiteY7-1234" fmla="*/ 4302420 h 9608431"/>
                  <a:gd name="connsiteX8-1235" fmla="*/ 483542 w 1165681"/>
                  <a:gd name="connsiteY8-1236" fmla="*/ 2804667 h 9608431"/>
                  <a:gd name="connsiteX9-1237" fmla="*/ 61339 w 1165681"/>
                  <a:gd name="connsiteY9-1238" fmla="*/ 1703640 h 9608431"/>
                  <a:gd name="connsiteX10-1239" fmla="*/ 59200 w 1165681"/>
                  <a:gd name="connsiteY10-1240" fmla="*/ 343364 h 9608431"/>
                  <a:gd name="connsiteX11-1241" fmla="*/ 643658 w 1165681"/>
                  <a:gd name="connsiteY11-1242" fmla="*/ 0 h 9608431"/>
                  <a:gd name="connsiteX0-1243" fmla="*/ 643658 w 1165681"/>
                  <a:gd name="connsiteY0-1244" fmla="*/ 0 h 9608431"/>
                  <a:gd name="connsiteX1-1245" fmla="*/ 802520 w 1165681"/>
                  <a:gd name="connsiteY1-1246" fmla="*/ 2529731 h 9608431"/>
                  <a:gd name="connsiteX2-1247" fmla="*/ 574556 w 1165681"/>
                  <a:gd name="connsiteY2-1248" fmla="*/ 5080996 h 9608431"/>
                  <a:gd name="connsiteX3-1249" fmla="*/ 996471 w 1165681"/>
                  <a:gd name="connsiteY3-1250" fmla="*/ 7056377 h 9608431"/>
                  <a:gd name="connsiteX4-1251" fmla="*/ 620199 w 1165681"/>
                  <a:gd name="connsiteY4-1252" fmla="*/ 9608431 h 9608431"/>
                  <a:gd name="connsiteX5-1253" fmla="*/ 30919 w 1165681"/>
                  <a:gd name="connsiteY5-1254" fmla="*/ 9120583 h 9608431"/>
                  <a:gd name="connsiteX6-1255" fmla="*/ 41249 w 1165681"/>
                  <a:gd name="connsiteY6-1256" fmla="*/ 7080955 h 9608431"/>
                  <a:gd name="connsiteX7-1257" fmla="*/ 23675 w 1165681"/>
                  <a:gd name="connsiteY7-1258" fmla="*/ 4302420 h 9608431"/>
                  <a:gd name="connsiteX8-1259" fmla="*/ 483542 w 1165681"/>
                  <a:gd name="connsiteY8-1260" fmla="*/ 2804667 h 9608431"/>
                  <a:gd name="connsiteX9-1261" fmla="*/ 61339 w 1165681"/>
                  <a:gd name="connsiteY9-1262" fmla="*/ 1703640 h 9608431"/>
                  <a:gd name="connsiteX10-1263" fmla="*/ 59200 w 1165681"/>
                  <a:gd name="connsiteY10-1264" fmla="*/ 343364 h 9608431"/>
                  <a:gd name="connsiteX11-1265" fmla="*/ 643658 w 1165681"/>
                  <a:gd name="connsiteY11-1266" fmla="*/ 0 h 9608431"/>
                  <a:gd name="connsiteX0-1267" fmla="*/ 643658 w 1165681"/>
                  <a:gd name="connsiteY0-1268" fmla="*/ 0 h 9608431"/>
                  <a:gd name="connsiteX1-1269" fmla="*/ 802520 w 1165681"/>
                  <a:gd name="connsiteY1-1270" fmla="*/ 2529731 h 9608431"/>
                  <a:gd name="connsiteX2-1271" fmla="*/ 574556 w 1165681"/>
                  <a:gd name="connsiteY2-1272" fmla="*/ 5080996 h 9608431"/>
                  <a:gd name="connsiteX3-1273" fmla="*/ 996471 w 1165681"/>
                  <a:gd name="connsiteY3-1274" fmla="*/ 7056377 h 9608431"/>
                  <a:gd name="connsiteX4-1275" fmla="*/ 620199 w 1165681"/>
                  <a:gd name="connsiteY4-1276" fmla="*/ 9608431 h 9608431"/>
                  <a:gd name="connsiteX5-1277" fmla="*/ 30919 w 1165681"/>
                  <a:gd name="connsiteY5-1278" fmla="*/ 9120583 h 9608431"/>
                  <a:gd name="connsiteX6-1279" fmla="*/ 41249 w 1165681"/>
                  <a:gd name="connsiteY6-1280" fmla="*/ 7080955 h 9608431"/>
                  <a:gd name="connsiteX7-1281" fmla="*/ 23675 w 1165681"/>
                  <a:gd name="connsiteY7-1282" fmla="*/ 4302420 h 9608431"/>
                  <a:gd name="connsiteX8-1283" fmla="*/ 483542 w 1165681"/>
                  <a:gd name="connsiteY8-1284" fmla="*/ 2804667 h 9608431"/>
                  <a:gd name="connsiteX9-1285" fmla="*/ 48524 w 1165681"/>
                  <a:gd name="connsiteY9-1286" fmla="*/ 1710454 h 9608431"/>
                  <a:gd name="connsiteX10-1287" fmla="*/ 59200 w 1165681"/>
                  <a:gd name="connsiteY10-1288" fmla="*/ 343364 h 9608431"/>
                  <a:gd name="connsiteX11-1289" fmla="*/ 643658 w 1165681"/>
                  <a:gd name="connsiteY11-1290" fmla="*/ 0 h 9608431"/>
                  <a:gd name="connsiteX0-1291" fmla="*/ 643658 w 996891"/>
                  <a:gd name="connsiteY0-1292" fmla="*/ 0 h 9608431"/>
                  <a:gd name="connsiteX1-1293" fmla="*/ 802520 w 996891"/>
                  <a:gd name="connsiteY1-1294" fmla="*/ 2529731 h 9608431"/>
                  <a:gd name="connsiteX2-1295" fmla="*/ 541422 w 996891"/>
                  <a:gd name="connsiteY2-1296" fmla="*/ 4276690 h 9608431"/>
                  <a:gd name="connsiteX3-1297" fmla="*/ 996471 w 996891"/>
                  <a:gd name="connsiteY3-1298" fmla="*/ 7056377 h 9608431"/>
                  <a:gd name="connsiteX4-1299" fmla="*/ 620199 w 996891"/>
                  <a:gd name="connsiteY4-1300" fmla="*/ 9608431 h 9608431"/>
                  <a:gd name="connsiteX5-1301" fmla="*/ 30919 w 996891"/>
                  <a:gd name="connsiteY5-1302" fmla="*/ 9120583 h 9608431"/>
                  <a:gd name="connsiteX6-1303" fmla="*/ 41249 w 996891"/>
                  <a:gd name="connsiteY6-1304" fmla="*/ 7080955 h 9608431"/>
                  <a:gd name="connsiteX7-1305" fmla="*/ 23675 w 996891"/>
                  <a:gd name="connsiteY7-1306" fmla="*/ 4302420 h 9608431"/>
                  <a:gd name="connsiteX8-1307" fmla="*/ 483542 w 996891"/>
                  <a:gd name="connsiteY8-1308" fmla="*/ 2804667 h 9608431"/>
                  <a:gd name="connsiteX9-1309" fmla="*/ 48524 w 996891"/>
                  <a:gd name="connsiteY9-1310" fmla="*/ 1710454 h 9608431"/>
                  <a:gd name="connsiteX10-1311" fmla="*/ 59200 w 996891"/>
                  <a:gd name="connsiteY10-1312" fmla="*/ 343364 h 9608431"/>
                  <a:gd name="connsiteX11-1313" fmla="*/ 643658 w 996891"/>
                  <a:gd name="connsiteY11-1314" fmla="*/ 0 h 9608431"/>
                  <a:gd name="connsiteX0-1315" fmla="*/ 643658 w 996891"/>
                  <a:gd name="connsiteY0-1316" fmla="*/ 0 h 9608431"/>
                  <a:gd name="connsiteX1-1317" fmla="*/ 802520 w 996891"/>
                  <a:gd name="connsiteY1-1318" fmla="*/ 2529731 h 9608431"/>
                  <a:gd name="connsiteX2-1319" fmla="*/ 541422 w 996891"/>
                  <a:gd name="connsiteY2-1320" fmla="*/ 4276690 h 9608431"/>
                  <a:gd name="connsiteX3-1321" fmla="*/ 996471 w 996891"/>
                  <a:gd name="connsiteY3-1322" fmla="*/ 7056377 h 9608431"/>
                  <a:gd name="connsiteX4-1323" fmla="*/ 620199 w 996891"/>
                  <a:gd name="connsiteY4-1324" fmla="*/ 9608431 h 9608431"/>
                  <a:gd name="connsiteX5-1325" fmla="*/ 30919 w 996891"/>
                  <a:gd name="connsiteY5-1326" fmla="*/ 9120583 h 9608431"/>
                  <a:gd name="connsiteX6-1327" fmla="*/ 41249 w 996891"/>
                  <a:gd name="connsiteY6-1328" fmla="*/ 7080955 h 9608431"/>
                  <a:gd name="connsiteX7-1329" fmla="*/ 23675 w 996891"/>
                  <a:gd name="connsiteY7-1330" fmla="*/ 4302420 h 9608431"/>
                  <a:gd name="connsiteX8-1331" fmla="*/ 483542 w 996891"/>
                  <a:gd name="connsiteY8-1332" fmla="*/ 2804667 h 9608431"/>
                  <a:gd name="connsiteX9-1333" fmla="*/ 48524 w 996891"/>
                  <a:gd name="connsiteY9-1334" fmla="*/ 1710454 h 9608431"/>
                  <a:gd name="connsiteX10-1335" fmla="*/ 59200 w 996891"/>
                  <a:gd name="connsiteY10-1336" fmla="*/ 343364 h 9608431"/>
                  <a:gd name="connsiteX11-1337" fmla="*/ 643658 w 996891"/>
                  <a:gd name="connsiteY11-1338" fmla="*/ 0 h 9608431"/>
                  <a:gd name="connsiteX0-1339" fmla="*/ 643658 w 996891"/>
                  <a:gd name="connsiteY0-1340" fmla="*/ 0 h 9608431"/>
                  <a:gd name="connsiteX1-1341" fmla="*/ 802520 w 996891"/>
                  <a:gd name="connsiteY1-1342" fmla="*/ 2529731 h 9608431"/>
                  <a:gd name="connsiteX2-1343" fmla="*/ 541422 w 996891"/>
                  <a:gd name="connsiteY2-1344" fmla="*/ 4276690 h 9608431"/>
                  <a:gd name="connsiteX3-1345" fmla="*/ 996471 w 996891"/>
                  <a:gd name="connsiteY3-1346" fmla="*/ 7056377 h 9608431"/>
                  <a:gd name="connsiteX4-1347" fmla="*/ 620199 w 996891"/>
                  <a:gd name="connsiteY4-1348" fmla="*/ 9608431 h 9608431"/>
                  <a:gd name="connsiteX5-1349" fmla="*/ 30919 w 996891"/>
                  <a:gd name="connsiteY5-1350" fmla="*/ 9120583 h 9608431"/>
                  <a:gd name="connsiteX6-1351" fmla="*/ 41249 w 996891"/>
                  <a:gd name="connsiteY6-1352" fmla="*/ 7080955 h 9608431"/>
                  <a:gd name="connsiteX7-1353" fmla="*/ 23675 w 996891"/>
                  <a:gd name="connsiteY7-1354" fmla="*/ 4302420 h 9608431"/>
                  <a:gd name="connsiteX8-1355" fmla="*/ 483542 w 996891"/>
                  <a:gd name="connsiteY8-1356" fmla="*/ 2804667 h 9608431"/>
                  <a:gd name="connsiteX9-1357" fmla="*/ 48524 w 996891"/>
                  <a:gd name="connsiteY9-1358" fmla="*/ 1710454 h 9608431"/>
                  <a:gd name="connsiteX10-1359" fmla="*/ 59200 w 996891"/>
                  <a:gd name="connsiteY10-1360" fmla="*/ 343364 h 9608431"/>
                  <a:gd name="connsiteX11-1361" fmla="*/ 643658 w 996891"/>
                  <a:gd name="connsiteY11-1362" fmla="*/ 0 h 9608431"/>
                  <a:gd name="connsiteX0-1363" fmla="*/ 643658 w 1036884"/>
                  <a:gd name="connsiteY0-1364" fmla="*/ 0 h 9608431"/>
                  <a:gd name="connsiteX1-1365" fmla="*/ 802520 w 1036884"/>
                  <a:gd name="connsiteY1-1366" fmla="*/ 2529731 h 9608431"/>
                  <a:gd name="connsiteX2-1367" fmla="*/ 541422 w 1036884"/>
                  <a:gd name="connsiteY2-1368" fmla="*/ 4276690 h 9608431"/>
                  <a:gd name="connsiteX3-1369" fmla="*/ 996471 w 1036884"/>
                  <a:gd name="connsiteY3-1370" fmla="*/ 7056377 h 9608431"/>
                  <a:gd name="connsiteX4-1371" fmla="*/ 620199 w 1036884"/>
                  <a:gd name="connsiteY4-1372" fmla="*/ 9608431 h 9608431"/>
                  <a:gd name="connsiteX5-1373" fmla="*/ 30919 w 1036884"/>
                  <a:gd name="connsiteY5-1374" fmla="*/ 9120583 h 9608431"/>
                  <a:gd name="connsiteX6-1375" fmla="*/ 41249 w 1036884"/>
                  <a:gd name="connsiteY6-1376" fmla="*/ 7080955 h 9608431"/>
                  <a:gd name="connsiteX7-1377" fmla="*/ 23675 w 1036884"/>
                  <a:gd name="connsiteY7-1378" fmla="*/ 4302420 h 9608431"/>
                  <a:gd name="connsiteX8-1379" fmla="*/ 483542 w 1036884"/>
                  <a:gd name="connsiteY8-1380" fmla="*/ 2804667 h 9608431"/>
                  <a:gd name="connsiteX9-1381" fmla="*/ 48524 w 1036884"/>
                  <a:gd name="connsiteY9-1382" fmla="*/ 1710454 h 9608431"/>
                  <a:gd name="connsiteX10-1383" fmla="*/ 59200 w 1036884"/>
                  <a:gd name="connsiteY10-1384" fmla="*/ 343364 h 9608431"/>
                  <a:gd name="connsiteX11-1385" fmla="*/ 643658 w 1036884"/>
                  <a:gd name="connsiteY11-1386" fmla="*/ 0 h 9608431"/>
                  <a:gd name="connsiteX0-1387" fmla="*/ 643658 w 997447"/>
                  <a:gd name="connsiteY0-1388" fmla="*/ 0 h 9608431"/>
                  <a:gd name="connsiteX1-1389" fmla="*/ 802520 w 997447"/>
                  <a:gd name="connsiteY1-1390" fmla="*/ 2529731 h 9608431"/>
                  <a:gd name="connsiteX2-1391" fmla="*/ 497787 w 997447"/>
                  <a:gd name="connsiteY2-1392" fmla="*/ 4349207 h 9608431"/>
                  <a:gd name="connsiteX3-1393" fmla="*/ 996471 w 997447"/>
                  <a:gd name="connsiteY3-1394" fmla="*/ 7056377 h 9608431"/>
                  <a:gd name="connsiteX4-1395" fmla="*/ 620199 w 997447"/>
                  <a:gd name="connsiteY4-1396" fmla="*/ 9608431 h 9608431"/>
                  <a:gd name="connsiteX5-1397" fmla="*/ 30919 w 997447"/>
                  <a:gd name="connsiteY5-1398" fmla="*/ 9120583 h 9608431"/>
                  <a:gd name="connsiteX6-1399" fmla="*/ 41249 w 997447"/>
                  <a:gd name="connsiteY6-1400" fmla="*/ 7080955 h 9608431"/>
                  <a:gd name="connsiteX7-1401" fmla="*/ 23675 w 997447"/>
                  <a:gd name="connsiteY7-1402" fmla="*/ 4302420 h 9608431"/>
                  <a:gd name="connsiteX8-1403" fmla="*/ 483542 w 997447"/>
                  <a:gd name="connsiteY8-1404" fmla="*/ 2804667 h 9608431"/>
                  <a:gd name="connsiteX9-1405" fmla="*/ 48524 w 997447"/>
                  <a:gd name="connsiteY9-1406" fmla="*/ 1710454 h 9608431"/>
                  <a:gd name="connsiteX10-1407" fmla="*/ 59200 w 997447"/>
                  <a:gd name="connsiteY10-1408" fmla="*/ 343364 h 9608431"/>
                  <a:gd name="connsiteX11-1409" fmla="*/ 643658 w 997447"/>
                  <a:gd name="connsiteY11-1410" fmla="*/ 0 h 9608431"/>
                  <a:gd name="connsiteX0-1411" fmla="*/ 643658 w 1048358"/>
                  <a:gd name="connsiteY0-1412" fmla="*/ 0 h 9608431"/>
                  <a:gd name="connsiteX1-1413" fmla="*/ 802520 w 1048358"/>
                  <a:gd name="connsiteY1-1414" fmla="*/ 2529731 h 9608431"/>
                  <a:gd name="connsiteX2-1415" fmla="*/ 497787 w 1048358"/>
                  <a:gd name="connsiteY2-1416" fmla="*/ 4349207 h 9608431"/>
                  <a:gd name="connsiteX3-1417" fmla="*/ 996471 w 1048358"/>
                  <a:gd name="connsiteY3-1418" fmla="*/ 7056377 h 9608431"/>
                  <a:gd name="connsiteX4-1419" fmla="*/ 620199 w 1048358"/>
                  <a:gd name="connsiteY4-1420" fmla="*/ 9608431 h 9608431"/>
                  <a:gd name="connsiteX5-1421" fmla="*/ 30919 w 1048358"/>
                  <a:gd name="connsiteY5-1422" fmla="*/ 9120583 h 9608431"/>
                  <a:gd name="connsiteX6-1423" fmla="*/ 41249 w 1048358"/>
                  <a:gd name="connsiteY6-1424" fmla="*/ 7080955 h 9608431"/>
                  <a:gd name="connsiteX7-1425" fmla="*/ 23675 w 1048358"/>
                  <a:gd name="connsiteY7-1426" fmla="*/ 4302420 h 9608431"/>
                  <a:gd name="connsiteX8-1427" fmla="*/ 483542 w 1048358"/>
                  <a:gd name="connsiteY8-1428" fmla="*/ 2804667 h 9608431"/>
                  <a:gd name="connsiteX9-1429" fmla="*/ 48524 w 1048358"/>
                  <a:gd name="connsiteY9-1430" fmla="*/ 1710454 h 9608431"/>
                  <a:gd name="connsiteX10-1431" fmla="*/ 59200 w 1048358"/>
                  <a:gd name="connsiteY10-1432" fmla="*/ 343364 h 9608431"/>
                  <a:gd name="connsiteX11-1433" fmla="*/ 643658 w 1048358"/>
                  <a:gd name="connsiteY11-1434" fmla="*/ 0 h 9608431"/>
                  <a:gd name="connsiteX0-1435" fmla="*/ 643658 w 1048358"/>
                  <a:gd name="connsiteY0-1436" fmla="*/ 0 h 9608431"/>
                  <a:gd name="connsiteX1-1437" fmla="*/ 802520 w 1048358"/>
                  <a:gd name="connsiteY1-1438" fmla="*/ 2529731 h 9608431"/>
                  <a:gd name="connsiteX2-1439" fmla="*/ 497787 w 1048358"/>
                  <a:gd name="connsiteY2-1440" fmla="*/ 4349207 h 9608431"/>
                  <a:gd name="connsiteX3-1441" fmla="*/ 996471 w 1048358"/>
                  <a:gd name="connsiteY3-1442" fmla="*/ 7056377 h 9608431"/>
                  <a:gd name="connsiteX4-1443" fmla="*/ 620199 w 1048358"/>
                  <a:gd name="connsiteY4-1444" fmla="*/ 9608431 h 9608431"/>
                  <a:gd name="connsiteX5-1445" fmla="*/ 30919 w 1048358"/>
                  <a:gd name="connsiteY5-1446" fmla="*/ 9120583 h 9608431"/>
                  <a:gd name="connsiteX6-1447" fmla="*/ 41249 w 1048358"/>
                  <a:gd name="connsiteY6-1448" fmla="*/ 7080955 h 9608431"/>
                  <a:gd name="connsiteX7-1449" fmla="*/ 23675 w 1048358"/>
                  <a:gd name="connsiteY7-1450" fmla="*/ 4302420 h 9608431"/>
                  <a:gd name="connsiteX8-1451" fmla="*/ 550870 w 1048358"/>
                  <a:gd name="connsiteY8-1452" fmla="*/ 2900376 h 9608431"/>
                  <a:gd name="connsiteX9-1453" fmla="*/ 48524 w 1048358"/>
                  <a:gd name="connsiteY9-1454" fmla="*/ 1710454 h 9608431"/>
                  <a:gd name="connsiteX10-1455" fmla="*/ 59200 w 1048358"/>
                  <a:gd name="connsiteY10-1456" fmla="*/ 343364 h 9608431"/>
                  <a:gd name="connsiteX11-1457" fmla="*/ 643658 w 1048358"/>
                  <a:gd name="connsiteY11-1458" fmla="*/ 0 h 9608431"/>
                  <a:gd name="connsiteX0-1459" fmla="*/ 643658 w 1048358"/>
                  <a:gd name="connsiteY0-1460" fmla="*/ 0 h 9608431"/>
                  <a:gd name="connsiteX1-1461" fmla="*/ 802520 w 1048358"/>
                  <a:gd name="connsiteY1-1462" fmla="*/ 2529731 h 9608431"/>
                  <a:gd name="connsiteX2-1463" fmla="*/ 497787 w 1048358"/>
                  <a:gd name="connsiteY2-1464" fmla="*/ 4349207 h 9608431"/>
                  <a:gd name="connsiteX3-1465" fmla="*/ 996471 w 1048358"/>
                  <a:gd name="connsiteY3-1466" fmla="*/ 7056377 h 9608431"/>
                  <a:gd name="connsiteX4-1467" fmla="*/ 620199 w 1048358"/>
                  <a:gd name="connsiteY4-1468" fmla="*/ 9608431 h 9608431"/>
                  <a:gd name="connsiteX5-1469" fmla="*/ 30919 w 1048358"/>
                  <a:gd name="connsiteY5-1470" fmla="*/ 9120583 h 9608431"/>
                  <a:gd name="connsiteX6-1471" fmla="*/ 41249 w 1048358"/>
                  <a:gd name="connsiteY6-1472" fmla="*/ 7080955 h 9608431"/>
                  <a:gd name="connsiteX7-1473" fmla="*/ 23675 w 1048358"/>
                  <a:gd name="connsiteY7-1474" fmla="*/ 4302420 h 9608431"/>
                  <a:gd name="connsiteX8-1475" fmla="*/ 550870 w 1048358"/>
                  <a:gd name="connsiteY8-1476" fmla="*/ 2900376 h 9608431"/>
                  <a:gd name="connsiteX9-1477" fmla="*/ 48524 w 1048358"/>
                  <a:gd name="connsiteY9-1478" fmla="*/ 1710454 h 9608431"/>
                  <a:gd name="connsiteX10-1479" fmla="*/ 59200 w 1048358"/>
                  <a:gd name="connsiteY10-1480" fmla="*/ 343364 h 9608431"/>
                  <a:gd name="connsiteX11-1481" fmla="*/ 643658 w 1048358"/>
                  <a:gd name="connsiteY11-1482" fmla="*/ 0 h 9608431"/>
                  <a:gd name="connsiteX0-1483" fmla="*/ 643658 w 1048358"/>
                  <a:gd name="connsiteY0-1484" fmla="*/ 0 h 9608431"/>
                  <a:gd name="connsiteX1-1485" fmla="*/ 802520 w 1048358"/>
                  <a:gd name="connsiteY1-1486" fmla="*/ 2529731 h 9608431"/>
                  <a:gd name="connsiteX2-1487" fmla="*/ 497787 w 1048358"/>
                  <a:gd name="connsiteY2-1488" fmla="*/ 4349207 h 9608431"/>
                  <a:gd name="connsiteX3-1489" fmla="*/ 996471 w 1048358"/>
                  <a:gd name="connsiteY3-1490" fmla="*/ 7056377 h 9608431"/>
                  <a:gd name="connsiteX4-1491" fmla="*/ 620199 w 1048358"/>
                  <a:gd name="connsiteY4-1492" fmla="*/ 9608431 h 9608431"/>
                  <a:gd name="connsiteX5-1493" fmla="*/ 30919 w 1048358"/>
                  <a:gd name="connsiteY5-1494" fmla="*/ 9120583 h 9608431"/>
                  <a:gd name="connsiteX6-1495" fmla="*/ 41249 w 1048358"/>
                  <a:gd name="connsiteY6-1496" fmla="*/ 7080955 h 9608431"/>
                  <a:gd name="connsiteX7-1497" fmla="*/ 23675 w 1048358"/>
                  <a:gd name="connsiteY7-1498" fmla="*/ 4302420 h 9608431"/>
                  <a:gd name="connsiteX8-1499" fmla="*/ 414277 w 1048358"/>
                  <a:gd name="connsiteY8-1500" fmla="*/ 2890812 h 9608431"/>
                  <a:gd name="connsiteX9-1501" fmla="*/ 48524 w 1048358"/>
                  <a:gd name="connsiteY9-1502" fmla="*/ 1710454 h 9608431"/>
                  <a:gd name="connsiteX10-1503" fmla="*/ 59200 w 1048358"/>
                  <a:gd name="connsiteY10-1504" fmla="*/ 343364 h 9608431"/>
                  <a:gd name="connsiteX11-1505" fmla="*/ 643658 w 1048358"/>
                  <a:gd name="connsiteY11-1506" fmla="*/ 0 h 9608431"/>
                  <a:gd name="connsiteX0-1507" fmla="*/ 643658 w 1048358"/>
                  <a:gd name="connsiteY0-1508" fmla="*/ 0 h 9608431"/>
                  <a:gd name="connsiteX1-1509" fmla="*/ 802520 w 1048358"/>
                  <a:gd name="connsiteY1-1510" fmla="*/ 2529731 h 9608431"/>
                  <a:gd name="connsiteX2-1511" fmla="*/ 497787 w 1048358"/>
                  <a:gd name="connsiteY2-1512" fmla="*/ 4349207 h 9608431"/>
                  <a:gd name="connsiteX3-1513" fmla="*/ 996471 w 1048358"/>
                  <a:gd name="connsiteY3-1514" fmla="*/ 7056377 h 9608431"/>
                  <a:gd name="connsiteX4-1515" fmla="*/ 620199 w 1048358"/>
                  <a:gd name="connsiteY4-1516" fmla="*/ 9608431 h 9608431"/>
                  <a:gd name="connsiteX5-1517" fmla="*/ 30919 w 1048358"/>
                  <a:gd name="connsiteY5-1518" fmla="*/ 9120583 h 9608431"/>
                  <a:gd name="connsiteX6-1519" fmla="*/ 41249 w 1048358"/>
                  <a:gd name="connsiteY6-1520" fmla="*/ 7080955 h 9608431"/>
                  <a:gd name="connsiteX7-1521" fmla="*/ 23675 w 1048358"/>
                  <a:gd name="connsiteY7-1522" fmla="*/ 4302420 h 9608431"/>
                  <a:gd name="connsiteX8-1523" fmla="*/ 414277 w 1048358"/>
                  <a:gd name="connsiteY8-1524" fmla="*/ 2890812 h 9608431"/>
                  <a:gd name="connsiteX9-1525" fmla="*/ 48524 w 1048358"/>
                  <a:gd name="connsiteY9-1526" fmla="*/ 1710454 h 9608431"/>
                  <a:gd name="connsiteX10-1527" fmla="*/ 59200 w 1048358"/>
                  <a:gd name="connsiteY10-1528" fmla="*/ 343364 h 9608431"/>
                  <a:gd name="connsiteX11-1529" fmla="*/ 643658 w 1048358"/>
                  <a:gd name="connsiteY11-1530" fmla="*/ 0 h 9608431"/>
                  <a:gd name="connsiteX0-1531" fmla="*/ 643658 w 1048358"/>
                  <a:gd name="connsiteY0-1532" fmla="*/ 0 h 9608431"/>
                  <a:gd name="connsiteX1-1533" fmla="*/ 802520 w 1048358"/>
                  <a:gd name="connsiteY1-1534" fmla="*/ 2529731 h 9608431"/>
                  <a:gd name="connsiteX2-1535" fmla="*/ 497787 w 1048358"/>
                  <a:gd name="connsiteY2-1536" fmla="*/ 4349207 h 9608431"/>
                  <a:gd name="connsiteX3-1537" fmla="*/ 996471 w 1048358"/>
                  <a:gd name="connsiteY3-1538" fmla="*/ 7056377 h 9608431"/>
                  <a:gd name="connsiteX4-1539" fmla="*/ 620199 w 1048358"/>
                  <a:gd name="connsiteY4-1540" fmla="*/ 9608431 h 9608431"/>
                  <a:gd name="connsiteX5-1541" fmla="*/ 30919 w 1048358"/>
                  <a:gd name="connsiteY5-1542" fmla="*/ 9120583 h 9608431"/>
                  <a:gd name="connsiteX6-1543" fmla="*/ 41249 w 1048358"/>
                  <a:gd name="connsiteY6-1544" fmla="*/ 7080955 h 9608431"/>
                  <a:gd name="connsiteX7-1545" fmla="*/ 23675 w 1048358"/>
                  <a:gd name="connsiteY7-1546" fmla="*/ 4302420 h 9608431"/>
                  <a:gd name="connsiteX8-1547" fmla="*/ 414277 w 1048358"/>
                  <a:gd name="connsiteY8-1548" fmla="*/ 2890812 h 9608431"/>
                  <a:gd name="connsiteX9-1549" fmla="*/ 48524 w 1048358"/>
                  <a:gd name="connsiteY9-1550" fmla="*/ 1710454 h 9608431"/>
                  <a:gd name="connsiteX10-1551" fmla="*/ 59200 w 1048358"/>
                  <a:gd name="connsiteY10-1552" fmla="*/ 343364 h 9608431"/>
                  <a:gd name="connsiteX11-1553" fmla="*/ 643658 w 1048358"/>
                  <a:gd name="connsiteY11-1554" fmla="*/ 0 h 9608431"/>
                  <a:gd name="connsiteX0-1555" fmla="*/ 643658 w 1005094"/>
                  <a:gd name="connsiteY0-1556" fmla="*/ 0 h 9608431"/>
                  <a:gd name="connsiteX1-1557" fmla="*/ 802520 w 1005094"/>
                  <a:gd name="connsiteY1-1558" fmla="*/ 2529731 h 9608431"/>
                  <a:gd name="connsiteX2-1559" fmla="*/ 497787 w 1005094"/>
                  <a:gd name="connsiteY2-1560" fmla="*/ 4349207 h 9608431"/>
                  <a:gd name="connsiteX3-1561" fmla="*/ 996471 w 1005094"/>
                  <a:gd name="connsiteY3-1562" fmla="*/ 7056377 h 9608431"/>
                  <a:gd name="connsiteX4-1563" fmla="*/ 620199 w 1005094"/>
                  <a:gd name="connsiteY4-1564" fmla="*/ 9608431 h 9608431"/>
                  <a:gd name="connsiteX5-1565" fmla="*/ 30919 w 1005094"/>
                  <a:gd name="connsiteY5-1566" fmla="*/ 9120583 h 9608431"/>
                  <a:gd name="connsiteX6-1567" fmla="*/ 41249 w 1005094"/>
                  <a:gd name="connsiteY6-1568" fmla="*/ 7080955 h 9608431"/>
                  <a:gd name="connsiteX7-1569" fmla="*/ 23675 w 1005094"/>
                  <a:gd name="connsiteY7-1570" fmla="*/ 4302420 h 9608431"/>
                  <a:gd name="connsiteX8-1571" fmla="*/ 414277 w 1005094"/>
                  <a:gd name="connsiteY8-1572" fmla="*/ 2890812 h 9608431"/>
                  <a:gd name="connsiteX9-1573" fmla="*/ 48524 w 1005094"/>
                  <a:gd name="connsiteY9-1574" fmla="*/ 1710454 h 9608431"/>
                  <a:gd name="connsiteX10-1575" fmla="*/ 59200 w 1005094"/>
                  <a:gd name="connsiteY10-1576" fmla="*/ 343364 h 9608431"/>
                  <a:gd name="connsiteX11-1577" fmla="*/ 643658 w 1005094"/>
                  <a:gd name="connsiteY11-1578" fmla="*/ 0 h 9608431"/>
                  <a:gd name="connsiteX0-1579" fmla="*/ 643658 w 970922"/>
                  <a:gd name="connsiteY0-1580" fmla="*/ 0 h 9608431"/>
                  <a:gd name="connsiteX1-1581" fmla="*/ 802520 w 970922"/>
                  <a:gd name="connsiteY1-1582" fmla="*/ 2529731 h 9608431"/>
                  <a:gd name="connsiteX2-1583" fmla="*/ 497787 w 970922"/>
                  <a:gd name="connsiteY2-1584" fmla="*/ 4349207 h 9608431"/>
                  <a:gd name="connsiteX3-1585" fmla="*/ 805489 w 970922"/>
                  <a:gd name="connsiteY3-1586" fmla="*/ 6171618 h 9608431"/>
                  <a:gd name="connsiteX4-1587" fmla="*/ 620199 w 970922"/>
                  <a:gd name="connsiteY4-1588" fmla="*/ 9608431 h 9608431"/>
                  <a:gd name="connsiteX5-1589" fmla="*/ 30919 w 970922"/>
                  <a:gd name="connsiteY5-1590" fmla="*/ 9120583 h 9608431"/>
                  <a:gd name="connsiteX6-1591" fmla="*/ 41249 w 970922"/>
                  <a:gd name="connsiteY6-1592" fmla="*/ 7080955 h 9608431"/>
                  <a:gd name="connsiteX7-1593" fmla="*/ 23675 w 970922"/>
                  <a:gd name="connsiteY7-1594" fmla="*/ 4302420 h 9608431"/>
                  <a:gd name="connsiteX8-1595" fmla="*/ 414277 w 970922"/>
                  <a:gd name="connsiteY8-1596" fmla="*/ 2890812 h 9608431"/>
                  <a:gd name="connsiteX9-1597" fmla="*/ 48524 w 970922"/>
                  <a:gd name="connsiteY9-1598" fmla="*/ 1710454 h 9608431"/>
                  <a:gd name="connsiteX10-1599" fmla="*/ 59200 w 970922"/>
                  <a:gd name="connsiteY10-1600" fmla="*/ 343364 h 9608431"/>
                  <a:gd name="connsiteX11-1601" fmla="*/ 643658 w 970922"/>
                  <a:gd name="connsiteY11-1602" fmla="*/ 0 h 9608431"/>
                  <a:gd name="connsiteX0-1603" fmla="*/ 643658 w 1066973"/>
                  <a:gd name="connsiteY0-1604" fmla="*/ 0 h 9608431"/>
                  <a:gd name="connsiteX1-1605" fmla="*/ 802520 w 1066973"/>
                  <a:gd name="connsiteY1-1606" fmla="*/ 2529731 h 9608431"/>
                  <a:gd name="connsiteX2-1607" fmla="*/ 497787 w 1066973"/>
                  <a:gd name="connsiteY2-1608" fmla="*/ 4349207 h 9608431"/>
                  <a:gd name="connsiteX3-1609" fmla="*/ 1066172 w 1066973"/>
                  <a:gd name="connsiteY3-1610" fmla="*/ 5950818 h 9608431"/>
                  <a:gd name="connsiteX4-1611" fmla="*/ 620199 w 1066973"/>
                  <a:gd name="connsiteY4-1612" fmla="*/ 9608431 h 9608431"/>
                  <a:gd name="connsiteX5-1613" fmla="*/ 30919 w 1066973"/>
                  <a:gd name="connsiteY5-1614" fmla="*/ 9120583 h 9608431"/>
                  <a:gd name="connsiteX6-1615" fmla="*/ 41249 w 1066973"/>
                  <a:gd name="connsiteY6-1616" fmla="*/ 7080955 h 9608431"/>
                  <a:gd name="connsiteX7-1617" fmla="*/ 23675 w 1066973"/>
                  <a:gd name="connsiteY7-1618" fmla="*/ 4302420 h 9608431"/>
                  <a:gd name="connsiteX8-1619" fmla="*/ 414277 w 1066973"/>
                  <a:gd name="connsiteY8-1620" fmla="*/ 2890812 h 9608431"/>
                  <a:gd name="connsiteX9-1621" fmla="*/ 48524 w 1066973"/>
                  <a:gd name="connsiteY9-1622" fmla="*/ 1710454 h 9608431"/>
                  <a:gd name="connsiteX10-1623" fmla="*/ 59200 w 1066973"/>
                  <a:gd name="connsiteY10-1624" fmla="*/ 343364 h 9608431"/>
                  <a:gd name="connsiteX11-1625" fmla="*/ 643658 w 1066973"/>
                  <a:gd name="connsiteY11-1626" fmla="*/ 0 h 9608431"/>
                  <a:gd name="connsiteX0-1627" fmla="*/ 643658 w 1169636"/>
                  <a:gd name="connsiteY0-1628" fmla="*/ 0 h 9608431"/>
                  <a:gd name="connsiteX1-1629" fmla="*/ 802520 w 1169636"/>
                  <a:gd name="connsiteY1-1630" fmla="*/ 2529731 h 9608431"/>
                  <a:gd name="connsiteX2-1631" fmla="*/ 497787 w 1169636"/>
                  <a:gd name="connsiteY2-1632" fmla="*/ 4349207 h 9608431"/>
                  <a:gd name="connsiteX3-1633" fmla="*/ 1066172 w 1169636"/>
                  <a:gd name="connsiteY3-1634" fmla="*/ 5950818 h 9608431"/>
                  <a:gd name="connsiteX4-1635" fmla="*/ 620199 w 1169636"/>
                  <a:gd name="connsiteY4-1636" fmla="*/ 9608431 h 9608431"/>
                  <a:gd name="connsiteX5-1637" fmla="*/ 30919 w 1169636"/>
                  <a:gd name="connsiteY5-1638" fmla="*/ 9120583 h 9608431"/>
                  <a:gd name="connsiteX6-1639" fmla="*/ 41249 w 1169636"/>
                  <a:gd name="connsiteY6-1640" fmla="*/ 7080955 h 9608431"/>
                  <a:gd name="connsiteX7-1641" fmla="*/ 23675 w 1169636"/>
                  <a:gd name="connsiteY7-1642" fmla="*/ 4302420 h 9608431"/>
                  <a:gd name="connsiteX8-1643" fmla="*/ 414277 w 1169636"/>
                  <a:gd name="connsiteY8-1644" fmla="*/ 2890812 h 9608431"/>
                  <a:gd name="connsiteX9-1645" fmla="*/ 48524 w 1169636"/>
                  <a:gd name="connsiteY9-1646" fmla="*/ 1710454 h 9608431"/>
                  <a:gd name="connsiteX10-1647" fmla="*/ 59200 w 1169636"/>
                  <a:gd name="connsiteY10-1648" fmla="*/ 343364 h 9608431"/>
                  <a:gd name="connsiteX11-1649" fmla="*/ 643658 w 1169636"/>
                  <a:gd name="connsiteY11-1650" fmla="*/ 0 h 9608431"/>
                  <a:gd name="connsiteX0-1651" fmla="*/ 643658 w 1085866"/>
                  <a:gd name="connsiteY0-1652" fmla="*/ 0 h 9608431"/>
                  <a:gd name="connsiteX1-1653" fmla="*/ 802520 w 1085866"/>
                  <a:gd name="connsiteY1-1654" fmla="*/ 2529731 h 9608431"/>
                  <a:gd name="connsiteX2-1655" fmla="*/ 497787 w 1085866"/>
                  <a:gd name="connsiteY2-1656" fmla="*/ 4349207 h 9608431"/>
                  <a:gd name="connsiteX3-1657" fmla="*/ 1066172 w 1085866"/>
                  <a:gd name="connsiteY3-1658" fmla="*/ 5950818 h 9608431"/>
                  <a:gd name="connsiteX4-1659" fmla="*/ 620199 w 1085866"/>
                  <a:gd name="connsiteY4-1660" fmla="*/ 9608431 h 9608431"/>
                  <a:gd name="connsiteX5-1661" fmla="*/ 30919 w 1085866"/>
                  <a:gd name="connsiteY5-1662" fmla="*/ 9120583 h 9608431"/>
                  <a:gd name="connsiteX6-1663" fmla="*/ 41249 w 1085866"/>
                  <a:gd name="connsiteY6-1664" fmla="*/ 7080955 h 9608431"/>
                  <a:gd name="connsiteX7-1665" fmla="*/ 23675 w 1085866"/>
                  <a:gd name="connsiteY7-1666" fmla="*/ 4302420 h 9608431"/>
                  <a:gd name="connsiteX8-1667" fmla="*/ 414277 w 1085866"/>
                  <a:gd name="connsiteY8-1668" fmla="*/ 2890812 h 9608431"/>
                  <a:gd name="connsiteX9-1669" fmla="*/ 48524 w 1085866"/>
                  <a:gd name="connsiteY9-1670" fmla="*/ 1710454 h 9608431"/>
                  <a:gd name="connsiteX10-1671" fmla="*/ 59200 w 1085866"/>
                  <a:gd name="connsiteY10-1672" fmla="*/ 343364 h 9608431"/>
                  <a:gd name="connsiteX11-1673" fmla="*/ 643658 w 1085866"/>
                  <a:gd name="connsiteY11-1674" fmla="*/ 0 h 9608431"/>
                  <a:gd name="connsiteX0-1675" fmla="*/ 643658 w 1006343"/>
                  <a:gd name="connsiteY0-1676" fmla="*/ 0 h 9608431"/>
                  <a:gd name="connsiteX1-1677" fmla="*/ 802520 w 1006343"/>
                  <a:gd name="connsiteY1-1678" fmla="*/ 2529731 h 9608431"/>
                  <a:gd name="connsiteX2-1679" fmla="*/ 497787 w 1006343"/>
                  <a:gd name="connsiteY2-1680" fmla="*/ 4349207 h 9608431"/>
                  <a:gd name="connsiteX3-1681" fmla="*/ 984716 w 1006343"/>
                  <a:gd name="connsiteY3-1682" fmla="*/ 5550290 h 9608431"/>
                  <a:gd name="connsiteX4-1683" fmla="*/ 620199 w 1006343"/>
                  <a:gd name="connsiteY4-1684" fmla="*/ 9608431 h 9608431"/>
                  <a:gd name="connsiteX5-1685" fmla="*/ 30919 w 1006343"/>
                  <a:gd name="connsiteY5-1686" fmla="*/ 9120583 h 9608431"/>
                  <a:gd name="connsiteX6-1687" fmla="*/ 41249 w 1006343"/>
                  <a:gd name="connsiteY6-1688" fmla="*/ 7080955 h 9608431"/>
                  <a:gd name="connsiteX7-1689" fmla="*/ 23675 w 1006343"/>
                  <a:gd name="connsiteY7-1690" fmla="*/ 4302420 h 9608431"/>
                  <a:gd name="connsiteX8-1691" fmla="*/ 414277 w 1006343"/>
                  <a:gd name="connsiteY8-1692" fmla="*/ 2890812 h 9608431"/>
                  <a:gd name="connsiteX9-1693" fmla="*/ 48524 w 1006343"/>
                  <a:gd name="connsiteY9-1694" fmla="*/ 1710454 h 9608431"/>
                  <a:gd name="connsiteX10-1695" fmla="*/ 59200 w 1006343"/>
                  <a:gd name="connsiteY10-1696" fmla="*/ 343364 h 9608431"/>
                  <a:gd name="connsiteX11-1697" fmla="*/ 643658 w 1006343"/>
                  <a:gd name="connsiteY11-1698" fmla="*/ 0 h 9608431"/>
                  <a:gd name="connsiteX0-1699" fmla="*/ 643658 w 1232311"/>
                  <a:gd name="connsiteY0-1700" fmla="*/ 0 h 9608431"/>
                  <a:gd name="connsiteX1-1701" fmla="*/ 802520 w 1232311"/>
                  <a:gd name="connsiteY1-1702" fmla="*/ 2529731 h 9608431"/>
                  <a:gd name="connsiteX2-1703" fmla="*/ 497787 w 1232311"/>
                  <a:gd name="connsiteY2-1704" fmla="*/ 4349207 h 9608431"/>
                  <a:gd name="connsiteX3-1705" fmla="*/ 984716 w 1232311"/>
                  <a:gd name="connsiteY3-1706" fmla="*/ 5550290 h 9608431"/>
                  <a:gd name="connsiteX4-1707" fmla="*/ 620199 w 1232311"/>
                  <a:gd name="connsiteY4-1708" fmla="*/ 9608431 h 9608431"/>
                  <a:gd name="connsiteX5-1709" fmla="*/ 30919 w 1232311"/>
                  <a:gd name="connsiteY5-1710" fmla="*/ 9120583 h 9608431"/>
                  <a:gd name="connsiteX6-1711" fmla="*/ 41249 w 1232311"/>
                  <a:gd name="connsiteY6-1712" fmla="*/ 7080955 h 9608431"/>
                  <a:gd name="connsiteX7-1713" fmla="*/ 23675 w 1232311"/>
                  <a:gd name="connsiteY7-1714" fmla="*/ 4302420 h 9608431"/>
                  <a:gd name="connsiteX8-1715" fmla="*/ 414277 w 1232311"/>
                  <a:gd name="connsiteY8-1716" fmla="*/ 2890812 h 9608431"/>
                  <a:gd name="connsiteX9-1717" fmla="*/ 48524 w 1232311"/>
                  <a:gd name="connsiteY9-1718" fmla="*/ 1710454 h 9608431"/>
                  <a:gd name="connsiteX10-1719" fmla="*/ 59200 w 1232311"/>
                  <a:gd name="connsiteY10-1720" fmla="*/ 343364 h 9608431"/>
                  <a:gd name="connsiteX11-1721" fmla="*/ 643658 w 1232311"/>
                  <a:gd name="connsiteY11-1722" fmla="*/ 0 h 9608431"/>
                  <a:gd name="connsiteX0-1723" fmla="*/ 643658 w 1061380"/>
                  <a:gd name="connsiteY0-1724" fmla="*/ 0 h 9608431"/>
                  <a:gd name="connsiteX1-1725" fmla="*/ 802520 w 1061380"/>
                  <a:gd name="connsiteY1-1726" fmla="*/ 2529731 h 9608431"/>
                  <a:gd name="connsiteX2-1727" fmla="*/ 497787 w 1061380"/>
                  <a:gd name="connsiteY2-1728" fmla="*/ 4349207 h 9608431"/>
                  <a:gd name="connsiteX3-1729" fmla="*/ 787485 w 1061380"/>
                  <a:gd name="connsiteY3-1730" fmla="*/ 6230505 h 9608431"/>
                  <a:gd name="connsiteX4-1731" fmla="*/ 620199 w 1061380"/>
                  <a:gd name="connsiteY4-1732" fmla="*/ 9608431 h 9608431"/>
                  <a:gd name="connsiteX5-1733" fmla="*/ 30919 w 1061380"/>
                  <a:gd name="connsiteY5-1734" fmla="*/ 9120583 h 9608431"/>
                  <a:gd name="connsiteX6-1735" fmla="*/ 41249 w 1061380"/>
                  <a:gd name="connsiteY6-1736" fmla="*/ 7080955 h 9608431"/>
                  <a:gd name="connsiteX7-1737" fmla="*/ 23675 w 1061380"/>
                  <a:gd name="connsiteY7-1738" fmla="*/ 4302420 h 9608431"/>
                  <a:gd name="connsiteX8-1739" fmla="*/ 414277 w 1061380"/>
                  <a:gd name="connsiteY8-1740" fmla="*/ 2890812 h 9608431"/>
                  <a:gd name="connsiteX9-1741" fmla="*/ 48524 w 1061380"/>
                  <a:gd name="connsiteY9-1742" fmla="*/ 1710454 h 9608431"/>
                  <a:gd name="connsiteX10-1743" fmla="*/ 59200 w 1061380"/>
                  <a:gd name="connsiteY10-1744" fmla="*/ 343364 h 9608431"/>
                  <a:gd name="connsiteX11-1745" fmla="*/ 643658 w 1061380"/>
                  <a:gd name="connsiteY11-1746" fmla="*/ 0 h 9608431"/>
                  <a:gd name="connsiteX0-1747" fmla="*/ 643658 w 971313"/>
                  <a:gd name="connsiteY0-1748" fmla="*/ 0 h 9608431"/>
                  <a:gd name="connsiteX1-1749" fmla="*/ 802520 w 971313"/>
                  <a:gd name="connsiteY1-1750" fmla="*/ 2529731 h 9608431"/>
                  <a:gd name="connsiteX2-1751" fmla="*/ 497787 w 971313"/>
                  <a:gd name="connsiteY2-1752" fmla="*/ 4349207 h 9608431"/>
                  <a:gd name="connsiteX3-1753" fmla="*/ 787485 w 971313"/>
                  <a:gd name="connsiteY3-1754" fmla="*/ 6230505 h 9608431"/>
                  <a:gd name="connsiteX4-1755" fmla="*/ 620199 w 971313"/>
                  <a:gd name="connsiteY4-1756" fmla="*/ 9608431 h 9608431"/>
                  <a:gd name="connsiteX5-1757" fmla="*/ 30919 w 971313"/>
                  <a:gd name="connsiteY5-1758" fmla="*/ 9120583 h 9608431"/>
                  <a:gd name="connsiteX6-1759" fmla="*/ 41249 w 971313"/>
                  <a:gd name="connsiteY6-1760" fmla="*/ 7080955 h 9608431"/>
                  <a:gd name="connsiteX7-1761" fmla="*/ 23675 w 971313"/>
                  <a:gd name="connsiteY7-1762" fmla="*/ 4302420 h 9608431"/>
                  <a:gd name="connsiteX8-1763" fmla="*/ 414277 w 971313"/>
                  <a:gd name="connsiteY8-1764" fmla="*/ 2890812 h 9608431"/>
                  <a:gd name="connsiteX9-1765" fmla="*/ 48524 w 971313"/>
                  <a:gd name="connsiteY9-1766" fmla="*/ 1710454 h 9608431"/>
                  <a:gd name="connsiteX10-1767" fmla="*/ 59200 w 971313"/>
                  <a:gd name="connsiteY10-1768" fmla="*/ 343364 h 9608431"/>
                  <a:gd name="connsiteX11-1769" fmla="*/ 643658 w 971313"/>
                  <a:gd name="connsiteY11-1770" fmla="*/ 0 h 9608431"/>
                  <a:gd name="connsiteX0-1771" fmla="*/ 643658 w 971313"/>
                  <a:gd name="connsiteY0-1772" fmla="*/ 0 h 9608431"/>
                  <a:gd name="connsiteX1-1773" fmla="*/ 802520 w 971313"/>
                  <a:gd name="connsiteY1-1774" fmla="*/ 2529731 h 9608431"/>
                  <a:gd name="connsiteX2-1775" fmla="*/ 497787 w 971313"/>
                  <a:gd name="connsiteY2-1776" fmla="*/ 4349207 h 9608431"/>
                  <a:gd name="connsiteX3-1777" fmla="*/ 787485 w 971313"/>
                  <a:gd name="connsiteY3-1778" fmla="*/ 6230505 h 9608431"/>
                  <a:gd name="connsiteX4-1779" fmla="*/ 620199 w 971313"/>
                  <a:gd name="connsiteY4-1780" fmla="*/ 9608431 h 9608431"/>
                  <a:gd name="connsiteX5-1781" fmla="*/ 30919 w 971313"/>
                  <a:gd name="connsiteY5-1782" fmla="*/ 9120583 h 9608431"/>
                  <a:gd name="connsiteX6-1783" fmla="*/ 41249 w 971313"/>
                  <a:gd name="connsiteY6-1784" fmla="*/ 7080955 h 9608431"/>
                  <a:gd name="connsiteX7-1785" fmla="*/ 23675 w 971313"/>
                  <a:gd name="connsiteY7-1786" fmla="*/ 4302420 h 9608431"/>
                  <a:gd name="connsiteX8-1787" fmla="*/ 414277 w 971313"/>
                  <a:gd name="connsiteY8-1788" fmla="*/ 2890812 h 9608431"/>
                  <a:gd name="connsiteX9-1789" fmla="*/ 48524 w 971313"/>
                  <a:gd name="connsiteY9-1790" fmla="*/ 1710454 h 9608431"/>
                  <a:gd name="connsiteX10-1791" fmla="*/ 59200 w 971313"/>
                  <a:gd name="connsiteY10-1792" fmla="*/ 343364 h 9608431"/>
                  <a:gd name="connsiteX11-1793" fmla="*/ 643658 w 971313"/>
                  <a:gd name="connsiteY11-1794" fmla="*/ 0 h 9608431"/>
                  <a:gd name="connsiteX0-1795" fmla="*/ 643658 w 971313"/>
                  <a:gd name="connsiteY0-1796" fmla="*/ 0 h 9608431"/>
                  <a:gd name="connsiteX1-1797" fmla="*/ 802520 w 971313"/>
                  <a:gd name="connsiteY1-1798" fmla="*/ 2529731 h 9608431"/>
                  <a:gd name="connsiteX2-1799" fmla="*/ 497787 w 971313"/>
                  <a:gd name="connsiteY2-1800" fmla="*/ 4349207 h 9608431"/>
                  <a:gd name="connsiteX3-1801" fmla="*/ 787485 w 971313"/>
                  <a:gd name="connsiteY3-1802" fmla="*/ 6230505 h 9608431"/>
                  <a:gd name="connsiteX4-1803" fmla="*/ 620199 w 971313"/>
                  <a:gd name="connsiteY4-1804" fmla="*/ 9608431 h 9608431"/>
                  <a:gd name="connsiteX5-1805" fmla="*/ 30919 w 971313"/>
                  <a:gd name="connsiteY5-1806" fmla="*/ 9120583 h 9608431"/>
                  <a:gd name="connsiteX6-1807" fmla="*/ 41249 w 971313"/>
                  <a:gd name="connsiteY6-1808" fmla="*/ 7080955 h 9608431"/>
                  <a:gd name="connsiteX7-1809" fmla="*/ 23675 w 971313"/>
                  <a:gd name="connsiteY7-1810" fmla="*/ 4302420 h 9608431"/>
                  <a:gd name="connsiteX8-1811" fmla="*/ 414277 w 971313"/>
                  <a:gd name="connsiteY8-1812" fmla="*/ 2890812 h 9608431"/>
                  <a:gd name="connsiteX9-1813" fmla="*/ 48524 w 971313"/>
                  <a:gd name="connsiteY9-1814" fmla="*/ 1710454 h 9608431"/>
                  <a:gd name="connsiteX10-1815" fmla="*/ 59200 w 971313"/>
                  <a:gd name="connsiteY10-1816" fmla="*/ 343364 h 9608431"/>
                  <a:gd name="connsiteX11-1817" fmla="*/ 643658 w 971313"/>
                  <a:gd name="connsiteY11-1818" fmla="*/ 0 h 9608431"/>
                  <a:gd name="connsiteX0-1819" fmla="*/ 643658 w 971313"/>
                  <a:gd name="connsiteY0-1820" fmla="*/ 0 h 9608431"/>
                  <a:gd name="connsiteX1-1821" fmla="*/ 802520 w 971313"/>
                  <a:gd name="connsiteY1-1822" fmla="*/ 2529731 h 9608431"/>
                  <a:gd name="connsiteX2-1823" fmla="*/ 497787 w 971313"/>
                  <a:gd name="connsiteY2-1824" fmla="*/ 4349207 h 9608431"/>
                  <a:gd name="connsiteX3-1825" fmla="*/ 787485 w 971313"/>
                  <a:gd name="connsiteY3-1826" fmla="*/ 6230505 h 9608431"/>
                  <a:gd name="connsiteX4-1827" fmla="*/ 620199 w 971313"/>
                  <a:gd name="connsiteY4-1828" fmla="*/ 9608431 h 9608431"/>
                  <a:gd name="connsiteX5-1829" fmla="*/ 30919 w 971313"/>
                  <a:gd name="connsiteY5-1830" fmla="*/ 9120583 h 9608431"/>
                  <a:gd name="connsiteX6-1831" fmla="*/ 41249 w 971313"/>
                  <a:gd name="connsiteY6-1832" fmla="*/ 7080955 h 9608431"/>
                  <a:gd name="connsiteX7-1833" fmla="*/ 23675 w 971313"/>
                  <a:gd name="connsiteY7-1834" fmla="*/ 4302420 h 9608431"/>
                  <a:gd name="connsiteX8-1835" fmla="*/ 414277 w 971313"/>
                  <a:gd name="connsiteY8-1836" fmla="*/ 2890812 h 9608431"/>
                  <a:gd name="connsiteX9-1837" fmla="*/ 48524 w 971313"/>
                  <a:gd name="connsiteY9-1838" fmla="*/ 1710454 h 9608431"/>
                  <a:gd name="connsiteX10-1839" fmla="*/ 59200 w 971313"/>
                  <a:gd name="connsiteY10-1840" fmla="*/ 343364 h 9608431"/>
                  <a:gd name="connsiteX11-1841" fmla="*/ 643658 w 971313"/>
                  <a:gd name="connsiteY11-1842" fmla="*/ 0 h 9608431"/>
                  <a:gd name="connsiteX0-1843" fmla="*/ 643658 w 971313"/>
                  <a:gd name="connsiteY0-1844" fmla="*/ 0 h 9608431"/>
                  <a:gd name="connsiteX1-1845" fmla="*/ 802520 w 971313"/>
                  <a:gd name="connsiteY1-1846" fmla="*/ 2529731 h 9608431"/>
                  <a:gd name="connsiteX2-1847" fmla="*/ 497787 w 971313"/>
                  <a:gd name="connsiteY2-1848" fmla="*/ 4349207 h 9608431"/>
                  <a:gd name="connsiteX3-1849" fmla="*/ 787485 w 971313"/>
                  <a:gd name="connsiteY3-1850" fmla="*/ 6230505 h 9608431"/>
                  <a:gd name="connsiteX4-1851" fmla="*/ 620199 w 971313"/>
                  <a:gd name="connsiteY4-1852" fmla="*/ 9608431 h 9608431"/>
                  <a:gd name="connsiteX5-1853" fmla="*/ 30919 w 971313"/>
                  <a:gd name="connsiteY5-1854" fmla="*/ 9120583 h 9608431"/>
                  <a:gd name="connsiteX6-1855" fmla="*/ 41249 w 971313"/>
                  <a:gd name="connsiteY6-1856" fmla="*/ 7080955 h 9608431"/>
                  <a:gd name="connsiteX7-1857" fmla="*/ 23675 w 971313"/>
                  <a:gd name="connsiteY7-1858" fmla="*/ 4302420 h 9608431"/>
                  <a:gd name="connsiteX8-1859" fmla="*/ 414277 w 971313"/>
                  <a:gd name="connsiteY8-1860" fmla="*/ 2890812 h 9608431"/>
                  <a:gd name="connsiteX9-1861" fmla="*/ 48524 w 971313"/>
                  <a:gd name="connsiteY9-1862" fmla="*/ 1710454 h 9608431"/>
                  <a:gd name="connsiteX10-1863" fmla="*/ 59200 w 971313"/>
                  <a:gd name="connsiteY10-1864" fmla="*/ 343364 h 9608431"/>
                  <a:gd name="connsiteX11-1865" fmla="*/ 643658 w 971313"/>
                  <a:gd name="connsiteY11-1866" fmla="*/ 0 h 9608431"/>
                  <a:gd name="connsiteX0-1867" fmla="*/ 632087 w 959742"/>
                  <a:gd name="connsiteY0-1868" fmla="*/ 0 h 9608431"/>
                  <a:gd name="connsiteX1-1869" fmla="*/ 790949 w 959742"/>
                  <a:gd name="connsiteY1-1870" fmla="*/ 2529731 h 9608431"/>
                  <a:gd name="connsiteX2-1871" fmla="*/ 486216 w 959742"/>
                  <a:gd name="connsiteY2-1872" fmla="*/ 4349207 h 9608431"/>
                  <a:gd name="connsiteX3-1873" fmla="*/ 775914 w 959742"/>
                  <a:gd name="connsiteY3-1874" fmla="*/ 6230505 h 9608431"/>
                  <a:gd name="connsiteX4-1875" fmla="*/ 608628 w 959742"/>
                  <a:gd name="connsiteY4-1876" fmla="*/ 9608431 h 9608431"/>
                  <a:gd name="connsiteX5-1877" fmla="*/ 19348 w 959742"/>
                  <a:gd name="connsiteY5-1878" fmla="*/ 9120583 h 9608431"/>
                  <a:gd name="connsiteX6-1879" fmla="*/ 114633 w 959742"/>
                  <a:gd name="connsiteY6-1880" fmla="*/ 6065915 h 9608431"/>
                  <a:gd name="connsiteX7-1881" fmla="*/ 12104 w 959742"/>
                  <a:gd name="connsiteY7-1882" fmla="*/ 4302420 h 9608431"/>
                  <a:gd name="connsiteX8-1883" fmla="*/ 402706 w 959742"/>
                  <a:gd name="connsiteY8-1884" fmla="*/ 2890812 h 9608431"/>
                  <a:gd name="connsiteX9-1885" fmla="*/ 36953 w 959742"/>
                  <a:gd name="connsiteY9-1886" fmla="*/ 1710454 h 9608431"/>
                  <a:gd name="connsiteX10-1887" fmla="*/ 47629 w 959742"/>
                  <a:gd name="connsiteY10-1888" fmla="*/ 343364 h 9608431"/>
                  <a:gd name="connsiteX11-1889" fmla="*/ 632087 w 959742"/>
                  <a:gd name="connsiteY11-1890" fmla="*/ 0 h 9608431"/>
                  <a:gd name="connsiteX0-1891" fmla="*/ 621094 w 948749"/>
                  <a:gd name="connsiteY0-1892" fmla="*/ 0 h 9608431"/>
                  <a:gd name="connsiteX1-1893" fmla="*/ 779956 w 948749"/>
                  <a:gd name="connsiteY1-1894" fmla="*/ 2529731 h 9608431"/>
                  <a:gd name="connsiteX2-1895" fmla="*/ 475223 w 948749"/>
                  <a:gd name="connsiteY2-1896" fmla="*/ 4349207 h 9608431"/>
                  <a:gd name="connsiteX3-1897" fmla="*/ 764921 w 948749"/>
                  <a:gd name="connsiteY3-1898" fmla="*/ 6230505 h 9608431"/>
                  <a:gd name="connsiteX4-1899" fmla="*/ 597635 w 948749"/>
                  <a:gd name="connsiteY4-1900" fmla="*/ 9608431 h 9608431"/>
                  <a:gd name="connsiteX5-1901" fmla="*/ 8355 w 948749"/>
                  <a:gd name="connsiteY5-1902" fmla="*/ 9120583 h 9608431"/>
                  <a:gd name="connsiteX6-1903" fmla="*/ 401143 w 948749"/>
                  <a:gd name="connsiteY6-1904" fmla="*/ 5759784 h 9608431"/>
                  <a:gd name="connsiteX7-1905" fmla="*/ 1111 w 948749"/>
                  <a:gd name="connsiteY7-1906" fmla="*/ 4302420 h 9608431"/>
                  <a:gd name="connsiteX8-1907" fmla="*/ 391713 w 948749"/>
                  <a:gd name="connsiteY8-1908" fmla="*/ 2890812 h 9608431"/>
                  <a:gd name="connsiteX9-1909" fmla="*/ 25960 w 948749"/>
                  <a:gd name="connsiteY9-1910" fmla="*/ 1710454 h 9608431"/>
                  <a:gd name="connsiteX10-1911" fmla="*/ 36636 w 948749"/>
                  <a:gd name="connsiteY10-1912" fmla="*/ 343364 h 9608431"/>
                  <a:gd name="connsiteX11-1913" fmla="*/ 621094 w 948749"/>
                  <a:gd name="connsiteY11-1914" fmla="*/ 0 h 9608431"/>
                  <a:gd name="connsiteX0-1915" fmla="*/ 686266 w 1013921"/>
                  <a:gd name="connsiteY0-1916" fmla="*/ 0 h 9608431"/>
                  <a:gd name="connsiteX1-1917" fmla="*/ 845128 w 1013921"/>
                  <a:gd name="connsiteY1-1918" fmla="*/ 2529731 h 9608431"/>
                  <a:gd name="connsiteX2-1919" fmla="*/ 540395 w 1013921"/>
                  <a:gd name="connsiteY2-1920" fmla="*/ 4349207 h 9608431"/>
                  <a:gd name="connsiteX3-1921" fmla="*/ 830093 w 1013921"/>
                  <a:gd name="connsiteY3-1922" fmla="*/ 6230505 h 9608431"/>
                  <a:gd name="connsiteX4-1923" fmla="*/ 662807 w 1013921"/>
                  <a:gd name="connsiteY4-1924" fmla="*/ 9608431 h 9608431"/>
                  <a:gd name="connsiteX5-1925" fmla="*/ 73527 w 1013921"/>
                  <a:gd name="connsiteY5-1926" fmla="*/ 9120583 h 9608431"/>
                  <a:gd name="connsiteX6-1927" fmla="*/ 466315 w 1013921"/>
                  <a:gd name="connsiteY6-1928" fmla="*/ 5759784 h 9608431"/>
                  <a:gd name="connsiteX7-1929" fmla="*/ 66283 w 1013921"/>
                  <a:gd name="connsiteY7-1930" fmla="*/ 4302420 h 9608431"/>
                  <a:gd name="connsiteX8-1931" fmla="*/ 456885 w 1013921"/>
                  <a:gd name="connsiteY8-1932" fmla="*/ 2890812 h 9608431"/>
                  <a:gd name="connsiteX9-1933" fmla="*/ 91132 w 1013921"/>
                  <a:gd name="connsiteY9-1934" fmla="*/ 1710454 h 9608431"/>
                  <a:gd name="connsiteX10-1935" fmla="*/ 101808 w 1013921"/>
                  <a:gd name="connsiteY10-1936" fmla="*/ 343364 h 9608431"/>
                  <a:gd name="connsiteX11-1937" fmla="*/ 686266 w 1013921"/>
                  <a:gd name="connsiteY11-1938" fmla="*/ 0 h 9608431"/>
                  <a:gd name="connsiteX0-1939" fmla="*/ 654192 w 981847"/>
                  <a:gd name="connsiteY0-1940" fmla="*/ 0 h 9608431"/>
                  <a:gd name="connsiteX1-1941" fmla="*/ 813054 w 981847"/>
                  <a:gd name="connsiteY1-1942" fmla="*/ 2529731 h 9608431"/>
                  <a:gd name="connsiteX2-1943" fmla="*/ 508321 w 981847"/>
                  <a:gd name="connsiteY2-1944" fmla="*/ 4349207 h 9608431"/>
                  <a:gd name="connsiteX3-1945" fmla="*/ 798019 w 981847"/>
                  <a:gd name="connsiteY3-1946" fmla="*/ 6230505 h 9608431"/>
                  <a:gd name="connsiteX4-1947" fmla="*/ 630733 w 981847"/>
                  <a:gd name="connsiteY4-1948" fmla="*/ 9608431 h 9608431"/>
                  <a:gd name="connsiteX5-1949" fmla="*/ 41453 w 981847"/>
                  <a:gd name="connsiteY5-1950" fmla="*/ 9120583 h 9608431"/>
                  <a:gd name="connsiteX6-1951" fmla="*/ 548766 w 981847"/>
                  <a:gd name="connsiteY6-1952" fmla="*/ 5666012 h 9608431"/>
                  <a:gd name="connsiteX7-1953" fmla="*/ 34209 w 981847"/>
                  <a:gd name="connsiteY7-1954" fmla="*/ 4302420 h 9608431"/>
                  <a:gd name="connsiteX8-1955" fmla="*/ 424811 w 981847"/>
                  <a:gd name="connsiteY8-1956" fmla="*/ 2890812 h 9608431"/>
                  <a:gd name="connsiteX9-1957" fmla="*/ 59058 w 981847"/>
                  <a:gd name="connsiteY9-1958" fmla="*/ 1710454 h 9608431"/>
                  <a:gd name="connsiteX10-1959" fmla="*/ 69734 w 981847"/>
                  <a:gd name="connsiteY10-1960" fmla="*/ 343364 h 9608431"/>
                  <a:gd name="connsiteX11-1961" fmla="*/ 654192 w 981847"/>
                  <a:gd name="connsiteY11-1962" fmla="*/ 0 h 9608431"/>
                  <a:gd name="connsiteX0-1963" fmla="*/ 624362 w 952017"/>
                  <a:gd name="connsiteY0-1964" fmla="*/ 0 h 9608431"/>
                  <a:gd name="connsiteX1-1965" fmla="*/ 783224 w 952017"/>
                  <a:gd name="connsiteY1-1966" fmla="*/ 2529731 h 9608431"/>
                  <a:gd name="connsiteX2-1967" fmla="*/ 478491 w 952017"/>
                  <a:gd name="connsiteY2-1968" fmla="*/ 4349207 h 9608431"/>
                  <a:gd name="connsiteX3-1969" fmla="*/ 768189 w 952017"/>
                  <a:gd name="connsiteY3-1970" fmla="*/ 6230505 h 9608431"/>
                  <a:gd name="connsiteX4-1971" fmla="*/ 600903 w 952017"/>
                  <a:gd name="connsiteY4-1972" fmla="*/ 9608431 h 9608431"/>
                  <a:gd name="connsiteX5-1973" fmla="*/ 11623 w 952017"/>
                  <a:gd name="connsiteY5-1974" fmla="*/ 9120583 h 9608431"/>
                  <a:gd name="connsiteX6-1975" fmla="*/ 518936 w 952017"/>
                  <a:gd name="connsiteY6-1976" fmla="*/ 5666012 h 9608431"/>
                  <a:gd name="connsiteX7-1977" fmla="*/ 4379 w 952017"/>
                  <a:gd name="connsiteY7-1978" fmla="*/ 4302420 h 9608431"/>
                  <a:gd name="connsiteX8-1979" fmla="*/ 394981 w 952017"/>
                  <a:gd name="connsiteY8-1980" fmla="*/ 2890812 h 9608431"/>
                  <a:gd name="connsiteX9-1981" fmla="*/ 29228 w 952017"/>
                  <a:gd name="connsiteY9-1982" fmla="*/ 1710454 h 9608431"/>
                  <a:gd name="connsiteX10-1983" fmla="*/ 39904 w 952017"/>
                  <a:gd name="connsiteY10-1984" fmla="*/ 343364 h 9608431"/>
                  <a:gd name="connsiteX11-1985" fmla="*/ 624362 w 952017"/>
                  <a:gd name="connsiteY11-1986" fmla="*/ 0 h 9608431"/>
                  <a:gd name="connsiteX0-1987" fmla="*/ 624362 w 952017"/>
                  <a:gd name="connsiteY0-1988" fmla="*/ 0 h 9608431"/>
                  <a:gd name="connsiteX1-1989" fmla="*/ 783224 w 952017"/>
                  <a:gd name="connsiteY1-1990" fmla="*/ 2529731 h 9608431"/>
                  <a:gd name="connsiteX2-1991" fmla="*/ 478491 w 952017"/>
                  <a:gd name="connsiteY2-1992" fmla="*/ 4349207 h 9608431"/>
                  <a:gd name="connsiteX3-1993" fmla="*/ 768189 w 952017"/>
                  <a:gd name="connsiteY3-1994" fmla="*/ 6230505 h 9608431"/>
                  <a:gd name="connsiteX4-1995" fmla="*/ 600903 w 952017"/>
                  <a:gd name="connsiteY4-1996" fmla="*/ 9608431 h 9608431"/>
                  <a:gd name="connsiteX5-1997" fmla="*/ 11623 w 952017"/>
                  <a:gd name="connsiteY5-1998" fmla="*/ 9120583 h 9608431"/>
                  <a:gd name="connsiteX6-1999" fmla="*/ 518936 w 952017"/>
                  <a:gd name="connsiteY6-2000" fmla="*/ 5666012 h 9608431"/>
                  <a:gd name="connsiteX7-2001" fmla="*/ 4379 w 952017"/>
                  <a:gd name="connsiteY7-2002" fmla="*/ 4302420 h 9608431"/>
                  <a:gd name="connsiteX8-2003" fmla="*/ 394981 w 952017"/>
                  <a:gd name="connsiteY8-2004" fmla="*/ 2890812 h 9608431"/>
                  <a:gd name="connsiteX9-2005" fmla="*/ 29228 w 952017"/>
                  <a:gd name="connsiteY9-2006" fmla="*/ 1710454 h 9608431"/>
                  <a:gd name="connsiteX10-2007" fmla="*/ 39904 w 952017"/>
                  <a:gd name="connsiteY10-2008" fmla="*/ 343364 h 9608431"/>
                  <a:gd name="connsiteX11-2009" fmla="*/ 624362 w 952017"/>
                  <a:gd name="connsiteY11-2010" fmla="*/ 0 h 9608431"/>
                  <a:gd name="connsiteX0-2011" fmla="*/ 619983 w 947638"/>
                  <a:gd name="connsiteY0-2012" fmla="*/ 0 h 9608431"/>
                  <a:gd name="connsiteX1-2013" fmla="*/ 778845 w 947638"/>
                  <a:gd name="connsiteY1-2014" fmla="*/ 2529731 h 9608431"/>
                  <a:gd name="connsiteX2-2015" fmla="*/ 474112 w 947638"/>
                  <a:gd name="connsiteY2-2016" fmla="*/ 4349207 h 9608431"/>
                  <a:gd name="connsiteX3-2017" fmla="*/ 763810 w 947638"/>
                  <a:gd name="connsiteY3-2018" fmla="*/ 6230505 h 9608431"/>
                  <a:gd name="connsiteX4-2019" fmla="*/ 596524 w 947638"/>
                  <a:gd name="connsiteY4-2020" fmla="*/ 9608431 h 9608431"/>
                  <a:gd name="connsiteX5-2021" fmla="*/ 7244 w 947638"/>
                  <a:gd name="connsiteY5-2022" fmla="*/ 9120583 h 9608431"/>
                  <a:gd name="connsiteX6-2023" fmla="*/ 514557 w 947638"/>
                  <a:gd name="connsiteY6-2024" fmla="*/ 5666012 h 9608431"/>
                  <a:gd name="connsiteX7-2025" fmla="*/ 0 w 947638"/>
                  <a:gd name="connsiteY7-2026" fmla="*/ 4302420 h 9608431"/>
                  <a:gd name="connsiteX8-2027" fmla="*/ 390602 w 947638"/>
                  <a:gd name="connsiteY8-2028" fmla="*/ 2890812 h 9608431"/>
                  <a:gd name="connsiteX9-2029" fmla="*/ 24849 w 947638"/>
                  <a:gd name="connsiteY9-2030" fmla="*/ 1710454 h 9608431"/>
                  <a:gd name="connsiteX10-2031" fmla="*/ 35525 w 947638"/>
                  <a:gd name="connsiteY10-2032" fmla="*/ 343364 h 9608431"/>
                  <a:gd name="connsiteX11-2033" fmla="*/ 619983 w 947638"/>
                  <a:gd name="connsiteY11-2034" fmla="*/ 0 h 9608431"/>
                  <a:gd name="connsiteX0-2035" fmla="*/ 619983 w 947638"/>
                  <a:gd name="connsiteY0-2036" fmla="*/ 0 h 9608431"/>
                  <a:gd name="connsiteX1-2037" fmla="*/ 778845 w 947638"/>
                  <a:gd name="connsiteY1-2038" fmla="*/ 2529731 h 9608431"/>
                  <a:gd name="connsiteX2-2039" fmla="*/ 474112 w 947638"/>
                  <a:gd name="connsiteY2-2040" fmla="*/ 4349207 h 9608431"/>
                  <a:gd name="connsiteX3-2041" fmla="*/ 763810 w 947638"/>
                  <a:gd name="connsiteY3-2042" fmla="*/ 6230505 h 9608431"/>
                  <a:gd name="connsiteX4-2043" fmla="*/ 596524 w 947638"/>
                  <a:gd name="connsiteY4-2044" fmla="*/ 9608431 h 9608431"/>
                  <a:gd name="connsiteX5-2045" fmla="*/ 7244 w 947638"/>
                  <a:gd name="connsiteY5-2046" fmla="*/ 9120583 h 9608431"/>
                  <a:gd name="connsiteX6-2047" fmla="*/ 514557 w 947638"/>
                  <a:gd name="connsiteY6-2048" fmla="*/ 5666012 h 9608431"/>
                  <a:gd name="connsiteX7-2049" fmla="*/ 0 w 947638"/>
                  <a:gd name="connsiteY7-2050" fmla="*/ 4302420 h 9608431"/>
                  <a:gd name="connsiteX8-2051" fmla="*/ 390602 w 947638"/>
                  <a:gd name="connsiteY8-2052" fmla="*/ 2890812 h 9608431"/>
                  <a:gd name="connsiteX9-2053" fmla="*/ 24849 w 947638"/>
                  <a:gd name="connsiteY9-2054" fmla="*/ 1710454 h 9608431"/>
                  <a:gd name="connsiteX10-2055" fmla="*/ 35525 w 947638"/>
                  <a:gd name="connsiteY10-2056" fmla="*/ 343364 h 9608431"/>
                  <a:gd name="connsiteX11-2057" fmla="*/ 619983 w 947638"/>
                  <a:gd name="connsiteY11-2058" fmla="*/ 0 h 9608431"/>
                  <a:gd name="connsiteX0-2059" fmla="*/ 619983 w 947638"/>
                  <a:gd name="connsiteY0-2060" fmla="*/ 0 h 9608431"/>
                  <a:gd name="connsiteX1-2061" fmla="*/ 778845 w 947638"/>
                  <a:gd name="connsiteY1-2062" fmla="*/ 2529731 h 9608431"/>
                  <a:gd name="connsiteX2-2063" fmla="*/ 474112 w 947638"/>
                  <a:gd name="connsiteY2-2064" fmla="*/ 4349207 h 9608431"/>
                  <a:gd name="connsiteX3-2065" fmla="*/ 763810 w 947638"/>
                  <a:gd name="connsiteY3-2066" fmla="*/ 6230505 h 9608431"/>
                  <a:gd name="connsiteX4-2067" fmla="*/ 596524 w 947638"/>
                  <a:gd name="connsiteY4-2068" fmla="*/ 9608431 h 9608431"/>
                  <a:gd name="connsiteX5-2069" fmla="*/ 7244 w 947638"/>
                  <a:gd name="connsiteY5-2070" fmla="*/ 9120583 h 9608431"/>
                  <a:gd name="connsiteX6-2071" fmla="*/ 601202 w 947638"/>
                  <a:gd name="connsiteY6-2072" fmla="*/ 6014466 h 9608431"/>
                  <a:gd name="connsiteX7-2073" fmla="*/ 0 w 947638"/>
                  <a:gd name="connsiteY7-2074" fmla="*/ 4302420 h 9608431"/>
                  <a:gd name="connsiteX8-2075" fmla="*/ 390602 w 947638"/>
                  <a:gd name="connsiteY8-2076" fmla="*/ 2890812 h 9608431"/>
                  <a:gd name="connsiteX9-2077" fmla="*/ 24849 w 947638"/>
                  <a:gd name="connsiteY9-2078" fmla="*/ 1710454 h 9608431"/>
                  <a:gd name="connsiteX10-2079" fmla="*/ 35525 w 947638"/>
                  <a:gd name="connsiteY10-2080" fmla="*/ 343364 h 9608431"/>
                  <a:gd name="connsiteX11-2081" fmla="*/ 619983 w 947638"/>
                  <a:gd name="connsiteY11-2082" fmla="*/ 0 h 9608431"/>
                  <a:gd name="connsiteX0-2083" fmla="*/ 662517 w 990172"/>
                  <a:gd name="connsiteY0-2084" fmla="*/ 0 h 9608431"/>
                  <a:gd name="connsiteX1-2085" fmla="*/ 821379 w 990172"/>
                  <a:gd name="connsiteY1-2086" fmla="*/ 2529731 h 9608431"/>
                  <a:gd name="connsiteX2-2087" fmla="*/ 516646 w 990172"/>
                  <a:gd name="connsiteY2-2088" fmla="*/ 4349207 h 9608431"/>
                  <a:gd name="connsiteX3-2089" fmla="*/ 806344 w 990172"/>
                  <a:gd name="connsiteY3-2090" fmla="*/ 6230505 h 9608431"/>
                  <a:gd name="connsiteX4-2091" fmla="*/ 639058 w 990172"/>
                  <a:gd name="connsiteY4-2092" fmla="*/ 9608431 h 9608431"/>
                  <a:gd name="connsiteX5-2093" fmla="*/ 49778 w 990172"/>
                  <a:gd name="connsiteY5-2094" fmla="*/ 9120583 h 9608431"/>
                  <a:gd name="connsiteX6-2095" fmla="*/ 643736 w 990172"/>
                  <a:gd name="connsiteY6-2096" fmla="*/ 6014466 h 9608431"/>
                  <a:gd name="connsiteX7-2097" fmla="*/ 42534 w 990172"/>
                  <a:gd name="connsiteY7-2098" fmla="*/ 4302420 h 9608431"/>
                  <a:gd name="connsiteX8-2099" fmla="*/ 433136 w 990172"/>
                  <a:gd name="connsiteY8-2100" fmla="*/ 2890812 h 9608431"/>
                  <a:gd name="connsiteX9-2101" fmla="*/ 67383 w 990172"/>
                  <a:gd name="connsiteY9-2102" fmla="*/ 1710454 h 9608431"/>
                  <a:gd name="connsiteX10-2103" fmla="*/ 78059 w 990172"/>
                  <a:gd name="connsiteY10-2104" fmla="*/ 343364 h 9608431"/>
                  <a:gd name="connsiteX11-2105" fmla="*/ 662517 w 990172"/>
                  <a:gd name="connsiteY11-2106" fmla="*/ 0 h 9608431"/>
                  <a:gd name="connsiteX0-2107" fmla="*/ 619983 w 947638"/>
                  <a:gd name="connsiteY0-2108" fmla="*/ 0 h 9608431"/>
                  <a:gd name="connsiteX1-2109" fmla="*/ 778845 w 947638"/>
                  <a:gd name="connsiteY1-2110" fmla="*/ 2529731 h 9608431"/>
                  <a:gd name="connsiteX2-2111" fmla="*/ 474112 w 947638"/>
                  <a:gd name="connsiteY2-2112" fmla="*/ 4349207 h 9608431"/>
                  <a:gd name="connsiteX3-2113" fmla="*/ 763810 w 947638"/>
                  <a:gd name="connsiteY3-2114" fmla="*/ 6230505 h 9608431"/>
                  <a:gd name="connsiteX4-2115" fmla="*/ 596524 w 947638"/>
                  <a:gd name="connsiteY4-2116" fmla="*/ 9608431 h 9608431"/>
                  <a:gd name="connsiteX5-2117" fmla="*/ 7244 w 947638"/>
                  <a:gd name="connsiteY5-2118" fmla="*/ 9120583 h 9608431"/>
                  <a:gd name="connsiteX6-2119" fmla="*/ 601202 w 947638"/>
                  <a:gd name="connsiteY6-2120" fmla="*/ 6014466 h 9608431"/>
                  <a:gd name="connsiteX7-2121" fmla="*/ 0 w 947638"/>
                  <a:gd name="connsiteY7-2122" fmla="*/ 4302420 h 9608431"/>
                  <a:gd name="connsiteX8-2123" fmla="*/ 390602 w 947638"/>
                  <a:gd name="connsiteY8-2124" fmla="*/ 2890812 h 9608431"/>
                  <a:gd name="connsiteX9-2125" fmla="*/ 24849 w 947638"/>
                  <a:gd name="connsiteY9-2126" fmla="*/ 1710454 h 9608431"/>
                  <a:gd name="connsiteX10-2127" fmla="*/ 35525 w 947638"/>
                  <a:gd name="connsiteY10-2128" fmla="*/ 343364 h 9608431"/>
                  <a:gd name="connsiteX11-2129" fmla="*/ 619983 w 947638"/>
                  <a:gd name="connsiteY11-2130" fmla="*/ 0 h 9608431"/>
                  <a:gd name="connsiteX0-2131" fmla="*/ 619983 w 947638"/>
                  <a:gd name="connsiteY0-2132" fmla="*/ 0 h 9608431"/>
                  <a:gd name="connsiteX1-2133" fmla="*/ 778845 w 947638"/>
                  <a:gd name="connsiteY1-2134" fmla="*/ 2529731 h 9608431"/>
                  <a:gd name="connsiteX2-2135" fmla="*/ 474112 w 947638"/>
                  <a:gd name="connsiteY2-2136" fmla="*/ 4349207 h 9608431"/>
                  <a:gd name="connsiteX3-2137" fmla="*/ 763810 w 947638"/>
                  <a:gd name="connsiteY3-2138" fmla="*/ 6230505 h 9608431"/>
                  <a:gd name="connsiteX4-2139" fmla="*/ 596524 w 947638"/>
                  <a:gd name="connsiteY4-2140" fmla="*/ 9608431 h 9608431"/>
                  <a:gd name="connsiteX5-2141" fmla="*/ 7244 w 947638"/>
                  <a:gd name="connsiteY5-2142" fmla="*/ 9120583 h 9608431"/>
                  <a:gd name="connsiteX6-2143" fmla="*/ 426165 w 947638"/>
                  <a:gd name="connsiteY6-2144" fmla="*/ 6025344 h 9608431"/>
                  <a:gd name="connsiteX7-2145" fmla="*/ 0 w 947638"/>
                  <a:gd name="connsiteY7-2146" fmla="*/ 4302420 h 9608431"/>
                  <a:gd name="connsiteX8-2147" fmla="*/ 390602 w 947638"/>
                  <a:gd name="connsiteY8-2148" fmla="*/ 2890812 h 9608431"/>
                  <a:gd name="connsiteX9-2149" fmla="*/ 24849 w 947638"/>
                  <a:gd name="connsiteY9-2150" fmla="*/ 1710454 h 9608431"/>
                  <a:gd name="connsiteX10-2151" fmla="*/ 35525 w 947638"/>
                  <a:gd name="connsiteY10-2152" fmla="*/ 343364 h 9608431"/>
                  <a:gd name="connsiteX11-2153" fmla="*/ 619983 w 947638"/>
                  <a:gd name="connsiteY11-2154" fmla="*/ 0 h 9608431"/>
                  <a:gd name="connsiteX0-2155" fmla="*/ 689021 w 1016676"/>
                  <a:gd name="connsiteY0-2156" fmla="*/ 0 h 9608431"/>
                  <a:gd name="connsiteX1-2157" fmla="*/ 847883 w 1016676"/>
                  <a:gd name="connsiteY1-2158" fmla="*/ 2529731 h 9608431"/>
                  <a:gd name="connsiteX2-2159" fmla="*/ 543150 w 1016676"/>
                  <a:gd name="connsiteY2-2160" fmla="*/ 4349207 h 9608431"/>
                  <a:gd name="connsiteX3-2161" fmla="*/ 832848 w 1016676"/>
                  <a:gd name="connsiteY3-2162" fmla="*/ 6230505 h 9608431"/>
                  <a:gd name="connsiteX4-2163" fmla="*/ 665562 w 1016676"/>
                  <a:gd name="connsiteY4-2164" fmla="*/ 9608431 h 9608431"/>
                  <a:gd name="connsiteX5-2165" fmla="*/ 76282 w 1016676"/>
                  <a:gd name="connsiteY5-2166" fmla="*/ 9120583 h 9608431"/>
                  <a:gd name="connsiteX6-2167" fmla="*/ 495203 w 1016676"/>
                  <a:gd name="connsiteY6-2168" fmla="*/ 6025344 h 9608431"/>
                  <a:gd name="connsiteX7-2169" fmla="*/ 69038 w 1016676"/>
                  <a:gd name="connsiteY7-2170" fmla="*/ 4302420 h 9608431"/>
                  <a:gd name="connsiteX8-2171" fmla="*/ 459640 w 1016676"/>
                  <a:gd name="connsiteY8-2172" fmla="*/ 2890812 h 9608431"/>
                  <a:gd name="connsiteX9-2173" fmla="*/ 93887 w 1016676"/>
                  <a:gd name="connsiteY9-2174" fmla="*/ 1710454 h 9608431"/>
                  <a:gd name="connsiteX10-2175" fmla="*/ 104563 w 1016676"/>
                  <a:gd name="connsiteY10-2176" fmla="*/ 343364 h 9608431"/>
                  <a:gd name="connsiteX11-2177" fmla="*/ 689021 w 1016676"/>
                  <a:gd name="connsiteY11-2178" fmla="*/ 0 h 9608431"/>
                  <a:gd name="connsiteX0-2179" fmla="*/ 822249 w 1149904"/>
                  <a:gd name="connsiteY0-2180" fmla="*/ 0 h 9608431"/>
                  <a:gd name="connsiteX1-2181" fmla="*/ 981111 w 1149904"/>
                  <a:gd name="connsiteY1-2182" fmla="*/ 2529731 h 9608431"/>
                  <a:gd name="connsiteX2-2183" fmla="*/ 676378 w 1149904"/>
                  <a:gd name="connsiteY2-2184" fmla="*/ 4349207 h 9608431"/>
                  <a:gd name="connsiteX3-2185" fmla="*/ 966076 w 1149904"/>
                  <a:gd name="connsiteY3-2186" fmla="*/ 6230505 h 9608431"/>
                  <a:gd name="connsiteX4-2187" fmla="*/ 798790 w 1149904"/>
                  <a:gd name="connsiteY4-2188" fmla="*/ 9608431 h 9608431"/>
                  <a:gd name="connsiteX5-2189" fmla="*/ 209510 w 1149904"/>
                  <a:gd name="connsiteY5-2190" fmla="*/ 9120583 h 9608431"/>
                  <a:gd name="connsiteX6-2191" fmla="*/ 388503 w 1149904"/>
                  <a:gd name="connsiteY6-2192" fmla="*/ 6037847 h 9608431"/>
                  <a:gd name="connsiteX7-2193" fmla="*/ 202266 w 1149904"/>
                  <a:gd name="connsiteY7-2194" fmla="*/ 4302420 h 9608431"/>
                  <a:gd name="connsiteX8-2195" fmla="*/ 592868 w 1149904"/>
                  <a:gd name="connsiteY8-2196" fmla="*/ 2890812 h 9608431"/>
                  <a:gd name="connsiteX9-2197" fmla="*/ 227115 w 1149904"/>
                  <a:gd name="connsiteY9-2198" fmla="*/ 1710454 h 9608431"/>
                  <a:gd name="connsiteX10-2199" fmla="*/ 237791 w 1149904"/>
                  <a:gd name="connsiteY10-2200" fmla="*/ 343364 h 9608431"/>
                  <a:gd name="connsiteX11-2201" fmla="*/ 822249 w 1149904"/>
                  <a:gd name="connsiteY11-2202" fmla="*/ 0 h 9608431"/>
                  <a:gd name="connsiteX0-2203" fmla="*/ 822249 w 1149619"/>
                  <a:gd name="connsiteY0-2204" fmla="*/ 0 h 9608431"/>
                  <a:gd name="connsiteX1-2205" fmla="*/ 981111 w 1149619"/>
                  <a:gd name="connsiteY1-2206" fmla="*/ 2529731 h 9608431"/>
                  <a:gd name="connsiteX2-2207" fmla="*/ 676378 w 1149619"/>
                  <a:gd name="connsiteY2-2208" fmla="*/ 4349207 h 9608431"/>
                  <a:gd name="connsiteX3-2209" fmla="*/ 979204 w 1149619"/>
                  <a:gd name="connsiteY3-2210" fmla="*/ 5976947 h 9608431"/>
                  <a:gd name="connsiteX4-2211" fmla="*/ 798790 w 1149619"/>
                  <a:gd name="connsiteY4-2212" fmla="*/ 9608431 h 9608431"/>
                  <a:gd name="connsiteX5-2213" fmla="*/ 209510 w 1149619"/>
                  <a:gd name="connsiteY5-2214" fmla="*/ 9120583 h 9608431"/>
                  <a:gd name="connsiteX6-2215" fmla="*/ 388503 w 1149619"/>
                  <a:gd name="connsiteY6-2216" fmla="*/ 6037847 h 9608431"/>
                  <a:gd name="connsiteX7-2217" fmla="*/ 202266 w 1149619"/>
                  <a:gd name="connsiteY7-2218" fmla="*/ 4302420 h 9608431"/>
                  <a:gd name="connsiteX8-2219" fmla="*/ 592868 w 1149619"/>
                  <a:gd name="connsiteY8-2220" fmla="*/ 2890812 h 9608431"/>
                  <a:gd name="connsiteX9-2221" fmla="*/ 227115 w 1149619"/>
                  <a:gd name="connsiteY9-2222" fmla="*/ 1710454 h 9608431"/>
                  <a:gd name="connsiteX10-2223" fmla="*/ 237791 w 1149619"/>
                  <a:gd name="connsiteY10-2224" fmla="*/ 343364 h 9608431"/>
                  <a:gd name="connsiteX11-2225" fmla="*/ 822249 w 1149619"/>
                  <a:gd name="connsiteY11-2226" fmla="*/ 0 h 9608431"/>
                  <a:gd name="connsiteX0-2227" fmla="*/ 770137 w 1097507"/>
                  <a:gd name="connsiteY0-2228" fmla="*/ 0 h 9608431"/>
                  <a:gd name="connsiteX1-2229" fmla="*/ 928999 w 1097507"/>
                  <a:gd name="connsiteY1-2230" fmla="*/ 2529731 h 9608431"/>
                  <a:gd name="connsiteX2-2231" fmla="*/ 624266 w 1097507"/>
                  <a:gd name="connsiteY2-2232" fmla="*/ 4349207 h 9608431"/>
                  <a:gd name="connsiteX3-2233" fmla="*/ 927092 w 1097507"/>
                  <a:gd name="connsiteY3-2234" fmla="*/ 5976947 h 9608431"/>
                  <a:gd name="connsiteX4-2235" fmla="*/ 746678 w 1097507"/>
                  <a:gd name="connsiteY4-2236" fmla="*/ 9608431 h 9608431"/>
                  <a:gd name="connsiteX5-2237" fmla="*/ 157398 w 1097507"/>
                  <a:gd name="connsiteY5-2238" fmla="*/ 9120583 h 9608431"/>
                  <a:gd name="connsiteX6-2239" fmla="*/ 420598 w 1097507"/>
                  <a:gd name="connsiteY6-2240" fmla="*/ 6288965 h 9608431"/>
                  <a:gd name="connsiteX7-2241" fmla="*/ 150154 w 1097507"/>
                  <a:gd name="connsiteY7-2242" fmla="*/ 4302420 h 9608431"/>
                  <a:gd name="connsiteX8-2243" fmla="*/ 540756 w 1097507"/>
                  <a:gd name="connsiteY8-2244" fmla="*/ 2890812 h 9608431"/>
                  <a:gd name="connsiteX9-2245" fmla="*/ 175003 w 1097507"/>
                  <a:gd name="connsiteY9-2246" fmla="*/ 1710454 h 9608431"/>
                  <a:gd name="connsiteX10-2247" fmla="*/ 185679 w 1097507"/>
                  <a:gd name="connsiteY10-2248" fmla="*/ 343364 h 9608431"/>
                  <a:gd name="connsiteX11-2249" fmla="*/ 770137 w 1097507"/>
                  <a:gd name="connsiteY11-2250" fmla="*/ 0 h 9608431"/>
                  <a:gd name="connsiteX0-2251" fmla="*/ 638342 w 965712"/>
                  <a:gd name="connsiteY0-2252" fmla="*/ 0 h 9608431"/>
                  <a:gd name="connsiteX1-2253" fmla="*/ 797204 w 965712"/>
                  <a:gd name="connsiteY1-2254" fmla="*/ 2529731 h 9608431"/>
                  <a:gd name="connsiteX2-2255" fmla="*/ 492471 w 965712"/>
                  <a:gd name="connsiteY2-2256" fmla="*/ 4349207 h 9608431"/>
                  <a:gd name="connsiteX3-2257" fmla="*/ 795297 w 965712"/>
                  <a:gd name="connsiteY3-2258" fmla="*/ 5976947 h 9608431"/>
                  <a:gd name="connsiteX4-2259" fmla="*/ 614883 w 965712"/>
                  <a:gd name="connsiteY4-2260" fmla="*/ 9608431 h 9608431"/>
                  <a:gd name="connsiteX5-2261" fmla="*/ 25603 w 965712"/>
                  <a:gd name="connsiteY5-2262" fmla="*/ 9120583 h 9608431"/>
                  <a:gd name="connsiteX6-2263" fmla="*/ 288803 w 965712"/>
                  <a:gd name="connsiteY6-2264" fmla="*/ 6288965 h 9608431"/>
                  <a:gd name="connsiteX7-2265" fmla="*/ 18359 w 965712"/>
                  <a:gd name="connsiteY7-2266" fmla="*/ 4302420 h 9608431"/>
                  <a:gd name="connsiteX8-2267" fmla="*/ 408961 w 965712"/>
                  <a:gd name="connsiteY8-2268" fmla="*/ 2890812 h 9608431"/>
                  <a:gd name="connsiteX9-2269" fmla="*/ 43208 w 965712"/>
                  <a:gd name="connsiteY9-2270" fmla="*/ 1710454 h 9608431"/>
                  <a:gd name="connsiteX10-2271" fmla="*/ 53884 w 965712"/>
                  <a:gd name="connsiteY10-2272" fmla="*/ 343364 h 9608431"/>
                  <a:gd name="connsiteX11-2273" fmla="*/ 638342 w 965712"/>
                  <a:gd name="connsiteY11-2274" fmla="*/ 0 h 9608431"/>
                  <a:gd name="connsiteX0-2275" fmla="*/ 619983 w 947353"/>
                  <a:gd name="connsiteY0-2276" fmla="*/ 0 h 9608431"/>
                  <a:gd name="connsiteX1-2277" fmla="*/ 778845 w 947353"/>
                  <a:gd name="connsiteY1-2278" fmla="*/ 2529731 h 9608431"/>
                  <a:gd name="connsiteX2-2279" fmla="*/ 474112 w 947353"/>
                  <a:gd name="connsiteY2-2280" fmla="*/ 4349207 h 9608431"/>
                  <a:gd name="connsiteX3-2281" fmla="*/ 776938 w 947353"/>
                  <a:gd name="connsiteY3-2282" fmla="*/ 5976947 h 9608431"/>
                  <a:gd name="connsiteX4-2283" fmla="*/ 596524 w 947353"/>
                  <a:gd name="connsiteY4-2284" fmla="*/ 9608431 h 9608431"/>
                  <a:gd name="connsiteX5-2285" fmla="*/ 7244 w 947353"/>
                  <a:gd name="connsiteY5-2286" fmla="*/ 9120583 h 9608431"/>
                  <a:gd name="connsiteX6-2287" fmla="*/ 475801 w 947353"/>
                  <a:gd name="connsiteY6-2288" fmla="*/ 5933196 h 9608431"/>
                  <a:gd name="connsiteX7-2289" fmla="*/ 0 w 947353"/>
                  <a:gd name="connsiteY7-2290" fmla="*/ 4302420 h 9608431"/>
                  <a:gd name="connsiteX8-2291" fmla="*/ 390602 w 947353"/>
                  <a:gd name="connsiteY8-2292" fmla="*/ 2890812 h 9608431"/>
                  <a:gd name="connsiteX9-2293" fmla="*/ 24849 w 947353"/>
                  <a:gd name="connsiteY9-2294" fmla="*/ 1710454 h 9608431"/>
                  <a:gd name="connsiteX10-2295" fmla="*/ 35525 w 947353"/>
                  <a:gd name="connsiteY10-2296" fmla="*/ 343364 h 9608431"/>
                  <a:gd name="connsiteX11-2297" fmla="*/ 619983 w 947353"/>
                  <a:gd name="connsiteY11-2298" fmla="*/ 0 h 9608431"/>
                  <a:gd name="connsiteX0-2299" fmla="*/ 619983 w 947353"/>
                  <a:gd name="connsiteY0-2300" fmla="*/ 0 h 9608431"/>
                  <a:gd name="connsiteX1-2301" fmla="*/ 778845 w 947353"/>
                  <a:gd name="connsiteY1-2302" fmla="*/ 2529731 h 9608431"/>
                  <a:gd name="connsiteX2-2303" fmla="*/ 474112 w 947353"/>
                  <a:gd name="connsiteY2-2304" fmla="*/ 4349207 h 9608431"/>
                  <a:gd name="connsiteX3-2305" fmla="*/ 776938 w 947353"/>
                  <a:gd name="connsiteY3-2306" fmla="*/ 5976947 h 9608431"/>
                  <a:gd name="connsiteX4-2307" fmla="*/ 596524 w 947353"/>
                  <a:gd name="connsiteY4-2308" fmla="*/ 9608431 h 9608431"/>
                  <a:gd name="connsiteX5-2309" fmla="*/ 7244 w 947353"/>
                  <a:gd name="connsiteY5-2310" fmla="*/ 9120583 h 9608431"/>
                  <a:gd name="connsiteX6-2311" fmla="*/ 475801 w 947353"/>
                  <a:gd name="connsiteY6-2312" fmla="*/ 5933196 h 9608431"/>
                  <a:gd name="connsiteX7-2313" fmla="*/ 0 w 947353"/>
                  <a:gd name="connsiteY7-2314" fmla="*/ 4302420 h 9608431"/>
                  <a:gd name="connsiteX8-2315" fmla="*/ 390602 w 947353"/>
                  <a:gd name="connsiteY8-2316" fmla="*/ 2890812 h 9608431"/>
                  <a:gd name="connsiteX9-2317" fmla="*/ 24849 w 947353"/>
                  <a:gd name="connsiteY9-2318" fmla="*/ 1710454 h 9608431"/>
                  <a:gd name="connsiteX10-2319" fmla="*/ 35525 w 947353"/>
                  <a:gd name="connsiteY10-2320" fmla="*/ 343364 h 9608431"/>
                  <a:gd name="connsiteX11-2321" fmla="*/ 619983 w 947353"/>
                  <a:gd name="connsiteY11-2322" fmla="*/ 0 h 9608431"/>
                  <a:gd name="connsiteX0-2323" fmla="*/ 619983 w 947353"/>
                  <a:gd name="connsiteY0-2324" fmla="*/ 0 h 9608431"/>
                  <a:gd name="connsiteX1-2325" fmla="*/ 778845 w 947353"/>
                  <a:gd name="connsiteY1-2326" fmla="*/ 2529731 h 9608431"/>
                  <a:gd name="connsiteX2-2327" fmla="*/ 474112 w 947353"/>
                  <a:gd name="connsiteY2-2328" fmla="*/ 4349207 h 9608431"/>
                  <a:gd name="connsiteX3-2329" fmla="*/ 776938 w 947353"/>
                  <a:gd name="connsiteY3-2330" fmla="*/ 5976947 h 9608431"/>
                  <a:gd name="connsiteX4-2331" fmla="*/ 596524 w 947353"/>
                  <a:gd name="connsiteY4-2332" fmla="*/ 9608431 h 9608431"/>
                  <a:gd name="connsiteX5-2333" fmla="*/ 7244 w 947353"/>
                  <a:gd name="connsiteY5-2334" fmla="*/ 9120583 h 9608431"/>
                  <a:gd name="connsiteX6-2335" fmla="*/ 475801 w 947353"/>
                  <a:gd name="connsiteY6-2336" fmla="*/ 5933196 h 9608431"/>
                  <a:gd name="connsiteX7-2337" fmla="*/ 0 w 947353"/>
                  <a:gd name="connsiteY7-2338" fmla="*/ 4302420 h 9608431"/>
                  <a:gd name="connsiteX8-2339" fmla="*/ 390602 w 947353"/>
                  <a:gd name="connsiteY8-2340" fmla="*/ 2890812 h 9608431"/>
                  <a:gd name="connsiteX9-2341" fmla="*/ 24849 w 947353"/>
                  <a:gd name="connsiteY9-2342" fmla="*/ 1710454 h 9608431"/>
                  <a:gd name="connsiteX10-2343" fmla="*/ 35525 w 947353"/>
                  <a:gd name="connsiteY10-2344" fmla="*/ 343364 h 9608431"/>
                  <a:gd name="connsiteX11-2345" fmla="*/ 619983 w 947353"/>
                  <a:gd name="connsiteY11-2346" fmla="*/ 0 h 9608431"/>
                  <a:gd name="connsiteX0-2347" fmla="*/ 619983 w 1010203"/>
                  <a:gd name="connsiteY0-2348" fmla="*/ 0 h 9608431"/>
                  <a:gd name="connsiteX1-2349" fmla="*/ 778845 w 1010203"/>
                  <a:gd name="connsiteY1-2350" fmla="*/ 2529731 h 9608431"/>
                  <a:gd name="connsiteX2-2351" fmla="*/ 474112 w 1010203"/>
                  <a:gd name="connsiteY2-2352" fmla="*/ 4349207 h 9608431"/>
                  <a:gd name="connsiteX3-2353" fmla="*/ 929097 w 1010203"/>
                  <a:gd name="connsiteY3-2354" fmla="*/ 5830288 h 9608431"/>
                  <a:gd name="connsiteX4-2355" fmla="*/ 596524 w 1010203"/>
                  <a:gd name="connsiteY4-2356" fmla="*/ 9608431 h 9608431"/>
                  <a:gd name="connsiteX5-2357" fmla="*/ 7244 w 1010203"/>
                  <a:gd name="connsiteY5-2358" fmla="*/ 9120583 h 9608431"/>
                  <a:gd name="connsiteX6-2359" fmla="*/ 475801 w 1010203"/>
                  <a:gd name="connsiteY6-2360" fmla="*/ 5933196 h 9608431"/>
                  <a:gd name="connsiteX7-2361" fmla="*/ 0 w 1010203"/>
                  <a:gd name="connsiteY7-2362" fmla="*/ 4302420 h 9608431"/>
                  <a:gd name="connsiteX8-2363" fmla="*/ 390602 w 1010203"/>
                  <a:gd name="connsiteY8-2364" fmla="*/ 2890812 h 9608431"/>
                  <a:gd name="connsiteX9-2365" fmla="*/ 24849 w 1010203"/>
                  <a:gd name="connsiteY9-2366" fmla="*/ 1710454 h 9608431"/>
                  <a:gd name="connsiteX10-2367" fmla="*/ 35525 w 1010203"/>
                  <a:gd name="connsiteY10-2368" fmla="*/ 343364 h 9608431"/>
                  <a:gd name="connsiteX11-2369" fmla="*/ 619983 w 1010203"/>
                  <a:gd name="connsiteY11-2370" fmla="*/ 0 h 9608431"/>
                  <a:gd name="connsiteX0-2371" fmla="*/ 619983 w 1010203"/>
                  <a:gd name="connsiteY0-2372" fmla="*/ 0 h 9608431"/>
                  <a:gd name="connsiteX1-2373" fmla="*/ 778845 w 1010203"/>
                  <a:gd name="connsiteY1-2374" fmla="*/ 2529731 h 9608431"/>
                  <a:gd name="connsiteX2-2375" fmla="*/ 474112 w 1010203"/>
                  <a:gd name="connsiteY2-2376" fmla="*/ 4349207 h 9608431"/>
                  <a:gd name="connsiteX3-2377" fmla="*/ 929097 w 1010203"/>
                  <a:gd name="connsiteY3-2378" fmla="*/ 5830288 h 9608431"/>
                  <a:gd name="connsiteX4-2379" fmla="*/ 596524 w 1010203"/>
                  <a:gd name="connsiteY4-2380" fmla="*/ 9608431 h 9608431"/>
                  <a:gd name="connsiteX5-2381" fmla="*/ 7244 w 1010203"/>
                  <a:gd name="connsiteY5-2382" fmla="*/ 9120583 h 9608431"/>
                  <a:gd name="connsiteX6-2383" fmla="*/ 629585 w 1010203"/>
                  <a:gd name="connsiteY6-2384" fmla="*/ 5851428 h 9608431"/>
                  <a:gd name="connsiteX7-2385" fmla="*/ 0 w 1010203"/>
                  <a:gd name="connsiteY7-2386" fmla="*/ 4302420 h 9608431"/>
                  <a:gd name="connsiteX8-2387" fmla="*/ 390602 w 1010203"/>
                  <a:gd name="connsiteY8-2388" fmla="*/ 2890812 h 9608431"/>
                  <a:gd name="connsiteX9-2389" fmla="*/ 24849 w 1010203"/>
                  <a:gd name="connsiteY9-2390" fmla="*/ 1710454 h 9608431"/>
                  <a:gd name="connsiteX10-2391" fmla="*/ 35525 w 1010203"/>
                  <a:gd name="connsiteY10-2392" fmla="*/ 343364 h 9608431"/>
                  <a:gd name="connsiteX11-2393" fmla="*/ 619983 w 1010203"/>
                  <a:gd name="connsiteY11-2394" fmla="*/ 0 h 9608431"/>
                  <a:gd name="connsiteX0-2395" fmla="*/ 619983 w 1010203"/>
                  <a:gd name="connsiteY0-2396" fmla="*/ 0 h 9608431"/>
                  <a:gd name="connsiteX1-2397" fmla="*/ 778845 w 1010203"/>
                  <a:gd name="connsiteY1-2398" fmla="*/ 2529731 h 9608431"/>
                  <a:gd name="connsiteX2-2399" fmla="*/ 474112 w 1010203"/>
                  <a:gd name="connsiteY2-2400" fmla="*/ 4349207 h 9608431"/>
                  <a:gd name="connsiteX3-2401" fmla="*/ 929097 w 1010203"/>
                  <a:gd name="connsiteY3-2402" fmla="*/ 5830288 h 9608431"/>
                  <a:gd name="connsiteX4-2403" fmla="*/ 596524 w 1010203"/>
                  <a:gd name="connsiteY4-2404" fmla="*/ 9608431 h 9608431"/>
                  <a:gd name="connsiteX5-2405" fmla="*/ 7244 w 1010203"/>
                  <a:gd name="connsiteY5-2406" fmla="*/ 9120583 h 9608431"/>
                  <a:gd name="connsiteX6-2407" fmla="*/ 629585 w 1010203"/>
                  <a:gd name="connsiteY6-2408" fmla="*/ 5851428 h 9608431"/>
                  <a:gd name="connsiteX7-2409" fmla="*/ 0 w 1010203"/>
                  <a:gd name="connsiteY7-2410" fmla="*/ 4302420 h 9608431"/>
                  <a:gd name="connsiteX8-2411" fmla="*/ 390602 w 1010203"/>
                  <a:gd name="connsiteY8-2412" fmla="*/ 2890812 h 9608431"/>
                  <a:gd name="connsiteX9-2413" fmla="*/ 24849 w 1010203"/>
                  <a:gd name="connsiteY9-2414" fmla="*/ 1710454 h 9608431"/>
                  <a:gd name="connsiteX10-2415" fmla="*/ 35525 w 1010203"/>
                  <a:gd name="connsiteY10-2416" fmla="*/ 343364 h 9608431"/>
                  <a:gd name="connsiteX11-2417" fmla="*/ 619983 w 1010203"/>
                  <a:gd name="connsiteY11-2418" fmla="*/ 0 h 9608431"/>
                  <a:gd name="connsiteX0-2419" fmla="*/ 653215 w 1043435"/>
                  <a:gd name="connsiteY0-2420" fmla="*/ 0 h 9608431"/>
                  <a:gd name="connsiteX1-2421" fmla="*/ 812077 w 1043435"/>
                  <a:gd name="connsiteY1-2422" fmla="*/ 2529731 h 9608431"/>
                  <a:gd name="connsiteX2-2423" fmla="*/ 507344 w 1043435"/>
                  <a:gd name="connsiteY2-2424" fmla="*/ 4349207 h 9608431"/>
                  <a:gd name="connsiteX3-2425" fmla="*/ 962329 w 1043435"/>
                  <a:gd name="connsiteY3-2426" fmla="*/ 5830288 h 9608431"/>
                  <a:gd name="connsiteX4-2427" fmla="*/ 629756 w 1043435"/>
                  <a:gd name="connsiteY4-2428" fmla="*/ 9608431 h 9608431"/>
                  <a:gd name="connsiteX5-2429" fmla="*/ 40476 w 1043435"/>
                  <a:gd name="connsiteY5-2430" fmla="*/ 9120583 h 9608431"/>
                  <a:gd name="connsiteX6-2431" fmla="*/ 487778 w 1043435"/>
                  <a:gd name="connsiteY6-2432" fmla="*/ 5862305 h 9608431"/>
                  <a:gd name="connsiteX7-2433" fmla="*/ 33232 w 1043435"/>
                  <a:gd name="connsiteY7-2434" fmla="*/ 4302420 h 9608431"/>
                  <a:gd name="connsiteX8-2435" fmla="*/ 423834 w 1043435"/>
                  <a:gd name="connsiteY8-2436" fmla="*/ 2890812 h 9608431"/>
                  <a:gd name="connsiteX9-2437" fmla="*/ 58081 w 1043435"/>
                  <a:gd name="connsiteY9-2438" fmla="*/ 1710454 h 9608431"/>
                  <a:gd name="connsiteX10-2439" fmla="*/ 68757 w 1043435"/>
                  <a:gd name="connsiteY10-2440" fmla="*/ 343364 h 9608431"/>
                  <a:gd name="connsiteX11-2441" fmla="*/ 653215 w 1043435"/>
                  <a:gd name="connsiteY11-2442" fmla="*/ 0 h 9608431"/>
                  <a:gd name="connsiteX0-2443" fmla="*/ 620036 w 1010256"/>
                  <a:gd name="connsiteY0-2444" fmla="*/ 0 h 9608431"/>
                  <a:gd name="connsiteX1-2445" fmla="*/ 778898 w 1010256"/>
                  <a:gd name="connsiteY1-2446" fmla="*/ 2529731 h 9608431"/>
                  <a:gd name="connsiteX2-2447" fmla="*/ 474165 w 1010256"/>
                  <a:gd name="connsiteY2-2448" fmla="*/ 4349207 h 9608431"/>
                  <a:gd name="connsiteX3-2449" fmla="*/ 929150 w 1010256"/>
                  <a:gd name="connsiteY3-2450" fmla="*/ 5830288 h 9608431"/>
                  <a:gd name="connsiteX4-2451" fmla="*/ 596577 w 1010256"/>
                  <a:gd name="connsiteY4-2452" fmla="*/ 9608431 h 9608431"/>
                  <a:gd name="connsiteX5-2453" fmla="*/ 294 w 1010256"/>
                  <a:gd name="connsiteY5-2454" fmla="*/ 8581837 h 9608431"/>
                  <a:gd name="connsiteX6-2455" fmla="*/ 454599 w 1010256"/>
                  <a:gd name="connsiteY6-2456" fmla="*/ 5862305 h 9608431"/>
                  <a:gd name="connsiteX7-2457" fmla="*/ 53 w 1010256"/>
                  <a:gd name="connsiteY7-2458" fmla="*/ 4302420 h 9608431"/>
                  <a:gd name="connsiteX8-2459" fmla="*/ 390655 w 1010256"/>
                  <a:gd name="connsiteY8-2460" fmla="*/ 2890812 h 9608431"/>
                  <a:gd name="connsiteX9-2461" fmla="*/ 24902 w 1010256"/>
                  <a:gd name="connsiteY9-2462" fmla="*/ 1710454 h 9608431"/>
                  <a:gd name="connsiteX10-2463" fmla="*/ 35578 w 1010256"/>
                  <a:gd name="connsiteY10-2464" fmla="*/ 343364 h 9608431"/>
                  <a:gd name="connsiteX11-2465" fmla="*/ 620036 w 1010256"/>
                  <a:gd name="connsiteY11-2466" fmla="*/ 0 h 9608431"/>
                  <a:gd name="connsiteX0-2467" fmla="*/ 619983 w 1010203"/>
                  <a:gd name="connsiteY0-2468" fmla="*/ 0 h 9608431"/>
                  <a:gd name="connsiteX1-2469" fmla="*/ 778845 w 1010203"/>
                  <a:gd name="connsiteY1-2470" fmla="*/ 2529731 h 9608431"/>
                  <a:gd name="connsiteX2-2471" fmla="*/ 474112 w 1010203"/>
                  <a:gd name="connsiteY2-2472" fmla="*/ 4349207 h 9608431"/>
                  <a:gd name="connsiteX3-2473" fmla="*/ 929097 w 1010203"/>
                  <a:gd name="connsiteY3-2474" fmla="*/ 5830288 h 9608431"/>
                  <a:gd name="connsiteX4-2475" fmla="*/ 596524 w 1010203"/>
                  <a:gd name="connsiteY4-2476" fmla="*/ 9608431 h 9608431"/>
                  <a:gd name="connsiteX5-2477" fmla="*/ 14682 w 1010203"/>
                  <a:gd name="connsiteY5-2478" fmla="*/ 8639912 h 9608431"/>
                  <a:gd name="connsiteX6-2479" fmla="*/ 454546 w 1010203"/>
                  <a:gd name="connsiteY6-2480" fmla="*/ 5862305 h 9608431"/>
                  <a:gd name="connsiteX7-2481" fmla="*/ 0 w 1010203"/>
                  <a:gd name="connsiteY7-2482" fmla="*/ 4302420 h 9608431"/>
                  <a:gd name="connsiteX8-2483" fmla="*/ 390602 w 1010203"/>
                  <a:gd name="connsiteY8-2484" fmla="*/ 2890812 h 9608431"/>
                  <a:gd name="connsiteX9-2485" fmla="*/ 24849 w 1010203"/>
                  <a:gd name="connsiteY9-2486" fmla="*/ 1710454 h 9608431"/>
                  <a:gd name="connsiteX10-2487" fmla="*/ 35525 w 1010203"/>
                  <a:gd name="connsiteY10-2488" fmla="*/ 343364 h 9608431"/>
                  <a:gd name="connsiteX11-2489" fmla="*/ 619983 w 1010203"/>
                  <a:gd name="connsiteY11-2490" fmla="*/ 0 h 9608431"/>
                  <a:gd name="connsiteX0-2491" fmla="*/ 619983 w 1010203"/>
                  <a:gd name="connsiteY0-2492" fmla="*/ 0 h 9608431"/>
                  <a:gd name="connsiteX1-2493" fmla="*/ 778845 w 1010203"/>
                  <a:gd name="connsiteY1-2494" fmla="*/ 2529731 h 9608431"/>
                  <a:gd name="connsiteX2-2495" fmla="*/ 474112 w 1010203"/>
                  <a:gd name="connsiteY2-2496" fmla="*/ 4349207 h 9608431"/>
                  <a:gd name="connsiteX3-2497" fmla="*/ 929097 w 1010203"/>
                  <a:gd name="connsiteY3-2498" fmla="*/ 5830288 h 9608431"/>
                  <a:gd name="connsiteX4-2499" fmla="*/ 596524 w 1010203"/>
                  <a:gd name="connsiteY4-2500" fmla="*/ 9608431 h 9608431"/>
                  <a:gd name="connsiteX5-2501" fmla="*/ 150462 w 1010203"/>
                  <a:gd name="connsiteY5-2502" fmla="*/ 8617031 h 9608431"/>
                  <a:gd name="connsiteX6-2503" fmla="*/ 454546 w 1010203"/>
                  <a:gd name="connsiteY6-2504" fmla="*/ 5862305 h 9608431"/>
                  <a:gd name="connsiteX7-2505" fmla="*/ 0 w 1010203"/>
                  <a:gd name="connsiteY7-2506" fmla="*/ 4302420 h 9608431"/>
                  <a:gd name="connsiteX8-2507" fmla="*/ 390602 w 1010203"/>
                  <a:gd name="connsiteY8-2508" fmla="*/ 2890812 h 9608431"/>
                  <a:gd name="connsiteX9-2509" fmla="*/ 24849 w 1010203"/>
                  <a:gd name="connsiteY9-2510" fmla="*/ 1710454 h 9608431"/>
                  <a:gd name="connsiteX10-2511" fmla="*/ 35525 w 1010203"/>
                  <a:gd name="connsiteY10-2512" fmla="*/ 343364 h 9608431"/>
                  <a:gd name="connsiteX11-2513" fmla="*/ 619983 w 1010203"/>
                  <a:gd name="connsiteY11-2514" fmla="*/ 0 h 9608431"/>
                  <a:gd name="connsiteX0-2515" fmla="*/ 622473 w 1012693"/>
                  <a:gd name="connsiteY0-2516" fmla="*/ 0 h 9608431"/>
                  <a:gd name="connsiteX1-2517" fmla="*/ 781335 w 1012693"/>
                  <a:gd name="connsiteY1-2518" fmla="*/ 2529731 h 9608431"/>
                  <a:gd name="connsiteX2-2519" fmla="*/ 476602 w 1012693"/>
                  <a:gd name="connsiteY2-2520" fmla="*/ 4349207 h 9608431"/>
                  <a:gd name="connsiteX3-2521" fmla="*/ 931587 w 1012693"/>
                  <a:gd name="connsiteY3-2522" fmla="*/ 5830288 h 9608431"/>
                  <a:gd name="connsiteX4-2523" fmla="*/ 599014 w 1012693"/>
                  <a:gd name="connsiteY4-2524" fmla="*/ 9608431 h 9608431"/>
                  <a:gd name="connsiteX5-2525" fmla="*/ 292 w 1012693"/>
                  <a:gd name="connsiteY5-2526" fmla="*/ 8484502 h 9608431"/>
                  <a:gd name="connsiteX6-2527" fmla="*/ 457036 w 1012693"/>
                  <a:gd name="connsiteY6-2528" fmla="*/ 5862305 h 9608431"/>
                  <a:gd name="connsiteX7-2529" fmla="*/ 2490 w 1012693"/>
                  <a:gd name="connsiteY7-2530" fmla="*/ 4302420 h 9608431"/>
                  <a:gd name="connsiteX8-2531" fmla="*/ 393092 w 1012693"/>
                  <a:gd name="connsiteY8-2532" fmla="*/ 2890812 h 9608431"/>
                  <a:gd name="connsiteX9-2533" fmla="*/ 27339 w 1012693"/>
                  <a:gd name="connsiteY9-2534" fmla="*/ 1710454 h 9608431"/>
                  <a:gd name="connsiteX10-2535" fmla="*/ 38015 w 1012693"/>
                  <a:gd name="connsiteY10-2536" fmla="*/ 343364 h 9608431"/>
                  <a:gd name="connsiteX11-2537" fmla="*/ 622473 w 1012693"/>
                  <a:gd name="connsiteY11-2538" fmla="*/ 0 h 9608431"/>
                  <a:gd name="connsiteX0-2539" fmla="*/ 622473 w 946599"/>
                  <a:gd name="connsiteY0-2540" fmla="*/ 0 h 9300861"/>
                  <a:gd name="connsiteX1-2541" fmla="*/ 781335 w 946599"/>
                  <a:gd name="connsiteY1-2542" fmla="*/ 2529731 h 9300861"/>
                  <a:gd name="connsiteX2-2543" fmla="*/ 476602 w 946599"/>
                  <a:gd name="connsiteY2-2544" fmla="*/ 4349207 h 9300861"/>
                  <a:gd name="connsiteX3-2545" fmla="*/ 931587 w 946599"/>
                  <a:gd name="connsiteY3-2546" fmla="*/ 5830288 h 9300861"/>
                  <a:gd name="connsiteX4-2547" fmla="*/ 435477 w 946599"/>
                  <a:gd name="connsiteY4-2548" fmla="*/ 9300861 h 9300861"/>
                  <a:gd name="connsiteX5-2549" fmla="*/ 292 w 946599"/>
                  <a:gd name="connsiteY5-2550" fmla="*/ 8484502 h 9300861"/>
                  <a:gd name="connsiteX6-2551" fmla="*/ 457036 w 946599"/>
                  <a:gd name="connsiteY6-2552" fmla="*/ 5862305 h 9300861"/>
                  <a:gd name="connsiteX7-2553" fmla="*/ 2490 w 946599"/>
                  <a:gd name="connsiteY7-2554" fmla="*/ 4302420 h 9300861"/>
                  <a:gd name="connsiteX8-2555" fmla="*/ 393092 w 946599"/>
                  <a:gd name="connsiteY8-2556" fmla="*/ 2890812 h 9300861"/>
                  <a:gd name="connsiteX9-2557" fmla="*/ 27339 w 946599"/>
                  <a:gd name="connsiteY9-2558" fmla="*/ 1710454 h 9300861"/>
                  <a:gd name="connsiteX10-2559" fmla="*/ 38015 w 946599"/>
                  <a:gd name="connsiteY10-2560" fmla="*/ 343364 h 9300861"/>
                  <a:gd name="connsiteX11-2561" fmla="*/ 622473 w 946599"/>
                  <a:gd name="connsiteY11-2562" fmla="*/ 0 h 9300861"/>
                  <a:gd name="connsiteX0-2563" fmla="*/ 622473 w 1036984"/>
                  <a:gd name="connsiteY0-2564" fmla="*/ 0 h 9300861"/>
                  <a:gd name="connsiteX1-2565" fmla="*/ 781335 w 1036984"/>
                  <a:gd name="connsiteY1-2566" fmla="*/ 2529731 h 9300861"/>
                  <a:gd name="connsiteX2-2567" fmla="*/ 476602 w 1036984"/>
                  <a:gd name="connsiteY2-2568" fmla="*/ 4349207 h 9300861"/>
                  <a:gd name="connsiteX3-2569" fmla="*/ 931587 w 1036984"/>
                  <a:gd name="connsiteY3-2570" fmla="*/ 5830288 h 9300861"/>
                  <a:gd name="connsiteX4-2571" fmla="*/ 435477 w 1036984"/>
                  <a:gd name="connsiteY4-2572" fmla="*/ 9300861 h 9300861"/>
                  <a:gd name="connsiteX5-2573" fmla="*/ 292 w 1036984"/>
                  <a:gd name="connsiteY5-2574" fmla="*/ 8484502 h 9300861"/>
                  <a:gd name="connsiteX6-2575" fmla="*/ 457036 w 1036984"/>
                  <a:gd name="connsiteY6-2576" fmla="*/ 5862305 h 9300861"/>
                  <a:gd name="connsiteX7-2577" fmla="*/ 2490 w 1036984"/>
                  <a:gd name="connsiteY7-2578" fmla="*/ 4302420 h 9300861"/>
                  <a:gd name="connsiteX8-2579" fmla="*/ 393092 w 1036984"/>
                  <a:gd name="connsiteY8-2580" fmla="*/ 2890812 h 9300861"/>
                  <a:gd name="connsiteX9-2581" fmla="*/ 27339 w 1036984"/>
                  <a:gd name="connsiteY9-2582" fmla="*/ 1710454 h 9300861"/>
                  <a:gd name="connsiteX10-2583" fmla="*/ 38015 w 1036984"/>
                  <a:gd name="connsiteY10-2584" fmla="*/ 343364 h 9300861"/>
                  <a:gd name="connsiteX11-2585" fmla="*/ 622473 w 1036984"/>
                  <a:gd name="connsiteY11-2586" fmla="*/ 0 h 9300861"/>
                  <a:gd name="connsiteX0-2587" fmla="*/ 622473 w 950400"/>
                  <a:gd name="connsiteY0-2588" fmla="*/ 0 h 9300861"/>
                  <a:gd name="connsiteX1-2589" fmla="*/ 781335 w 950400"/>
                  <a:gd name="connsiteY1-2590" fmla="*/ 2529731 h 9300861"/>
                  <a:gd name="connsiteX2-2591" fmla="*/ 476602 w 950400"/>
                  <a:gd name="connsiteY2-2592" fmla="*/ 4349207 h 9300861"/>
                  <a:gd name="connsiteX3-2593" fmla="*/ 753797 w 950400"/>
                  <a:gd name="connsiteY3-2594" fmla="*/ 5990575 h 9300861"/>
                  <a:gd name="connsiteX4-2595" fmla="*/ 435477 w 950400"/>
                  <a:gd name="connsiteY4-2596" fmla="*/ 9300861 h 9300861"/>
                  <a:gd name="connsiteX5-2597" fmla="*/ 292 w 950400"/>
                  <a:gd name="connsiteY5-2598" fmla="*/ 8484502 h 9300861"/>
                  <a:gd name="connsiteX6-2599" fmla="*/ 457036 w 950400"/>
                  <a:gd name="connsiteY6-2600" fmla="*/ 5862305 h 9300861"/>
                  <a:gd name="connsiteX7-2601" fmla="*/ 2490 w 950400"/>
                  <a:gd name="connsiteY7-2602" fmla="*/ 4302420 h 9300861"/>
                  <a:gd name="connsiteX8-2603" fmla="*/ 393092 w 950400"/>
                  <a:gd name="connsiteY8-2604" fmla="*/ 2890812 h 9300861"/>
                  <a:gd name="connsiteX9-2605" fmla="*/ 27339 w 950400"/>
                  <a:gd name="connsiteY9-2606" fmla="*/ 1710454 h 9300861"/>
                  <a:gd name="connsiteX10-2607" fmla="*/ 38015 w 950400"/>
                  <a:gd name="connsiteY10-2608" fmla="*/ 343364 h 9300861"/>
                  <a:gd name="connsiteX11-2609" fmla="*/ 622473 w 950400"/>
                  <a:gd name="connsiteY11-2610" fmla="*/ 0 h 9300861"/>
                  <a:gd name="connsiteX0-2611" fmla="*/ 622635 w 950562"/>
                  <a:gd name="connsiteY0-2612" fmla="*/ 0 h 9300861"/>
                  <a:gd name="connsiteX1-2613" fmla="*/ 781497 w 950562"/>
                  <a:gd name="connsiteY1-2614" fmla="*/ 2529731 h 9300861"/>
                  <a:gd name="connsiteX2-2615" fmla="*/ 476764 w 950562"/>
                  <a:gd name="connsiteY2-2616" fmla="*/ 4349207 h 9300861"/>
                  <a:gd name="connsiteX3-2617" fmla="*/ 753959 w 950562"/>
                  <a:gd name="connsiteY3-2618" fmla="*/ 5990575 h 9300861"/>
                  <a:gd name="connsiteX4-2619" fmla="*/ 435639 w 950562"/>
                  <a:gd name="connsiteY4-2620" fmla="*/ 9300861 h 9300861"/>
                  <a:gd name="connsiteX5-2621" fmla="*/ 454 w 950562"/>
                  <a:gd name="connsiteY5-2622" fmla="*/ 8484502 h 9300861"/>
                  <a:gd name="connsiteX6-2623" fmla="*/ 285723 w 950562"/>
                  <a:gd name="connsiteY6-2624" fmla="*/ 5756220 h 9300861"/>
                  <a:gd name="connsiteX7-2625" fmla="*/ 2652 w 950562"/>
                  <a:gd name="connsiteY7-2626" fmla="*/ 4302420 h 9300861"/>
                  <a:gd name="connsiteX8-2627" fmla="*/ 393254 w 950562"/>
                  <a:gd name="connsiteY8-2628" fmla="*/ 2890812 h 9300861"/>
                  <a:gd name="connsiteX9-2629" fmla="*/ 27501 w 950562"/>
                  <a:gd name="connsiteY9-2630" fmla="*/ 1710454 h 9300861"/>
                  <a:gd name="connsiteX10-2631" fmla="*/ 38177 w 950562"/>
                  <a:gd name="connsiteY10-2632" fmla="*/ 343364 h 9300861"/>
                  <a:gd name="connsiteX11-2633" fmla="*/ 622635 w 950562"/>
                  <a:gd name="connsiteY11-2634" fmla="*/ 0 h 9300861"/>
                  <a:gd name="connsiteX0-2635" fmla="*/ 639754 w 967681"/>
                  <a:gd name="connsiteY0-2636" fmla="*/ 0 h 9300861"/>
                  <a:gd name="connsiteX1-2637" fmla="*/ 798616 w 967681"/>
                  <a:gd name="connsiteY1-2638" fmla="*/ 2529731 h 9300861"/>
                  <a:gd name="connsiteX2-2639" fmla="*/ 493883 w 967681"/>
                  <a:gd name="connsiteY2-2640" fmla="*/ 4349207 h 9300861"/>
                  <a:gd name="connsiteX3-2641" fmla="*/ 771078 w 967681"/>
                  <a:gd name="connsiteY3-2642" fmla="*/ 5990575 h 9300861"/>
                  <a:gd name="connsiteX4-2643" fmla="*/ 452758 w 967681"/>
                  <a:gd name="connsiteY4-2644" fmla="*/ 9300861 h 9300861"/>
                  <a:gd name="connsiteX5-2645" fmla="*/ 17573 w 967681"/>
                  <a:gd name="connsiteY5-2646" fmla="*/ 8484502 h 9300861"/>
                  <a:gd name="connsiteX6-2647" fmla="*/ 302842 w 967681"/>
                  <a:gd name="connsiteY6-2648" fmla="*/ 5756220 h 9300861"/>
                  <a:gd name="connsiteX7-2649" fmla="*/ 19771 w 967681"/>
                  <a:gd name="connsiteY7-2650" fmla="*/ 4302420 h 9300861"/>
                  <a:gd name="connsiteX8-2651" fmla="*/ 410373 w 967681"/>
                  <a:gd name="connsiteY8-2652" fmla="*/ 2890812 h 9300861"/>
                  <a:gd name="connsiteX9-2653" fmla="*/ 44620 w 967681"/>
                  <a:gd name="connsiteY9-2654" fmla="*/ 1710454 h 9300861"/>
                  <a:gd name="connsiteX10-2655" fmla="*/ 55296 w 967681"/>
                  <a:gd name="connsiteY10-2656" fmla="*/ 343364 h 9300861"/>
                  <a:gd name="connsiteX11-2657" fmla="*/ 639754 w 967681"/>
                  <a:gd name="connsiteY11-2658" fmla="*/ 0 h 9300861"/>
                  <a:gd name="connsiteX0-2659" fmla="*/ 646146 w 974073"/>
                  <a:gd name="connsiteY0-2660" fmla="*/ 0 h 9300861"/>
                  <a:gd name="connsiteX1-2661" fmla="*/ 805008 w 974073"/>
                  <a:gd name="connsiteY1-2662" fmla="*/ 2529731 h 9300861"/>
                  <a:gd name="connsiteX2-2663" fmla="*/ 500275 w 974073"/>
                  <a:gd name="connsiteY2-2664" fmla="*/ 4349207 h 9300861"/>
                  <a:gd name="connsiteX3-2665" fmla="*/ 777470 w 974073"/>
                  <a:gd name="connsiteY3-2666" fmla="*/ 5990575 h 9300861"/>
                  <a:gd name="connsiteX4-2667" fmla="*/ 459150 w 974073"/>
                  <a:gd name="connsiteY4-2668" fmla="*/ 9300861 h 9300861"/>
                  <a:gd name="connsiteX5-2669" fmla="*/ 23965 w 974073"/>
                  <a:gd name="connsiteY5-2670" fmla="*/ 8484502 h 9300861"/>
                  <a:gd name="connsiteX6-2671" fmla="*/ 287667 w 974073"/>
                  <a:gd name="connsiteY6-2672" fmla="*/ 5932072 h 9300861"/>
                  <a:gd name="connsiteX7-2673" fmla="*/ 26163 w 974073"/>
                  <a:gd name="connsiteY7-2674" fmla="*/ 4302420 h 9300861"/>
                  <a:gd name="connsiteX8-2675" fmla="*/ 416765 w 974073"/>
                  <a:gd name="connsiteY8-2676" fmla="*/ 2890812 h 9300861"/>
                  <a:gd name="connsiteX9-2677" fmla="*/ 51012 w 974073"/>
                  <a:gd name="connsiteY9-2678" fmla="*/ 1710454 h 9300861"/>
                  <a:gd name="connsiteX10-2679" fmla="*/ 61688 w 974073"/>
                  <a:gd name="connsiteY10-2680" fmla="*/ 343364 h 9300861"/>
                  <a:gd name="connsiteX11-2681" fmla="*/ 646146 w 974073"/>
                  <a:gd name="connsiteY11-2682" fmla="*/ 0 h 9300861"/>
                  <a:gd name="connsiteX0-2683" fmla="*/ 680979 w 1008906"/>
                  <a:gd name="connsiteY0-2684" fmla="*/ 0 h 9300861"/>
                  <a:gd name="connsiteX1-2685" fmla="*/ 839841 w 1008906"/>
                  <a:gd name="connsiteY1-2686" fmla="*/ 2529731 h 9300861"/>
                  <a:gd name="connsiteX2-2687" fmla="*/ 535108 w 1008906"/>
                  <a:gd name="connsiteY2-2688" fmla="*/ 4349207 h 9300861"/>
                  <a:gd name="connsiteX3-2689" fmla="*/ 812303 w 1008906"/>
                  <a:gd name="connsiteY3-2690" fmla="*/ 5990575 h 9300861"/>
                  <a:gd name="connsiteX4-2691" fmla="*/ 493983 w 1008906"/>
                  <a:gd name="connsiteY4-2692" fmla="*/ 9300861 h 9300861"/>
                  <a:gd name="connsiteX5-2693" fmla="*/ 58798 w 1008906"/>
                  <a:gd name="connsiteY5-2694" fmla="*/ 8484502 h 9300861"/>
                  <a:gd name="connsiteX6-2695" fmla="*/ 322500 w 1008906"/>
                  <a:gd name="connsiteY6-2696" fmla="*/ 5932072 h 9300861"/>
                  <a:gd name="connsiteX7-2697" fmla="*/ 60996 w 1008906"/>
                  <a:gd name="connsiteY7-2698" fmla="*/ 4302420 h 9300861"/>
                  <a:gd name="connsiteX8-2699" fmla="*/ 451598 w 1008906"/>
                  <a:gd name="connsiteY8-2700" fmla="*/ 2890812 h 9300861"/>
                  <a:gd name="connsiteX9-2701" fmla="*/ 85845 w 1008906"/>
                  <a:gd name="connsiteY9-2702" fmla="*/ 1710454 h 9300861"/>
                  <a:gd name="connsiteX10-2703" fmla="*/ 0 w 1008906"/>
                  <a:gd name="connsiteY10-2704" fmla="*/ 378248 h 9300861"/>
                  <a:gd name="connsiteX11-2705" fmla="*/ 680979 w 1008906"/>
                  <a:gd name="connsiteY11-2706" fmla="*/ 0 h 9300861"/>
                  <a:gd name="connsiteX0-2707" fmla="*/ 680979 w 1008906"/>
                  <a:gd name="connsiteY0-2708" fmla="*/ 0 h 9300861"/>
                  <a:gd name="connsiteX1-2709" fmla="*/ 839841 w 1008906"/>
                  <a:gd name="connsiteY1-2710" fmla="*/ 2529731 h 9300861"/>
                  <a:gd name="connsiteX2-2711" fmla="*/ 535108 w 1008906"/>
                  <a:gd name="connsiteY2-2712" fmla="*/ 4349207 h 9300861"/>
                  <a:gd name="connsiteX3-2713" fmla="*/ 812303 w 1008906"/>
                  <a:gd name="connsiteY3-2714" fmla="*/ 5990575 h 9300861"/>
                  <a:gd name="connsiteX4-2715" fmla="*/ 493983 w 1008906"/>
                  <a:gd name="connsiteY4-2716" fmla="*/ 9300861 h 9300861"/>
                  <a:gd name="connsiteX5-2717" fmla="*/ 58798 w 1008906"/>
                  <a:gd name="connsiteY5-2718" fmla="*/ 8484502 h 9300861"/>
                  <a:gd name="connsiteX6-2719" fmla="*/ 322500 w 1008906"/>
                  <a:gd name="connsiteY6-2720" fmla="*/ 5932072 h 9300861"/>
                  <a:gd name="connsiteX7-2721" fmla="*/ 60996 w 1008906"/>
                  <a:gd name="connsiteY7-2722" fmla="*/ 4302420 h 9300861"/>
                  <a:gd name="connsiteX8-2723" fmla="*/ 451598 w 1008906"/>
                  <a:gd name="connsiteY8-2724" fmla="*/ 2890812 h 9300861"/>
                  <a:gd name="connsiteX9-2725" fmla="*/ 33771 w 1008906"/>
                  <a:gd name="connsiteY9-2726" fmla="*/ 1705266 h 9300861"/>
                  <a:gd name="connsiteX10-2727" fmla="*/ 0 w 1008906"/>
                  <a:gd name="connsiteY10-2728" fmla="*/ 378248 h 9300861"/>
                  <a:gd name="connsiteX11-2729" fmla="*/ 680979 w 1008906"/>
                  <a:gd name="connsiteY11-2730" fmla="*/ 0 h 9300861"/>
                  <a:gd name="connsiteX0-2731" fmla="*/ 680979 w 1008906"/>
                  <a:gd name="connsiteY0-2732" fmla="*/ 0 h 9300861"/>
                  <a:gd name="connsiteX1-2733" fmla="*/ 839841 w 1008906"/>
                  <a:gd name="connsiteY1-2734" fmla="*/ 2529731 h 9300861"/>
                  <a:gd name="connsiteX2-2735" fmla="*/ 535108 w 1008906"/>
                  <a:gd name="connsiteY2-2736" fmla="*/ 4349207 h 9300861"/>
                  <a:gd name="connsiteX3-2737" fmla="*/ 812303 w 1008906"/>
                  <a:gd name="connsiteY3-2738" fmla="*/ 5990575 h 9300861"/>
                  <a:gd name="connsiteX4-2739" fmla="*/ 493983 w 1008906"/>
                  <a:gd name="connsiteY4-2740" fmla="*/ 9300861 h 9300861"/>
                  <a:gd name="connsiteX5-2741" fmla="*/ 58798 w 1008906"/>
                  <a:gd name="connsiteY5-2742" fmla="*/ 8484502 h 9300861"/>
                  <a:gd name="connsiteX6-2743" fmla="*/ 322500 w 1008906"/>
                  <a:gd name="connsiteY6-2744" fmla="*/ 5932072 h 9300861"/>
                  <a:gd name="connsiteX7-2745" fmla="*/ 60996 w 1008906"/>
                  <a:gd name="connsiteY7-2746" fmla="*/ 4302420 h 9300861"/>
                  <a:gd name="connsiteX8-2747" fmla="*/ 451598 w 1008906"/>
                  <a:gd name="connsiteY8-2748" fmla="*/ 2890812 h 9300861"/>
                  <a:gd name="connsiteX9-2749" fmla="*/ 15139 w 1008906"/>
                  <a:gd name="connsiteY9-2750" fmla="*/ 1715173 h 9300861"/>
                  <a:gd name="connsiteX10-2751" fmla="*/ 0 w 1008906"/>
                  <a:gd name="connsiteY10-2752" fmla="*/ 378248 h 9300861"/>
                  <a:gd name="connsiteX11-2753" fmla="*/ 680979 w 1008906"/>
                  <a:gd name="connsiteY11-2754" fmla="*/ 0 h 9300861"/>
                  <a:gd name="connsiteX0-2755" fmla="*/ 680979 w 1008906"/>
                  <a:gd name="connsiteY0-2756" fmla="*/ 0 h 9300861"/>
                  <a:gd name="connsiteX1-2757" fmla="*/ 839841 w 1008906"/>
                  <a:gd name="connsiteY1-2758" fmla="*/ 2529731 h 9300861"/>
                  <a:gd name="connsiteX2-2759" fmla="*/ 535108 w 1008906"/>
                  <a:gd name="connsiteY2-2760" fmla="*/ 4349207 h 9300861"/>
                  <a:gd name="connsiteX3-2761" fmla="*/ 812303 w 1008906"/>
                  <a:gd name="connsiteY3-2762" fmla="*/ 5990575 h 9300861"/>
                  <a:gd name="connsiteX4-2763" fmla="*/ 493983 w 1008906"/>
                  <a:gd name="connsiteY4-2764" fmla="*/ 9300861 h 9300861"/>
                  <a:gd name="connsiteX5-2765" fmla="*/ 58798 w 1008906"/>
                  <a:gd name="connsiteY5-2766" fmla="*/ 8484502 h 9300861"/>
                  <a:gd name="connsiteX6-2767" fmla="*/ 322500 w 1008906"/>
                  <a:gd name="connsiteY6-2768" fmla="*/ 5932072 h 9300861"/>
                  <a:gd name="connsiteX7-2769" fmla="*/ 60996 w 1008906"/>
                  <a:gd name="connsiteY7-2770" fmla="*/ 4302420 h 9300861"/>
                  <a:gd name="connsiteX8-2771" fmla="*/ 451598 w 1008906"/>
                  <a:gd name="connsiteY8-2772" fmla="*/ 2890812 h 9300861"/>
                  <a:gd name="connsiteX9-2773" fmla="*/ 15139 w 1008906"/>
                  <a:gd name="connsiteY9-2774" fmla="*/ 1715173 h 9300861"/>
                  <a:gd name="connsiteX10-2775" fmla="*/ 0 w 1008906"/>
                  <a:gd name="connsiteY10-2776" fmla="*/ 378248 h 9300861"/>
                  <a:gd name="connsiteX11-2777" fmla="*/ 680979 w 1008906"/>
                  <a:gd name="connsiteY11-2778" fmla="*/ 0 h 9300861"/>
                  <a:gd name="connsiteX0-2779" fmla="*/ 680979 w 1008906"/>
                  <a:gd name="connsiteY0-2780" fmla="*/ 0 h 9300861"/>
                  <a:gd name="connsiteX1-2781" fmla="*/ 839841 w 1008906"/>
                  <a:gd name="connsiteY1-2782" fmla="*/ 2529731 h 9300861"/>
                  <a:gd name="connsiteX2-2783" fmla="*/ 535108 w 1008906"/>
                  <a:gd name="connsiteY2-2784" fmla="*/ 4349207 h 9300861"/>
                  <a:gd name="connsiteX3-2785" fmla="*/ 812303 w 1008906"/>
                  <a:gd name="connsiteY3-2786" fmla="*/ 5990575 h 9300861"/>
                  <a:gd name="connsiteX4-2787" fmla="*/ 493983 w 1008906"/>
                  <a:gd name="connsiteY4-2788" fmla="*/ 9300861 h 9300861"/>
                  <a:gd name="connsiteX5-2789" fmla="*/ 58798 w 1008906"/>
                  <a:gd name="connsiteY5-2790" fmla="*/ 8484502 h 9300861"/>
                  <a:gd name="connsiteX6-2791" fmla="*/ 322500 w 1008906"/>
                  <a:gd name="connsiteY6-2792" fmla="*/ 5932072 h 9300861"/>
                  <a:gd name="connsiteX7-2793" fmla="*/ 60996 w 1008906"/>
                  <a:gd name="connsiteY7-2794" fmla="*/ 4302420 h 9300861"/>
                  <a:gd name="connsiteX8-2795" fmla="*/ 451598 w 1008906"/>
                  <a:gd name="connsiteY8-2796" fmla="*/ 2890812 h 9300861"/>
                  <a:gd name="connsiteX9-2797" fmla="*/ 15139 w 1008906"/>
                  <a:gd name="connsiteY9-2798" fmla="*/ 1715173 h 9300861"/>
                  <a:gd name="connsiteX10-2799" fmla="*/ 0 w 1008906"/>
                  <a:gd name="connsiteY10-2800" fmla="*/ 378248 h 9300861"/>
                  <a:gd name="connsiteX11-2801" fmla="*/ 680979 w 1008906"/>
                  <a:gd name="connsiteY11-2802" fmla="*/ 0 h 9300861"/>
                  <a:gd name="connsiteX0-2803" fmla="*/ 680979 w 1008906"/>
                  <a:gd name="connsiteY0-2804" fmla="*/ 0 h 9300861"/>
                  <a:gd name="connsiteX1-2805" fmla="*/ 839841 w 1008906"/>
                  <a:gd name="connsiteY1-2806" fmla="*/ 2529731 h 9300861"/>
                  <a:gd name="connsiteX2-2807" fmla="*/ 535108 w 1008906"/>
                  <a:gd name="connsiteY2-2808" fmla="*/ 4349207 h 9300861"/>
                  <a:gd name="connsiteX3-2809" fmla="*/ 812303 w 1008906"/>
                  <a:gd name="connsiteY3-2810" fmla="*/ 5990575 h 9300861"/>
                  <a:gd name="connsiteX4-2811" fmla="*/ 493983 w 1008906"/>
                  <a:gd name="connsiteY4-2812" fmla="*/ 9300861 h 9300861"/>
                  <a:gd name="connsiteX5-2813" fmla="*/ 58798 w 1008906"/>
                  <a:gd name="connsiteY5-2814" fmla="*/ 8484502 h 9300861"/>
                  <a:gd name="connsiteX6-2815" fmla="*/ 322500 w 1008906"/>
                  <a:gd name="connsiteY6-2816" fmla="*/ 5932072 h 9300861"/>
                  <a:gd name="connsiteX7-2817" fmla="*/ 60996 w 1008906"/>
                  <a:gd name="connsiteY7-2818" fmla="*/ 4302420 h 9300861"/>
                  <a:gd name="connsiteX8-2819" fmla="*/ 451598 w 1008906"/>
                  <a:gd name="connsiteY8-2820" fmla="*/ 2890812 h 9300861"/>
                  <a:gd name="connsiteX9-2821" fmla="*/ 15139 w 1008906"/>
                  <a:gd name="connsiteY9-2822" fmla="*/ 1715173 h 9300861"/>
                  <a:gd name="connsiteX10-2823" fmla="*/ 0 w 1008906"/>
                  <a:gd name="connsiteY10-2824" fmla="*/ 378248 h 9300861"/>
                  <a:gd name="connsiteX11-2825" fmla="*/ 680979 w 1008906"/>
                  <a:gd name="connsiteY11-2826" fmla="*/ 0 h 9300861"/>
                  <a:gd name="connsiteX0-2827" fmla="*/ 680979 w 1010960"/>
                  <a:gd name="connsiteY0-2828" fmla="*/ 0 h 9300861"/>
                  <a:gd name="connsiteX1-2829" fmla="*/ 839841 w 1010960"/>
                  <a:gd name="connsiteY1-2830" fmla="*/ 2529731 h 9300861"/>
                  <a:gd name="connsiteX2-2831" fmla="*/ 535108 w 1010960"/>
                  <a:gd name="connsiteY2-2832" fmla="*/ 4349207 h 9300861"/>
                  <a:gd name="connsiteX3-2833" fmla="*/ 812303 w 1010960"/>
                  <a:gd name="connsiteY3-2834" fmla="*/ 5990575 h 9300861"/>
                  <a:gd name="connsiteX4-2835" fmla="*/ 493983 w 1010960"/>
                  <a:gd name="connsiteY4-2836" fmla="*/ 9300861 h 9300861"/>
                  <a:gd name="connsiteX5-2837" fmla="*/ 58798 w 1010960"/>
                  <a:gd name="connsiteY5-2838" fmla="*/ 8484502 h 9300861"/>
                  <a:gd name="connsiteX6-2839" fmla="*/ 322500 w 1010960"/>
                  <a:gd name="connsiteY6-2840" fmla="*/ 5932072 h 9300861"/>
                  <a:gd name="connsiteX7-2841" fmla="*/ 60996 w 1010960"/>
                  <a:gd name="connsiteY7-2842" fmla="*/ 4302420 h 9300861"/>
                  <a:gd name="connsiteX8-2843" fmla="*/ 451598 w 1010960"/>
                  <a:gd name="connsiteY8-2844" fmla="*/ 2890812 h 9300861"/>
                  <a:gd name="connsiteX9-2845" fmla="*/ 15139 w 1010960"/>
                  <a:gd name="connsiteY9-2846" fmla="*/ 1715173 h 9300861"/>
                  <a:gd name="connsiteX10-2847" fmla="*/ 0 w 1010960"/>
                  <a:gd name="connsiteY10-2848" fmla="*/ 378248 h 9300861"/>
                  <a:gd name="connsiteX11-2849" fmla="*/ 680979 w 1010960"/>
                  <a:gd name="connsiteY11-2850" fmla="*/ 0 h 93008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0960" h="9300861">
                    <a:moveTo>
                      <a:pt x="680979" y="0"/>
                    </a:moveTo>
                    <a:cubicBezTo>
                      <a:pt x="776241" y="716797"/>
                      <a:pt x="179485" y="1878452"/>
                      <a:pt x="839841" y="2529731"/>
                    </a:cubicBezTo>
                    <a:cubicBezTo>
                      <a:pt x="1356225" y="3039017"/>
                      <a:pt x="539698" y="3772400"/>
                      <a:pt x="535108" y="4349207"/>
                    </a:cubicBezTo>
                    <a:cubicBezTo>
                      <a:pt x="530518" y="4926014"/>
                      <a:pt x="1203306" y="5207620"/>
                      <a:pt x="812303" y="5990575"/>
                    </a:cubicBezTo>
                    <a:cubicBezTo>
                      <a:pt x="421300" y="6773530"/>
                      <a:pt x="585549" y="8780006"/>
                      <a:pt x="493983" y="9300861"/>
                    </a:cubicBezTo>
                    <a:lnTo>
                      <a:pt x="58798" y="8484502"/>
                    </a:lnTo>
                    <a:cubicBezTo>
                      <a:pt x="45137" y="7827432"/>
                      <a:pt x="-62015" y="6586765"/>
                      <a:pt x="322500" y="5932072"/>
                    </a:cubicBezTo>
                    <a:cubicBezTo>
                      <a:pt x="707015" y="5277379"/>
                      <a:pt x="118144" y="5055144"/>
                      <a:pt x="60996" y="4302420"/>
                    </a:cubicBezTo>
                    <a:cubicBezTo>
                      <a:pt x="145065" y="3589070"/>
                      <a:pt x="493379" y="3523747"/>
                      <a:pt x="451598" y="2890812"/>
                    </a:cubicBezTo>
                    <a:cubicBezTo>
                      <a:pt x="326110" y="2285948"/>
                      <a:pt x="-4508" y="2586515"/>
                      <a:pt x="15139" y="1715173"/>
                    </a:cubicBezTo>
                    <a:cubicBezTo>
                      <a:pt x="33682" y="1189441"/>
                      <a:pt x="21227" y="863063"/>
                      <a:pt x="0" y="378248"/>
                    </a:cubicBezTo>
                    <a:lnTo>
                      <a:pt x="680979" y="0"/>
                    </a:lnTo>
                    <a:close/>
                  </a:path>
                </a:pathLst>
              </a:custGeom>
              <a:solidFill>
                <a:srgbClr val="519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7880000">
                <a:off x="1074074" y="1462445"/>
                <a:ext cx="4330963" cy="9337941"/>
              </a:xfrm>
              <a:custGeom>
                <a:avLst/>
                <a:gdLst>
                  <a:gd name="connsiteX0" fmla="*/ 3683040 w 4330963"/>
                  <a:gd name="connsiteY0" fmla="*/ 2642872 h 9337941"/>
                  <a:gd name="connsiteX1" fmla="*/ 3377403 w 4330963"/>
                  <a:gd name="connsiteY1" fmla="*/ 2190102 h 9337941"/>
                  <a:gd name="connsiteX2" fmla="*/ 3376760 w 4330963"/>
                  <a:gd name="connsiteY2" fmla="*/ 2187328 h 9337941"/>
                  <a:gd name="connsiteX3" fmla="*/ 3385171 w 4330963"/>
                  <a:gd name="connsiteY3" fmla="*/ 6900016 h 9337941"/>
                  <a:gd name="connsiteX4" fmla="*/ 3386488 w 4330963"/>
                  <a:gd name="connsiteY4" fmla="*/ 6881458 h 9337941"/>
                  <a:gd name="connsiteX5" fmla="*/ 3642503 w 4330963"/>
                  <a:gd name="connsiteY5" fmla="*/ 5955722 h 9337941"/>
                  <a:gd name="connsiteX6" fmla="*/ 3380999 w 4330963"/>
                  <a:gd name="connsiteY6" fmla="*/ 4319573 h 9337941"/>
                  <a:gd name="connsiteX7" fmla="*/ 3771601 w 4330963"/>
                  <a:gd name="connsiteY7" fmla="*/ 2902337 h 9337941"/>
                  <a:gd name="connsiteX8" fmla="*/ 3683040 w 4330963"/>
                  <a:gd name="connsiteY8" fmla="*/ 2642872 h 9337941"/>
                  <a:gd name="connsiteX9" fmla="*/ 4000982 w 4330963"/>
                  <a:gd name="connsiteY9" fmla="*/ 0 h 9337941"/>
                  <a:gd name="connsiteX10" fmla="*/ 4159844 w 4330963"/>
                  <a:gd name="connsiteY10" fmla="*/ 2539816 h 9337941"/>
                  <a:gd name="connsiteX11" fmla="*/ 3855111 w 4330963"/>
                  <a:gd name="connsiteY11" fmla="*/ 4366546 h 9337941"/>
                  <a:gd name="connsiteX12" fmla="*/ 4132306 w 4330963"/>
                  <a:gd name="connsiteY12" fmla="*/ 6014458 h 9337941"/>
                  <a:gd name="connsiteX13" fmla="*/ 3813986 w 4330963"/>
                  <a:gd name="connsiteY13" fmla="*/ 9337941 h 9337941"/>
                  <a:gd name="connsiteX14" fmla="*/ 3378801 w 4330963"/>
                  <a:gd name="connsiteY14" fmla="*/ 8518327 h 9337941"/>
                  <a:gd name="connsiteX15" fmla="*/ 3378422 w 4330963"/>
                  <a:gd name="connsiteY15" fmla="*/ 8505961 h 9337941"/>
                  <a:gd name="connsiteX16" fmla="*/ 0 w 4330963"/>
                  <a:gd name="connsiteY16" fmla="*/ 2152073 h 9337941"/>
                  <a:gd name="connsiteX17" fmla="*/ 3320179 w 4330963"/>
                  <a:gd name="connsiteY17" fmla="*/ 383872 h 9337941"/>
                  <a:gd name="connsiteX18" fmla="*/ 3320003 w 4330963"/>
                  <a:gd name="connsiteY18" fmla="*/ 379756 h 93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0963" h="9337941">
                    <a:moveTo>
                      <a:pt x="3683040" y="2642872"/>
                    </a:moveTo>
                    <a:cubicBezTo>
                      <a:pt x="3580167" y="2451786"/>
                      <a:pt x="3445338" y="2424595"/>
                      <a:pt x="3377403" y="2190102"/>
                    </a:cubicBezTo>
                    <a:lnTo>
                      <a:pt x="3376760" y="2187328"/>
                    </a:lnTo>
                    <a:lnTo>
                      <a:pt x="3385171" y="6900016"/>
                    </a:lnTo>
                    <a:lnTo>
                      <a:pt x="3386488" y="6881458"/>
                    </a:lnTo>
                    <a:cubicBezTo>
                      <a:pt x="3423257" y="6531430"/>
                      <a:pt x="3498310" y="6202211"/>
                      <a:pt x="3642503" y="5955722"/>
                    </a:cubicBezTo>
                    <a:cubicBezTo>
                      <a:pt x="4027018" y="5298418"/>
                      <a:pt x="3438147" y="5075297"/>
                      <a:pt x="3380999" y="4319573"/>
                    </a:cubicBezTo>
                    <a:cubicBezTo>
                      <a:pt x="3465068" y="3603379"/>
                      <a:pt x="3813382" y="3537795"/>
                      <a:pt x="3771601" y="2902337"/>
                    </a:cubicBezTo>
                    <a:cubicBezTo>
                      <a:pt x="3748072" y="2788473"/>
                      <a:pt x="3717331" y="2706567"/>
                      <a:pt x="3683040" y="2642872"/>
                    </a:cubicBezTo>
                    <a:close/>
                    <a:moveTo>
                      <a:pt x="4000982" y="0"/>
                    </a:moveTo>
                    <a:cubicBezTo>
                      <a:pt x="4096244" y="719655"/>
                      <a:pt x="3499488" y="1885941"/>
                      <a:pt x="4159844" y="2539816"/>
                    </a:cubicBezTo>
                    <a:cubicBezTo>
                      <a:pt x="4676228" y="3051133"/>
                      <a:pt x="3859701" y="3787440"/>
                      <a:pt x="3855111" y="4366546"/>
                    </a:cubicBezTo>
                    <a:cubicBezTo>
                      <a:pt x="3850521" y="4945653"/>
                      <a:pt x="4523309" y="5228382"/>
                      <a:pt x="4132306" y="6014458"/>
                    </a:cubicBezTo>
                    <a:cubicBezTo>
                      <a:pt x="3741303" y="6800534"/>
                      <a:pt x="3905552" y="8815009"/>
                      <a:pt x="3813986" y="9337941"/>
                    </a:cubicBezTo>
                    <a:lnTo>
                      <a:pt x="3378801" y="8518327"/>
                    </a:lnTo>
                    <a:lnTo>
                      <a:pt x="3378422" y="8505961"/>
                    </a:lnTo>
                    <a:lnTo>
                      <a:pt x="0" y="2152073"/>
                    </a:lnTo>
                    <a:lnTo>
                      <a:pt x="3320179" y="383872"/>
                    </a:lnTo>
                    <a:lnTo>
                      <a:pt x="3320003" y="379756"/>
                    </a:lnTo>
                    <a:close/>
                  </a:path>
                </a:pathLst>
              </a:custGeom>
              <a:gradFill>
                <a:gsLst>
                  <a:gs pos="0">
                    <a:srgbClr val="5C56AC"/>
                  </a:gs>
                  <a:gs pos="63000">
                    <a:srgbClr val="3F35AC"/>
                  </a:gs>
                  <a:gs pos="48000">
                    <a:srgbClr val="4456C9"/>
                  </a:gs>
                  <a:gs pos="31000">
                    <a:srgbClr val="3F35AC"/>
                  </a:gs>
                  <a:gs pos="100000">
                    <a:srgbClr val="5D56AD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-343304" y="2683565"/>
              <a:ext cx="7647654" cy="3856383"/>
              <a:chOff x="-442358" y="957490"/>
              <a:chExt cx="10810701" cy="5451372"/>
            </a:xfrm>
          </p:grpSpPr>
          <p:sp>
            <p:nvSpPr>
              <p:cNvPr id="13" name="任意多边形 24"/>
              <p:cNvSpPr/>
              <p:nvPr/>
            </p:nvSpPr>
            <p:spPr>
              <a:xfrm rot="17880000">
                <a:off x="7954744" y="3995262"/>
                <a:ext cx="583094" cy="4244105"/>
              </a:xfrm>
              <a:custGeom>
                <a:avLst/>
                <a:gdLst>
                  <a:gd name="connsiteX0" fmla="*/ 0 w 972"/>
                  <a:gd name="connsiteY0" fmla="*/ 519 h 19330"/>
                  <a:gd name="connsiteX1" fmla="*/ 972 w 972"/>
                  <a:gd name="connsiteY1" fmla="*/ 0 h 19330"/>
                  <a:gd name="connsiteX2" fmla="*/ 964 w 972"/>
                  <a:gd name="connsiteY2" fmla="*/ 19330 h 19330"/>
                  <a:gd name="connsiteX3" fmla="*/ 7 w 972"/>
                  <a:gd name="connsiteY3" fmla="*/ 17559 h 19330"/>
                  <a:gd name="connsiteX4" fmla="*/ 0 w 972"/>
                  <a:gd name="connsiteY4" fmla="*/ 519 h 19330"/>
                  <a:gd name="connsiteX0-1" fmla="*/ 0 w 9966"/>
                  <a:gd name="connsiteY0-2" fmla="*/ 0 h 9732"/>
                  <a:gd name="connsiteX1-3" fmla="*/ 9966 w 9966"/>
                  <a:gd name="connsiteY1-4" fmla="*/ 1025 h 9732"/>
                  <a:gd name="connsiteX2-5" fmla="*/ 9918 w 9966"/>
                  <a:gd name="connsiteY2-6" fmla="*/ 9732 h 9732"/>
                  <a:gd name="connsiteX3-7" fmla="*/ 72 w 9966"/>
                  <a:gd name="connsiteY3-8" fmla="*/ 8816 h 9732"/>
                  <a:gd name="connsiteX4-9" fmla="*/ 0 w 9966"/>
                  <a:gd name="connsiteY4-10" fmla="*/ 0 h 9732"/>
                  <a:gd name="connsiteX0-11" fmla="*/ 0 w 9995"/>
                  <a:gd name="connsiteY0-12" fmla="*/ 0 h 9973"/>
                  <a:gd name="connsiteX1-13" fmla="*/ 9995 w 9995"/>
                  <a:gd name="connsiteY1-14" fmla="*/ 1026 h 9973"/>
                  <a:gd name="connsiteX2-15" fmla="*/ 9947 w 9995"/>
                  <a:gd name="connsiteY2-16" fmla="*/ 9973 h 9973"/>
                  <a:gd name="connsiteX3-17" fmla="*/ 67 w 9995"/>
                  <a:gd name="connsiteY3-18" fmla="*/ 9032 h 9973"/>
                  <a:gd name="connsiteX4-19" fmla="*/ 0 w 9995"/>
                  <a:gd name="connsiteY4-20" fmla="*/ 0 h 9973"/>
                  <a:gd name="connsiteX0-21" fmla="*/ 0 w 10000"/>
                  <a:gd name="connsiteY0-22" fmla="*/ 0 h 10000"/>
                  <a:gd name="connsiteX1-23" fmla="*/ 10000 w 10000"/>
                  <a:gd name="connsiteY1-24" fmla="*/ 1029 h 10000"/>
                  <a:gd name="connsiteX2-25" fmla="*/ 9952 w 10000"/>
                  <a:gd name="connsiteY2-26" fmla="*/ 10000 h 10000"/>
                  <a:gd name="connsiteX3-27" fmla="*/ 119 w 10000"/>
                  <a:gd name="connsiteY3-28" fmla="*/ 7542 h 10000"/>
                  <a:gd name="connsiteX4-29" fmla="*/ 0 w 10000"/>
                  <a:gd name="connsiteY4-30" fmla="*/ 0 h 10000"/>
                  <a:gd name="connsiteX0-31" fmla="*/ 0 w 10000"/>
                  <a:gd name="connsiteY0-32" fmla="*/ 0 h 9995"/>
                  <a:gd name="connsiteX1-33" fmla="*/ 10000 w 10000"/>
                  <a:gd name="connsiteY1-34" fmla="*/ 1029 h 9995"/>
                  <a:gd name="connsiteX2-35" fmla="*/ 9842 w 10000"/>
                  <a:gd name="connsiteY2-36" fmla="*/ 9995 h 9995"/>
                  <a:gd name="connsiteX3-37" fmla="*/ 119 w 10000"/>
                  <a:gd name="connsiteY3-38" fmla="*/ 7542 h 9995"/>
                  <a:gd name="connsiteX4-39" fmla="*/ 0 w 10000"/>
                  <a:gd name="connsiteY4-40" fmla="*/ 0 h 9995"/>
                  <a:gd name="connsiteX0-41" fmla="*/ 0 w 10000"/>
                  <a:gd name="connsiteY0-42" fmla="*/ 0 h 10025"/>
                  <a:gd name="connsiteX1-43" fmla="*/ 10000 w 10000"/>
                  <a:gd name="connsiteY1-44" fmla="*/ 1030 h 10025"/>
                  <a:gd name="connsiteX2-45" fmla="*/ 9847 w 10000"/>
                  <a:gd name="connsiteY2-46" fmla="*/ 10025 h 10025"/>
                  <a:gd name="connsiteX3-47" fmla="*/ 119 w 10000"/>
                  <a:gd name="connsiteY3-48" fmla="*/ 7546 h 10025"/>
                  <a:gd name="connsiteX4-49" fmla="*/ 0 w 10000"/>
                  <a:gd name="connsiteY4-50" fmla="*/ 0 h 10025"/>
                  <a:gd name="connsiteX0-51" fmla="*/ 0 w 10000"/>
                  <a:gd name="connsiteY0-52" fmla="*/ 0 h 10040"/>
                  <a:gd name="connsiteX1-53" fmla="*/ 10000 w 10000"/>
                  <a:gd name="connsiteY1-54" fmla="*/ 1030 h 10040"/>
                  <a:gd name="connsiteX2-55" fmla="*/ 9813 w 10000"/>
                  <a:gd name="connsiteY2-56" fmla="*/ 10040 h 10040"/>
                  <a:gd name="connsiteX3-57" fmla="*/ 119 w 10000"/>
                  <a:gd name="connsiteY3-58" fmla="*/ 7546 h 10040"/>
                  <a:gd name="connsiteX4-59" fmla="*/ 0 w 10000"/>
                  <a:gd name="connsiteY4-60" fmla="*/ 0 h 100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40">
                    <a:moveTo>
                      <a:pt x="0" y="0"/>
                    </a:moveTo>
                    <a:lnTo>
                      <a:pt x="10000" y="1030"/>
                    </a:lnTo>
                    <a:cubicBezTo>
                      <a:pt x="9984" y="4021"/>
                      <a:pt x="9829" y="7049"/>
                      <a:pt x="9813" y="10040"/>
                    </a:cubicBezTo>
                    <a:lnTo>
                      <a:pt x="119" y="7546"/>
                    </a:lnTo>
                    <a:cubicBezTo>
                      <a:pt x="95" y="4516"/>
                      <a:pt x="24" y="3030"/>
                      <a:pt x="0" y="0"/>
                    </a:cubicBezTo>
                    <a:close/>
                  </a:path>
                </a:pathLst>
              </a:custGeom>
              <a:solidFill>
                <a:srgbClr val="F84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442358" y="957490"/>
                <a:ext cx="7912053" cy="4410742"/>
                <a:chOff x="-428467" y="834875"/>
                <a:chExt cx="7931434" cy="4410742"/>
              </a:xfrm>
            </p:grpSpPr>
            <p:sp>
              <p:nvSpPr>
                <p:cNvPr id="15" name="矩形 1"/>
                <p:cNvSpPr/>
                <p:nvPr/>
              </p:nvSpPr>
              <p:spPr>
                <a:xfrm>
                  <a:off x="6429" y="834875"/>
                  <a:ext cx="6272776" cy="4410742"/>
                </a:xfrm>
                <a:custGeom>
                  <a:avLst/>
                  <a:gdLst>
                    <a:gd name="connsiteX0" fmla="*/ 0 w 6350231"/>
                    <a:gd name="connsiteY0" fmla="*/ 0 h 3996353"/>
                    <a:gd name="connsiteX1" fmla="*/ 6350231 w 6350231"/>
                    <a:gd name="connsiteY1" fmla="*/ 0 h 3996353"/>
                    <a:gd name="connsiteX2" fmla="*/ 6350231 w 6350231"/>
                    <a:gd name="connsiteY2" fmla="*/ 3996353 h 3996353"/>
                    <a:gd name="connsiteX3" fmla="*/ 0 w 6350231"/>
                    <a:gd name="connsiteY3" fmla="*/ 3996353 h 3996353"/>
                    <a:gd name="connsiteX4" fmla="*/ 0 w 6350231"/>
                    <a:gd name="connsiteY4" fmla="*/ 0 h 3996353"/>
                    <a:gd name="connsiteX0-1" fmla="*/ 21771 w 6350231"/>
                    <a:gd name="connsiteY0-2" fmla="*/ 0 h 4061668"/>
                    <a:gd name="connsiteX1-3" fmla="*/ 6350231 w 6350231"/>
                    <a:gd name="connsiteY1-4" fmla="*/ 65315 h 4061668"/>
                    <a:gd name="connsiteX2-5" fmla="*/ 6350231 w 6350231"/>
                    <a:gd name="connsiteY2-6" fmla="*/ 4061668 h 4061668"/>
                    <a:gd name="connsiteX3-7" fmla="*/ 0 w 6350231"/>
                    <a:gd name="connsiteY3-8" fmla="*/ 4061668 h 4061668"/>
                    <a:gd name="connsiteX4-9" fmla="*/ 21771 w 6350231"/>
                    <a:gd name="connsiteY4-10" fmla="*/ 0 h 4061668"/>
                    <a:gd name="connsiteX0-11" fmla="*/ 21771 w 6350231"/>
                    <a:gd name="connsiteY0-12" fmla="*/ 0 h 4061668"/>
                    <a:gd name="connsiteX1-13" fmla="*/ 6176060 w 6350231"/>
                    <a:gd name="connsiteY1-14" fmla="*/ 3418115 h 4061668"/>
                    <a:gd name="connsiteX2-15" fmla="*/ 6350231 w 6350231"/>
                    <a:gd name="connsiteY2-16" fmla="*/ 4061668 h 4061668"/>
                    <a:gd name="connsiteX3-17" fmla="*/ 0 w 6350231"/>
                    <a:gd name="connsiteY3-18" fmla="*/ 4061668 h 4061668"/>
                    <a:gd name="connsiteX4-19" fmla="*/ 21771 w 6350231"/>
                    <a:gd name="connsiteY4-20" fmla="*/ 0 h 4061668"/>
                    <a:gd name="connsiteX0-21" fmla="*/ 21771 w 6350231"/>
                    <a:gd name="connsiteY0-22" fmla="*/ 0 h 4061668"/>
                    <a:gd name="connsiteX1-23" fmla="*/ 6176060 w 6350231"/>
                    <a:gd name="connsiteY1-24" fmla="*/ 3418115 h 4061668"/>
                    <a:gd name="connsiteX2-25" fmla="*/ 6350231 w 6350231"/>
                    <a:gd name="connsiteY2-26" fmla="*/ 4061668 h 4061668"/>
                    <a:gd name="connsiteX3-27" fmla="*/ 0 w 6350231"/>
                    <a:gd name="connsiteY3-28" fmla="*/ 4061668 h 4061668"/>
                    <a:gd name="connsiteX4-29" fmla="*/ 21771 w 6350231"/>
                    <a:gd name="connsiteY4-30" fmla="*/ 0 h 4061668"/>
                    <a:gd name="connsiteX0-31" fmla="*/ 21771 w 6350231"/>
                    <a:gd name="connsiteY0-32" fmla="*/ 0 h 4061668"/>
                    <a:gd name="connsiteX1-33" fmla="*/ 4020688 w 6350231"/>
                    <a:gd name="connsiteY1-34" fmla="*/ 1371601 h 4061668"/>
                    <a:gd name="connsiteX2-35" fmla="*/ 6350231 w 6350231"/>
                    <a:gd name="connsiteY2-36" fmla="*/ 4061668 h 4061668"/>
                    <a:gd name="connsiteX3-37" fmla="*/ 0 w 6350231"/>
                    <a:gd name="connsiteY3-38" fmla="*/ 4061668 h 4061668"/>
                    <a:gd name="connsiteX4-39" fmla="*/ 21771 w 6350231"/>
                    <a:gd name="connsiteY4-40" fmla="*/ 0 h 4061668"/>
                    <a:gd name="connsiteX0-41" fmla="*/ 21771 w 6350231"/>
                    <a:gd name="connsiteY0-42" fmla="*/ 0 h 4061668"/>
                    <a:gd name="connsiteX1-43" fmla="*/ 4020688 w 6350231"/>
                    <a:gd name="connsiteY1-44" fmla="*/ 1371601 h 4061668"/>
                    <a:gd name="connsiteX2-45" fmla="*/ 6350231 w 6350231"/>
                    <a:gd name="connsiteY2-46" fmla="*/ 4061668 h 4061668"/>
                    <a:gd name="connsiteX3-47" fmla="*/ 0 w 6350231"/>
                    <a:gd name="connsiteY3-48" fmla="*/ 4061668 h 4061668"/>
                    <a:gd name="connsiteX4-49" fmla="*/ 21771 w 6350231"/>
                    <a:gd name="connsiteY4-50" fmla="*/ 0 h 4061668"/>
                    <a:gd name="connsiteX0-51" fmla="*/ 21771 w 6350231"/>
                    <a:gd name="connsiteY0-52" fmla="*/ 0 h 4061668"/>
                    <a:gd name="connsiteX1-53" fmla="*/ 4020688 w 6350231"/>
                    <a:gd name="connsiteY1-54" fmla="*/ 1371601 h 4061668"/>
                    <a:gd name="connsiteX2-55" fmla="*/ 6228534 w 6350231"/>
                    <a:gd name="connsiteY2-56" fmla="*/ 3548744 h 4061668"/>
                    <a:gd name="connsiteX3-57" fmla="*/ 6350231 w 6350231"/>
                    <a:gd name="connsiteY3-58" fmla="*/ 4061668 h 4061668"/>
                    <a:gd name="connsiteX4-59" fmla="*/ 0 w 6350231"/>
                    <a:gd name="connsiteY4-60" fmla="*/ 4061668 h 4061668"/>
                    <a:gd name="connsiteX5" fmla="*/ 21771 w 6350231"/>
                    <a:gd name="connsiteY5" fmla="*/ 0 h 4061668"/>
                    <a:gd name="connsiteX0-61" fmla="*/ 21771 w 6241374"/>
                    <a:gd name="connsiteY0-62" fmla="*/ 0 h 4410011"/>
                    <a:gd name="connsiteX1-63" fmla="*/ 4020688 w 6241374"/>
                    <a:gd name="connsiteY1-64" fmla="*/ 1371601 h 4410011"/>
                    <a:gd name="connsiteX2-65" fmla="*/ 6228534 w 6241374"/>
                    <a:gd name="connsiteY2-66" fmla="*/ 3548744 h 4410011"/>
                    <a:gd name="connsiteX3-67" fmla="*/ 6241374 w 6241374"/>
                    <a:gd name="connsiteY3-68" fmla="*/ 4410011 h 4410011"/>
                    <a:gd name="connsiteX4-69" fmla="*/ 0 w 6241374"/>
                    <a:gd name="connsiteY4-70" fmla="*/ 4061668 h 4410011"/>
                    <a:gd name="connsiteX5-71" fmla="*/ 21771 w 6241374"/>
                    <a:gd name="connsiteY5-72" fmla="*/ 0 h 4410011"/>
                    <a:gd name="connsiteX0-73" fmla="*/ 21771 w 6241374"/>
                    <a:gd name="connsiteY0-74" fmla="*/ 0 h 4410011"/>
                    <a:gd name="connsiteX1-75" fmla="*/ 4020688 w 6241374"/>
                    <a:gd name="connsiteY1-76" fmla="*/ 1371601 h 4410011"/>
                    <a:gd name="connsiteX2-77" fmla="*/ 6228534 w 6241374"/>
                    <a:gd name="connsiteY2-78" fmla="*/ 3548744 h 4410011"/>
                    <a:gd name="connsiteX3-79" fmla="*/ 6241374 w 6241374"/>
                    <a:gd name="connsiteY3-80" fmla="*/ 4410011 h 4410011"/>
                    <a:gd name="connsiteX4-81" fmla="*/ 0 w 6241374"/>
                    <a:gd name="connsiteY4-82" fmla="*/ 1623268 h 4410011"/>
                    <a:gd name="connsiteX5-83" fmla="*/ 21771 w 6241374"/>
                    <a:gd name="connsiteY5-84" fmla="*/ 0 h 4410011"/>
                    <a:gd name="connsiteX0-85" fmla="*/ 21771 w 6241374"/>
                    <a:gd name="connsiteY0-86" fmla="*/ 0 h 4410011"/>
                    <a:gd name="connsiteX1-87" fmla="*/ 4020688 w 6241374"/>
                    <a:gd name="connsiteY1-88" fmla="*/ 1371601 h 4410011"/>
                    <a:gd name="connsiteX2-89" fmla="*/ 6228534 w 6241374"/>
                    <a:gd name="connsiteY2-90" fmla="*/ 3548744 h 4410011"/>
                    <a:gd name="connsiteX3-91" fmla="*/ 6241374 w 6241374"/>
                    <a:gd name="connsiteY3-92" fmla="*/ 4410011 h 4410011"/>
                    <a:gd name="connsiteX4-93" fmla="*/ 0 w 6241374"/>
                    <a:gd name="connsiteY4-94" fmla="*/ 1623268 h 4410011"/>
                    <a:gd name="connsiteX5-95" fmla="*/ 21771 w 6241374"/>
                    <a:gd name="connsiteY5-96" fmla="*/ 0 h 4410011"/>
                    <a:gd name="connsiteX0-97" fmla="*/ 21771 w 6241374"/>
                    <a:gd name="connsiteY0-98" fmla="*/ 1543 h 4411554"/>
                    <a:gd name="connsiteX1-99" fmla="*/ 4020688 w 6241374"/>
                    <a:gd name="connsiteY1-100" fmla="*/ 1373144 h 4411554"/>
                    <a:gd name="connsiteX2-101" fmla="*/ 6228534 w 6241374"/>
                    <a:gd name="connsiteY2-102" fmla="*/ 3550287 h 4411554"/>
                    <a:gd name="connsiteX3-103" fmla="*/ 6241374 w 6241374"/>
                    <a:gd name="connsiteY3-104" fmla="*/ 4411554 h 4411554"/>
                    <a:gd name="connsiteX4-105" fmla="*/ 0 w 6241374"/>
                    <a:gd name="connsiteY4-106" fmla="*/ 1624811 h 4411554"/>
                    <a:gd name="connsiteX5-107" fmla="*/ 21771 w 6241374"/>
                    <a:gd name="connsiteY5-108" fmla="*/ 1543 h 4411554"/>
                    <a:gd name="connsiteX0-109" fmla="*/ 21771 w 6241374"/>
                    <a:gd name="connsiteY0-110" fmla="*/ 1139 h 4411150"/>
                    <a:gd name="connsiteX1-111" fmla="*/ 4412574 w 6241374"/>
                    <a:gd name="connsiteY1-112" fmla="*/ 1677540 h 4411150"/>
                    <a:gd name="connsiteX2-113" fmla="*/ 6228534 w 6241374"/>
                    <a:gd name="connsiteY2-114" fmla="*/ 3549883 h 4411150"/>
                    <a:gd name="connsiteX3-115" fmla="*/ 6241374 w 6241374"/>
                    <a:gd name="connsiteY3-116" fmla="*/ 4411150 h 4411150"/>
                    <a:gd name="connsiteX4-117" fmla="*/ 0 w 6241374"/>
                    <a:gd name="connsiteY4-118" fmla="*/ 1624407 h 4411150"/>
                    <a:gd name="connsiteX5-119" fmla="*/ 21771 w 6241374"/>
                    <a:gd name="connsiteY5-120" fmla="*/ 1139 h 4411150"/>
                    <a:gd name="connsiteX0-121" fmla="*/ 21771 w 6241374"/>
                    <a:gd name="connsiteY0-122" fmla="*/ 1008 h 4411019"/>
                    <a:gd name="connsiteX1-123" fmla="*/ 4412574 w 6241374"/>
                    <a:gd name="connsiteY1-124" fmla="*/ 1677409 h 4411019"/>
                    <a:gd name="connsiteX2-125" fmla="*/ 6228534 w 6241374"/>
                    <a:gd name="connsiteY2-126" fmla="*/ 3549752 h 4411019"/>
                    <a:gd name="connsiteX3-127" fmla="*/ 6241374 w 6241374"/>
                    <a:gd name="connsiteY3-128" fmla="*/ 4411019 h 4411019"/>
                    <a:gd name="connsiteX4-129" fmla="*/ 0 w 6241374"/>
                    <a:gd name="connsiteY4-130" fmla="*/ 1624276 h 4411019"/>
                    <a:gd name="connsiteX5-131" fmla="*/ 21771 w 6241374"/>
                    <a:gd name="connsiteY5-132" fmla="*/ 1008 h 4411019"/>
                    <a:gd name="connsiteX0-133" fmla="*/ 21771 w 6241374"/>
                    <a:gd name="connsiteY0-134" fmla="*/ 904 h 4410915"/>
                    <a:gd name="connsiteX1-135" fmla="*/ 4412574 w 6241374"/>
                    <a:gd name="connsiteY1-136" fmla="*/ 1677305 h 4410915"/>
                    <a:gd name="connsiteX2-137" fmla="*/ 6228534 w 6241374"/>
                    <a:gd name="connsiteY2-138" fmla="*/ 3549648 h 4410915"/>
                    <a:gd name="connsiteX3-139" fmla="*/ 6241374 w 6241374"/>
                    <a:gd name="connsiteY3-140" fmla="*/ 4410915 h 4410915"/>
                    <a:gd name="connsiteX4-141" fmla="*/ 0 w 6241374"/>
                    <a:gd name="connsiteY4-142" fmla="*/ 1624172 h 4410915"/>
                    <a:gd name="connsiteX5-143" fmla="*/ 21771 w 6241374"/>
                    <a:gd name="connsiteY5-144" fmla="*/ 904 h 4410915"/>
                    <a:gd name="connsiteX0-145" fmla="*/ 21771 w 6241374"/>
                    <a:gd name="connsiteY0-146" fmla="*/ 1092 h 4411103"/>
                    <a:gd name="connsiteX1-147" fmla="*/ 4412574 w 6241374"/>
                    <a:gd name="connsiteY1-148" fmla="*/ 1677493 h 4411103"/>
                    <a:gd name="connsiteX2-149" fmla="*/ 6228534 w 6241374"/>
                    <a:gd name="connsiteY2-150" fmla="*/ 3549836 h 4411103"/>
                    <a:gd name="connsiteX3-151" fmla="*/ 6241374 w 6241374"/>
                    <a:gd name="connsiteY3-152" fmla="*/ 4411103 h 4411103"/>
                    <a:gd name="connsiteX4-153" fmla="*/ 0 w 6241374"/>
                    <a:gd name="connsiteY4-154" fmla="*/ 1624360 h 4411103"/>
                    <a:gd name="connsiteX5-155" fmla="*/ 21771 w 6241374"/>
                    <a:gd name="connsiteY5-156" fmla="*/ 1092 h 4411103"/>
                    <a:gd name="connsiteX0-157" fmla="*/ 21771 w 6241374"/>
                    <a:gd name="connsiteY0-158" fmla="*/ 1494 h 4411505"/>
                    <a:gd name="connsiteX1-159" fmla="*/ 3998917 w 6241374"/>
                    <a:gd name="connsiteY1-160" fmla="*/ 1351323 h 4411505"/>
                    <a:gd name="connsiteX2-161" fmla="*/ 6228534 w 6241374"/>
                    <a:gd name="connsiteY2-162" fmla="*/ 3550238 h 4411505"/>
                    <a:gd name="connsiteX3-163" fmla="*/ 6241374 w 6241374"/>
                    <a:gd name="connsiteY3-164" fmla="*/ 4411505 h 4411505"/>
                    <a:gd name="connsiteX4-165" fmla="*/ 0 w 6241374"/>
                    <a:gd name="connsiteY4-166" fmla="*/ 1624762 h 4411505"/>
                    <a:gd name="connsiteX5-167" fmla="*/ 21771 w 6241374"/>
                    <a:gd name="connsiteY5-168" fmla="*/ 1494 h 4411505"/>
                    <a:gd name="connsiteX0-169" fmla="*/ 21771 w 6241374"/>
                    <a:gd name="connsiteY0-170" fmla="*/ 887 h 4410898"/>
                    <a:gd name="connsiteX1-171" fmla="*/ 3998917 w 6241374"/>
                    <a:gd name="connsiteY1-172" fmla="*/ 1350716 h 4410898"/>
                    <a:gd name="connsiteX2-173" fmla="*/ 6228534 w 6241374"/>
                    <a:gd name="connsiteY2-174" fmla="*/ 3549631 h 4410898"/>
                    <a:gd name="connsiteX3-175" fmla="*/ 6241374 w 6241374"/>
                    <a:gd name="connsiteY3-176" fmla="*/ 4410898 h 4410898"/>
                    <a:gd name="connsiteX4-177" fmla="*/ 0 w 6241374"/>
                    <a:gd name="connsiteY4-178" fmla="*/ 1624155 h 4410898"/>
                    <a:gd name="connsiteX5-179" fmla="*/ 21771 w 6241374"/>
                    <a:gd name="connsiteY5-180" fmla="*/ 887 h 4410898"/>
                    <a:gd name="connsiteX0-181" fmla="*/ 21771 w 6241374"/>
                    <a:gd name="connsiteY0-182" fmla="*/ 927 h 4410938"/>
                    <a:gd name="connsiteX1-183" fmla="*/ 3998917 w 6241374"/>
                    <a:gd name="connsiteY1-184" fmla="*/ 1285442 h 4410938"/>
                    <a:gd name="connsiteX2-185" fmla="*/ 6228534 w 6241374"/>
                    <a:gd name="connsiteY2-186" fmla="*/ 3549671 h 4410938"/>
                    <a:gd name="connsiteX3-187" fmla="*/ 6241374 w 6241374"/>
                    <a:gd name="connsiteY3-188" fmla="*/ 4410938 h 4410938"/>
                    <a:gd name="connsiteX4-189" fmla="*/ 0 w 6241374"/>
                    <a:gd name="connsiteY4-190" fmla="*/ 1624195 h 4410938"/>
                    <a:gd name="connsiteX5-191" fmla="*/ 21771 w 6241374"/>
                    <a:gd name="connsiteY5-192" fmla="*/ 927 h 4410938"/>
                    <a:gd name="connsiteX0-193" fmla="*/ 21771 w 6241374"/>
                    <a:gd name="connsiteY0-194" fmla="*/ 1716 h 4411727"/>
                    <a:gd name="connsiteX1-195" fmla="*/ 3998917 w 6241374"/>
                    <a:gd name="connsiteY1-196" fmla="*/ 1286231 h 4411727"/>
                    <a:gd name="connsiteX2-197" fmla="*/ 5901963 w 6241374"/>
                    <a:gd name="connsiteY2-198" fmla="*/ 3550460 h 4411727"/>
                    <a:gd name="connsiteX3-199" fmla="*/ 6241374 w 6241374"/>
                    <a:gd name="connsiteY3-200" fmla="*/ 4411727 h 4411727"/>
                    <a:gd name="connsiteX4-201" fmla="*/ 0 w 6241374"/>
                    <a:gd name="connsiteY4-202" fmla="*/ 1624984 h 4411727"/>
                    <a:gd name="connsiteX5-203" fmla="*/ 21771 w 6241374"/>
                    <a:gd name="connsiteY5-204" fmla="*/ 1716 h 4411727"/>
                    <a:gd name="connsiteX0-205" fmla="*/ 21771 w 6250305"/>
                    <a:gd name="connsiteY0-206" fmla="*/ 1732 h 4411743"/>
                    <a:gd name="connsiteX1-207" fmla="*/ 3998917 w 6250305"/>
                    <a:gd name="connsiteY1-208" fmla="*/ 1286247 h 4411743"/>
                    <a:gd name="connsiteX2-209" fmla="*/ 6250305 w 6250305"/>
                    <a:gd name="connsiteY2-210" fmla="*/ 3594019 h 4411743"/>
                    <a:gd name="connsiteX3-211" fmla="*/ 6241374 w 6250305"/>
                    <a:gd name="connsiteY3-212" fmla="*/ 4411743 h 4411743"/>
                    <a:gd name="connsiteX4-213" fmla="*/ 0 w 6250305"/>
                    <a:gd name="connsiteY4-214" fmla="*/ 1625000 h 4411743"/>
                    <a:gd name="connsiteX5-215" fmla="*/ 21771 w 6250305"/>
                    <a:gd name="connsiteY5-216" fmla="*/ 1732 h 4411743"/>
                    <a:gd name="connsiteX0-217" fmla="*/ 21771 w 6250305"/>
                    <a:gd name="connsiteY0-218" fmla="*/ 1732 h 4411743"/>
                    <a:gd name="connsiteX1-219" fmla="*/ 3998917 w 6250305"/>
                    <a:gd name="connsiteY1-220" fmla="*/ 1286247 h 4411743"/>
                    <a:gd name="connsiteX2-221" fmla="*/ 6250305 w 6250305"/>
                    <a:gd name="connsiteY2-222" fmla="*/ 3594019 h 4411743"/>
                    <a:gd name="connsiteX3-223" fmla="*/ 6241374 w 6250305"/>
                    <a:gd name="connsiteY3-224" fmla="*/ 4411743 h 4411743"/>
                    <a:gd name="connsiteX4-225" fmla="*/ 0 w 6250305"/>
                    <a:gd name="connsiteY4-226" fmla="*/ 1625000 h 4411743"/>
                    <a:gd name="connsiteX5-227" fmla="*/ 21771 w 6250305"/>
                    <a:gd name="connsiteY5-228" fmla="*/ 1732 h 4411743"/>
                    <a:gd name="connsiteX0-229" fmla="*/ 43542 w 6272076"/>
                    <a:gd name="connsiteY0-230" fmla="*/ 1732 h 4411743"/>
                    <a:gd name="connsiteX1-231" fmla="*/ 4020688 w 6272076"/>
                    <a:gd name="connsiteY1-232" fmla="*/ 1286247 h 4411743"/>
                    <a:gd name="connsiteX2-233" fmla="*/ 6272076 w 6272076"/>
                    <a:gd name="connsiteY2-234" fmla="*/ 3594019 h 4411743"/>
                    <a:gd name="connsiteX3-235" fmla="*/ 6263145 w 6272076"/>
                    <a:gd name="connsiteY3-236" fmla="*/ 4411743 h 4411743"/>
                    <a:gd name="connsiteX4-237" fmla="*/ 0 w 6272076"/>
                    <a:gd name="connsiteY4-238" fmla="*/ 1516142 h 4411743"/>
                    <a:gd name="connsiteX5-239" fmla="*/ 43542 w 6272076"/>
                    <a:gd name="connsiteY5-240" fmla="*/ 1732 h 4411743"/>
                    <a:gd name="connsiteX0-241" fmla="*/ 43542 w 6272076"/>
                    <a:gd name="connsiteY0-242" fmla="*/ 1732 h 4411743"/>
                    <a:gd name="connsiteX1-243" fmla="*/ 4020688 w 6272076"/>
                    <a:gd name="connsiteY1-244" fmla="*/ 1286247 h 4411743"/>
                    <a:gd name="connsiteX2-245" fmla="*/ 6272076 w 6272076"/>
                    <a:gd name="connsiteY2-246" fmla="*/ 3594019 h 4411743"/>
                    <a:gd name="connsiteX3-247" fmla="*/ 6263145 w 6272076"/>
                    <a:gd name="connsiteY3-248" fmla="*/ 4411743 h 4411743"/>
                    <a:gd name="connsiteX4-249" fmla="*/ 0 w 6272076"/>
                    <a:gd name="connsiteY4-250" fmla="*/ 1516142 h 4411743"/>
                    <a:gd name="connsiteX5-251" fmla="*/ 43542 w 6272076"/>
                    <a:gd name="connsiteY5-252" fmla="*/ 1732 h 4411743"/>
                    <a:gd name="connsiteX0-253" fmla="*/ 21771 w 6250305"/>
                    <a:gd name="connsiteY0-254" fmla="*/ 1732 h 4411743"/>
                    <a:gd name="connsiteX1-255" fmla="*/ 3998917 w 6250305"/>
                    <a:gd name="connsiteY1-256" fmla="*/ 1286247 h 4411743"/>
                    <a:gd name="connsiteX2-257" fmla="*/ 6250305 w 6250305"/>
                    <a:gd name="connsiteY2-258" fmla="*/ 3594019 h 4411743"/>
                    <a:gd name="connsiteX3-259" fmla="*/ 6241374 w 6250305"/>
                    <a:gd name="connsiteY3-260" fmla="*/ 4411743 h 4411743"/>
                    <a:gd name="connsiteX4-261" fmla="*/ 0 w 6250305"/>
                    <a:gd name="connsiteY4-262" fmla="*/ 1537914 h 4411743"/>
                    <a:gd name="connsiteX5-263" fmla="*/ 21771 w 6250305"/>
                    <a:gd name="connsiteY5-264" fmla="*/ 1732 h 4411743"/>
                    <a:gd name="connsiteX0-265" fmla="*/ 0 w 6228534"/>
                    <a:gd name="connsiteY0-266" fmla="*/ 1732 h 4411743"/>
                    <a:gd name="connsiteX1-267" fmla="*/ 3977146 w 6228534"/>
                    <a:gd name="connsiteY1-268" fmla="*/ 1286247 h 4411743"/>
                    <a:gd name="connsiteX2-269" fmla="*/ 6228534 w 6228534"/>
                    <a:gd name="connsiteY2-270" fmla="*/ 3594019 h 4411743"/>
                    <a:gd name="connsiteX3-271" fmla="*/ 6219603 w 6228534"/>
                    <a:gd name="connsiteY3-272" fmla="*/ 4411743 h 4411743"/>
                    <a:gd name="connsiteX4-273" fmla="*/ 21772 w 6228534"/>
                    <a:gd name="connsiteY4-274" fmla="*/ 1385514 h 4411743"/>
                    <a:gd name="connsiteX5-275" fmla="*/ 0 w 6228534"/>
                    <a:gd name="connsiteY5-276" fmla="*/ 1732 h 4411743"/>
                    <a:gd name="connsiteX0-277" fmla="*/ 0 w 6228534"/>
                    <a:gd name="connsiteY0-278" fmla="*/ 1732 h 4411743"/>
                    <a:gd name="connsiteX1-279" fmla="*/ 3977146 w 6228534"/>
                    <a:gd name="connsiteY1-280" fmla="*/ 1286247 h 4411743"/>
                    <a:gd name="connsiteX2-281" fmla="*/ 6228534 w 6228534"/>
                    <a:gd name="connsiteY2-282" fmla="*/ 3594019 h 4411743"/>
                    <a:gd name="connsiteX3-283" fmla="*/ 6219603 w 6228534"/>
                    <a:gd name="connsiteY3-284" fmla="*/ 4411743 h 4411743"/>
                    <a:gd name="connsiteX4-285" fmla="*/ 1 w 6228534"/>
                    <a:gd name="connsiteY4-286" fmla="*/ 1320200 h 4411743"/>
                    <a:gd name="connsiteX5-287" fmla="*/ 0 w 6228534"/>
                    <a:gd name="connsiteY5-288" fmla="*/ 1732 h 4411743"/>
                    <a:gd name="connsiteX0-289" fmla="*/ 0 w 6228534"/>
                    <a:gd name="connsiteY0-290" fmla="*/ 835 h 4410846"/>
                    <a:gd name="connsiteX1-291" fmla="*/ 3977146 w 6228534"/>
                    <a:gd name="connsiteY1-292" fmla="*/ 1285350 h 4410846"/>
                    <a:gd name="connsiteX2-293" fmla="*/ 6228534 w 6228534"/>
                    <a:gd name="connsiteY2-294" fmla="*/ 3593122 h 4410846"/>
                    <a:gd name="connsiteX3-295" fmla="*/ 6219603 w 6228534"/>
                    <a:gd name="connsiteY3-296" fmla="*/ 4410846 h 4410846"/>
                    <a:gd name="connsiteX4-297" fmla="*/ 1 w 6228534"/>
                    <a:gd name="connsiteY4-298" fmla="*/ 1319303 h 4410846"/>
                    <a:gd name="connsiteX5-299" fmla="*/ 0 w 6228534"/>
                    <a:gd name="connsiteY5-300" fmla="*/ 835 h 4410846"/>
                    <a:gd name="connsiteX0-301" fmla="*/ 0 w 6228534"/>
                    <a:gd name="connsiteY0-302" fmla="*/ 1766 h 4411777"/>
                    <a:gd name="connsiteX1-303" fmla="*/ 3977146 w 6228534"/>
                    <a:gd name="connsiteY1-304" fmla="*/ 1286281 h 4411777"/>
                    <a:gd name="connsiteX2-305" fmla="*/ 6228534 w 6228534"/>
                    <a:gd name="connsiteY2-306" fmla="*/ 3681138 h 4411777"/>
                    <a:gd name="connsiteX3-307" fmla="*/ 6219603 w 6228534"/>
                    <a:gd name="connsiteY3-308" fmla="*/ 4411777 h 4411777"/>
                    <a:gd name="connsiteX4-309" fmla="*/ 1 w 6228534"/>
                    <a:gd name="connsiteY4-310" fmla="*/ 1320234 h 4411777"/>
                    <a:gd name="connsiteX5-311" fmla="*/ 0 w 6228534"/>
                    <a:gd name="connsiteY5-312" fmla="*/ 1766 h 4411777"/>
                    <a:gd name="connsiteX0-313" fmla="*/ 0 w 6228534"/>
                    <a:gd name="connsiteY0-314" fmla="*/ 731 h 4410742"/>
                    <a:gd name="connsiteX1-315" fmla="*/ 3977146 w 6228534"/>
                    <a:gd name="connsiteY1-316" fmla="*/ 1285246 h 4410742"/>
                    <a:gd name="connsiteX2-317" fmla="*/ 6228534 w 6228534"/>
                    <a:gd name="connsiteY2-318" fmla="*/ 3680103 h 4410742"/>
                    <a:gd name="connsiteX3-319" fmla="*/ 6219603 w 6228534"/>
                    <a:gd name="connsiteY3-320" fmla="*/ 4410742 h 4410742"/>
                    <a:gd name="connsiteX4-321" fmla="*/ 1 w 6228534"/>
                    <a:gd name="connsiteY4-322" fmla="*/ 1319199 h 4410742"/>
                    <a:gd name="connsiteX5-323" fmla="*/ 0 w 6228534"/>
                    <a:gd name="connsiteY5-324" fmla="*/ 731 h 4410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6228534" h="4410742">
                      <a:moveTo>
                        <a:pt x="0" y="731"/>
                      </a:moveTo>
                      <a:cubicBezTo>
                        <a:pt x="670115" y="-41213"/>
                        <a:pt x="2133514" y="1738817"/>
                        <a:pt x="3977146" y="1285246"/>
                      </a:cubicBezTo>
                      <a:cubicBezTo>
                        <a:pt x="5147921" y="997211"/>
                        <a:pt x="5858420" y="3173701"/>
                        <a:pt x="6228534" y="3680103"/>
                      </a:cubicBezTo>
                      <a:lnTo>
                        <a:pt x="6219603" y="4410742"/>
                      </a:lnTo>
                      <a:lnTo>
                        <a:pt x="1" y="1319199"/>
                      </a:lnTo>
                      <a:cubicBezTo>
                        <a:pt x="1" y="879710"/>
                        <a:pt x="0" y="440220"/>
                        <a:pt x="0" y="731"/>
                      </a:cubicBezTo>
                      <a:close/>
                    </a:path>
                  </a:pathLst>
                </a:custGeom>
                <a:gradFill>
                  <a:gsLst>
                    <a:gs pos="62000">
                      <a:srgbClr val="E3E2EA">
                        <a:alpha val="84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77000"/>
                      </a:schemeClr>
                    </a:gs>
                    <a:gs pos="100000">
                      <a:srgbClr val="C4BFD1">
                        <a:alpha val="84000"/>
                      </a:srgbClr>
                    </a:gs>
                  </a:gsLst>
                  <a:lin ang="135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 rot="17880000">
                  <a:off x="2838072" y="-1626882"/>
                  <a:ext cx="1391635" cy="7924714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solidFill>
                  <a:srgbClr val="DC2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4"/>
                <p:cNvSpPr/>
                <p:nvPr/>
              </p:nvSpPr>
              <p:spPr>
                <a:xfrm rot="20353975">
                  <a:off x="6128308" y="4463738"/>
                  <a:ext cx="990914" cy="635025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90914" h="642437">
                      <a:moveTo>
                        <a:pt x="0" y="642437"/>
                      </a:moveTo>
                      <a:lnTo>
                        <a:pt x="256158" y="0"/>
                      </a:lnTo>
                      <a:lnTo>
                        <a:pt x="990914" y="0"/>
                      </a:lnTo>
                      <a:lnTo>
                        <a:pt x="738737" y="608705"/>
                      </a:lnTo>
                      <a:lnTo>
                        <a:pt x="0" y="642437"/>
                      </a:lnTo>
                      <a:close/>
                    </a:path>
                  </a:pathLst>
                </a:custGeom>
                <a:gradFill flip="none" rotWithShape="1">
                  <a:gsLst>
                    <a:gs pos="61500">
                      <a:srgbClr val="E3E2EA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4BFD1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 rot="17880000">
                  <a:off x="2844792" y="-1742199"/>
                  <a:ext cx="1391635" cy="7924714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5384"/>
                    </a:gs>
                    <a:gs pos="50500">
                      <a:srgbClr val="FF5182"/>
                    </a:gs>
                    <a:gs pos="100000">
                      <a:srgbClr val="FF8AA5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4"/>
                <p:cNvSpPr/>
                <p:nvPr/>
              </p:nvSpPr>
              <p:spPr>
                <a:xfrm rot="20353975">
                  <a:off x="6238128" y="4317295"/>
                  <a:ext cx="790926" cy="117173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  <a:gd name="connsiteX0-31" fmla="*/ 0 w 770171"/>
                    <a:gd name="connsiteY0-32" fmla="*/ 633596 h 633594"/>
                    <a:gd name="connsiteX1-33" fmla="*/ 35415 w 770171"/>
                    <a:gd name="connsiteY1-34" fmla="*/ 0 h 633594"/>
                    <a:gd name="connsiteX2-35" fmla="*/ 770171 w 770171"/>
                    <a:gd name="connsiteY2-36" fmla="*/ 0 h 633594"/>
                    <a:gd name="connsiteX3-37" fmla="*/ 517994 w 770171"/>
                    <a:gd name="connsiteY3-38" fmla="*/ 608705 h 633594"/>
                    <a:gd name="connsiteX4-39" fmla="*/ 0 w 770171"/>
                    <a:gd name="connsiteY4-40" fmla="*/ 633596 h 633594"/>
                    <a:gd name="connsiteX0-41" fmla="*/ 0 w 784421"/>
                    <a:gd name="connsiteY0-42" fmla="*/ 607923 h 608704"/>
                    <a:gd name="connsiteX1-43" fmla="*/ 49665 w 784421"/>
                    <a:gd name="connsiteY1-44" fmla="*/ 0 h 608704"/>
                    <a:gd name="connsiteX2-45" fmla="*/ 784421 w 784421"/>
                    <a:gd name="connsiteY2-46" fmla="*/ 0 h 608704"/>
                    <a:gd name="connsiteX3-47" fmla="*/ 532244 w 784421"/>
                    <a:gd name="connsiteY3-48" fmla="*/ 608705 h 608704"/>
                    <a:gd name="connsiteX4-49" fmla="*/ 0 w 784421"/>
                    <a:gd name="connsiteY4-50" fmla="*/ 607923 h 608704"/>
                    <a:gd name="connsiteX0-51" fmla="*/ 0 w 784421"/>
                    <a:gd name="connsiteY0-52" fmla="*/ 607923 h 607925"/>
                    <a:gd name="connsiteX1-53" fmla="*/ 49665 w 784421"/>
                    <a:gd name="connsiteY1-54" fmla="*/ 0 h 607925"/>
                    <a:gd name="connsiteX2-55" fmla="*/ 784421 w 784421"/>
                    <a:gd name="connsiteY2-56" fmla="*/ 0 h 607925"/>
                    <a:gd name="connsiteX3-57" fmla="*/ 731611 w 784421"/>
                    <a:gd name="connsiteY3-58" fmla="*/ 561367 h 607925"/>
                    <a:gd name="connsiteX4-59" fmla="*/ 0 w 784421"/>
                    <a:gd name="connsiteY4-60" fmla="*/ 607923 h 607925"/>
                    <a:gd name="connsiteX0-61" fmla="*/ 0 w 784421"/>
                    <a:gd name="connsiteY0-62" fmla="*/ 607923 h 607925"/>
                    <a:gd name="connsiteX1-63" fmla="*/ 39348 w 784421"/>
                    <a:gd name="connsiteY1-64" fmla="*/ 79077 h 607925"/>
                    <a:gd name="connsiteX2-65" fmla="*/ 784421 w 784421"/>
                    <a:gd name="connsiteY2-66" fmla="*/ 0 h 607925"/>
                    <a:gd name="connsiteX3-67" fmla="*/ 731611 w 784421"/>
                    <a:gd name="connsiteY3-68" fmla="*/ 561367 h 607925"/>
                    <a:gd name="connsiteX4-69" fmla="*/ 0 w 784421"/>
                    <a:gd name="connsiteY4-70" fmla="*/ 607923 h 607925"/>
                    <a:gd name="connsiteX0-71" fmla="*/ 0 w 784421"/>
                    <a:gd name="connsiteY0-72" fmla="*/ 607923 h 607925"/>
                    <a:gd name="connsiteX1-73" fmla="*/ 44261 w 784421"/>
                    <a:gd name="connsiteY1-74" fmla="*/ 68453 h 607925"/>
                    <a:gd name="connsiteX2-75" fmla="*/ 784421 w 784421"/>
                    <a:gd name="connsiteY2-76" fmla="*/ 0 h 607925"/>
                    <a:gd name="connsiteX3-77" fmla="*/ 731611 w 784421"/>
                    <a:gd name="connsiteY3-78" fmla="*/ 561367 h 607925"/>
                    <a:gd name="connsiteX4-79" fmla="*/ 0 w 784421"/>
                    <a:gd name="connsiteY4-80" fmla="*/ 607923 h 607925"/>
                    <a:gd name="connsiteX0-81" fmla="*/ 0 w 796459"/>
                    <a:gd name="connsiteY0-82" fmla="*/ 605567 h 605566"/>
                    <a:gd name="connsiteX1-83" fmla="*/ 56299 w 796459"/>
                    <a:gd name="connsiteY1-84" fmla="*/ 68453 h 605566"/>
                    <a:gd name="connsiteX2-85" fmla="*/ 796459 w 796459"/>
                    <a:gd name="connsiteY2-86" fmla="*/ 0 h 605566"/>
                    <a:gd name="connsiteX3-87" fmla="*/ 743649 w 796459"/>
                    <a:gd name="connsiteY3-88" fmla="*/ 561367 h 605566"/>
                    <a:gd name="connsiteX4-89" fmla="*/ 0 w 796459"/>
                    <a:gd name="connsiteY4-90" fmla="*/ 605567 h 605566"/>
                    <a:gd name="connsiteX0-91" fmla="*/ 0 w 790926"/>
                    <a:gd name="connsiteY0-92" fmla="*/ 616608 h 616606"/>
                    <a:gd name="connsiteX1-93" fmla="*/ 50766 w 790926"/>
                    <a:gd name="connsiteY1-94" fmla="*/ 68453 h 616606"/>
                    <a:gd name="connsiteX2-95" fmla="*/ 790926 w 790926"/>
                    <a:gd name="connsiteY2-96" fmla="*/ 0 h 616606"/>
                    <a:gd name="connsiteX3-97" fmla="*/ 738116 w 790926"/>
                    <a:gd name="connsiteY3-98" fmla="*/ 561367 h 616606"/>
                    <a:gd name="connsiteX4-99" fmla="*/ 0 w 790926"/>
                    <a:gd name="connsiteY4-100" fmla="*/ 616608 h 616606"/>
                    <a:gd name="connsiteX0-101" fmla="*/ 0 w 790926"/>
                    <a:gd name="connsiteY0-102" fmla="*/ 616608 h 616606"/>
                    <a:gd name="connsiteX1-103" fmla="*/ 50766 w 790926"/>
                    <a:gd name="connsiteY1-104" fmla="*/ 68453 h 616606"/>
                    <a:gd name="connsiteX2-105" fmla="*/ 790926 w 790926"/>
                    <a:gd name="connsiteY2-106" fmla="*/ 0 h 616606"/>
                    <a:gd name="connsiteX3-107" fmla="*/ 740883 w 790926"/>
                    <a:gd name="connsiteY3-108" fmla="*/ 566888 h 616606"/>
                    <a:gd name="connsiteX4-109" fmla="*/ 0 w 790926"/>
                    <a:gd name="connsiteY4-110" fmla="*/ 616608 h 6166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0926" h="616606">
                      <a:moveTo>
                        <a:pt x="0" y="616608"/>
                      </a:moveTo>
                      <a:lnTo>
                        <a:pt x="50766" y="68453"/>
                      </a:lnTo>
                      <a:lnTo>
                        <a:pt x="790926" y="0"/>
                      </a:lnTo>
                      <a:lnTo>
                        <a:pt x="740883" y="566888"/>
                      </a:lnTo>
                      <a:lnTo>
                        <a:pt x="0" y="616608"/>
                      </a:lnTo>
                      <a:close/>
                    </a:path>
                  </a:pathLst>
                </a:custGeom>
                <a:solidFill>
                  <a:srgbClr val="C31F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>
            <a:off x="4899685" y="2678538"/>
            <a:ext cx="8235394" cy="5142866"/>
            <a:chOff x="-932107" y="2683565"/>
            <a:chExt cx="8235394" cy="5142866"/>
          </a:xfrm>
        </p:grpSpPr>
        <p:grpSp>
          <p:nvGrpSpPr>
            <p:cNvPr id="3" name="组合 2"/>
            <p:cNvGrpSpPr/>
            <p:nvPr/>
          </p:nvGrpSpPr>
          <p:grpSpPr>
            <a:xfrm>
              <a:off x="-932107" y="4963962"/>
              <a:ext cx="6576893" cy="2862469"/>
              <a:chOff x="-1429415" y="3965934"/>
              <a:chExt cx="9950949" cy="4330963"/>
            </a:xfrm>
          </p:grpSpPr>
          <p:sp>
            <p:nvSpPr>
              <p:cNvPr id="7" name="任意多边形: 形状 6"/>
              <p:cNvSpPr/>
              <p:nvPr/>
            </p:nvSpPr>
            <p:spPr>
              <a:xfrm rot="17880000">
                <a:off x="3439136" y="121778"/>
                <a:ext cx="1010960" cy="9153837"/>
              </a:xfrm>
              <a:custGeom>
                <a:avLst/>
                <a:gdLst>
                  <a:gd name="connsiteX0" fmla="*/ 626955 w 1353298"/>
                  <a:gd name="connsiteY0" fmla="*/ 0 h 9491467"/>
                  <a:gd name="connsiteX1" fmla="*/ 1069067 w 1353298"/>
                  <a:gd name="connsiteY1" fmla="*/ 2691454 h 9491467"/>
                  <a:gd name="connsiteX2" fmla="*/ 623245 w 1353298"/>
                  <a:gd name="connsiteY2" fmla="*/ 5358558 h 9491467"/>
                  <a:gd name="connsiteX3" fmla="*/ 607060 w 1353298"/>
                  <a:gd name="connsiteY3" fmla="*/ 5397007 h 9491467"/>
                  <a:gd name="connsiteX4" fmla="*/ 607060 w 1353298"/>
                  <a:gd name="connsiteY4" fmla="*/ 9491467 h 9491467"/>
                  <a:gd name="connsiteX5" fmla="*/ 17780 w 1353298"/>
                  <a:gd name="connsiteY5" fmla="*/ 9003619 h 9491467"/>
                  <a:gd name="connsiteX6" fmla="*/ 0 w 1353298"/>
                  <a:gd name="connsiteY6" fmla="*/ 5241298 h 9491467"/>
                  <a:gd name="connsiteX7" fmla="*/ 184503 w 1353298"/>
                  <a:gd name="connsiteY7" fmla="*/ 5196923 h 9491467"/>
                  <a:gd name="connsiteX8" fmla="*/ 58461 w 1353298"/>
                  <a:gd name="connsiteY8" fmla="*/ 5117594 h 9491467"/>
                  <a:gd name="connsiteX9" fmla="*/ 793725 w 1353298"/>
                  <a:gd name="connsiteY9" fmla="*/ 2893872 h 9491467"/>
                  <a:gd name="connsiteX10" fmla="*/ 48200 w 1353298"/>
                  <a:gd name="connsiteY10" fmla="*/ 1586676 h 9491467"/>
                  <a:gd name="connsiteX11" fmla="*/ 46061 w 1353298"/>
                  <a:gd name="connsiteY11" fmla="*/ 226400 h 9491467"/>
                  <a:gd name="connsiteX0-1" fmla="*/ 626955 w 1353298"/>
                  <a:gd name="connsiteY0-2" fmla="*/ 0 h 9491467"/>
                  <a:gd name="connsiteX1-3" fmla="*/ 1069067 w 1353298"/>
                  <a:gd name="connsiteY1-4" fmla="*/ 2691454 h 9491467"/>
                  <a:gd name="connsiteX2-5" fmla="*/ 623245 w 1353298"/>
                  <a:gd name="connsiteY2-6" fmla="*/ 5358558 h 9491467"/>
                  <a:gd name="connsiteX3-7" fmla="*/ 607060 w 1353298"/>
                  <a:gd name="connsiteY3-8" fmla="*/ 5397007 h 9491467"/>
                  <a:gd name="connsiteX4-9" fmla="*/ 607060 w 1353298"/>
                  <a:gd name="connsiteY4-10" fmla="*/ 9491467 h 9491467"/>
                  <a:gd name="connsiteX5-11" fmla="*/ 17780 w 1353298"/>
                  <a:gd name="connsiteY5-12" fmla="*/ 9003619 h 9491467"/>
                  <a:gd name="connsiteX6-13" fmla="*/ 0 w 1353298"/>
                  <a:gd name="connsiteY6-14" fmla="*/ 5241298 h 9491467"/>
                  <a:gd name="connsiteX7-15" fmla="*/ 58461 w 1353298"/>
                  <a:gd name="connsiteY7-16" fmla="*/ 5117594 h 9491467"/>
                  <a:gd name="connsiteX8-17" fmla="*/ 793725 w 1353298"/>
                  <a:gd name="connsiteY8-18" fmla="*/ 2893872 h 9491467"/>
                  <a:gd name="connsiteX9-19" fmla="*/ 48200 w 1353298"/>
                  <a:gd name="connsiteY9-20" fmla="*/ 1586676 h 9491467"/>
                  <a:gd name="connsiteX10-21" fmla="*/ 46061 w 1353298"/>
                  <a:gd name="connsiteY10-22" fmla="*/ 226400 h 9491467"/>
                  <a:gd name="connsiteX11-23" fmla="*/ 626955 w 1353298"/>
                  <a:gd name="connsiteY11-24" fmla="*/ 0 h 9491467"/>
                  <a:gd name="connsiteX0-25" fmla="*/ 626955 w 1353298"/>
                  <a:gd name="connsiteY0-26" fmla="*/ 0 h 9491467"/>
                  <a:gd name="connsiteX1-27" fmla="*/ 1069067 w 1353298"/>
                  <a:gd name="connsiteY1-28" fmla="*/ 2691454 h 9491467"/>
                  <a:gd name="connsiteX2-29" fmla="*/ 623245 w 1353298"/>
                  <a:gd name="connsiteY2-30" fmla="*/ 5358558 h 9491467"/>
                  <a:gd name="connsiteX3-31" fmla="*/ 607060 w 1353298"/>
                  <a:gd name="connsiteY3-32" fmla="*/ 5397007 h 9491467"/>
                  <a:gd name="connsiteX4-33" fmla="*/ 607060 w 1353298"/>
                  <a:gd name="connsiteY4-34" fmla="*/ 9491467 h 9491467"/>
                  <a:gd name="connsiteX5-35" fmla="*/ 17780 w 1353298"/>
                  <a:gd name="connsiteY5-36" fmla="*/ 9003619 h 9491467"/>
                  <a:gd name="connsiteX6-37" fmla="*/ 0 w 1353298"/>
                  <a:gd name="connsiteY6-38" fmla="*/ 5241298 h 9491467"/>
                  <a:gd name="connsiteX7-39" fmla="*/ 58461 w 1353298"/>
                  <a:gd name="connsiteY7-40" fmla="*/ 5117594 h 9491467"/>
                  <a:gd name="connsiteX8-41" fmla="*/ 793725 w 1353298"/>
                  <a:gd name="connsiteY8-42" fmla="*/ 2893872 h 9491467"/>
                  <a:gd name="connsiteX9-43" fmla="*/ 48200 w 1353298"/>
                  <a:gd name="connsiteY9-44" fmla="*/ 1586676 h 9491467"/>
                  <a:gd name="connsiteX10-45" fmla="*/ 46061 w 1353298"/>
                  <a:gd name="connsiteY10-46" fmla="*/ 226400 h 9491467"/>
                  <a:gd name="connsiteX11-47" fmla="*/ 626955 w 1353298"/>
                  <a:gd name="connsiteY11-48" fmla="*/ 0 h 9491467"/>
                  <a:gd name="connsiteX0-49" fmla="*/ 626955 w 1353298"/>
                  <a:gd name="connsiteY0-50" fmla="*/ 0 h 9491467"/>
                  <a:gd name="connsiteX1-51" fmla="*/ 1069067 w 1353298"/>
                  <a:gd name="connsiteY1-52" fmla="*/ 2691454 h 9491467"/>
                  <a:gd name="connsiteX2-53" fmla="*/ 623245 w 1353298"/>
                  <a:gd name="connsiteY2-54" fmla="*/ 5358558 h 9491467"/>
                  <a:gd name="connsiteX3-55" fmla="*/ 607060 w 1353298"/>
                  <a:gd name="connsiteY3-56" fmla="*/ 5397007 h 9491467"/>
                  <a:gd name="connsiteX4-57" fmla="*/ 607060 w 1353298"/>
                  <a:gd name="connsiteY4-58" fmla="*/ 9491467 h 9491467"/>
                  <a:gd name="connsiteX5-59" fmla="*/ 17780 w 1353298"/>
                  <a:gd name="connsiteY5-60" fmla="*/ 9003619 h 9491467"/>
                  <a:gd name="connsiteX6-61" fmla="*/ 0 w 1353298"/>
                  <a:gd name="connsiteY6-62" fmla="*/ 5241298 h 9491467"/>
                  <a:gd name="connsiteX7-63" fmla="*/ 1661 w 1353298"/>
                  <a:gd name="connsiteY7-64" fmla="*/ 5127166 h 9491467"/>
                  <a:gd name="connsiteX8-65" fmla="*/ 793725 w 1353298"/>
                  <a:gd name="connsiteY8-66" fmla="*/ 2893872 h 9491467"/>
                  <a:gd name="connsiteX9-67" fmla="*/ 48200 w 1353298"/>
                  <a:gd name="connsiteY9-68" fmla="*/ 1586676 h 9491467"/>
                  <a:gd name="connsiteX10-69" fmla="*/ 46061 w 1353298"/>
                  <a:gd name="connsiteY10-70" fmla="*/ 226400 h 9491467"/>
                  <a:gd name="connsiteX11-71" fmla="*/ 626955 w 1353298"/>
                  <a:gd name="connsiteY11-72" fmla="*/ 0 h 9491467"/>
                  <a:gd name="connsiteX0-73" fmla="*/ 626955 w 1353298"/>
                  <a:gd name="connsiteY0-74" fmla="*/ 0 h 9491467"/>
                  <a:gd name="connsiteX1-75" fmla="*/ 1069067 w 1353298"/>
                  <a:gd name="connsiteY1-76" fmla="*/ 2691454 h 9491467"/>
                  <a:gd name="connsiteX2-77" fmla="*/ 623245 w 1353298"/>
                  <a:gd name="connsiteY2-78" fmla="*/ 5358558 h 9491467"/>
                  <a:gd name="connsiteX3-79" fmla="*/ 633504 w 1353298"/>
                  <a:gd name="connsiteY3-80" fmla="*/ 5415823 h 9491467"/>
                  <a:gd name="connsiteX4-81" fmla="*/ 607060 w 1353298"/>
                  <a:gd name="connsiteY4-82" fmla="*/ 9491467 h 9491467"/>
                  <a:gd name="connsiteX5-83" fmla="*/ 17780 w 1353298"/>
                  <a:gd name="connsiteY5-84" fmla="*/ 9003619 h 9491467"/>
                  <a:gd name="connsiteX6-85" fmla="*/ 0 w 1353298"/>
                  <a:gd name="connsiteY6-86" fmla="*/ 5241298 h 9491467"/>
                  <a:gd name="connsiteX7-87" fmla="*/ 1661 w 1353298"/>
                  <a:gd name="connsiteY7-88" fmla="*/ 5127166 h 9491467"/>
                  <a:gd name="connsiteX8-89" fmla="*/ 793725 w 1353298"/>
                  <a:gd name="connsiteY8-90" fmla="*/ 2893872 h 9491467"/>
                  <a:gd name="connsiteX9-91" fmla="*/ 48200 w 1353298"/>
                  <a:gd name="connsiteY9-92" fmla="*/ 1586676 h 9491467"/>
                  <a:gd name="connsiteX10-93" fmla="*/ 46061 w 1353298"/>
                  <a:gd name="connsiteY10-94" fmla="*/ 226400 h 9491467"/>
                  <a:gd name="connsiteX11-95" fmla="*/ 626955 w 1353298"/>
                  <a:gd name="connsiteY11-96" fmla="*/ 0 h 9491467"/>
                  <a:gd name="connsiteX0-97" fmla="*/ 626955 w 1353298"/>
                  <a:gd name="connsiteY0-98" fmla="*/ 0 h 9491467"/>
                  <a:gd name="connsiteX1-99" fmla="*/ 1069067 w 1353298"/>
                  <a:gd name="connsiteY1-100" fmla="*/ 2691454 h 9491467"/>
                  <a:gd name="connsiteX2-101" fmla="*/ 623245 w 1353298"/>
                  <a:gd name="connsiteY2-102" fmla="*/ 5358558 h 9491467"/>
                  <a:gd name="connsiteX3-103" fmla="*/ 567177 w 1353298"/>
                  <a:gd name="connsiteY3-104" fmla="*/ 5878491 h 9491467"/>
                  <a:gd name="connsiteX4-105" fmla="*/ 607060 w 1353298"/>
                  <a:gd name="connsiteY4-106" fmla="*/ 9491467 h 9491467"/>
                  <a:gd name="connsiteX5-107" fmla="*/ 17780 w 1353298"/>
                  <a:gd name="connsiteY5-108" fmla="*/ 9003619 h 9491467"/>
                  <a:gd name="connsiteX6-109" fmla="*/ 0 w 1353298"/>
                  <a:gd name="connsiteY6-110" fmla="*/ 5241298 h 9491467"/>
                  <a:gd name="connsiteX7-111" fmla="*/ 1661 w 1353298"/>
                  <a:gd name="connsiteY7-112" fmla="*/ 5127166 h 9491467"/>
                  <a:gd name="connsiteX8-113" fmla="*/ 793725 w 1353298"/>
                  <a:gd name="connsiteY8-114" fmla="*/ 2893872 h 9491467"/>
                  <a:gd name="connsiteX9-115" fmla="*/ 48200 w 1353298"/>
                  <a:gd name="connsiteY9-116" fmla="*/ 1586676 h 9491467"/>
                  <a:gd name="connsiteX10-117" fmla="*/ 46061 w 1353298"/>
                  <a:gd name="connsiteY10-118" fmla="*/ 226400 h 9491467"/>
                  <a:gd name="connsiteX11-119" fmla="*/ 626955 w 1353298"/>
                  <a:gd name="connsiteY11-120" fmla="*/ 0 h 9491467"/>
                  <a:gd name="connsiteX0-121" fmla="*/ 626955 w 1069261"/>
                  <a:gd name="connsiteY0-122" fmla="*/ 0 h 9491467"/>
                  <a:gd name="connsiteX1-123" fmla="*/ 1069067 w 1069261"/>
                  <a:gd name="connsiteY1-124" fmla="*/ 2691454 h 9491467"/>
                  <a:gd name="connsiteX2-125" fmla="*/ 667691 w 1069261"/>
                  <a:gd name="connsiteY2-126" fmla="*/ 5318487 h 9491467"/>
                  <a:gd name="connsiteX3-127" fmla="*/ 567177 w 1069261"/>
                  <a:gd name="connsiteY3-128" fmla="*/ 5878491 h 9491467"/>
                  <a:gd name="connsiteX4-129" fmla="*/ 607060 w 1069261"/>
                  <a:gd name="connsiteY4-130" fmla="*/ 9491467 h 9491467"/>
                  <a:gd name="connsiteX5-131" fmla="*/ 17780 w 1069261"/>
                  <a:gd name="connsiteY5-132" fmla="*/ 9003619 h 9491467"/>
                  <a:gd name="connsiteX6-133" fmla="*/ 0 w 1069261"/>
                  <a:gd name="connsiteY6-134" fmla="*/ 5241298 h 9491467"/>
                  <a:gd name="connsiteX7-135" fmla="*/ 1661 w 1069261"/>
                  <a:gd name="connsiteY7-136" fmla="*/ 5127166 h 9491467"/>
                  <a:gd name="connsiteX8-137" fmla="*/ 793725 w 1069261"/>
                  <a:gd name="connsiteY8-138" fmla="*/ 2893872 h 9491467"/>
                  <a:gd name="connsiteX9-139" fmla="*/ 48200 w 1069261"/>
                  <a:gd name="connsiteY9-140" fmla="*/ 1586676 h 9491467"/>
                  <a:gd name="connsiteX10-141" fmla="*/ 46061 w 1069261"/>
                  <a:gd name="connsiteY10-142" fmla="*/ 226400 h 9491467"/>
                  <a:gd name="connsiteX11-143" fmla="*/ 626955 w 1069261"/>
                  <a:gd name="connsiteY11-144" fmla="*/ 0 h 9491467"/>
                  <a:gd name="connsiteX0-145" fmla="*/ 626955 w 1069261"/>
                  <a:gd name="connsiteY0-146" fmla="*/ 0 h 9491467"/>
                  <a:gd name="connsiteX1-147" fmla="*/ 1069067 w 1069261"/>
                  <a:gd name="connsiteY1-148" fmla="*/ 2691454 h 9491467"/>
                  <a:gd name="connsiteX2-149" fmla="*/ 667691 w 1069261"/>
                  <a:gd name="connsiteY2-150" fmla="*/ 5318487 h 9491467"/>
                  <a:gd name="connsiteX3-151" fmla="*/ 567177 w 1069261"/>
                  <a:gd name="connsiteY3-152" fmla="*/ 5878491 h 9491467"/>
                  <a:gd name="connsiteX4-153" fmla="*/ 607060 w 1069261"/>
                  <a:gd name="connsiteY4-154" fmla="*/ 9491467 h 9491467"/>
                  <a:gd name="connsiteX5-155" fmla="*/ 17780 w 1069261"/>
                  <a:gd name="connsiteY5-156" fmla="*/ 9003619 h 9491467"/>
                  <a:gd name="connsiteX6-157" fmla="*/ 0 w 1069261"/>
                  <a:gd name="connsiteY6-158" fmla="*/ 5241298 h 9491467"/>
                  <a:gd name="connsiteX7-159" fmla="*/ 1661 w 1069261"/>
                  <a:gd name="connsiteY7-160" fmla="*/ 5127166 h 9491467"/>
                  <a:gd name="connsiteX8-161" fmla="*/ 793725 w 1069261"/>
                  <a:gd name="connsiteY8-162" fmla="*/ 2893872 h 9491467"/>
                  <a:gd name="connsiteX9-163" fmla="*/ 48200 w 1069261"/>
                  <a:gd name="connsiteY9-164" fmla="*/ 1586676 h 9491467"/>
                  <a:gd name="connsiteX10-165" fmla="*/ 46061 w 1069261"/>
                  <a:gd name="connsiteY10-166" fmla="*/ 226400 h 9491467"/>
                  <a:gd name="connsiteX11-167" fmla="*/ 626955 w 1069261"/>
                  <a:gd name="connsiteY11-168" fmla="*/ 0 h 9491467"/>
                  <a:gd name="connsiteX0-169" fmla="*/ 626955 w 1069261"/>
                  <a:gd name="connsiteY0-170" fmla="*/ 0 h 9491467"/>
                  <a:gd name="connsiteX1-171" fmla="*/ 1069067 w 1069261"/>
                  <a:gd name="connsiteY1-172" fmla="*/ 2691454 h 9491467"/>
                  <a:gd name="connsiteX2-173" fmla="*/ 667691 w 1069261"/>
                  <a:gd name="connsiteY2-174" fmla="*/ 5318487 h 9491467"/>
                  <a:gd name="connsiteX3-175" fmla="*/ 567177 w 1069261"/>
                  <a:gd name="connsiteY3-176" fmla="*/ 5878491 h 9491467"/>
                  <a:gd name="connsiteX4-177" fmla="*/ 607060 w 1069261"/>
                  <a:gd name="connsiteY4-178" fmla="*/ 9491467 h 9491467"/>
                  <a:gd name="connsiteX5-179" fmla="*/ 17780 w 1069261"/>
                  <a:gd name="connsiteY5-180" fmla="*/ 9003619 h 9491467"/>
                  <a:gd name="connsiteX6-181" fmla="*/ 0 w 1069261"/>
                  <a:gd name="connsiteY6-182" fmla="*/ 5241298 h 9491467"/>
                  <a:gd name="connsiteX7-183" fmla="*/ 1661 w 1069261"/>
                  <a:gd name="connsiteY7-184" fmla="*/ 5127166 h 9491467"/>
                  <a:gd name="connsiteX8-185" fmla="*/ 793725 w 1069261"/>
                  <a:gd name="connsiteY8-186" fmla="*/ 2893872 h 9491467"/>
                  <a:gd name="connsiteX9-187" fmla="*/ 48200 w 1069261"/>
                  <a:gd name="connsiteY9-188" fmla="*/ 1586676 h 9491467"/>
                  <a:gd name="connsiteX10-189" fmla="*/ 46061 w 1069261"/>
                  <a:gd name="connsiteY10-190" fmla="*/ 226400 h 9491467"/>
                  <a:gd name="connsiteX11-191" fmla="*/ 626955 w 1069261"/>
                  <a:gd name="connsiteY11-192" fmla="*/ 0 h 9491467"/>
                  <a:gd name="connsiteX0-193" fmla="*/ 626955 w 1069261"/>
                  <a:gd name="connsiteY0-194" fmla="*/ 0 h 9491467"/>
                  <a:gd name="connsiteX1-195" fmla="*/ 1069067 w 1069261"/>
                  <a:gd name="connsiteY1-196" fmla="*/ 2691454 h 9491467"/>
                  <a:gd name="connsiteX2-197" fmla="*/ 667691 w 1069261"/>
                  <a:gd name="connsiteY2-198" fmla="*/ 5318487 h 9491467"/>
                  <a:gd name="connsiteX3-199" fmla="*/ 1004713 w 1069261"/>
                  <a:gd name="connsiteY3-200" fmla="*/ 6237632 h 9491467"/>
                  <a:gd name="connsiteX4-201" fmla="*/ 607060 w 1069261"/>
                  <a:gd name="connsiteY4-202" fmla="*/ 9491467 h 9491467"/>
                  <a:gd name="connsiteX5-203" fmla="*/ 17780 w 1069261"/>
                  <a:gd name="connsiteY5-204" fmla="*/ 9003619 h 9491467"/>
                  <a:gd name="connsiteX6-205" fmla="*/ 0 w 1069261"/>
                  <a:gd name="connsiteY6-206" fmla="*/ 5241298 h 9491467"/>
                  <a:gd name="connsiteX7-207" fmla="*/ 1661 w 1069261"/>
                  <a:gd name="connsiteY7-208" fmla="*/ 5127166 h 9491467"/>
                  <a:gd name="connsiteX8-209" fmla="*/ 793725 w 1069261"/>
                  <a:gd name="connsiteY8-210" fmla="*/ 2893872 h 9491467"/>
                  <a:gd name="connsiteX9-211" fmla="*/ 48200 w 1069261"/>
                  <a:gd name="connsiteY9-212" fmla="*/ 1586676 h 9491467"/>
                  <a:gd name="connsiteX10-213" fmla="*/ 46061 w 1069261"/>
                  <a:gd name="connsiteY10-214" fmla="*/ 226400 h 9491467"/>
                  <a:gd name="connsiteX11-215" fmla="*/ 626955 w 1069261"/>
                  <a:gd name="connsiteY11-216" fmla="*/ 0 h 9491467"/>
                  <a:gd name="connsiteX0-217" fmla="*/ 626955 w 1069261"/>
                  <a:gd name="connsiteY0-218" fmla="*/ 0 h 9491467"/>
                  <a:gd name="connsiteX1-219" fmla="*/ 1069067 w 1069261"/>
                  <a:gd name="connsiteY1-220" fmla="*/ 2691454 h 9491467"/>
                  <a:gd name="connsiteX2-221" fmla="*/ 667691 w 1069261"/>
                  <a:gd name="connsiteY2-222" fmla="*/ 5318487 h 9491467"/>
                  <a:gd name="connsiteX3-223" fmla="*/ 1004713 w 1069261"/>
                  <a:gd name="connsiteY3-224" fmla="*/ 6237632 h 9491467"/>
                  <a:gd name="connsiteX4-225" fmla="*/ 607060 w 1069261"/>
                  <a:gd name="connsiteY4-226" fmla="*/ 9491467 h 9491467"/>
                  <a:gd name="connsiteX5-227" fmla="*/ 17780 w 1069261"/>
                  <a:gd name="connsiteY5-228" fmla="*/ 9003619 h 9491467"/>
                  <a:gd name="connsiteX6-229" fmla="*/ 0 w 1069261"/>
                  <a:gd name="connsiteY6-230" fmla="*/ 5241298 h 9491467"/>
                  <a:gd name="connsiteX7-231" fmla="*/ 1661 w 1069261"/>
                  <a:gd name="connsiteY7-232" fmla="*/ 5127166 h 9491467"/>
                  <a:gd name="connsiteX8-233" fmla="*/ 793725 w 1069261"/>
                  <a:gd name="connsiteY8-234" fmla="*/ 2893872 h 9491467"/>
                  <a:gd name="connsiteX9-235" fmla="*/ 48200 w 1069261"/>
                  <a:gd name="connsiteY9-236" fmla="*/ 1586676 h 9491467"/>
                  <a:gd name="connsiteX10-237" fmla="*/ 46061 w 1069261"/>
                  <a:gd name="connsiteY10-238" fmla="*/ 226400 h 9491467"/>
                  <a:gd name="connsiteX11-239" fmla="*/ 626955 w 1069261"/>
                  <a:gd name="connsiteY11-240" fmla="*/ 0 h 9491467"/>
                  <a:gd name="connsiteX0-241" fmla="*/ 626955 w 1069077"/>
                  <a:gd name="connsiteY0-242" fmla="*/ 0 h 9491467"/>
                  <a:gd name="connsiteX1-243" fmla="*/ 1069067 w 1069077"/>
                  <a:gd name="connsiteY1-244" fmla="*/ 2691454 h 9491467"/>
                  <a:gd name="connsiteX2-245" fmla="*/ 614617 w 1069077"/>
                  <a:gd name="connsiteY2-246" fmla="*/ 4754923 h 9491467"/>
                  <a:gd name="connsiteX3-247" fmla="*/ 1004713 w 1069077"/>
                  <a:gd name="connsiteY3-248" fmla="*/ 6237632 h 9491467"/>
                  <a:gd name="connsiteX4-249" fmla="*/ 607060 w 1069077"/>
                  <a:gd name="connsiteY4-250" fmla="*/ 9491467 h 9491467"/>
                  <a:gd name="connsiteX5-251" fmla="*/ 17780 w 1069077"/>
                  <a:gd name="connsiteY5-252" fmla="*/ 9003619 h 9491467"/>
                  <a:gd name="connsiteX6-253" fmla="*/ 0 w 1069077"/>
                  <a:gd name="connsiteY6-254" fmla="*/ 5241298 h 9491467"/>
                  <a:gd name="connsiteX7-255" fmla="*/ 1661 w 1069077"/>
                  <a:gd name="connsiteY7-256" fmla="*/ 5127166 h 9491467"/>
                  <a:gd name="connsiteX8-257" fmla="*/ 793725 w 1069077"/>
                  <a:gd name="connsiteY8-258" fmla="*/ 2893872 h 9491467"/>
                  <a:gd name="connsiteX9-259" fmla="*/ 48200 w 1069077"/>
                  <a:gd name="connsiteY9-260" fmla="*/ 1586676 h 9491467"/>
                  <a:gd name="connsiteX10-261" fmla="*/ 46061 w 1069077"/>
                  <a:gd name="connsiteY10-262" fmla="*/ 226400 h 9491467"/>
                  <a:gd name="connsiteX11-263" fmla="*/ 626955 w 1069077"/>
                  <a:gd name="connsiteY11-264" fmla="*/ 0 h 9491467"/>
                  <a:gd name="connsiteX0-265" fmla="*/ 626955 w 1069077"/>
                  <a:gd name="connsiteY0-266" fmla="*/ 0 h 9491467"/>
                  <a:gd name="connsiteX1-267" fmla="*/ 1069067 w 1069077"/>
                  <a:gd name="connsiteY1-268" fmla="*/ 2691454 h 9491467"/>
                  <a:gd name="connsiteX2-269" fmla="*/ 614617 w 1069077"/>
                  <a:gd name="connsiteY2-270" fmla="*/ 4754923 h 9491467"/>
                  <a:gd name="connsiteX3-271" fmla="*/ 1004713 w 1069077"/>
                  <a:gd name="connsiteY3-272" fmla="*/ 6237632 h 9491467"/>
                  <a:gd name="connsiteX4-273" fmla="*/ 607060 w 1069077"/>
                  <a:gd name="connsiteY4-274" fmla="*/ 9491467 h 9491467"/>
                  <a:gd name="connsiteX5-275" fmla="*/ 17780 w 1069077"/>
                  <a:gd name="connsiteY5-276" fmla="*/ 9003619 h 9491467"/>
                  <a:gd name="connsiteX6-277" fmla="*/ 0 w 1069077"/>
                  <a:gd name="connsiteY6-278" fmla="*/ 5241298 h 9491467"/>
                  <a:gd name="connsiteX7-279" fmla="*/ 1661 w 1069077"/>
                  <a:gd name="connsiteY7-280" fmla="*/ 5127166 h 9491467"/>
                  <a:gd name="connsiteX8-281" fmla="*/ 793725 w 1069077"/>
                  <a:gd name="connsiteY8-282" fmla="*/ 2893872 h 9491467"/>
                  <a:gd name="connsiteX9-283" fmla="*/ 48200 w 1069077"/>
                  <a:gd name="connsiteY9-284" fmla="*/ 1586676 h 9491467"/>
                  <a:gd name="connsiteX10-285" fmla="*/ 46061 w 1069077"/>
                  <a:gd name="connsiteY10-286" fmla="*/ 226400 h 9491467"/>
                  <a:gd name="connsiteX11-287" fmla="*/ 626955 w 1069077"/>
                  <a:gd name="connsiteY11-288" fmla="*/ 0 h 9491467"/>
                  <a:gd name="connsiteX0-289" fmla="*/ 626955 w 1183948"/>
                  <a:gd name="connsiteY0-290" fmla="*/ 0 h 9491467"/>
                  <a:gd name="connsiteX1-291" fmla="*/ 1069067 w 1183948"/>
                  <a:gd name="connsiteY1-292" fmla="*/ 2691454 h 9491467"/>
                  <a:gd name="connsiteX2-293" fmla="*/ 614617 w 1183948"/>
                  <a:gd name="connsiteY2-294" fmla="*/ 4754923 h 9491467"/>
                  <a:gd name="connsiteX3-295" fmla="*/ 1004713 w 1183948"/>
                  <a:gd name="connsiteY3-296" fmla="*/ 6237632 h 9491467"/>
                  <a:gd name="connsiteX4-297" fmla="*/ 607060 w 1183948"/>
                  <a:gd name="connsiteY4-298" fmla="*/ 9491467 h 9491467"/>
                  <a:gd name="connsiteX5-299" fmla="*/ 17780 w 1183948"/>
                  <a:gd name="connsiteY5-300" fmla="*/ 9003619 h 9491467"/>
                  <a:gd name="connsiteX6-301" fmla="*/ 0 w 1183948"/>
                  <a:gd name="connsiteY6-302" fmla="*/ 5241298 h 9491467"/>
                  <a:gd name="connsiteX7-303" fmla="*/ 1661 w 1183948"/>
                  <a:gd name="connsiteY7-304" fmla="*/ 5127166 h 9491467"/>
                  <a:gd name="connsiteX8-305" fmla="*/ 793725 w 1183948"/>
                  <a:gd name="connsiteY8-306" fmla="*/ 2893872 h 9491467"/>
                  <a:gd name="connsiteX9-307" fmla="*/ 48200 w 1183948"/>
                  <a:gd name="connsiteY9-308" fmla="*/ 1586676 h 9491467"/>
                  <a:gd name="connsiteX10-309" fmla="*/ 46061 w 1183948"/>
                  <a:gd name="connsiteY10-310" fmla="*/ 226400 h 9491467"/>
                  <a:gd name="connsiteX11-311" fmla="*/ 626955 w 1183948"/>
                  <a:gd name="connsiteY11-312" fmla="*/ 0 h 9491467"/>
                  <a:gd name="connsiteX0-313" fmla="*/ 626955 w 1004716"/>
                  <a:gd name="connsiteY0-314" fmla="*/ 0 h 9491467"/>
                  <a:gd name="connsiteX1-315" fmla="*/ 719301 w 1004716"/>
                  <a:gd name="connsiteY1-316" fmla="*/ 2466468 h 9491467"/>
                  <a:gd name="connsiteX2-317" fmla="*/ 614617 w 1004716"/>
                  <a:gd name="connsiteY2-318" fmla="*/ 4754923 h 9491467"/>
                  <a:gd name="connsiteX3-319" fmla="*/ 1004713 w 1004716"/>
                  <a:gd name="connsiteY3-320" fmla="*/ 6237632 h 9491467"/>
                  <a:gd name="connsiteX4-321" fmla="*/ 607060 w 1004716"/>
                  <a:gd name="connsiteY4-322" fmla="*/ 9491467 h 9491467"/>
                  <a:gd name="connsiteX5-323" fmla="*/ 17780 w 1004716"/>
                  <a:gd name="connsiteY5-324" fmla="*/ 9003619 h 9491467"/>
                  <a:gd name="connsiteX6-325" fmla="*/ 0 w 1004716"/>
                  <a:gd name="connsiteY6-326" fmla="*/ 5241298 h 9491467"/>
                  <a:gd name="connsiteX7-327" fmla="*/ 1661 w 1004716"/>
                  <a:gd name="connsiteY7-328" fmla="*/ 5127166 h 9491467"/>
                  <a:gd name="connsiteX8-329" fmla="*/ 793725 w 1004716"/>
                  <a:gd name="connsiteY8-330" fmla="*/ 2893872 h 9491467"/>
                  <a:gd name="connsiteX9-331" fmla="*/ 48200 w 1004716"/>
                  <a:gd name="connsiteY9-332" fmla="*/ 1586676 h 9491467"/>
                  <a:gd name="connsiteX10-333" fmla="*/ 46061 w 1004716"/>
                  <a:gd name="connsiteY10-334" fmla="*/ 226400 h 9491467"/>
                  <a:gd name="connsiteX11-335" fmla="*/ 626955 w 1004716"/>
                  <a:gd name="connsiteY11-336" fmla="*/ 0 h 9491467"/>
                  <a:gd name="connsiteX0-337" fmla="*/ 626955 w 1210846"/>
                  <a:gd name="connsiteY0-338" fmla="*/ 0 h 9491467"/>
                  <a:gd name="connsiteX1-339" fmla="*/ 719301 w 1210846"/>
                  <a:gd name="connsiteY1-340" fmla="*/ 2466468 h 9491467"/>
                  <a:gd name="connsiteX2-341" fmla="*/ 614617 w 1210846"/>
                  <a:gd name="connsiteY2-342" fmla="*/ 4754923 h 9491467"/>
                  <a:gd name="connsiteX3-343" fmla="*/ 1004713 w 1210846"/>
                  <a:gd name="connsiteY3-344" fmla="*/ 6237632 h 9491467"/>
                  <a:gd name="connsiteX4-345" fmla="*/ 607060 w 1210846"/>
                  <a:gd name="connsiteY4-346" fmla="*/ 9491467 h 9491467"/>
                  <a:gd name="connsiteX5-347" fmla="*/ 17780 w 1210846"/>
                  <a:gd name="connsiteY5-348" fmla="*/ 9003619 h 9491467"/>
                  <a:gd name="connsiteX6-349" fmla="*/ 0 w 1210846"/>
                  <a:gd name="connsiteY6-350" fmla="*/ 5241298 h 9491467"/>
                  <a:gd name="connsiteX7-351" fmla="*/ 1661 w 1210846"/>
                  <a:gd name="connsiteY7-352" fmla="*/ 5127166 h 9491467"/>
                  <a:gd name="connsiteX8-353" fmla="*/ 793725 w 1210846"/>
                  <a:gd name="connsiteY8-354" fmla="*/ 2893872 h 9491467"/>
                  <a:gd name="connsiteX9-355" fmla="*/ 48200 w 1210846"/>
                  <a:gd name="connsiteY9-356" fmla="*/ 1586676 h 9491467"/>
                  <a:gd name="connsiteX10-357" fmla="*/ 46061 w 1210846"/>
                  <a:gd name="connsiteY10-358" fmla="*/ 226400 h 9491467"/>
                  <a:gd name="connsiteX11-359" fmla="*/ 626955 w 1210846"/>
                  <a:gd name="connsiteY11-360" fmla="*/ 0 h 9491467"/>
                  <a:gd name="connsiteX0-361" fmla="*/ 626955 w 1245495"/>
                  <a:gd name="connsiteY0-362" fmla="*/ 0 h 9491467"/>
                  <a:gd name="connsiteX1-363" fmla="*/ 762123 w 1245495"/>
                  <a:gd name="connsiteY1-364" fmla="*/ 2361506 h 9491467"/>
                  <a:gd name="connsiteX2-365" fmla="*/ 614617 w 1245495"/>
                  <a:gd name="connsiteY2-366" fmla="*/ 4754923 h 9491467"/>
                  <a:gd name="connsiteX3-367" fmla="*/ 1004713 w 1245495"/>
                  <a:gd name="connsiteY3-368" fmla="*/ 6237632 h 9491467"/>
                  <a:gd name="connsiteX4-369" fmla="*/ 607060 w 1245495"/>
                  <a:gd name="connsiteY4-370" fmla="*/ 9491467 h 9491467"/>
                  <a:gd name="connsiteX5-371" fmla="*/ 17780 w 1245495"/>
                  <a:gd name="connsiteY5-372" fmla="*/ 9003619 h 9491467"/>
                  <a:gd name="connsiteX6-373" fmla="*/ 0 w 1245495"/>
                  <a:gd name="connsiteY6-374" fmla="*/ 5241298 h 9491467"/>
                  <a:gd name="connsiteX7-375" fmla="*/ 1661 w 1245495"/>
                  <a:gd name="connsiteY7-376" fmla="*/ 5127166 h 9491467"/>
                  <a:gd name="connsiteX8-377" fmla="*/ 793725 w 1245495"/>
                  <a:gd name="connsiteY8-378" fmla="*/ 2893872 h 9491467"/>
                  <a:gd name="connsiteX9-379" fmla="*/ 48200 w 1245495"/>
                  <a:gd name="connsiteY9-380" fmla="*/ 1586676 h 9491467"/>
                  <a:gd name="connsiteX10-381" fmla="*/ 46061 w 1245495"/>
                  <a:gd name="connsiteY10-382" fmla="*/ 226400 h 9491467"/>
                  <a:gd name="connsiteX11-383" fmla="*/ 626955 w 1245495"/>
                  <a:gd name="connsiteY11-384" fmla="*/ 0 h 9491467"/>
                  <a:gd name="connsiteX0-385" fmla="*/ 626955 w 1004848"/>
                  <a:gd name="connsiteY0-386" fmla="*/ 0 h 9491467"/>
                  <a:gd name="connsiteX1-387" fmla="*/ 762123 w 1004848"/>
                  <a:gd name="connsiteY1-388" fmla="*/ 2361506 h 9491467"/>
                  <a:gd name="connsiteX2-389" fmla="*/ 561417 w 1004848"/>
                  <a:gd name="connsiteY2-390" fmla="*/ 4964032 h 9491467"/>
                  <a:gd name="connsiteX3-391" fmla="*/ 1004713 w 1004848"/>
                  <a:gd name="connsiteY3-392" fmla="*/ 6237632 h 9491467"/>
                  <a:gd name="connsiteX4-393" fmla="*/ 607060 w 1004848"/>
                  <a:gd name="connsiteY4-394" fmla="*/ 9491467 h 9491467"/>
                  <a:gd name="connsiteX5-395" fmla="*/ 17780 w 1004848"/>
                  <a:gd name="connsiteY5-396" fmla="*/ 9003619 h 9491467"/>
                  <a:gd name="connsiteX6-397" fmla="*/ 0 w 1004848"/>
                  <a:gd name="connsiteY6-398" fmla="*/ 5241298 h 9491467"/>
                  <a:gd name="connsiteX7-399" fmla="*/ 1661 w 1004848"/>
                  <a:gd name="connsiteY7-400" fmla="*/ 5127166 h 9491467"/>
                  <a:gd name="connsiteX8-401" fmla="*/ 793725 w 1004848"/>
                  <a:gd name="connsiteY8-402" fmla="*/ 2893872 h 9491467"/>
                  <a:gd name="connsiteX9-403" fmla="*/ 48200 w 1004848"/>
                  <a:gd name="connsiteY9-404" fmla="*/ 1586676 h 9491467"/>
                  <a:gd name="connsiteX10-405" fmla="*/ 46061 w 1004848"/>
                  <a:gd name="connsiteY10-406" fmla="*/ 226400 h 9491467"/>
                  <a:gd name="connsiteX11-407" fmla="*/ 626955 w 1004848"/>
                  <a:gd name="connsiteY11-408" fmla="*/ 0 h 9491467"/>
                  <a:gd name="connsiteX0-409" fmla="*/ 626955 w 1004848"/>
                  <a:gd name="connsiteY0-410" fmla="*/ 0 h 9491467"/>
                  <a:gd name="connsiteX1-411" fmla="*/ 762123 w 1004848"/>
                  <a:gd name="connsiteY1-412" fmla="*/ 2361506 h 9491467"/>
                  <a:gd name="connsiteX2-413" fmla="*/ 561417 w 1004848"/>
                  <a:gd name="connsiteY2-414" fmla="*/ 4964032 h 9491467"/>
                  <a:gd name="connsiteX3-415" fmla="*/ 1004713 w 1004848"/>
                  <a:gd name="connsiteY3-416" fmla="*/ 6237632 h 9491467"/>
                  <a:gd name="connsiteX4-417" fmla="*/ 607060 w 1004848"/>
                  <a:gd name="connsiteY4-418" fmla="*/ 9491467 h 9491467"/>
                  <a:gd name="connsiteX5-419" fmla="*/ 17780 w 1004848"/>
                  <a:gd name="connsiteY5-420" fmla="*/ 9003619 h 9491467"/>
                  <a:gd name="connsiteX6-421" fmla="*/ 0 w 1004848"/>
                  <a:gd name="connsiteY6-422" fmla="*/ 5241298 h 9491467"/>
                  <a:gd name="connsiteX7-423" fmla="*/ 1661 w 1004848"/>
                  <a:gd name="connsiteY7-424" fmla="*/ 5127166 h 9491467"/>
                  <a:gd name="connsiteX8-425" fmla="*/ 712457 w 1004848"/>
                  <a:gd name="connsiteY8-426" fmla="*/ 3019276 h 9491467"/>
                  <a:gd name="connsiteX9-427" fmla="*/ 48200 w 1004848"/>
                  <a:gd name="connsiteY9-428" fmla="*/ 1586676 h 9491467"/>
                  <a:gd name="connsiteX10-429" fmla="*/ 46061 w 1004848"/>
                  <a:gd name="connsiteY10-430" fmla="*/ 226400 h 9491467"/>
                  <a:gd name="connsiteX11-431" fmla="*/ 626955 w 1004848"/>
                  <a:gd name="connsiteY11-432" fmla="*/ 0 h 9491467"/>
                  <a:gd name="connsiteX0-433" fmla="*/ 626955 w 1152493"/>
                  <a:gd name="connsiteY0-434" fmla="*/ 0 h 9491467"/>
                  <a:gd name="connsiteX1-435" fmla="*/ 762123 w 1152493"/>
                  <a:gd name="connsiteY1-436" fmla="*/ 2361506 h 9491467"/>
                  <a:gd name="connsiteX2-437" fmla="*/ 561417 w 1152493"/>
                  <a:gd name="connsiteY2-438" fmla="*/ 4964032 h 9491467"/>
                  <a:gd name="connsiteX3-439" fmla="*/ 1004713 w 1152493"/>
                  <a:gd name="connsiteY3-440" fmla="*/ 6237632 h 9491467"/>
                  <a:gd name="connsiteX4-441" fmla="*/ 607060 w 1152493"/>
                  <a:gd name="connsiteY4-442" fmla="*/ 9491467 h 9491467"/>
                  <a:gd name="connsiteX5-443" fmla="*/ 17780 w 1152493"/>
                  <a:gd name="connsiteY5-444" fmla="*/ 9003619 h 9491467"/>
                  <a:gd name="connsiteX6-445" fmla="*/ 0 w 1152493"/>
                  <a:gd name="connsiteY6-446" fmla="*/ 5241298 h 9491467"/>
                  <a:gd name="connsiteX7-447" fmla="*/ 1661 w 1152493"/>
                  <a:gd name="connsiteY7-448" fmla="*/ 5127166 h 9491467"/>
                  <a:gd name="connsiteX8-449" fmla="*/ 712457 w 1152493"/>
                  <a:gd name="connsiteY8-450" fmla="*/ 3019276 h 9491467"/>
                  <a:gd name="connsiteX9-451" fmla="*/ 48200 w 1152493"/>
                  <a:gd name="connsiteY9-452" fmla="*/ 1586676 h 9491467"/>
                  <a:gd name="connsiteX10-453" fmla="*/ 46061 w 1152493"/>
                  <a:gd name="connsiteY10-454" fmla="*/ 226400 h 9491467"/>
                  <a:gd name="connsiteX11-455" fmla="*/ 626955 w 1152493"/>
                  <a:gd name="connsiteY11-456" fmla="*/ 0 h 9491467"/>
                  <a:gd name="connsiteX0-457" fmla="*/ 626955 w 1168604"/>
                  <a:gd name="connsiteY0-458" fmla="*/ 0 h 9491467"/>
                  <a:gd name="connsiteX1-459" fmla="*/ 762123 w 1168604"/>
                  <a:gd name="connsiteY1-460" fmla="*/ 2361506 h 9491467"/>
                  <a:gd name="connsiteX2-461" fmla="*/ 561417 w 1168604"/>
                  <a:gd name="connsiteY2-462" fmla="*/ 4964032 h 9491467"/>
                  <a:gd name="connsiteX3-463" fmla="*/ 1004713 w 1168604"/>
                  <a:gd name="connsiteY3-464" fmla="*/ 6237632 h 9491467"/>
                  <a:gd name="connsiteX4-465" fmla="*/ 607060 w 1168604"/>
                  <a:gd name="connsiteY4-466" fmla="*/ 9491467 h 9491467"/>
                  <a:gd name="connsiteX5-467" fmla="*/ 17780 w 1168604"/>
                  <a:gd name="connsiteY5-468" fmla="*/ 9003619 h 9491467"/>
                  <a:gd name="connsiteX6-469" fmla="*/ 0 w 1168604"/>
                  <a:gd name="connsiteY6-470" fmla="*/ 5241298 h 9491467"/>
                  <a:gd name="connsiteX7-471" fmla="*/ 1661 w 1168604"/>
                  <a:gd name="connsiteY7-472" fmla="*/ 5127166 h 9491467"/>
                  <a:gd name="connsiteX8-473" fmla="*/ 712457 w 1168604"/>
                  <a:gd name="connsiteY8-474" fmla="*/ 3019276 h 9491467"/>
                  <a:gd name="connsiteX9-475" fmla="*/ 48200 w 1168604"/>
                  <a:gd name="connsiteY9-476" fmla="*/ 1586676 h 9491467"/>
                  <a:gd name="connsiteX10-477" fmla="*/ 46061 w 1168604"/>
                  <a:gd name="connsiteY10-478" fmla="*/ 226400 h 9491467"/>
                  <a:gd name="connsiteX11-479" fmla="*/ 626955 w 1168604"/>
                  <a:gd name="connsiteY11-480" fmla="*/ 0 h 9491467"/>
                  <a:gd name="connsiteX0-481" fmla="*/ 626955 w 1149526"/>
                  <a:gd name="connsiteY0-482" fmla="*/ 0 h 9491467"/>
                  <a:gd name="connsiteX1-483" fmla="*/ 762123 w 1149526"/>
                  <a:gd name="connsiteY1-484" fmla="*/ 2361506 h 9491467"/>
                  <a:gd name="connsiteX2-485" fmla="*/ 561417 w 1149526"/>
                  <a:gd name="connsiteY2-486" fmla="*/ 4964032 h 9491467"/>
                  <a:gd name="connsiteX3-487" fmla="*/ 1149433 w 1149526"/>
                  <a:gd name="connsiteY3-488" fmla="*/ 6571644 h 9491467"/>
                  <a:gd name="connsiteX4-489" fmla="*/ 607060 w 1149526"/>
                  <a:gd name="connsiteY4-490" fmla="*/ 9491467 h 9491467"/>
                  <a:gd name="connsiteX5-491" fmla="*/ 17780 w 1149526"/>
                  <a:gd name="connsiteY5-492" fmla="*/ 9003619 h 9491467"/>
                  <a:gd name="connsiteX6-493" fmla="*/ 0 w 1149526"/>
                  <a:gd name="connsiteY6-494" fmla="*/ 5241298 h 9491467"/>
                  <a:gd name="connsiteX7-495" fmla="*/ 1661 w 1149526"/>
                  <a:gd name="connsiteY7-496" fmla="*/ 5127166 h 9491467"/>
                  <a:gd name="connsiteX8-497" fmla="*/ 712457 w 1149526"/>
                  <a:gd name="connsiteY8-498" fmla="*/ 3019276 h 9491467"/>
                  <a:gd name="connsiteX9-499" fmla="*/ 48200 w 1149526"/>
                  <a:gd name="connsiteY9-500" fmla="*/ 1586676 h 9491467"/>
                  <a:gd name="connsiteX10-501" fmla="*/ 46061 w 1149526"/>
                  <a:gd name="connsiteY10-502" fmla="*/ 226400 h 9491467"/>
                  <a:gd name="connsiteX11-503" fmla="*/ 626955 w 1149526"/>
                  <a:gd name="connsiteY11-504" fmla="*/ 0 h 9491467"/>
                  <a:gd name="connsiteX0-505" fmla="*/ 626955 w 1295939"/>
                  <a:gd name="connsiteY0-506" fmla="*/ 0 h 9491467"/>
                  <a:gd name="connsiteX1-507" fmla="*/ 762123 w 1295939"/>
                  <a:gd name="connsiteY1-508" fmla="*/ 2361506 h 9491467"/>
                  <a:gd name="connsiteX2-509" fmla="*/ 561417 w 1295939"/>
                  <a:gd name="connsiteY2-510" fmla="*/ 4964032 h 9491467"/>
                  <a:gd name="connsiteX3-511" fmla="*/ 1149433 w 1295939"/>
                  <a:gd name="connsiteY3-512" fmla="*/ 6571644 h 9491467"/>
                  <a:gd name="connsiteX4-513" fmla="*/ 607060 w 1295939"/>
                  <a:gd name="connsiteY4-514" fmla="*/ 9491467 h 9491467"/>
                  <a:gd name="connsiteX5-515" fmla="*/ 17780 w 1295939"/>
                  <a:gd name="connsiteY5-516" fmla="*/ 9003619 h 9491467"/>
                  <a:gd name="connsiteX6-517" fmla="*/ 0 w 1295939"/>
                  <a:gd name="connsiteY6-518" fmla="*/ 5241298 h 9491467"/>
                  <a:gd name="connsiteX7-519" fmla="*/ 1661 w 1295939"/>
                  <a:gd name="connsiteY7-520" fmla="*/ 5127166 h 9491467"/>
                  <a:gd name="connsiteX8-521" fmla="*/ 712457 w 1295939"/>
                  <a:gd name="connsiteY8-522" fmla="*/ 3019276 h 9491467"/>
                  <a:gd name="connsiteX9-523" fmla="*/ 48200 w 1295939"/>
                  <a:gd name="connsiteY9-524" fmla="*/ 1586676 h 9491467"/>
                  <a:gd name="connsiteX10-525" fmla="*/ 46061 w 1295939"/>
                  <a:gd name="connsiteY10-526" fmla="*/ 226400 h 9491467"/>
                  <a:gd name="connsiteX11-527" fmla="*/ 626955 w 1295939"/>
                  <a:gd name="connsiteY11-528" fmla="*/ 0 h 9491467"/>
                  <a:gd name="connsiteX0-529" fmla="*/ 626955 w 1227995"/>
                  <a:gd name="connsiteY0-530" fmla="*/ 0 h 9491467"/>
                  <a:gd name="connsiteX1-531" fmla="*/ 762123 w 1227995"/>
                  <a:gd name="connsiteY1-532" fmla="*/ 2361506 h 9491467"/>
                  <a:gd name="connsiteX2-533" fmla="*/ 561417 w 1227995"/>
                  <a:gd name="connsiteY2-534" fmla="*/ 4964032 h 9491467"/>
                  <a:gd name="connsiteX3-535" fmla="*/ 1074667 w 1227995"/>
                  <a:gd name="connsiteY3-536" fmla="*/ 6956605 h 9491467"/>
                  <a:gd name="connsiteX4-537" fmla="*/ 607060 w 1227995"/>
                  <a:gd name="connsiteY4-538" fmla="*/ 9491467 h 9491467"/>
                  <a:gd name="connsiteX5-539" fmla="*/ 17780 w 1227995"/>
                  <a:gd name="connsiteY5-540" fmla="*/ 9003619 h 9491467"/>
                  <a:gd name="connsiteX6-541" fmla="*/ 0 w 1227995"/>
                  <a:gd name="connsiteY6-542" fmla="*/ 5241298 h 9491467"/>
                  <a:gd name="connsiteX7-543" fmla="*/ 1661 w 1227995"/>
                  <a:gd name="connsiteY7-544" fmla="*/ 5127166 h 9491467"/>
                  <a:gd name="connsiteX8-545" fmla="*/ 712457 w 1227995"/>
                  <a:gd name="connsiteY8-546" fmla="*/ 3019276 h 9491467"/>
                  <a:gd name="connsiteX9-547" fmla="*/ 48200 w 1227995"/>
                  <a:gd name="connsiteY9-548" fmla="*/ 1586676 h 9491467"/>
                  <a:gd name="connsiteX10-549" fmla="*/ 46061 w 1227995"/>
                  <a:gd name="connsiteY10-550" fmla="*/ 226400 h 9491467"/>
                  <a:gd name="connsiteX11-551" fmla="*/ 626955 w 1227995"/>
                  <a:gd name="connsiteY11-552" fmla="*/ 0 h 9491467"/>
                  <a:gd name="connsiteX0-553" fmla="*/ 626955 w 1150431"/>
                  <a:gd name="connsiteY0-554" fmla="*/ 0 h 9491467"/>
                  <a:gd name="connsiteX1-555" fmla="*/ 762123 w 1150431"/>
                  <a:gd name="connsiteY1-556" fmla="*/ 2361506 h 9491467"/>
                  <a:gd name="connsiteX2-557" fmla="*/ 561417 w 1150431"/>
                  <a:gd name="connsiteY2-558" fmla="*/ 4964032 h 9491467"/>
                  <a:gd name="connsiteX3-559" fmla="*/ 1074667 w 1150431"/>
                  <a:gd name="connsiteY3-560" fmla="*/ 6956605 h 9491467"/>
                  <a:gd name="connsiteX4-561" fmla="*/ 607060 w 1150431"/>
                  <a:gd name="connsiteY4-562" fmla="*/ 9491467 h 9491467"/>
                  <a:gd name="connsiteX5-563" fmla="*/ 17780 w 1150431"/>
                  <a:gd name="connsiteY5-564" fmla="*/ 9003619 h 9491467"/>
                  <a:gd name="connsiteX6-565" fmla="*/ 0 w 1150431"/>
                  <a:gd name="connsiteY6-566" fmla="*/ 5241298 h 9491467"/>
                  <a:gd name="connsiteX7-567" fmla="*/ 1661 w 1150431"/>
                  <a:gd name="connsiteY7-568" fmla="*/ 5127166 h 9491467"/>
                  <a:gd name="connsiteX8-569" fmla="*/ 712457 w 1150431"/>
                  <a:gd name="connsiteY8-570" fmla="*/ 3019276 h 9491467"/>
                  <a:gd name="connsiteX9-571" fmla="*/ 48200 w 1150431"/>
                  <a:gd name="connsiteY9-572" fmla="*/ 1586676 h 9491467"/>
                  <a:gd name="connsiteX10-573" fmla="*/ 46061 w 1150431"/>
                  <a:gd name="connsiteY10-574" fmla="*/ 226400 h 9491467"/>
                  <a:gd name="connsiteX11-575" fmla="*/ 626955 w 1150431"/>
                  <a:gd name="connsiteY11-576" fmla="*/ 0 h 9491467"/>
                  <a:gd name="connsiteX0-577" fmla="*/ 626955 w 1237701"/>
                  <a:gd name="connsiteY0-578" fmla="*/ 0 h 9491467"/>
                  <a:gd name="connsiteX1-579" fmla="*/ 762123 w 1237701"/>
                  <a:gd name="connsiteY1-580" fmla="*/ 2361506 h 9491467"/>
                  <a:gd name="connsiteX2-581" fmla="*/ 561417 w 1237701"/>
                  <a:gd name="connsiteY2-582" fmla="*/ 4964032 h 9491467"/>
                  <a:gd name="connsiteX3-583" fmla="*/ 1214321 w 1237701"/>
                  <a:gd name="connsiteY3-584" fmla="*/ 6570018 h 9491467"/>
                  <a:gd name="connsiteX4-585" fmla="*/ 607060 w 1237701"/>
                  <a:gd name="connsiteY4-586" fmla="*/ 9491467 h 9491467"/>
                  <a:gd name="connsiteX5-587" fmla="*/ 17780 w 1237701"/>
                  <a:gd name="connsiteY5-588" fmla="*/ 9003619 h 9491467"/>
                  <a:gd name="connsiteX6-589" fmla="*/ 0 w 1237701"/>
                  <a:gd name="connsiteY6-590" fmla="*/ 5241298 h 9491467"/>
                  <a:gd name="connsiteX7-591" fmla="*/ 1661 w 1237701"/>
                  <a:gd name="connsiteY7-592" fmla="*/ 5127166 h 9491467"/>
                  <a:gd name="connsiteX8-593" fmla="*/ 712457 w 1237701"/>
                  <a:gd name="connsiteY8-594" fmla="*/ 3019276 h 9491467"/>
                  <a:gd name="connsiteX9-595" fmla="*/ 48200 w 1237701"/>
                  <a:gd name="connsiteY9-596" fmla="*/ 1586676 h 9491467"/>
                  <a:gd name="connsiteX10-597" fmla="*/ 46061 w 1237701"/>
                  <a:gd name="connsiteY10-598" fmla="*/ 226400 h 9491467"/>
                  <a:gd name="connsiteX11-599" fmla="*/ 626955 w 1237701"/>
                  <a:gd name="connsiteY11-600" fmla="*/ 0 h 9491467"/>
                  <a:gd name="connsiteX0-601" fmla="*/ 626955 w 1362044"/>
                  <a:gd name="connsiteY0-602" fmla="*/ 0 h 9491467"/>
                  <a:gd name="connsiteX1-603" fmla="*/ 762123 w 1362044"/>
                  <a:gd name="connsiteY1-604" fmla="*/ 2361506 h 9491467"/>
                  <a:gd name="connsiteX2-605" fmla="*/ 561417 w 1362044"/>
                  <a:gd name="connsiteY2-606" fmla="*/ 4964032 h 9491467"/>
                  <a:gd name="connsiteX3-607" fmla="*/ 1214321 w 1362044"/>
                  <a:gd name="connsiteY3-608" fmla="*/ 6570018 h 9491467"/>
                  <a:gd name="connsiteX4-609" fmla="*/ 607060 w 1362044"/>
                  <a:gd name="connsiteY4-610" fmla="*/ 9491467 h 9491467"/>
                  <a:gd name="connsiteX5-611" fmla="*/ 17780 w 1362044"/>
                  <a:gd name="connsiteY5-612" fmla="*/ 9003619 h 9491467"/>
                  <a:gd name="connsiteX6-613" fmla="*/ 0 w 1362044"/>
                  <a:gd name="connsiteY6-614" fmla="*/ 5241298 h 9491467"/>
                  <a:gd name="connsiteX7-615" fmla="*/ 1661 w 1362044"/>
                  <a:gd name="connsiteY7-616" fmla="*/ 5127166 h 9491467"/>
                  <a:gd name="connsiteX8-617" fmla="*/ 712457 w 1362044"/>
                  <a:gd name="connsiteY8-618" fmla="*/ 3019276 h 9491467"/>
                  <a:gd name="connsiteX9-619" fmla="*/ 48200 w 1362044"/>
                  <a:gd name="connsiteY9-620" fmla="*/ 1586676 h 9491467"/>
                  <a:gd name="connsiteX10-621" fmla="*/ 46061 w 1362044"/>
                  <a:gd name="connsiteY10-622" fmla="*/ 226400 h 9491467"/>
                  <a:gd name="connsiteX11-623" fmla="*/ 626955 w 1362044"/>
                  <a:gd name="connsiteY11-624" fmla="*/ 0 h 9491467"/>
                  <a:gd name="connsiteX0-625" fmla="*/ 626955 w 1153127"/>
                  <a:gd name="connsiteY0-626" fmla="*/ 0 h 9491467"/>
                  <a:gd name="connsiteX1-627" fmla="*/ 762123 w 1153127"/>
                  <a:gd name="connsiteY1-628" fmla="*/ 2361506 h 9491467"/>
                  <a:gd name="connsiteX2-629" fmla="*/ 561417 w 1153127"/>
                  <a:gd name="connsiteY2-630" fmla="*/ 4964032 h 9491467"/>
                  <a:gd name="connsiteX3-631" fmla="*/ 983332 w 1153127"/>
                  <a:gd name="connsiteY3-632" fmla="*/ 6939413 h 9491467"/>
                  <a:gd name="connsiteX4-633" fmla="*/ 607060 w 1153127"/>
                  <a:gd name="connsiteY4-634" fmla="*/ 9491467 h 9491467"/>
                  <a:gd name="connsiteX5-635" fmla="*/ 17780 w 1153127"/>
                  <a:gd name="connsiteY5-636" fmla="*/ 9003619 h 9491467"/>
                  <a:gd name="connsiteX6-637" fmla="*/ 0 w 1153127"/>
                  <a:gd name="connsiteY6-638" fmla="*/ 5241298 h 9491467"/>
                  <a:gd name="connsiteX7-639" fmla="*/ 1661 w 1153127"/>
                  <a:gd name="connsiteY7-640" fmla="*/ 5127166 h 9491467"/>
                  <a:gd name="connsiteX8-641" fmla="*/ 712457 w 1153127"/>
                  <a:gd name="connsiteY8-642" fmla="*/ 3019276 h 9491467"/>
                  <a:gd name="connsiteX9-643" fmla="*/ 48200 w 1153127"/>
                  <a:gd name="connsiteY9-644" fmla="*/ 1586676 h 9491467"/>
                  <a:gd name="connsiteX10-645" fmla="*/ 46061 w 1153127"/>
                  <a:gd name="connsiteY10-646" fmla="*/ 226400 h 9491467"/>
                  <a:gd name="connsiteX11-647" fmla="*/ 626955 w 1153127"/>
                  <a:gd name="connsiteY11-648" fmla="*/ 0 h 9491467"/>
                  <a:gd name="connsiteX0-649" fmla="*/ 625296 w 1151468"/>
                  <a:gd name="connsiteY0-650" fmla="*/ 0 h 9491467"/>
                  <a:gd name="connsiteX1-651" fmla="*/ 760464 w 1151468"/>
                  <a:gd name="connsiteY1-652" fmla="*/ 2361506 h 9491467"/>
                  <a:gd name="connsiteX2-653" fmla="*/ 559758 w 1151468"/>
                  <a:gd name="connsiteY2-654" fmla="*/ 4964032 h 9491467"/>
                  <a:gd name="connsiteX3-655" fmla="*/ 981673 w 1151468"/>
                  <a:gd name="connsiteY3-656" fmla="*/ 6939413 h 9491467"/>
                  <a:gd name="connsiteX4-657" fmla="*/ 605401 w 1151468"/>
                  <a:gd name="connsiteY4-658" fmla="*/ 9491467 h 9491467"/>
                  <a:gd name="connsiteX5-659" fmla="*/ 16121 w 1151468"/>
                  <a:gd name="connsiteY5-660" fmla="*/ 9003619 h 9491467"/>
                  <a:gd name="connsiteX6-661" fmla="*/ 210578 w 1151468"/>
                  <a:gd name="connsiteY6-662" fmla="*/ 6196949 h 9491467"/>
                  <a:gd name="connsiteX7-663" fmla="*/ 2 w 1151468"/>
                  <a:gd name="connsiteY7-664" fmla="*/ 5127166 h 9491467"/>
                  <a:gd name="connsiteX8-665" fmla="*/ 710798 w 1151468"/>
                  <a:gd name="connsiteY8-666" fmla="*/ 3019276 h 9491467"/>
                  <a:gd name="connsiteX9-667" fmla="*/ 46541 w 1151468"/>
                  <a:gd name="connsiteY9-668" fmla="*/ 1586676 h 9491467"/>
                  <a:gd name="connsiteX10-669" fmla="*/ 44402 w 1151468"/>
                  <a:gd name="connsiteY10-670" fmla="*/ 226400 h 9491467"/>
                  <a:gd name="connsiteX11-671" fmla="*/ 625296 w 1151468"/>
                  <a:gd name="connsiteY11-672" fmla="*/ 0 h 9491467"/>
                  <a:gd name="connsiteX0-673" fmla="*/ 625296 w 1151468"/>
                  <a:gd name="connsiteY0-674" fmla="*/ 0 h 9491467"/>
                  <a:gd name="connsiteX1-675" fmla="*/ 760464 w 1151468"/>
                  <a:gd name="connsiteY1-676" fmla="*/ 2361506 h 9491467"/>
                  <a:gd name="connsiteX2-677" fmla="*/ 559758 w 1151468"/>
                  <a:gd name="connsiteY2-678" fmla="*/ 4964032 h 9491467"/>
                  <a:gd name="connsiteX3-679" fmla="*/ 981673 w 1151468"/>
                  <a:gd name="connsiteY3-680" fmla="*/ 6939413 h 9491467"/>
                  <a:gd name="connsiteX4-681" fmla="*/ 605401 w 1151468"/>
                  <a:gd name="connsiteY4-682" fmla="*/ 9491467 h 9491467"/>
                  <a:gd name="connsiteX5-683" fmla="*/ 16121 w 1151468"/>
                  <a:gd name="connsiteY5-684" fmla="*/ 9003619 h 9491467"/>
                  <a:gd name="connsiteX6-685" fmla="*/ 210578 w 1151468"/>
                  <a:gd name="connsiteY6-686" fmla="*/ 6196949 h 9491467"/>
                  <a:gd name="connsiteX7-687" fmla="*/ 2 w 1151468"/>
                  <a:gd name="connsiteY7-688" fmla="*/ 5127166 h 9491467"/>
                  <a:gd name="connsiteX8-689" fmla="*/ 710798 w 1151468"/>
                  <a:gd name="connsiteY8-690" fmla="*/ 3019276 h 9491467"/>
                  <a:gd name="connsiteX9-691" fmla="*/ 46541 w 1151468"/>
                  <a:gd name="connsiteY9-692" fmla="*/ 1586676 h 9491467"/>
                  <a:gd name="connsiteX10-693" fmla="*/ 44402 w 1151468"/>
                  <a:gd name="connsiteY10-694" fmla="*/ 226400 h 9491467"/>
                  <a:gd name="connsiteX11-695" fmla="*/ 625296 w 1151468"/>
                  <a:gd name="connsiteY11-696" fmla="*/ 0 h 9491467"/>
                  <a:gd name="connsiteX0-697" fmla="*/ 625296 w 1151468"/>
                  <a:gd name="connsiteY0-698" fmla="*/ 0 h 9491467"/>
                  <a:gd name="connsiteX1-699" fmla="*/ 760464 w 1151468"/>
                  <a:gd name="connsiteY1-700" fmla="*/ 2361506 h 9491467"/>
                  <a:gd name="connsiteX2-701" fmla="*/ 559758 w 1151468"/>
                  <a:gd name="connsiteY2-702" fmla="*/ 4964032 h 9491467"/>
                  <a:gd name="connsiteX3-703" fmla="*/ 981673 w 1151468"/>
                  <a:gd name="connsiteY3-704" fmla="*/ 6939413 h 9491467"/>
                  <a:gd name="connsiteX4-705" fmla="*/ 605401 w 1151468"/>
                  <a:gd name="connsiteY4-706" fmla="*/ 9491467 h 9491467"/>
                  <a:gd name="connsiteX5-707" fmla="*/ 16121 w 1151468"/>
                  <a:gd name="connsiteY5-708" fmla="*/ 9003619 h 9491467"/>
                  <a:gd name="connsiteX6-709" fmla="*/ 158068 w 1151468"/>
                  <a:gd name="connsiteY6-710" fmla="*/ 7211175 h 9491467"/>
                  <a:gd name="connsiteX7-711" fmla="*/ 2 w 1151468"/>
                  <a:gd name="connsiteY7-712" fmla="*/ 5127166 h 9491467"/>
                  <a:gd name="connsiteX8-713" fmla="*/ 710798 w 1151468"/>
                  <a:gd name="connsiteY8-714" fmla="*/ 3019276 h 9491467"/>
                  <a:gd name="connsiteX9-715" fmla="*/ 46541 w 1151468"/>
                  <a:gd name="connsiteY9-716" fmla="*/ 1586676 h 9491467"/>
                  <a:gd name="connsiteX10-717" fmla="*/ 44402 w 1151468"/>
                  <a:gd name="connsiteY10-718" fmla="*/ 226400 h 9491467"/>
                  <a:gd name="connsiteX11-719" fmla="*/ 625296 w 1151468"/>
                  <a:gd name="connsiteY11-720" fmla="*/ 0 h 9491467"/>
                  <a:gd name="connsiteX0-721" fmla="*/ 625295 w 1151467"/>
                  <a:gd name="connsiteY0-722" fmla="*/ 0 h 9491467"/>
                  <a:gd name="connsiteX1-723" fmla="*/ 760463 w 1151467"/>
                  <a:gd name="connsiteY1-724" fmla="*/ 2361506 h 9491467"/>
                  <a:gd name="connsiteX2-725" fmla="*/ 559757 w 1151467"/>
                  <a:gd name="connsiteY2-726" fmla="*/ 4964032 h 9491467"/>
                  <a:gd name="connsiteX3-727" fmla="*/ 981672 w 1151467"/>
                  <a:gd name="connsiteY3-728" fmla="*/ 6939413 h 9491467"/>
                  <a:gd name="connsiteX4-729" fmla="*/ 605400 w 1151467"/>
                  <a:gd name="connsiteY4-730" fmla="*/ 9491467 h 9491467"/>
                  <a:gd name="connsiteX5-731" fmla="*/ 16120 w 1151467"/>
                  <a:gd name="connsiteY5-732" fmla="*/ 9003619 h 9491467"/>
                  <a:gd name="connsiteX6-733" fmla="*/ 274344 w 1151467"/>
                  <a:gd name="connsiteY6-734" fmla="*/ 6409620 h 9491467"/>
                  <a:gd name="connsiteX7-735" fmla="*/ 1 w 1151467"/>
                  <a:gd name="connsiteY7-736" fmla="*/ 5127166 h 9491467"/>
                  <a:gd name="connsiteX8-737" fmla="*/ 710797 w 1151467"/>
                  <a:gd name="connsiteY8-738" fmla="*/ 3019276 h 9491467"/>
                  <a:gd name="connsiteX9-739" fmla="*/ 46540 w 1151467"/>
                  <a:gd name="connsiteY9-740" fmla="*/ 1586676 h 9491467"/>
                  <a:gd name="connsiteX10-741" fmla="*/ 44401 w 1151467"/>
                  <a:gd name="connsiteY10-742" fmla="*/ 226400 h 9491467"/>
                  <a:gd name="connsiteX11-743" fmla="*/ 625295 w 1151467"/>
                  <a:gd name="connsiteY11-744" fmla="*/ 0 h 9491467"/>
                  <a:gd name="connsiteX0-745" fmla="*/ 625295 w 1151467"/>
                  <a:gd name="connsiteY0-746" fmla="*/ 0 h 9491467"/>
                  <a:gd name="connsiteX1-747" fmla="*/ 760463 w 1151467"/>
                  <a:gd name="connsiteY1-748" fmla="*/ 2361506 h 9491467"/>
                  <a:gd name="connsiteX2-749" fmla="*/ 559757 w 1151467"/>
                  <a:gd name="connsiteY2-750" fmla="*/ 4964032 h 9491467"/>
                  <a:gd name="connsiteX3-751" fmla="*/ 981672 w 1151467"/>
                  <a:gd name="connsiteY3-752" fmla="*/ 6939413 h 9491467"/>
                  <a:gd name="connsiteX4-753" fmla="*/ 605400 w 1151467"/>
                  <a:gd name="connsiteY4-754" fmla="*/ 9491467 h 9491467"/>
                  <a:gd name="connsiteX5-755" fmla="*/ 16120 w 1151467"/>
                  <a:gd name="connsiteY5-756" fmla="*/ 9003619 h 9491467"/>
                  <a:gd name="connsiteX6-757" fmla="*/ 270468 w 1151467"/>
                  <a:gd name="connsiteY6-758" fmla="*/ 6773327 h 9491467"/>
                  <a:gd name="connsiteX7-759" fmla="*/ 1 w 1151467"/>
                  <a:gd name="connsiteY7-760" fmla="*/ 5127166 h 9491467"/>
                  <a:gd name="connsiteX8-761" fmla="*/ 710797 w 1151467"/>
                  <a:gd name="connsiteY8-762" fmla="*/ 3019276 h 9491467"/>
                  <a:gd name="connsiteX9-763" fmla="*/ 46540 w 1151467"/>
                  <a:gd name="connsiteY9-764" fmla="*/ 1586676 h 9491467"/>
                  <a:gd name="connsiteX10-765" fmla="*/ 44401 w 1151467"/>
                  <a:gd name="connsiteY10-766" fmla="*/ 226400 h 9491467"/>
                  <a:gd name="connsiteX11-767" fmla="*/ 625295 w 1151467"/>
                  <a:gd name="connsiteY11-768" fmla="*/ 0 h 9491467"/>
                  <a:gd name="connsiteX0-769" fmla="*/ 625295 w 1151467"/>
                  <a:gd name="connsiteY0-770" fmla="*/ 0 h 9491467"/>
                  <a:gd name="connsiteX1-771" fmla="*/ 760463 w 1151467"/>
                  <a:gd name="connsiteY1-772" fmla="*/ 2361506 h 9491467"/>
                  <a:gd name="connsiteX2-773" fmla="*/ 559757 w 1151467"/>
                  <a:gd name="connsiteY2-774" fmla="*/ 4964032 h 9491467"/>
                  <a:gd name="connsiteX3-775" fmla="*/ 981672 w 1151467"/>
                  <a:gd name="connsiteY3-776" fmla="*/ 6939413 h 9491467"/>
                  <a:gd name="connsiteX4-777" fmla="*/ 605400 w 1151467"/>
                  <a:gd name="connsiteY4-778" fmla="*/ 9491467 h 9491467"/>
                  <a:gd name="connsiteX5-779" fmla="*/ 16120 w 1151467"/>
                  <a:gd name="connsiteY5-780" fmla="*/ 9003619 h 9491467"/>
                  <a:gd name="connsiteX6-781" fmla="*/ 163693 w 1151467"/>
                  <a:gd name="connsiteY6-782" fmla="*/ 6139685 h 9491467"/>
                  <a:gd name="connsiteX7-783" fmla="*/ 1 w 1151467"/>
                  <a:gd name="connsiteY7-784" fmla="*/ 5127166 h 9491467"/>
                  <a:gd name="connsiteX8-785" fmla="*/ 710797 w 1151467"/>
                  <a:gd name="connsiteY8-786" fmla="*/ 3019276 h 9491467"/>
                  <a:gd name="connsiteX9-787" fmla="*/ 46540 w 1151467"/>
                  <a:gd name="connsiteY9-788" fmla="*/ 1586676 h 9491467"/>
                  <a:gd name="connsiteX10-789" fmla="*/ 44401 w 1151467"/>
                  <a:gd name="connsiteY10-790" fmla="*/ 226400 h 9491467"/>
                  <a:gd name="connsiteX11-791" fmla="*/ 625295 w 1151467"/>
                  <a:gd name="connsiteY11-792" fmla="*/ 0 h 9491467"/>
                  <a:gd name="connsiteX0-793" fmla="*/ 699438 w 1225610"/>
                  <a:gd name="connsiteY0-794" fmla="*/ 0 h 9491467"/>
                  <a:gd name="connsiteX1-795" fmla="*/ 834606 w 1225610"/>
                  <a:gd name="connsiteY1-796" fmla="*/ 2361506 h 9491467"/>
                  <a:gd name="connsiteX2-797" fmla="*/ 633900 w 1225610"/>
                  <a:gd name="connsiteY2-798" fmla="*/ 4964032 h 9491467"/>
                  <a:gd name="connsiteX3-799" fmla="*/ 1055815 w 1225610"/>
                  <a:gd name="connsiteY3-800" fmla="*/ 6939413 h 9491467"/>
                  <a:gd name="connsiteX4-801" fmla="*/ 679543 w 1225610"/>
                  <a:gd name="connsiteY4-802" fmla="*/ 9491467 h 9491467"/>
                  <a:gd name="connsiteX5-803" fmla="*/ 90263 w 1225610"/>
                  <a:gd name="connsiteY5-804" fmla="*/ 9003619 h 9491467"/>
                  <a:gd name="connsiteX6-805" fmla="*/ 74144 w 1225610"/>
                  <a:gd name="connsiteY6-806" fmla="*/ 5127166 h 9491467"/>
                  <a:gd name="connsiteX7-807" fmla="*/ 784940 w 1225610"/>
                  <a:gd name="connsiteY7-808" fmla="*/ 3019276 h 9491467"/>
                  <a:gd name="connsiteX8-809" fmla="*/ 120683 w 1225610"/>
                  <a:gd name="connsiteY8-810" fmla="*/ 1586676 h 9491467"/>
                  <a:gd name="connsiteX9-811" fmla="*/ 118544 w 1225610"/>
                  <a:gd name="connsiteY9-812" fmla="*/ 226400 h 9491467"/>
                  <a:gd name="connsiteX10-813" fmla="*/ 699438 w 1225610"/>
                  <a:gd name="connsiteY10-814" fmla="*/ 0 h 9491467"/>
                  <a:gd name="connsiteX0-815" fmla="*/ 625294 w 1151466"/>
                  <a:gd name="connsiteY0-816" fmla="*/ 0 h 9491467"/>
                  <a:gd name="connsiteX1-817" fmla="*/ 760462 w 1151466"/>
                  <a:gd name="connsiteY1-818" fmla="*/ 2361506 h 9491467"/>
                  <a:gd name="connsiteX2-819" fmla="*/ 559756 w 1151466"/>
                  <a:gd name="connsiteY2-820" fmla="*/ 4964032 h 9491467"/>
                  <a:gd name="connsiteX3-821" fmla="*/ 981671 w 1151466"/>
                  <a:gd name="connsiteY3-822" fmla="*/ 6939413 h 9491467"/>
                  <a:gd name="connsiteX4-823" fmla="*/ 605399 w 1151466"/>
                  <a:gd name="connsiteY4-824" fmla="*/ 9491467 h 9491467"/>
                  <a:gd name="connsiteX5-825" fmla="*/ 16119 w 1151466"/>
                  <a:gd name="connsiteY5-826" fmla="*/ 9003619 h 9491467"/>
                  <a:gd name="connsiteX6-827" fmla="*/ 0 w 1151466"/>
                  <a:gd name="connsiteY6-828" fmla="*/ 5127166 h 9491467"/>
                  <a:gd name="connsiteX7-829" fmla="*/ 710796 w 1151466"/>
                  <a:gd name="connsiteY7-830" fmla="*/ 3019276 h 9491467"/>
                  <a:gd name="connsiteX8-831" fmla="*/ 46539 w 1151466"/>
                  <a:gd name="connsiteY8-832" fmla="*/ 1586676 h 9491467"/>
                  <a:gd name="connsiteX9-833" fmla="*/ 44400 w 1151466"/>
                  <a:gd name="connsiteY9-834" fmla="*/ 226400 h 9491467"/>
                  <a:gd name="connsiteX10-835" fmla="*/ 625294 w 1151466"/>
                  <a:gd name="connsiteY10-836" fmla="*/ 0 h 9491467"/>
                  <a:gd name="connsiteX0-837" fmla="*/ 625294 w 1151466"/>
                  <a:gd name="connsiteY0-838" fmla="*/ 0 h 9491467"/>
                  <a:gd name="connsiteX1-839" fmla="*/ 760462 w 1151466"/>
                  <a:gd name="connsiteY1-840" fmla="*/ 2361506 h 9491467"/>
                  <a:gd name="connsiteX2-841" fmla="*/ 559756 w 1151466"/>
                  <a:gd name="connsiteY2-842" fmla="*/ 4964032 h 9491467"/>
                  <a:gd name="connsiteX3-843" fmla="*/ 981671 w 1151466"/>
                  <a:gd name="connsiteY3-844" fmla="*/ 6939413 h 9491467"/>
                  <a:gd name="connsiteX4-845" fmla="*/ 605399 w 1151466"/>
                  <a:gd name="connsiteY4-846" fmla="*/ 9491467 h 9491467"/>
                  <a:gd name="connsiteX5-847" fmla="*/ 16119 w 1151466"/>
                  <a:gd name="connsiteY5-848" fmla="*/ 9003619 h 9491467"/>
                  <a:gd name="connsiteX6-849" fmla="*/ 0 w 1151466"/>
                  <a:gd name="connsiteY6-850" fmla="*/ 5127166 h 9491467"/>
                  <a:gd name="connsiteX7-851" fmla="*/ 710796 w 1151466"/>
                  <a:gd name="connsiteY7-852" fmla="*/ 3019276 h 9491467"/>
                  <a:gd name="connsiteX8-853" fmla="*/ 46539 w 1151466"/>
                  <a:gd name="connsiteY8-854" fmla="*/ 1586676 h 9491467"/>
                  <a:gd name="connsiteX9-855" fmla="*/ 44400 w 1151466"/>
                  <a:gd name="connsiteY9-856" fmla="*/ 226400 h 9491467"/>
                  <a:gd name="connsiteX10-857" fmla="*/ 625294 w 1151466"/>
                  <a:gd name="connsiteY10-858" fmla="*/ 0 h 9491467"/>
                  <a:gd name="connsiteX0-859" fmla="*/ 647159 w 1173331"/>
                  <a:gd name="connsiteY0-860" fmla="*/ 0 h 9491467"/>
                  <a:gd name="connsiteX1-861" fmla="*/ 782327 w 1173331"/>
                  <a:gd name="connsiteY1-862" fmla="*/ 2361506 h 9491467"/>
                  <a:gd name="connsiteX2-863" fmla="*/ 581621 w 1173331"/>
                  <a:gd name="connsiteY2-864" fmla="*/ 4964032 h 9491467"/>
                  <a:gd name="connsiteX3-865" fmla="*/ 1003536 w 1173331"/>
                  <a:gd name="connsiteY3-866" fmla="*/ 6939413 h 9491467"/>
                  <a:gd name="connsiteX4-867" fmla="*/ 627264 w 1173331"/>
                  <a:gd name="connsiteY4-868" fmla="*/ 9491467 h 9491467"/>
                  <a:gd name="connsiteX5-869" fmla="*/ 37984 w 1173331"/>
                  <a:gd name="connsiteY5-870" fmla="*/ 9003619 h 9491467"/>
                  <a:gd name="connsiteX6-871" fmla="*/ 169343 w 1173331"/>
                  <a:gd name="connsiteY6-872" fmla="*/ 7129778 h 9491467"/>
                  <a:gd name="connsiteX7-873" fmla="*/ 21865 w 1173331"/>
                  <a:gd name="connsiteY7-874" fmla="*/ 5127166 h 9491467"/>
                  <a:gd name="connsiteX8-875" fmla="*/ 732661 w 1173331"/>
                  <a:gd name="connsiteY8-876" fmla="*/ 3019276 h 9491467"/>
                  <a:gd name="connsiteX9-877" fmla="*/ 68404 w 1173331"/>
                  <a:gd name="connsiteY9-878" fmla="*/ 1586676 h 9491467"/>
                  <a:gd name="connsiteX10-879" fmla="*/ 66265 w 1173331"/>
                  <a:gd name="connsiteY10-880" fmla="*/ 226400 h 9491467"/>
                  <a:gd name="connsiteX11-881" fmla="*/ 647159 w 1173331"/>
                  <a:gd name="connsiteY11-882" fmla="*/ 0 h 9491467"/>
                  <a:gd name="connsiteX0-883" fmla="*/ 661579 w 1187751"/>
                  <a:gd name="connsiteY0-884" fmla="*/ 0 h 9491467"/>
                  <a:gd name="connsiteX1-885" fmla="*/ 796747 w 1187751"/>
                  <a:gd name="connsiteY1-886" fmla="*/ 2361506 h 9491467"/>
                  <a:gd name="connsiteX2-887" fmla="*/ 596041 w 1187751"/>
                  <a:gd name="connsiteY2-888" fmla="*/ 4964032 h 9491467"/>
                  <a:gd name="connsiteX3-889" fmla="*/ 1017956 w 1187751"/>
                  <a:gd name="connsiteY3-890" fmla="*/ 6939413 h 9491467"/>
                  <a:gd name="connsiteX4-891" fmla="*/ 641684 w 1187751"/>
                  <a:gd name="connsiteY4-892" fmla="*/ 9491467 h 9491467"/>
                  <a:gd name="connsiteX5-893" fmla="*/ 52404 w 1187751"/>
                  <a:gd name="connsiteY5-894" fmla="*/ 9003619 h 9491467"/>
                  <a:gd name="connsiteX6-895" fmla="*/ 62734 w 1187751"/>
                  <a:gd name="connsiteY6-896" fmla="*/ 6963991 h 9491467"/>
                  <a:gd name="connsiteX7-897" fmla="*/ 36285 w 1187751"/>
                  <a:gd name="connsiteY7-898" fmla="*/ 5127166 h 9491467"/>
                  <a:gd name="connsiteX8-899" fmla="*/ 747081 w 1187751"/>
                  <a:gd name="connsiteY8-900" fmla="*/ 3019276 h 9491467"/>
                  <a:gd name="connsiteX9-901" fmla="*/ 82824 w 1187751"/>
                  <a:gd name="connsiteY9-902" fmla="*/ 1586676 h 9491467"/>
                  <a:gd name="connsiteX10-903" fmla="*/ 80685 w 1187751"/>
                  <a:gd name="connsiteY10-904" fmla="*/ 226400 h 9491467"/>
                  <a:gd name="connsiteX11-905" fmla="*/ 661579 w 1187751"/>
                  <a:gd name="connsiteY11-906" fmla="*/ 0 h 9491467"/>
                  <a:gd name="connsiteX0-907" fmla="*/ 661579 w 1187751"/>
                  <a:gd name="connsiteY0-908" fmla="*/ 0 h 9491467"/>
                  <a:gd name="connsiteX1-909" fmla="*/ 796747 w 1187751"/>
                  <a:gd name="connsiteY1-910" fmla="*/ 2361506 h 9491467"/>
                  <a:gd name="connsiteX2-911" fmla="*/ 596041 w 1187751"/>
                  <a:gd name="connsiteY2-912" fmla="*/ 4964032 h 9491467"/>
                  <a:gd name="connsiteX3-913" fmla="*/ 1017956 w 1187751"/>
                  <a:gd name="connsiteY3-914" fmla="*/ 6939413 h 9491467"/>
                  <a:gd name="connsiteX4-915" fmla="*/ 641684 w 1187751"/>
                  <a:gd name="connsiteY4-916" fmla="*/ 9491467 h 9491467"/>
                  <a:gd name="connsiteX5-917" fmla="*/ 52404 w 1187751"/>
                  <a:gd name="connsiteY5-918" fmla="*/ 9003619 h 9491467"/>
                  <a:gd name="connsiteX6-919" fmla="*/ 62734 w 1187751"/>
                  <a:gd name="connsiteY6-920" fmla="*/ 6963991 h 9491467"/>
                  <a:gd name="connsiteX7-921" fmla="*/ 36285 w 1187751"/>
                  <a:gd name="connsiteY7-922" fmla="*/ 5127166 h 9491467"/>
                  <a:gd name="connsiteX8-923" fmla="*/ 566041 w 1187751"/>
                  <a:gd name="connsiteY8-924" fmla="*/ 3049782 h 9491467"/>
                  <a:gd name="connsiteX9-925" fmla="*/ 82824 w 1187751"/>
                  <a:gd name="connsiteY9-926" fmla="*/ 1586676 h 9491467"/>
                  <a:gd name="connsiteX10-927" fmla="*/ 80685 w 1187751"/>
                  <a:gd name="connsiteY10-928" fmla="*/ 226400 h 9491467"/>
                  <a:gd name="connsiteX11-929" fmla="*/ 661579 w 1187751"/>
                  <a:gd name="connsiteY11-930" fmla="*/ 0 h 9491467"/>
                  <a:gd name="connsiteX0-931" fmla="*/ 654535 w 1180707"/>
                  <a:gd name="connsiteY0-932" fmla="*/ 0 h 9491467"/>
                  <a:gd name="connsiteX1-933" fmla="*/ 789703 w 1180707"/>
                  <a:gd name="connsiteY1-934" fmla="*/ 2361506 h 9491467"/>
                  <a:gd name="connsiteX2-935" fmla="*/ 588997 w 1180707"/>
                  <a:gd name="connsiteY2-936" fmla="*/ 4964032 h 9491467"/>
                  <a:gd name="connsiteX3-937" fmla="*/ 1010912 w 1180707"/>
                  <a:gd name="connsiteY3-938" fmla="*/ 6939413 h 9491467"/>
                  <a:gd name="connsiteX4-939" fmla="*/ 634640 w 1180707"/>
                  <a:gd name="connsiteY4-940" fmla="*/ 9491467 h 9491467"/>
                  <a:gd name="connsiteX5-941" fmla="*/ 45360 w 1180707"/>
                  <a:gd name="connsiteY5-942" fmla="*/ 9003619 h 9491467"/>
                  <a:gd name="connsiteX6-943" fmla="*/ 55690 w 1180707"/>
                  <a:gd name="connsiteY6-944" fmla="*/ 6963991 h 9491467"/>
                  <a:gd name="connsiteX7-945" fmla="*/ 38116 w 1180707"/>
                  <a:gd name="connsiteY7-946" fmla="*/ 4185456 h 9491467"/>
                  <a:gd name="connsiteX8-947" fmla="*/ 558997 w 1180707"/>
                  <a:gd name="connsiteY8-948" fmla="*/ 3049782 h 9491467"/>
                  <a:gd name="connsiteX9-949" fmla="*/ 75780 w 1180707"/>
                  <a:gd name="connsiteY9-950" fmla="*/ 1586676 h 9491467"/>
                  <a:gd name="connsiteX10-951" fmla="*/ 73641 w 1180707"/>
                  <a:gd name="connsiteY10-952" fmla="*/ 226400 h 9491467"/>
                  <a:gd name="connsiteX11-953" fmla="*/ 654535 w 1180707"/>
                  <a:gd name="connsiteY11-954" fmla="*/ 0 h 9491467"/>
                  <a:gd name="connsiteX0-955" fmla="*/ 640094 w 1166266"/>
                  <a:gd name="connsiteY0-956" fmla="*/ 0 h 9491467"/>
                  <a:gd name="connsiteX1-957" fmla="*/ 775262 w 1166266"/>
                  <a:gd name="connsiteY1-958" fmla="*/ 2361506 h 9491467"/>
                  <a:gd name="connsiteX2-959" fmla="*/ 574556 w 1166266"/>
                  <a:gd name="connsiteY2-960" fmla="*/ 4964032 h 9491467"/>
                  <a:gd name="connsiteX3-961" fmla="*/ 996471 w 1166266"/>
                  <a:gd name="connsiteY3-962" fmla="*/ 6939413 h 9491467"/>
                  <a:gd name="connsiteX4-963" fmla="*/ 620199 w 1166266"/>
                  <a:gd name="connsiteY4-964" fmla="*/ 9491467 h 9491467"/>
                  <a:gd name="connsiteX5-965" fmla="*/ 30919 w 1166266"/>
                  <a:gd name="connsiteY5-966" fmla="*/ 9003619 h 9491467"/>
                  <a:gd name="connsiteX6-967" fmla="*/ 41249 w 1166266"/>
                  <a:gd name="connsiteY6-968" fmla="*/ 6963991 h 9491467"/>
                  <a:gd name="connsiteX7-969" fmla="*/ 23675 w 1166266"/>
                  <a:gd name="connsiteY7-970" fmla="*/ 4185456 h 9491467"/>
                  <a:gd name="connsiteX8-971" fmla="*/ 544556 w 1166266"/>
                  <a:gd name="connsiteY8-972" fmla="*/ 3049782 h 9491467"/>
                  <a:gd name="connsiteX9-973" fmla="*/ 61339 w 1166266"/>
                  <a:gd name="connsiteY9-974" fmla="*/ 1586676 h 9491467"/>
                  <a:gd name="connsiteX10-975" fmla="*/ 59200 w 1166266"/>
                  <a:gd name="connsiteY10-976" fmla="*/ 226400 h 9491467"/>
                  <a:gd name="connsiteX11-977" fmla="*/ 640094 w 1166266"/>
                  <a:gd name="connsiteY11-978" fmla="*/ 0 h 9491467"/>
                  <a:gd name="connsiteX0-979" fmla="*/ 640094 w 1166266"/>
                  <a:gd name="connsiteY0-980" fmla="*/ 0 h 9491467"/>
                  <a:gd name="connsiteX1-981" fmla="*/ 775262 w 1166266"/>
                  <a:gd name="connsiteY1-982" fmla="*/ 2361506 h 9491467"/>
                  <a:gd name="connsiteX2-983" fmla="*/ 574556 w 1166266"/>
                  <a:gd name="connsiteY2-984" fmla="*/ 4964032 h 9491467"/>
                  <a:gd name="connsiteX3-985" fmla="*/ 996471 w 1166266"/>
                  <a:gd name="connsiteY3-986" fmla="*/ 6939413 h 9491467"/>
                  <a:gd name="connsiteX4-987" fmla="*/ 620199 w 1166266"/>
                  <a:gd name="connsiteY4-988" fmla="*/ 9491467 h 9491467"/>
                  <a:gd name="connsiteX5-989" fmla="*/ 30919 w 1166266"/>
                  <a:gd name="connsiteY5-990" fmla="*/ 9003619 h 9491467"/>
                  <a:gd name="connsiteX6-991" fmla="*/ 41249 w 1166266"/>
                  <a:gd name="connsiteY6-992" fmla="*/ 6963991 h 9491467"/>
                  <a:gd name="connsiteX7-993" fmla="*/ 23675 w 1166266"/>
                  <a:gd name="connsiteY7-994" fmla="*/ 4185456 h 9491467"/>
                  <a:gd name="connsiteX8-995" fmla="*/ 544556 w 1166266"/>
                  <a:gd name="connsiteY8-996" fmla="*/ 3049782 h 9491467"/>
                  <a:gd name="connsiteX9-997" fmla="*/ 61339 w 1166266"/>
                  <a:gd name="connsiteY9-998" fmla="*/ 1586676 h 9491467"/>
                  <a:gd name="connsiteX10-999" fmla="*/ 59200 w 1166266"/>
                  <a:gd name="connsiteY10-1000" fmla="*/ 226400 h 9491467"/>
                  <a:gd name="connsiteX11-1001" fmla="*/ 640094 w 1166266"/>
                  <a:gd name="connsiteY11-1002" fmla="*/ 0 h 9491467"/>
                  <a:gd name="connsiteX0-1003" fmla="*/ 640094 w 1166266"/>
                  <a:gd name="connsiteY0-1004" fmla="*/ 0 h 9491467"/>
                  <a:gd name="connsiteX1-1005" fmla="*/ 775262 w 1166266"/>
                  <a:gd name="connsiteY1-1006" fmla="*/ 2361506 h 9491467"/>
                  <a:gd name="connsiteX2-1007" fmla="*/ 574556 w 1166266"/>
                  <a:gd name="connsiteY2-1008" fmla="*/ 4964032 h 9491467"/>
                  <a:gd name="connsiteX3-1009" fmla="*/ 996471 w 1166266"/>
                  <a:gd name="connsiteY3-1010" fmla="*/ 6939413 h 9491467"/>
                  <a:gd name="connsiteX4-1011" fmla="*/ 620199 w 1166266"/>
                  <a:gd name="connsiteY4-1012" fmla="*/ 9491467 h 9491467"/>
                  <a:gd name="connsiteX5-1013" fmla="*/ 30919 w 1166266"/>
                  <a:gd name="connsiteY5-1014" fmla="*/ 9003619 h 9491467"/>
                  <a:gd name="connsiteX6-1015" fmla="*/ 41249 w 1166266"/>
                  <a:gd name="connsiteY6-1016" fmla="*/ 6963991 h 9491467"/>
                  <a:gd name="connsiteX7-1017" fmla="*/ 23675 w 1166266"/>
                  <a:gd name="connsiteY7-1018" fmla="*/ 4185456 h 9491467"/>
                  <a:gd name="connsiteX8-1019" fmla="*/ 544556 w 1166266"/>
                  <a:gd name="connsiteY8-1020" fmla="*/ 3049782 h 9491467"/>
                  <a:gd name="connsiteX9-1021" fmla="*/ 61339 w 1166266"/>
                  <a:gd name="connsiteY9-1022" fmla="*/ 1586676 h 9491467"/>
                  <a:gd name="connsiteX10-1023" fmla="*/ 59200 w 1166266"/>
                  <a:gd name="connsiteY10-1024" fmla="*/ 226400 h 9491467"/>
                  <a:gd name="connsiteX11-1025" fmla="*/ 640094 w 1166266"/>
                  <a:gd name="connsiteY11-1026" fmla="*/ 0 h 9491467"/>
                  <a:gd name="connsiteX0-1027" fmla="*/ 640094 w 1166266"/>
                  <a:gd name="connsiteY0-1028" fmla="*/ 0 h 9491467"/>
                  <a:gd name="connsiteX1-1029" fmla="*/ 775262 w 1166266"/>
                  <a:gd name="connsiteY1-1030" fmla="*/ 2361506 h 9491467"/>
                  <a:gd name="connsiteX2-1031" fmla="*/ 574556 w 1166266"/>
                  <a:gd name="connsiteY2-1032" fmla="*/ 4964032 h 9491467"/>
                  <a:gd name="connsiteX3-1033" fmla="*/ 996471 w 1166266"/>
                  <a:gd name="connsiteY3-1034" fmla="*/ 6939413 h 9491467"/>
                  <a:gd name="connsiteX4-1035" fmla="*/ 620199 w 1166266"/>
                  <a:gd name="connsiteY4-1036" fmla="*/ 9491467 h 9491467"/>
                  <a:gd name="connsiteX5-1037" fmla="*/ 30919 w 1166266"/>
                  <a:gd name="connsiteY5-1038" fmla="*/ 9003619 h 9491467"/>
                  <a:gd name="connsiteX6-1039" fmla="*/ 41249 w 1166266"/>
                  <a:gd name="connsiteY6-1040" fmla="*/ 6963991 h 9491467"/>
                  <a:gd name="connsiteX7-1041" fmla="*/ 23675 w 1166266"/>
                  <a:gd name="connsiteY7-1042" fmla="*/ 4185456 h 9491467"/>
                  <a:gd name="connsiteX8-1043" fmla="*/ 392709 w 1166266"/>
                  <a:gd name="connsiteY8-1044" fmla="*/ 2949698 h 9491467"/>
                  <a:gd name="connsiteX9-1045" fmla="*/ 61339 w 1166266"/>
                  <a:gd name="connsiteY9-1046" fmla="*/ 1586676 h 9491467"/>
                  <a:gd name="connsiteX10-1047" fmla="*/ 59200 w 1166266"/>
                  <a:gd name="connsiteY10-1048" fmla="*/ 226400 h 9491467"/>
                  <a:gd name="connsiteX11-1049" fmla="*/ 640094 w 1166266"/>
                  <a:gd name="connsiteY11-1050" fmla="*/ 0 h 9491467"/>
                  <a:gd name="connsiteX0-1051" fmla="*/ 643658 w 1166216"/>
                  <a:gd name="connsiteY0-1052" fmla="*/ 0 h 9608431"/>
                  <a:gd name="connsiteX1-1053" fmla="*/ 775262 w 1166216"/>
                  <a:gd name="connsiteY1-1054" fmla="*/ 2478470 h 9608431"/>
                  <a:gd name="connsiteX2-1055" fmla="*/ 574556 w 1166216"/>
                  <a:gd name="connsiteY2-1056" fmla="*/ 5080996 h 9608431"/>
                  <a:gd name="connsiteX3-1057" fmla="*/ 996471 w 1166216"/>
                  <a:gd name="connsiteY3-1058" fmla="*/ 7056377 h 9608431"/>
                  <a:gd name="connsiteX4-1059" fmla="*/ 620199 w 1166216"/>
                  <a:gd name="connsiteY4-1060" fmla="*/ 9608431 h 9608431"/>
                  <a:gd name="connsiteX5-1061" fmla="*/ 30919 w 1166216"/>
                  <a:gd name="connsiteY5-1062" fmla="*/ 9120583 h 9608431"/>
                  <a:gd name="connsiteX6-1063" fmla="*/ 41249 w 1166216"/>
                  <a:gd name="connsiteY6-1064" fmla="*/ 7080955 h 9608431"/>
                  <a:gd name="connsiteX7-1065" fmla="*/ 23675 w 1166216"/>
                  <a:gd name="connsiteY7-1066" fmla="*/ 4302420 h 9608431"/>
                  <a:gd name="connsiteX8-1067" fmla="*/ 392709 w 1166216"/>
                  <a:gd name="connsiteY8-1068" fmla="*/ 3066662 h 9608431"/>
                  <a:gd name="connsiteX9-1069" fmla="*/ 61339 w 1166216"/>
                  <a:gd name="connsiteY9-1070" fmla="*/ 1703640 h 9608431"/>
                  <a:gd name="connsiteX10-1071" fmla="*/ 59200 w 1166216"/>
                  <a:gd name="connsiteY10-1072" fmla="*/ 343364 h 9608431"/>
                  <a:gd name="connsiteX11-1073" fmla="*/ 643658 w 1166216"/>
                  <a:gd name="connsiteY11-1074" fmla="*/ 0 h 9608431"/>
                  <a:gd name="connsiteX0-1075" fmla="*/ 643658 w 1166216"/>
                  <a:gd name="connsiteY0-1076" fmla="*/ 0 h 9608431"/>
                  <a:gd name="connsiteX1-1077" fmla="*/ 775262 w 1166216"/>
                  <a:gd name="connsiteY1-1078" fmla="*/ 2478470 h 9608431"/>
                  <a:gd name="connsiteX2-1079" fmla="*/ 574556 w 1166216"/>
                  <a:gd name="connsiteY2-1080" fmla="*/ 5080996 h 9608431"/>
                  <a:gd name="connsiteX3-1081" fmla="*/ 996471 w 1166216"/>
                  <a:gd name="connsiteY3-1082" fmla="*/ 7056377 h 9608431"/>
                  <a:gd name="connsiteX4-1083" fmla="*/ 620199 w 1166216"/>
                  <a:gd name="connsiteY4-1084" fmla="*/ 9608431 h 9608431"/>
                  <a:gd name="connsiteX5-1085" fmla="*/ 30919 w 1166216"/>
                  <a:gd name="connsiteY5-1086" fmla="*/ 9120583 h 9608431"/>
                  <a:gd name="connsiteX6-1087" fmla="*/ 41249 w 1166216"/>
                  <a:gd name="connsiteY6-1088" fmla="*/ 7080955 h 9608431"/>
                  <a:gd name="connsiteX7-1089" fmla="*/ 23675 w 1166216"/>
                  <a:gd name="connsiteY7-1090" fmla="*/ 4302420 h 9608431"/>
                  <a:gd name="connsiteX8-1091" fmla="*/ 392709 w 1166216"/>
                  <a:gd name="connsiteY8-1092" fmla="*/ 3066662 h 9608431"/>
                  <a:gd name="connsiteX9-1093" fmla="*/ 61339 w 1166216"/>
                  <a:gd name="connsiteY9-1094" fmla="*/ 1703640 h 9608431"/>
                  <a:gd name="connsiteX10-1095" fmla="*/ 59200 w 1166216"/>
                  <a:gd name="connsiteY10-1096" fmla="*/ 343364 h 9608431"/>
                  <a:gd name="connsiteX11-1097" fmla="*/ 643658 w 1166216"/>
                  <a:gd name="connsiteY11-1098" fmla="*/ 0 h 9608431"/>
                  <a:gd name="connsiteX0-1099" fmla="*/ 643658 w 1169213"/>
                  <a:gd name="connsiteY0-1100" fmla="*/ 0 h 9608431"/>
                  <a:gd name="connsiteX1-1101" fmla="*/ 625042 w 1169213"/>
                  <a:gd name="connsiteY1-1102" fmla="*/ 2443275 h 9608431"/>
                  <a:gd name="connsiteX2-1103" fmla="*/ 574556 w 1169213"/>
                  <a:gd name="connsiteY2-1104" fmla="*/ 5080996 h 9608431"/>
                  <a:gd name="connsiteX3-1105" fmla="*/ 996471 w 1169213"/>
                  <a:gd name="connsiteY3-1106" fmla="*/ 7056377 h 9608431"/>
                  <a:gd name="connsiteX4-1107" fmla="*/ 620199 w 1169213"/>
                  <a:gd name="connsiteY4-1108" fmla="*/ 9608431 h 9608431"/>
                  <a:gd name="connsiteX5-1109" fmla="*/ 30919 w 1169213"/>
                  <a:gd name="connsiteY5-1110" fmla="*/ 9120583 h 9608431"/>
                  <a:gd name="connsiteX6-1111" fmla="*/ 41249 w 1169213"/>
                  <a:gd name="connsiteY6-1112" fmla="*/ 7080955 h 9608431"/>
                  <a:gd name="connsiteX7-1113" fmla="*/ 23675 w 1169213"/>
                  <a:gd name="connsiteY7-1114" fmla="*/ 4302420 h 9608431"/>
                  <a:gd name="connsiteX8-1115" fmla="*/ 392709 w 1169213"/>
                  <a:gd name="connsiteY8-1116" fmla="*/ 3066662 h 9608431"/>
                  <a:gd name="connsiteX9-1117" fmla="*/ 61339 w 1169213"/>
                  <a:gd name="connsiteY9-1118" fmla="*/ 1703640 h 9608431"/>
                  <a:gd name="connsiteX10-1119" fmla="*/ 59200 w 1169213"/>
                  <a:gd name="connsiteY10-1120" fmla="*/ 343364 h 9608431"/>
                  <a:gd name="connsiteX11-1121" fmla="*/ 643658 w 1169213"/>
                  <a:gd name="connsiteY11-1122" fmla="*/ 0 h 9608431"/>
                  <a:gd name="connsiteX0-1123" fmla="*/ 643658 w 1169213"/>
                  <a:gd name="connsiteY0-1124" fmla="*/ 0 h 9608431"/>
                  <a:gd name="connsiteX1-1125" fmla="*/ 625042 w 1169213"/>
                  <a:gd name="connsiteY1-1126" fmla="*/ 2443275 h 9608431"/>
                  <a:gd name="connsiteX2-1127" fmla="*/ 574556 w 1169213"/>
                  <a:gd name="connsiteY2-1128" fmla="*/ 5080996 h 9608431"/>
                  <a:gd name="connsiteX3-1129" fmla="*/ 996471 w 1169213"/>
                  <a:gd name="connsiteY3-1130" fmla="*/ 7056377 h 9608431"/>
                  <a:gd name="connsiteX4-1131" fmla="*/ 620199 w 1169213"/>
                  <a:gd name="connsiteY4-1132" fmla="*/ 9608431 h 9608431"/>
                  <a:gd name="connsiteX5-1133" fmla="*/ 30919 w 1169213"/>
                  <a:gd name="connsiteY5-1134" fmla="*/ 9120583 h 9608431"/>
                  <a:gd name="connsiteX6-1135" fmla="*/ 41249 w 1169213"/>
                  <a:gd name="connsiteY6-1136" fmla="*/ 7080955 h 9608431"/>
                  <a:gd name="connsiteX7-1137" fmla="*/ 23675 w 1169213"/>
                  <a:gd name="connsiteY7-1138" fmla="*/ 4302420 h 9608431"/>
                  <a:gd name="connsiteX8-1139" fmla="*/ 392709 w 1169213"/>
                  <a:gd name="connsiteY8-1140" fmla="*/ 3066662 h 9608431"/>
                  <a:gd name="connsiteX9-1141" fmla="*/ 61339 w 1169213"/>
                  <a:gd name="connsiteY9-1142" fmla="*/ 1703640 h 9608431"/>
                  <a:gd name="connsiteX10-1143" fmla="*/ 59200 w 1169213"/>
                  <a:gd name="connsiteY10-1144" fmla="*/ 343364 h 9608431"/>
                  <a:gd name="connsiteX11-1145" fmla="*/ 643658 w 1169213"/>
                  <a:gd name="connsiteY11-1146" fmla="*/ 0 h 9608431"/>
                  <a:gd name="connsiteX0-1147" fmla="*/ 643658 w 1165681"/>
                  <a:gd name="connsiteY0-1148" fmla="*/ 0 h 9608431"/>
                  <a:gd name="connsiteX1-1149" fmla="*/ 802520 w 1165681"/>
                  <a:gd name="connsiteY1-1150" fmla="*/ 2529731 h 9608431"/>
                  <a:gd name="connsiteX2-1151" fmla="*/ 574556 w 1165681"/>
                  <a:gd name="connsiteY2-1152" fmla="*/ 5080996 h 9608431"/>
                  <a:gd name="connsiteX3-1153" fmla="*/ 996471 w 1165681"/>
                  <a:gd name="connsiteY3-1154" fmla="*/ 7056377 h 9608431"/>
                  <a:gd name="connsiteX4-1155" fmla="*/ 620199 w 1165681"/>
                  <a:gd name="connsiteY4-1156" fmla="*/ 9608431 h 9608431"/>
                  <a:gd name="connsiteX5-1157" fmla="*/ 30919 w 1165681"/>
                  <a:gd name="connsiteY5-1158" fmla="*/ 9120583 h 9608431"/>
                  <a:gd name="connsiteX6-1159" fmla="*/ 41249 w 1165681"/>
                  <a:gd name="connsiteY6-1160" fmla="*/ 7080955 h 9608431"/>
                  <a:gd name="connsiteX7-1161" fmla="*/ 23675 w 1165681"/>
                  <a:gd name="connsiteY7-1162" fmla="*/ 4302420 h 9608431"/>
                  <a:gd name="connsiteX8-1163" fmla="*/ 392709 w 1165681"/>
                  <a:gd name="connsiteY8-1164" fmla="*/ 3066662 h 9608431"/>
                  <a:gd name="connsiteX9-1165" fmla="*/ 61339 w 1165681"/>
                  <a:gd name="connsiteY9-1166" fmla="*/ 1703640 h 9608431"/>
                  <a:gd name="connsiteX10-1167" fmla="*/ 59200 w 1165681"/>
                  <a:gd name="connsiteY10-1168" fmla="*/ 343364 h 9608431"/>
                  <a:gd name="connsiteX11-1169" fmla="*/ 643658 w 1165681"/>
                  <a:gd name="connsiteY11-1170" fmla="*/ 0 h 9608431"/>
                  <a:gd name="connsiteX0-1171" fmla="*/ 643658 w 1165681"/>
                  <a:gd name="connsiteY0-1172" fmla="*/ 0 h 9608431"/>
                  <a:gd name="connsiteX1-1173" fmla="*/ 802520 w 1165681"/>
                  <a:gd name="connsiteY1-1174" fmla="*/ 2529731 h 9608431"/>
                  <a:gd name="connsiteX2-1175" fmla="*/ 574556 w 1165681"/>
                  <a:gd name="connsiteY2-1176" fmla="*/ 5080996 h 9608431"/>
                  <a:gd name="connsiteX3-1177" fmla="*/ 996471 w 1165681"/>
                  <a:gd name="connsiteY3-1178" fmla="*/ 7056377 h 9608431"/>
                  <a:gd name="connsiteX4-1179" fmla="*/ 620199 w 1165681"/>
                  <a:gd name="connsiteY4-1180" fmla="*/ 9608431 h 9608431"/>
                  <a:gd name="connsiteX5-1181" fmla="*/ 30919 w 1165681"/>
                  <a:gd name="connsiteY5-1182" fmla="*/ 9120583 h 9608431"/>
                  <a:gd name="connsiteX6-1183" fmla="*/ 41249 w 1165681"/>
                  <a:gd name="connsiteY6-1184" fmla="*/ 7080955 h 9608431"/>
                  <a:gd name="connsiteX7-1185" fmla="*/ 23675 w 1165681"/>
                  <a:gd name="connsiteY7-1186" fmla="*/ 4302420 h 9608431"/>
                  <a:gd name="connsiteX8-1187" fmla="*/ 387020 w 1165681"/>
                  <a:gd name="connsiteY8-1188" fmla="*/ 2839549 h 9608431"/>
                  <a:gd name="connsiteX9-1189" fmla="*/ 61339 w 1165681"/>
                  <a:gd name="connsiteY9-1190" fmla="*/ 1703640 h 9608431"/>
                  <a:gd name="connsiteX10-1191" fmla="*/ 59200 w 1165681"/>
                  <a:gd name="connsiteY10-1192" fmla="*/ 343364 h 9608431"/>
                  <a:gd name="connsiteX11-1193" fmla="*/ 643658 w 1165681"/>
                  <a:gd name="connsiteY11-1194" fmla="*/ 0 h 9608431"/>
                  <a:gd name="connsiteX0-1195" fmla="*/ 643658 w 1165681"/>
                  <a:gd name="connsiteY0-1196" fmla="*/ 0 h 9608431"/>
                  <a:gd name="connsiteX1-1197" fmla="*/ 802520 w 1165681"/>
                  <a:gd name="connsiteY1-1198" fmla="*/ 2529731 h 9608431"/>
                  <a:gd name="connsiteX2-1199" fmla="*/ 574556 w 1165681"/>
                  <a:gd name="connsiteY2-1200" fmla="*/ 5080996 h 9608431"/>
                  <a:gd name="connsiteX3-1201" fmla="*/ 996471 w 1165681"/>
                  <a:gd name="connsiteY3-1202" fmla="*/ 7056377 h 9608431"/>
                  <a:gd name="connsiteX4-1203" fmla="*/ 620199 w 1165681"/>
                  <a:gd name="connsiteY4-1204" fmla="*/ 9608431 h 9608431"/>
                  <a:gd name="connsiteX5-1205" fmla="*/ 30919 w 1165681"/>
                  <a:gd name="connsiteY5-1206" fmla="*/ 9120583 h 9608431"/>
                  <a:gd name="connsiteX6-1207" fmla="*/ 41249 w 1165681"/>
                  <a:gd name="connsiteY6-1208" fmla="*/ 7080955 h 9608431"/>
                  <a:gd name="connsiteX7-1209" fmla="*/ 23675 w 1165681"/>
                  <a:gd name="connsiteY7-1210" fmla="*/ 4302420 h 9608431"/>
                  <a:gd name="connsiteX8-1211" fmla="*/ 387020 w 1165681"/>
                  <a:gd name="connsiteY8-1212" fmla="*/ 2839549 h 9608431"/>
                  <a:gd name="connsiteX9-1213" fmla="*/ 61339 w 1165681"/>
                  <a:gd name="connsiteY9-1214" fmla="*/ 1703640 h 9608431"/>
                  <a:gd name="connsiteX10-1215" fmla="*/ 59200 w 1165681"/>
                  <a:gd name="connsiteY10-1216" fmla="*/ 343364 h 9608431"/>
                  <a:gd name="connsiteX11-1217" fmla="*/ 643658 w 1165681"/>
                  <a:gd name="connsiteY11-1218" fmla="*/ 0 h 9608431"/>
                  <a:gd name="connsiteX0-1219" fmla="*/ 643658 w 1165681"/>
                  <a:gd name="connsiteY0-1220" fmla="*/ 0 h 9608431"/>
                  <a:gd name="connsiteX1-1221" fmla="*/ 802520 w 1165681"/>
                  <a:gd name="connsiteY1-1222" fmla="*/ 2529731 h 9608431"/>
                  <a:gd name="connsiteX2-1223" fmla="*/ 574556 w 1165681"/>
                  <a:gd name="connsiteY2-1224" fmla="*/ 5080996 h 9608431"/>
                  <a:gd name="connsiteX3-1225" fmla="*/ 996471 w 1165681"/>
                  <a:gd name="connsiteY3-1226" fmla="*/ 7056377 h 9608431"/>
                  <a:gd name="connsiteX4-1227" fmla="*/ 620199 w 1165681"/>
                  <a:gd name="connsiteY4-1228" fmla="*/ 9608431 h 9608431"/>
                  <a:gd name="connsiteX5-1229" fmla="*/ 30919 w 1165681"/>
                  <a:gd name="connsiteY5-1230" fmla="*/ 9120583 h 9608431"/>
                  <a:gd name="connsiteX6-1231" fmla="*/ 41249 w 1165681"/>
                  <a:gd name="connsiteY6-1232" fmla="*/ 7080955 h 9608431"/>
                  <a:gd name="connsiteX7-1233" fmla="*/ 23675 w 1165681"/>
                  <a:gd name="connsiteY7-1234" fmla="*/ 4302420 h 9608431"/>
                  <a:gd name="connsiteX8-1235" fmla="*/ 483542 w 1165681"/>
                  <a:gd name="connsiteY8-1236" fmla="*/ 2804667 h 9608431"/>
                  <a:gd name="connsiteX9-1237" fmla="*/ 61339 w 1165681"/>
                  <a:gd name="connsiteY9-1238" fmla="*/ 1703640 h 9608431"/>
                  <a:gd name="connsiteX10-1239" fmla="*/ 59200 w 1165681"/>
                  <a:gd name="connsiteY10-1240" fmla="*/ 343364 h 9608431"/>
                  <a:gd name="connsiteX11-1241" fmla="*/ 643658 w 1165681"/>
                  <a:gd name="connsiteY11-1242" fmla="*/ 0 h 9608431"/>
                  <a:gd name="connsiteX0-1243" fmla="*/ 643658 w 1165681"/>
                  <a:gd name="connsiteY0-1244" fmla="*/ 0 h 9608431"/>
                  <a:gd name="connsiteX1-1245" fmla="*/ 802520 w 1165681"/>
                  <a:gd name="connsiteY1-1246" fmla="*/ 2529731 h 9608431"/>
                  <a:gd name="connsiteX2-1247" fmla="*/ 574556 w 1165681"/>
                  <a:gd name="connsiteY2-1248" fmla="*/ 5080996 h 9608431"/>
                  <a:gd name="connsiteX3-1249" fmla="*/ 996471 w 1165681"/>
                  <a:gd name="connsiteY3-1250" fmla="*/ 7056377 h 9608431"/>
                  <a:gd name="connsiteX4-1251" fmla="*/ 620199 w 1165681"/>
                  <a:gd name="connsiteY4-1252" fmla="*/ 9608431 h 9608431"/>
                  <a:gd name="connsiteX5-1253" fmla="*/ 30919 w 1165681"/>
                  <a:gd name="connsiteY5-1254" fmla="*/ 9120583 h 9608431"/>
                  <a:gd name="connsiteX6-1255" fmla="*/ 41249 w 1165681"/>
                  <a:gd name="connsiteY6-1256" fmla="*/ 7080955 h 9608431"/>
                  <a:gd name="connsiteX7-1257" fmla="*/ 23675 w 1165681"/>
                  <a:gd name="connsiteY7-1258" fmla="*/ 4302420 h 9608431"/>
                  <a:gd name="connsiteX8-1259" fmla="*/ 483542 w 1165681"/>
                  <a:gd name="connsiteY8-1260" fmla="*/ 2804667 h 9608431"/>
                  <a:gd name="connsiteX9-1261" fmla="*/ 61339 w 1165681"/>
                  <a:gd name="connsiteY9-1262" fmla="*/ 1703640 h 9608431"/>
                  <a:gd name="connsiteX10-1263" fmla="*/ 59200 w 1165681"/>
                  <a:gd name="connsiteY10-1264" fmla="*/ 343364 h 9608431"/>
                  <a:gd name="connsiteX11-1265" fmla="*/ 643658 w 1165681"/>
                  <a:gd name="connsiteY11-1266" fmla="*/ 0 h 9608431"/>
                  <a:gd name="connsiteX0-1267" fmla="*/ 643658 w 1165681"/>
                  <a:gd name="connsiteY0-1268" fmla="*/ 0 h 9608431"/>
                  <a:gd name="connsiteX1-1269" fmla="*/ 802520 w 1165681"/>
                  <a:gd name="connsiteY1-1270" fmla="*/ 2529731 h 9608431"/>
                  <a:gd name="connsiteX2-1271" fmla="*/ 574556 w 1165681"/>
                  <a:gd name="connsiteY2-1272" fmla="*/ 5080996 h 9608431"/>
                  <a:gd name="connsiteX3-1273" fmla="*/ 996471 w 1165681"/>
                  <a:gd name="connsiteY3-1274" fmla="*/ 7056377 h 9608431"/>
                  <a:gd name="connsiteX4-1275" fmla="*/ 620199 w 1165681"/>
                  <a:gd name="connsiteY4-1276" fmla="*/ 9608431 h 9608431"/>
                  <a:gd name="connsiteX5-1277" fmla="*/ 30919 w 1165681"/>
                  <a:gd name="connsiteY5-1278" fmla="*/ 9120583 h 9608431"/>
                  <a:gd name="connsiteX6-1279" fmla="*/ 41249 w 1165681"/>
                  <a:gd name="connsiteY6-1280" fmla="*/ 7080955 h 9608431"/>
                  <a:gd name="connsiteX7-1281" fmla="*/ 23675 w 1165681"/>
                  <a:gd name="connsiteY7-1282" fmla="*/ 4302420 h 9608431"/>
                  <a:gd name="connsiteX8-1283" fmla="*/ 483542 w 1165681"/>
                  <a:gd name="connsiteY8-1284" fmla="*/ 2804667 h 9608431"/>
                  <a:gd name="connsiteX9-1285" fmla="*/ 48524 w 1165681"/>
                  <a:gd name="connsiteY9-1286" fmla="*/ 1710454 h 9608431"/>
                  <a:gd name="connsiteX10-1287" fmla="*/ 59200 w 1165681"/>
                  <a:gd name="connsiteY10-1288" fmla="*/ 343364 h 9608431"/>
                  <a:gd name="connsiteX11-1289" fmla="*/ 643658 w 1165681"/>
                  <a:gd name="connsiteY11-1290" fmla="*/ 0 h 9608431"/>
                  <a:gd name="connsiteX0-1291" fmla="*/ 643658 w 996891"/>
                  <a:gd name="connsiteY0-1292" fmla="*/ 0 h 9608431"/>
                  <a:gd name="connsiteX1-1293" fmla="*/ 802520 w 996891"/>
                  <a:gd name="connsiteY1-1294" fmla="*/ 2529731 h 9608431"/>
                  <a:gd name="connsiteX2-1295" fmla="*/ 541422 w 996891"/>
                  <a:gd name="connsiteY2-1296" fmla="*/ 4276690 h 9608431"/>
                  <a:gd name="connsiteX3-1297" fmla="*/ 996471 w 996891"/>
                  <a:gd name="connsiteY3-1298" fmla="*/ 7056377 h 9608431"/>
                  <a:gd name="connsiteX4-1299" fmla="*/ 620199 w 996891"/>
                  <a:gd name="connsiteY4-1300" fmla="*/ 9608431 h 9608431"/>
                  <a:gd name="connsiteX5-1301" fmla="*/ 30919 w 996891"/>
                  <a:gd name="connsiteY5-1302" fmla="*/ 9120583 h 9608431"/>
                  <a:gd name="connsiteX6-1303" fmla="*/ 41249 w 996891"/>
                  <a:gd name="connsiteY6-1304" fmla="*/ 7080955 h 9608431"/>
                  <a:gd name="connsiteX7-1305" fmla="*/ 23675 w 996891"/>
                  <a:gd name="connsiteY7-1306" fmla="*/ 4302420 h 9608431"/>
                  <a:gd name="connsiteX8-1307" fmla="*/ 483542 w 996891"/>
                  <a:gd name="connsiteY8-1308" fmla="*/ 2804667 h 9608431"/>
                  <a:gd name="connsiteX9-1309" fmla="*/ 48524 w 996891"/>
                  <a:gd name="connsiteY9-1310" fmla="*/ 1710454 h 9608431"/>
                  <a:gd name="connsiteX10-1311" fmla="*/ 59200 w 996891"/>
                  <a:gd name="connsiteY10-1312" fmla="*/ 343364 h 9608431"/>
                  <a:gd name="connsiteX11-1313" fmla="*/ 643658 w 996891"/>
                  <a:gd name="connsiteY11-1314" fmla="*/ 0 h 9608431"/>
                  <a:gd name="connsiteX0-1315" fmla="*/ 643658 w 996891"/>
                  <a:gd name="connsiteY0-1316" fmla="*/ 0 h 9608431"/>
                  <a:gd name="connsiteX1-1317" fmla="*/ 802520 w 996891"/>
                  <a:gd name="connsiteY1-1318" fmla="*/ 2529731 h 9608431"/>
                  <a:gd name="connsiteX2-1319" fmla="*/ 541422 w 996891"/>
                  <a:gd name="connsiteY2-1320" fmla="*/ 4276690 h 9608431"/>
                  <a:gd name="connsiteX3-1321" fmla="*/ 996471 w 996891"/>
                  <a:gd name="connsiteY3-1322" fmla="*/ 7056377 h 9608431"/>
                  <a:gd name="connsiteX4-1323" fmla="*/ 620199 w 996891"/>
                  <a:gd name="connsiteY4-1324" fmla="*/ 9608431 h 9608431"/>
                  <a:gd name="connsiteX5-1325" fmla="*/ 30919 w 996891"/>
                  <a:gd name="connsiteY5-1326" fmla="*/ 9120583 h 9608431"/>
                  <a:gd name="connsiteX6-1327" fmla="*/ 41249 w 996891"/>
                  <a:gd name="connsiteY6-1328" fmla="*/ 7080955 h 9608431"/>
                  <a:gd name="connsiteX7-1329" fmla="*/ 23675 w 996891"/>
                  <a:gd name="connsiteY7-1330" fmla="*/ 4302420 h 9608431"/>
                  <a:gd name="connsiteX8-1331" fmla="*/ 483542 w 996891"/>
                  <a:gd name="connsiteY8-1332" fmla="*/ 2804667 h 9608431"/>
                  <a:gd name="connsiteX9-1333" fmla="*/ 48524 w 996891"/>
                  <a:gd name="connsiteY9-1334" fmla="*/ 1710454 h 9608431"/>
                  <a:gd name="connsiteX10-1335" fmla="*/ 59200 w 996891"/>
                  <a:gd name="connsiteY10-1336" fmla="*/ 343364 h 9608431"/>
                  <a:gd name="connsiteX11-1337" fmla="*/ 643658 w 996891"/>
                  <a:gd name="connsiteY11-1338" fmla="*/ 0 h 9608431"/>
                  <a:gd name="connsiteX0-1339" fmla="*/ 643658 w 996891"/>
                  <a:gd name="connsiteY0-1340" fmla="*/ 0 h 9608431"/>
                  <a:gd name="connsiteX1-1341" fmla="*/ 802520 w 996891"/>
                  <a:gd name="connsiteY1-1342" fmla="*/ 2529731 h 9608431"/>
                  <a:gd name="connsiteX2-1343" fmla="*/ 541422 w 996891"/>
                  <a:gd name="connsiteY2-1344" fmla="*/ 4276690 h 9608431"/>
                  <a:gd name="connsiteX3-1345" fmla="*/ 996471 w 996891"/>
                  <a:gd name="connsiteY3-1346" fmla="*/ 7056377 h 9608431"/>
                  <a:gd name="connsiteX4-1347" fmla="*/ 620199 w 996891"/>
                  <a:gd name="connsiteY4-1348" fmla="*/ 9608431 h 9608431"/>
                  <a:gd name="connsiteX5-1349" fmla="*/ 30919 w 996891"/>
                  <a:gd name="connsiteY5-1350" fmla="*/ 9120583 h 9608431"/>
                  <a:gd name="connsiteX6-1351" fmla="*/ 41249 w 996891"/>
                  <a:gd name="connsiteY6-1352" fmla="*/ 7080955 h 9608431"/>
                  <a:gd name="connsiteX7-1353" fmla="*/ 23675 w 996891"/>
                  <a:gd name="connsiteY7-1354" fmla="*/ 4302420 h 9608431"/>
                  <a:gd name="connsiteX8-1355" fmla="*/ 483542 w 996891"/>
                  <a:gd name="connsiteY8-1356" fmla="*/ 2804667 h 9608431"/>
                  <a:gd name="connsiteX9-1357" fmla="*/ 48524 w 996891"/>
                  <a:gd name="connsiteY9-1358" fmla="*/ 1710454 h 9608431"/>
                  <a:gd name="connsiteX10-1359" fmla="*/ 59200 w 996891"/>
                  <a:gd name="connsiteY10-1360" fmla="*/ 343364 h 9608431"/>
                  <a:gd name="connsiteX11-1361" fmla="*/ 643658 w 996891"/>
                  <a:gd name="connsiteY11-1362" fmla="*/ 0 h 9608431"/>
                  <a:gd name="connsiteX0-1363" fmla="*/ 643658 w 1036884"/>
                  <a:gd name="connsiteY0-1364" fmla="*/ 0 h 9608431"/>
                  <a:gd name="connsiteX1-1365" fmla="*/ 802520 w 1036884"/>
                  <a:gd name="connsiteY1-1366" fmla="*/ 2529731 h 9608431"/>
                  <a:gd name="connsiteX2-1367" fmla="*/ 541422 w 1036884"/>
                  <a:gd name="connsiteY2-1368" fmla="*/ 4276690 h 9608431"/>
                  <a:gd name="connsiteX3-1369" fmla="*/ 996471 w 1036884"/>
                  <a:gd name="connsiteY3-1370" fmla="*/ 7056377 h 9608431"/>
                  <a:gd name="connsiteX4-1371" fmla="*/ 620199 w 1036884"/>
                  <a:gd name="connsiteY4-1372" fmla="*/ 9608431 h 9608431"/>
                  <a:gd name="connsiteX5-1373" fmla="*/ 30919 w 1036884"/>
                  <a:gd name="connsiteY5-1374" fmla="*/ 9120583 h 9608431"/>
                  <a:gd name="connsiteX6-1375" fmla="*/ 41249 w 1036884"/>
                  <a:gd name="connsiteY6-1376" fmla="*/ 7080955 h 9608431"/>
                  <a:gd name="connsiteX7-1377" fmla="*/ 23675 w 1036884"/>
                  <a:gd name="connsiteY7-1378" fmla="*/ 4302420 h 9608431"/>
                  <a:gd name="connsiteX8-1379" fmla="*/ 483542 w 1036884"/>
                  <a:gd name="connsiteY8-1380" fmla="*/ 2804667 h 9608431"/>
                  <a:gd name="connsiteX9-1381" fmla="*/ 48524 w 1036884"/>
                  <a:gd name="connsiteY9-1382" fmla="*/ 1710454 h 9608431"/>
                  <a:gd name="connsiteX10-1383" fmla="*/ 59200 w 1036884"/>
                  <a:gd name="connsiteY10-1384" fmla="*/ 343364 h 9608431"/>
                  <a:gd name="connsiteX11-1385" fmla="*/ 643658 w 1036884"/>
                  <a:gd name="connsiteY11-1386" fmla="*/ 0 h 9608431"/>
                  <a:gd name="connsiteX0-1387" fmla="*/ 643658 w 997447"/>
                  <a:gd name="connsiteY0-1388" fmla="*/ 0 h 9608431"/>
                  <a:gd name="connsiteX1-1389" fmla="*/ 802520 w 997447"/>
                  <a:gd name="connsiteY1-1390" fmla="*/ 2529731 h 9608431"/>
                  <a:gd name="connsiteX2-1391" fmla="*/ 497787 w 997447"/>
                  <a:gd name="connsiteY2-1392" fmla="*/ 4349207 h 9608431"/>
                  <a:gd name="connsiteX3-1393" fmla="*/ 996471 w 997447"/>
                  <a:gd name="connsiteY3-1394" fmla="*/ 7056377 h 9608431"/>
                  <a:gd name="connsiteX4-1395" fmla="*/ 620199 w 997447"/>
                  <a:gd name="connsiteY4-1396" fmla="*/ 9608431 h 9608431"/>
                  <a:gd name="connsiteX5-1397" fmla="*/ 30919 w 997447"/>
                  <a:gd name="connsiteY5-1398" fmla="*/ 9120583 h 9608431"/>
                  <a:gd name="connsiteX6-1399" fmla="*/ 41249 w 997447"/>
                  <a:gd name="connsiteY6-1400" fmla="*/ 7080955 h 9608431"/>
                  <a:gd name="connsiteX7-1401" fmla="*/ 23675 w 997447"/>
                  <a:gd name="connsiteY7-1402" fmla="*/ 4302420 h 9608431"/>
                  <a:gd name="connsiteX8-1403" fmla="*/ 483542 w 997447"/>
                  <a:gd name="connsiteY8-1404" fmla="*/ 2804667 h 9608431"/>
                  <a:gd name="connsiteX9-1405" fmla="*/ 48524 w 997447"/>
                  <a:gd name="connsiteY9-1406" fmla="*/ 1710454 h 9608431"/>
                  <a:gd name="connsiteX10-1407" fmla="*/ 59200 w 997447"/>
                  <a:gd name="connsiteY10-1408" fmla="*/ 343364 h 9608431"/>
                  <a:gd name="connsiteX11-1409" fmla="*/ 643658 w 997447"/>
                  <a:gd name="connsiteY11-1410" fmla="*/ 0 h 9608431"/>
                  <a:gd name="connsiteX0-1411" fmla="*/ 643658 w 1048358"/>
                  <a:gd name="connsiteY0-1412" fmla="*/ 0 h 9608431"/>
                  <a:gd name="connsiteX1-1413" fmla="*/ 802520 w 1048358"/>
                  <a:gd name="connsiteY1-1414" fmla="*/ 2529731 h 9608431"/>
                  <a:gd name="connsiteX2-1415" fmla="*/ 497787 w 1048358"/>
                  <a:gd name="connsiteY2-1416" fmla="*/ 4349207 h 9608431"/>
                  <a:gd name="connsiteX3-1417" fmla="*/ 996471 w 1048358"/>
                  <a:gd name="connsiteY3-1418" fmla="*/ 7056377 h 9608431"/>
                  <a:gd name="connsiteX4-1419" fmla="*/ 620199 w 1048358"/>
                  <a:gd name="connsiteY4-1420" fmla="*/ 9608431 h 9608431"/>
                  <a:gd name="connsiteX5-1421" fmla="*/ 30919 w 1048358"/>
                  <a:gd name="connsiteY5-1422" fmla="*/ 9120583 h 9608431"/>
                  <a:gd name="connsiteX6-1423" fmla="*/ 41249 w 1048358"/>
                  <a:gd name="connsiteY6-1424" fmla="*/ 7080955 h 9608431"/>
                  <a:gd name="connsiteX7-1425" fmla="*/ 23675 w 1048358"/>
                  <a:gd name="connsiteY7-1426" fmla="*/ 4302420 h 9608431"/>
                  <a:gd name="connsiteX8-1427" fmla="*/ 483542 w 1048358"/>
                  <a:gd name="connsiteY8-1428" fmla="*/ 2804667 h 9608431"/>
                  <a:gd name="connsiteX9-1429" fmla="*/ 48524 w 1048358"/>
                  <a:gd name="connsiteY9-1430" fmla="*/ 1710454 h 9608431"/>
                  <a:gd name="connsiteX10-1431" fmla="*/ 59200 w 1048358"/>
                  <a:gd name="connsiteY10-1432" fmla="*/ 343364 h 9608431"/>
                  <a:gd name="connsiteX11-1433" fmla="*/ 643658 w 1048358"/>
                  <a:gd name="connsiteY11-1434" fmla="*/ 0 h 9608431"/>
                  <a:gd name="connsiteX0-1435" fmla="*/ 643658 w 1048358"/>
                  <a:gd name="connsiteY0-1436" fmla="*/ 0 h 9608431"/>
                  <a:gd name="connsiteX1-1437" fmla="*/ 802520 w 1048358"/>
                  <a:gd name="connsiteY1-1438" fmla="*/ 2529731 h 9608431"/>
                  <a:gd name="connsiteX2-1439" fmla="*/ 497787 w 1048358"/>
                  <a:gd name="connsiteY2-1440" fmla="*/ 4349207 h 9608431"/>
                  <a:gd name="connsiteX3-1441" fmla="*/ 996471 w 1048358"/>
                  <a:gd name="connsiteY3-1442" fmla="*/ 7056377 h 9608431"/>
                  <a:gd name="connsiteX4-1443" fmla="*/ 620199 w 1048358"/>
                  <a:gd name="connsiteY4-1444" fmla="*/ 9608431 h 9608431"/>
                  <a:gd name="connsiteX5-1445" fmla="*/ 30919 w 1048358"/>
                  <a:gd name="connsiteY5-1446" fmla="*/ 9120583 h 9608431"/>
                  <a:gd name="connsiteX6-1447" fmla="*/ 41249 w 1048358"/>
                  <a:gd name="connsiteY6-1448" fmla="*/ 7080955 h 9608431"/>
                  <a:gd name="connsiteX7-1449" fmla="*/ 23675 w 1048358"/>
                  <a:gd name="connsiteY7-1450" fmla="*/ 4302420 h 9608431"/>
                  <a:gd name="connsiteX8-1451" fmla="*/ 550870 w 1048358"/>
                  <a:gd name="connsiteY8-1452" fmla="*/ 2900376 h 9608431"/>
                  <a:gd name="connsiteX9-1453" fmla="*/ 48524 w 1048358"/>
                  <a:gd name="connsiteY9-1454" fmla="*/ 1710454 h 9608431"/>
                  <a:gd name="connsiteX10-1455" fmla="*/ 59200 w 1048358"/>
                  <a:gd name="connsiteY10-1456" fmla="*/ 343364 h 9608431"/>
                  <a:gd name="connsiteX11-1457" fmla="*/ 643658 w 1048358"/>
                  <a:gd name="connsiteY11-1458" fmla="*/ 0 h 9608431"/>
                  <a:gd name="connsiteX0-1459" fmla="*/ 643658 w 1048358"/>
                  <a:gd name="connsiteY0-1460" fmla="*/ 0 h 9608431"/>
                  <a:gd name="connsiteX1-1461" fmla="*/ 802520 w 1048358"/>
                  <a:gd name="connsiteY1-1462" fmla="*/ 2529731 h 9608431"/>
                  <a:gd name="connsiteX2-1463" fmla="*/ 497787 w 1048358"/>
                  <a:gd name="connsiteY2-1464" fmla="*/ 4349207 h 9608431"/>
                  <a:gd name="connsiteX3-1465" fmla="*/ 996471 w 1048358"/>
                  <a:gd name="connsiteY3-1466" fmla="*/ 7056377 h 9608431"/>
                  <a:gd name="connsiteX4-1467" fmla="*/ 620199 w 1048358"/>
                  <a:gd name="connsiteY4-1468" fmla="*/ 9608431 h 9608431"/>
                  <a:gd name="connsiteX5-1469" fmla="*/ 30919 w 1048358"/>
                  <a:gd name="connsiteY5-1470" fmla="*/ 9120583 h 9608431"/>
                  <a:gd name="connsiteX6-1471" fmla="*/ 41249 w 1048358"/>
                  <a:gd name="connsiteY6-1472" fmla="*/ 7080955 h 9608431"/>
                  <a:gd name="connsiteX7-1473" fmla="*/ 23675 w 1048358"/>
                  <a:gd name="connsiteY7-1474" fmla="*/ 4302420 h 9608431"/>
                  <a:gd name="connsiteX8-1475" fmla="*/ 550870 w 1048358"/>
                  <a:gd name="connsiteY8-1476" fmla="*/ 2900376 h 9608431"/>
                  <a:gd name="connsiteX9-1477" fmla="*/ 48524 w 1048358"/>
                  <a:gd name="connsiteY9-1478" fmla="*/ 1710454 h 9608431"/>
                  <a:gd name="connsiteX10-1479" fmla="*/ 59200 w 1048358"/>
                  <a:gd name="connsiteY10-1480" fmla="*/ 343364 h 9608431"/>
                  <a:gd name="connsiteX11-1481" fmla="*/ 643658 w 1048358"/>
                  <a:gd name="connsiteY11-1482" fmla="*/ 0 h 9608431"/>
                  <a:gd name="connsiteX0-1483" fmla="*/ 643658 w 1048358"/>
                  <a:gd name="connsiteY0-1484" fmla="*/ 0 h 9608431"/>
                  <a:gd name="connsiteX1-1485" fmla="*/ 802520 w 1048358"/>
                  <a:gd name="connsiteY1-1486" fmla="*/ 2529731 h 9608431"/>
                  <a:gd name="connsiteX2-1487" fmla="*/ 497787 w 1048358"/>
                  <a:gd name="connsiteY2-1488" fmla="*/ 4349207 h 9608431"/>
                  <a:gd name="connsiteX3-1489" fmla="*/ 996471 w 1048358"/>
                  <a:gd name="connsiteY3-1490" fmla="*/ 7056377 h 9608431"/>
                  <a:gd name="connsiteX4-1491" fmla="*/ 620199 w 1048358"/>
                  <a:gd name="connsiteY4-1492" fmla="*/ 9608431 h 9608431"/>
                  <a:gd name="connsiteX5-1493" fmla="*/ 30919 w 1048358"/>
                  <a:gd name="connsiteY5-1494" fmla="*/ 9120583 h 9608431"/>
                  <a:gd name="connsiteX6-1495" fmla="*/ 41249 w 1048358"/>
                  <a:gd name="connsiteY6-1496" fmla="*/ 7080955 h 9608431"/>
                  <a:gd name="connsiteX7-1497" fmla="*/ 23675 w 1048358"/>
                  <a:gd name="connsiteY7-1498" fmla="*/ 4302420 h 9608431"/>
                  <a:gd name="connsiteX8-1499" fmla="*/ 414277 w 1048358"/>
                  <a:gd name="connsiteY8-1500" fmla="*/ 2890812 h 9608431"/>
                  <a:gd name="connsiteX9-1501" fmla="*/ 48524 w 1048358"/>
                  <a:gd name="connsiteY9-1502" fmla="*/ 1710454 h 9608431"/>
                  <a:gd name="connsiteX10-1503" fmla="*/ 59200 w 1048358"/>
                  <a:gd name="connsiteY10-1504" fmla="*/ 343364 h 9608431"/>
                  <a:gd name="connsiteX11-1505" fmla="*/ 643658 w 1048358"/>
                  <a:gd name="connsiteY11-1506" fmla="*/ 0 h 9608431"/>
                  <a:gd name="connsiteX0-1507" fmla="*/ 643658 w 1048358"/>
                  <a:gd name="connsiteY0-1508" fmla="*/ 0 h 9608431"/>
                  <a:gd name="connsiteX1-1509" fmla="*/ 802520 w 1048358"/>
                  <a:gd name="connsiteY1-1510" fmla="*/ 2529731 h 9608431"/>
                  <a:gd name="connsiteX2-1511" fmla="*/ 497787 w 1048358"/>
                  <a:gd name="connsiteY2-1512" fmla="*/ 4349207 h 9608431"/>
                  <a:gd name="connsiteX3-1513" fmla="*/ 996471 w 1048358"/>
                  <a:gd name="connsiteY3-1514" fmla="*/ 7056377 h 9608431"/>
                  <a:gd name="connsiteX4-1515" fmla="*/ 620199 w 1048358"/>
                  <a:gd name="connsiteY4-1516" fmla="*/ 9608431 h 9608431"/>
                  <a:gd name="connsiteX5-1517" fmla="*/ 30919 w 1048358"/>
                  <a:gd name="connsiteY5-1518" fmla="*/ 9120583 h 9608431"/>
                  <a:gd name="connsiteX6-1519" fmla="*/ 41249 w 1048358"/>
                  <a:gd name="connsiteY6-1520" fmla="*/ 7080955 h 9608431"/>
                  <a:gd name="connsiteX7-1521" fmla="*/ 23675 w 1048358"/>
                  <a:gd name="connsiteY7-1522" fmla="*/ 4302420 h 9608431"/>
                  <a:gd name="connsiteX8-1523" fmla="*/ 414277 w 1048358"/>
                  <a:gd name="connsiteY8-1524" fmla="*/ 2890812 h 9608431"/>
                  <a:gd name="connsiteX9-1525" fmla="*/ 48524 w 1048358"/>
                  <a:gd name="connsiteY9-1526" fmla="*/ 1710454 h 9608431"/>
                  <a:gd name="connsiteX10-1527" fmla="*/ 59200 w 1048358"/>
                  <a:gd name="connsiteY10-1528" fmla="*/ 343364 h 9608431"/>
                  <a:gd name="connsiteX11-1529" fmla="*/ 643658 w 1048358"/>
                  <a:gd name="connsiteY11-1530" fmla="*/ 0 h 9608431"/>
                  <a:gd name="connsiteX0-1531" fmla="*/ 643658 w 1048358"/>
                  <a:gd name="connsiteY0-1532" fmla="*/ 0 h 9608431"/>
                  <a:gd name="connsiteX1-1533" fmla="*/ 802520 w 1048358"/>
                  <a:gd name="connsiteY1-1534" fmla="*/ 2529731 h 9608431"/>
                  <a:gd name="connsiteX2-1535" fmla="*/ 497787 w 1048358"/>
                  <a:gd name="connsiteY2-1536" fmla="*/ 4349207 h 9608431"/>
                  <a:gd name="connsiteX3-1537" fmla="*/ 996471 w 1048358"/>
                  <a:gd name="connsiteY3-1538" fmla="*/ 7056377 h 9608431"/>
                  <a:gd name="connsiteX4-1539" fmla="*/ 620199 w 1048358"/>
                  <a:gd name="connsiteY4-1540" fmla="*/ 9608431 h 9608431"/>
                  <a:gd name="connsiteX5-1541" fmla="*/ 30919 w 1048358"/>
                  <a:gd name="connsiteY5-1542" fmla="*/ 9120583 h 9608431"/>
                  <a:gd name="connsiteX6-1543" fmla="*/ 41249 w 1048358"/>
                  <a:gd name="connsiteY6-1544" fmla="*/ 7080955 h 9608431"/>
                  <a:gd name="connsiteX7-1545" fmla="*/ 23675 w 1048358"/>
                  <a:gd name="connsiteY7-1546" fmla="*/ 4302420 h 9608431"/>
                  <a:gd name="connsiteX8-1547" fmla="*/ 414277 w 1048358"/>
                  <a:gd name="connsiteY8-1548" fmla="*/ 2890812 h 9608431"/>
                  <a:gd name="connsiteX9-1549" fmla="*/ 48524 w 1048358"/>
                  <a:gd name="connsiteY9-1550" fmla="*/ 1710454 h 9608431"/>
                  <a:gd name="connsiteX10-1551" fmla="*/ 59200 w 1048358"/>
                  <a:gd name="connsiteY10-1552" fmla="*/ 343364 h 9608431"/>
                  <a:gd name="connsiteX11-1553" fmla="*/ 643658 w 1048358"/>
                  <a:gd name="connsiteY11-1554" fmla="*/ 0 h 9608431"/>
                  <a:gd name="connsiteX0-1555" fmla="*/ 643658 w 1005094"/>
                  <a:gd name="connsiteY0-1556" fmla="*/ 0 h 9608431"/>
                  <a:gd name="connsiteX1-1557" fmla="*/ 802520 w 1005094"/>
                  <a:gd name="connsiteY1-1558" fmla="*/ 2529731 h 9608431"/>
                  <a:gd name="connsiteX2-1559" fmla="*/ 497787 w 1005094"/>
                  <a:gd name="connsiteY2-1560" fmla="*/ 4349207 h 9608431"/>
                  <a:gd name="connsiteX3-1561" fmla="*/ 996471 w 1005094"/>
                  <a:gd name="connsiteY3-1562" fmla="*/ 7056377 h 9608431"/>
                  <a:gd name="connsiteX4-1563" fmla="*/ 620199 w 1005094"/>
                  <a:gd name="connsiteY4-1564" fmla="*/ 9608431 h 9608431"/>
                  <a:gd name="connsiteX5-1565" fmla="*/ 30919 w 1005094"/>
                  <a:gd name="connsiteY5-1566" fmla="*/ 9120583 h 9608431"/>
                  <a:gd name="connsiteX6-1567" fmla="*/ 41249 w 1005094"/>
                  <a:gd name="connsiteY6-1568" fmla="*/ 7080955 h 9608431"/>
                  <a:gd name="connsiteX7-1569" fmla="*/ 23675 w 1005094"/>
                  <a:gd name="connsiteY7-1570" fmla="*/ 4302420 h 9608431"/>
                  <a:gd name="connsiteX8-1571" fmla="*/ 414277 w 1005094"/>
                  <a:gd name="connsiteY8-1572" fmla="*/ 2890812 h 9608431"/>
                  <a:gd name="connsiteX9-1573" fmla="*/ 48524 w 1005094"/>
                  <a:gd name="connsiteY9-1574" fmla="*/ 1710454 h 9608431"/>
                  <a:gd name="connsiteX10-1575" fmla="*/ 59200 w 1005094"/>
                  <a:gd name="connsiteY10-1576" fmla="*/ 343364 h 9608431"/>
                  <a:gd name="connsiteX11-1577" fmla="*/ 643658 w 1005094"/>
                  <a:gd name="connsiteY11-1578" fmla="*/ 0 h 9608431"/>
                  <a:gd name="connsiteX0-1579" fmla="*/ 643658 w 970922"/>
                  <a:gd name="connsiteY0-1580" fmla="*/ 0 h 9608431"/>
                  <a:gd name="connsiteX1-1581" fmla="*/ 802520 w 970922"/>
                  <a:gd name="connsiteY1-1582" fmla="*/ 2529731 h 9608431"/>
                  <a:gd name="connsiteX2-1583" fmla="*/ 497787 w 970922"/>
                  <a:gd name="connsiteY2-1584" fmla="*/ 4349207 h 9608431"/>
                  <a:gd name="connsiteX3-1585" fmla="*/ 805489 w 970922"/>
                  <a:gd name="connsiteY3-1586" fmla="*/ 6171618 h 9608431"/>
                  <a:gd name="connsiteX4-1587" fmla="*/ 620199 w 970922"/>
                  <a:gd name="connsiteY4-1588" fmla="*/ 9608431 h 9608431"/>
                  <a:gd name="connsiteX5-1589" fmla="*/ 30919 w 970922"/>
                  <a:gd name="connsiteY5-1590" fmla="*/ 9120583 h 9608431"/>
                  <a:gd name="connsiteX6-1591" fmla="*/ 41249 w 970922"/>
                  <a:gd name="connsiteY6-1592" fmla="*/ 7080955 h 9608431"/>
                  <a:gd name="connsiteX7-1593" fmla="*/ 23675 w 970922"/>
                  <a:gd name="connsiteY7-1594" fmla="*/ 4302420 h 9608431"/>
                  <a:gd name="connsiteX8-1595" fmla="*/ 414277 w 970922"/>
                  <a:gd name="connsiteY8-1596" fmla="*/ 2890812 h 9608431"/>
                  <a:gd name="connsiteX9-1597" fmla="*/ 48524 w 970922"/>
                  <a:gd name="connsiteY9-1598" fmla="*/ 1710454 h 9608431"/>
                  <a:gd name="connsiteX10-1599" fmla="*/ 59200 w 970922"/>
                  <a:gd name="connsiteY10-1600" fmla="*/ 343364 h 9608431"/>
                  <a:gd name="connsiteX11-1601" fmla="*/ 643658 w 970922"/>
                  <a:gd name="connsiteY11-1602" fmla="*/ 0 h 9608431"/>
                  <a:gd name="connsiteX0-1603" fmla="*/ 643658 w 1066973"/>
                  <a:gd name="connsiteY0-1604" fmla="*/ 0 h 9608431"/>
                  <a:gd name="connsiteX1-1605" fmla="*/ 802520 w 1066973"/>
                  <a:gd name="connsiteY1-1606" fmla="*/ 2529731 h 9608431"/>
                  <a:gd name="connsiteX2-1607" fmla="*/ 497787 w 1066973"/>
                  <a:gd name="connsiteY2-1608" fmla="*/ 4349207 h 9608431"/>
                  <a:gd name="connsiteX3-1609" fmla="*/ 1066172 w 1066973"/>
                  <a:gd name="connsiteY3-1610" fmla="*/ 5950818 h 9608431"/>
                  <a:gd name="connsiteX4-1611" fmla="*/ 620199 w 1066973"/>
                  <a:gd name="connsiteY4-1612" fmla="*/ 9608431 h 9608431"/>
                  <a:gd name="connsiteX5-1613" fmla="*/ 30919 w 1066973"/>
                  <a:gd name="connsiteY5-1614" fmla="*/ 9120583 h 9608431"/>
                  <a:gd name="connsiteX6-1615" fmla="*/ 41249 w 1066973"/>
                  <a:gd name="connsiteY6-1616" fmla="*/ 7080955 h 9608431"/>
                  <a:gd name="connsiteX7-1617" fmla="*/ 23675 w 1066973"/>
                  <a:gd name="connsiteY7-1618" fmla="*/ 4302420 h 9608431"/>
                  <a:gd name="connsiteX8-1619" fmla="*/ 414277 w 1066973"/>
                  <a:gd name="connsiteY8-1620" fmla="*/ 2890812 h 9608431"/>
                  <a:gd name="connsiteX9-1621" fmla="*/ 48524 w 1066973"/>
                  <a:gd name="connsiteY9-1622" fmla="*/ 1710454 h 9608431"/>
                  <a:gd name="connsiteX10-1623" fmla="*/ 59200 w 1066973"/>
                  <a:gd name="connsiteY10-1624" fmla="*/ 343364 h 9608431"/>
                  <a:gd name="connsiteX11-1625" fmla="*/ 643658 w 1066973"/>
                  <a:gd name="connsiteY11-1626" fmla="*/ 0 h 9608431"/>
                  <a:gd name="connsiteX0-1627" fmla="*/ 643658 w 1169636"/>
                  <a:gd name="connsiteY0-1628" fmla="*/ 0 h 9608431"/>
                  <a:gd name="connsiteX1-1629" fmla="*/ 802520 w 1169636"/>
                  <a:gd name="connsiteY1-1630" fmla="*/ 2529731 h 9608431"/>
                  <a:gd name="connsiteX2-1631" fmla="*/ 497787 w 1169636"/>
                  <a:gd name="connsiteY2-1632" fmla="*/ 4349207 h 9608431"/>
                  <a:gd name="connsiteX3-1633" fmla="*/ 1066172 w 1169636"/>
                  <a:gd name="connsiteY3-1634" fmla="*/ 5950818 h 9608431"/>
                  <a:gd name="connsiteX4-1635" fmla="*/ 620199 w 1169636"/>
                  <a:gd name="connsiteY4-1636" fmla="*/ 9608431 h 9608431"/>
                  <a:gd name="connsiteX5-1637" fmla="*/ 30919 w 1169636"/>
                  <a:gd name="connsiteY5-1638" fmla="*/ 9120583 h 9608431"/>
                  <a:gd name="connsiteX6-1639" fmla="*/ 41249 w 1169636"/>
                  <a:gd name="connsiteY6-1640" fmla="*/ 7080955 h 9608431"/>
                  <a:gd name="connsiteX7-1641" fmla="*/ 23675 w 1169636"/>
                  <a:gd name="connsiteY7-1642" fmla="*/ 4302420 h 9608431"/>
                  <a:gd name="connsiteX8-1643" fmla="*/ 414277 w 1169636"/>
                  <a:gd name="connsiteY8-1644" fmla="*/ 2890812 h 9608431"/>
                  <a:gd name="connsiteX9-1645" fmla="*/ 48524 w 1169636"/>
                  <a:gd name="connsiteY9-1646" fmla="*/ 1710454 h 9608431"/>
                  <a:gd name="connsiteX10-1647" fmla="*/ 59200 w 1169636"/>
                  <a:gd name="connsiteY10-1648" fmla="*/ 343364 h 9608431"/>
                  <a:gd name="connsiteX11-1649" fmla="*/ 643658 w 1169636"/>
                  <a:gd name="connsiteY11-1650" fmla="*/ 0 h 9608431"/>
                  <a:gd name="connsiteX0-1651" fmla="*/ 643658 w 1085866"/>
                  <a:gd name="connsiteY0-1652" fmla="*/ 0 h 9608431"/>
                  <a:gd name="connsiteX1-1653" fmla="*/ 802520 w 1085866"/>
                  <a:gd name="connsiteY1-1654" fmla="*/ 2529731 h 9608431"/>
                  <a:gd name="connsiteX2-1655" fmla="*/ 497787 w 1085866"/>
                  <a:gd name="connsiteY2-1656" fmla="*/ 4349207 h 9608431"/>
                  <a:gd name="connsiteX3-1657" fmla="*/ 1066172 w 1085866"/>
                  <a:gd name="connsiteY3-1658" fmla="*/ 5950818 h 9608431"/>
                  <a:gd name="connsiteX4-1659" fmla="*/ 620199 w 1085866"/>
                  <a:gd name="connsiteY4-1660" fmla="*/ 9608431 h 9608431"/>
                  <a:gd name="connsiteX5-1661" fmla="*/ 30919 w 1085866"/>
                  <a:gd name="connsiteY5-1662" fmla="*/ 9120583 h 9608431"/>
                  <a:gd name="connsiteX6-1663" fmla="*/ 41249 w 1085866"/>
                  <a:gd name="connsiteY6-1664" fmla="*/ 7080955 h 9608431"/>
                  <a:gd name="connsiteX7-1665" fmla="*/ 23675 w 1085866"/>
                  <a:gd name="connsiteY7-1666" fmla="*/ 4302420 h 9608431"/>
                  <a:gd name="connsiteX8-1667" fmla="*/ 414277 w 1085866"/>
                  <a:gd name="connsiteY8-1668" fmla="*/ 2890812 h 9608431"/>
                  <a:gd name="connsiteX9-1669" fmla="*/ 48524 w 1085866"/>
                  <a:gd name="connsiteY9-1670" fmla="*/ 1710454 h 9608431"/>
                  <a:gd name="connsiteX10-1671" fmla="*/ 59200 w 1085866"/>
                  <a:gd name="connsiteY10-1672" fmla="*/ 343364 h 9608431"/>
                  <a:gd name="connsiteX11-1673" fmla="*/ 643658 w 1085866"/>
                  <a:gd name="connsiteY11-1674" fmla="*/ 0 h 9608431"/>
                  <a:gd name="connsiteX0-1675" fmla="*/ 643658 w 1006343"/>
                  <a:gd name="connsiteY0-1676" fmla="*/ 0 h 9608431"/>
                  <a:gd name="connsiteX1-1677" fmla="*/ 802520 w 1006343"/>
                  <a:gd name="connsiteY1-1678" fmla="*/ 2529731 h 9608431"/>
                  <a:gd name="connsiteX2-1679" fmla="*/ 497787 w 1006343"/>
                  <a:gd name="connsiteY2-1680" fmla="*/ 4349207 h 9608431"/>
                  <a:gd name="connsiteX3-1681" fmla="*/ 984716 w 1006343"/>
                  <a:gd name="connsiteY3-1682" fmla="*/ 5550290 h 9608431"/>
                  <a:gd name="connsiteX4-1683" fmla="*/ 620199 w 1006343"/>
                  <a:gd name="connsiteY4-1684" fmla="*/ 9608431 h 9608431"/>
                  <a:gd name="connsiteX5-1685" fmla="*/ 30919 w 1006343"/>
                  <a:gd name="connsiteY5-1686" fmla="*/ 9120583 h 9608431"/>
                  <a:gd name="connsiteX6-1687" fmla="*/ 41249 w 1006343"/>
                  <a:gd name="connsiteY6-1688" fmla="*/ 7080955 h 9608431"/>
                  <a:gd name="connsiteX7-1689" fmla="*/ 23675 w 1006343"/>
                  <a:gd name="connsiteY7-1690" fmla="*/ 4302420 h 9608431"/>
                  <a:gd name="connsiteX8-1691" fmla="*/ 414277 w 1006343"/>
                  <a:gd name="connsiteY8-1692" fmla="*/ 2890812 h 9608431"/>
                  <a:gd name="connsiteX9-1693" fmla="*/ 48524 w 1006343"/>
                  <a:gd name="connsiteY9-1694" fmla="*/ 1710454 h 9608431"/>
                  <a:gd name="connsiteX10-1695" fmla="*/ 59200 w 1006343"/>
                  <a:gd name="connsiteY10-1696" fmla="*/ 343364 h 9608431"/>
                  <a:gd name="connsiteX11-1697" fmla="*/ 643658 w 1006343"/>
                  <a:gd name="connsiteY11-1698" fmla="*/ 0 h 9608431"/>
                  <a:gd name="connsiteX0-1699" fmla="*/ 643658 w 1232311"/>
                  <a:gd name="connsiteY0-1700" fmla="*/ 0 h 9608431"/>
                  <a:gd name="connsiteX1-1701" fmla="*/ 802520 w 1232311"/>
                  <a:gd name="connsiteY1-1702" fmla="*/ 2529731 h 9608431"/>
                  <a:gd name="connsiteX2-1703" fmla="*/ 497787 w 1232311"/>
                  <a:gd name="connsiteY2-1704" fmla="*/ 4349207 h 9608431"/>
                  <a:gd name="connsiteX3-1705" fmla="*/ 984716 w 1232311"/>
                  <a:gd name="connsiteY3-1706" fmla="*/ 5550290 h 9608431"/>
                  <a:gd name="connsiteX4-1707" fmla="*/ 620199 w 1232311"/>
                  <a:gd name="connsiteY4-1708" fmla="*/ 9608431 h 9608431"/>
                  <a:gd name="connsiteX5-1709" fmla="*/ 30919 w 1232311"/>
                  <a:gd name="connsiteY5-1710" fmla="*/ 9120583 h 9608431"/>
                  <a:gd name="connsiteX6-1711" fmla="*/ 41249 w 1232311"/>
                  <a:gd name="connsiteY6-1712" fmla="*/ 7080955 h 9608431"/>
                  <a:gd name="connsiteX7-1713" fmla="*/ 23675 w 1232311"/>
                  <a:gd name="connsiteY7-1714" fmla="*/ 4302420 h 9608431"/>
                  <a:gd name="connsiteX8-1715" fmla="*/ 414277 w 1232311"/>
                  <a:gd name="connsiteY8-1716" fmla="*/ 2890812 h 9608431"/>
                  <a:gd name="connsiteX9-1717" fmla="*/ 48524 w 1232311"/>
                  <a:gd name="connsiteY9-1718" fmla="*/ 1710454 h 9608431"/>
                  <a:gd name="connsiteX10-1719" fmla="*/ 59200 w 1232311"/>
                  <a:gd name="connsiteY10-1720" fmla="*/ 343364 h 9608431"/>
                  <a:gd name="connsiteX11-1721" fmla="*/ 643658 w 1232311"/>
                  <a:gd name="connsiteY11-1722" fmla="*/ 0 h 9608431"/>
                  <a:gd name="connsiteX0-1723" fmla="*/ 643658 w 1061380"/>
                  <a:gd name="connsiteY0-1724" fmla="*/ 0 h 9608431"/>
                  <a:gd name="connsiteX1-1725" fmla="*/ 802520 w 1061380"/>
                  <a:gd name="connsiteY1-1726" fmla="*/ 2529731 h 9608431"/>
                  <a:gd name="connsiteX2-1727" fmla="*/ 497787 w 1061380"/>
                  <a:gd name="connsiteY2-1728" fmla="*/ 4349207 h 9608431"/>
                  <a:gd name="connsiteX3-1729" fmla="*/ 787485 w 1061380"/>
                  <a:gd name="connsiteY3-1730" fmla="*/ 6230505 h 9608431"/>
                  <a:gd name="connsiteX4-1731" fmla="*/ 620199 w 1061380"/>
                  <a:gd name="connsiteY4-1732" fmla="*/ 9608431 h 9608431"/>
                  <a:gd name="connsiteX5-1733" fmla="*/ 30919 w 1061380"/>
                  <a:gd name="connsiteY5-1734" fmla="*/ 9120583 h 9608431"/>
                  <a:gd name="connsiteX6-1735" fmla="*/ 41249 w 1061380"/>
                  <a:gd name="connsiteY6-1736" fmla="*/ 7080955 h 9608431"/>
                  <a:gd name="connsiteX7-1737" fmla="*/ 23675 w 1061380"/>
                  <a:gd name="connsiteY7-1738" fmla="*/ 4302420 h 9608431"/>
                  <a:gd name="connsiteX8-1739" fmla="*/ 414277 w 1061380"/>
                  <a:gd name="connsiteY8-1740" fmla="*/ 2890812 h 9608431"/>
                  <a:gd name="connsiteX9-1741" fmla="*/ 48524 w 1061380"/>
                  <a:gd name="connsiteY9-1742" fmla="*/ 1710454 h 9608431"/>
                  <a:gd name="connsiteX10-1743" fmla="*/ 59200 w 1061380"/>
                  <a:gd name="connsiteY10-1744" fmla="*/ 343364 h 9608431"/>
                  <a:gd name="connsiteX11-1745" fmla="*/ 643658 w 1061380"/>
                  <a:gd name="connsiteY11-1746" fmla="*/ 0 h 9608431"/>
                  <a:gd name="connsiteX0-1747" fmla="*/ 643658 w 971313"/>
                  <a:gd name="connsiteY0-1748" fmla="*/ 0 h 9608431"/>
                  <a:gd name="connsiteX1-1749" fmla="*/ 802520 w 971313"/>
                  <a:gd name="connsiteY1-1750" fmla="*/ 2529731 h 9608431"/>
                  <a:gd name="connsiteX2-1751" fmla="*/ 497787 w 971313"/>
                  <a:gd name="connsiteY2-1752" fmla="*/ 4349207 h 9608431"/>
                  <a:gd name="connsiteX3-1753" fmla="*/ 787485 w 971313"/>
                  <a:gd name="connsiteY3-1754" fmla="*/ 6230505 h 9608431"/>
                  <a:gd name="connsiteX4-1755" fmla="*/ 620199 w 971313"/>
                  <a:gd name="connsiteY4-1756" fmla="*/ 9608431 h 9608431"/>
                  <a:gd name="connsiteX5-1757" fmla="*/ 30919 w 971313"/>
                  <a:gd name="connsiteY5-1758" fmla="*/ 9120583 h 9608431"/>
                  <a:gd name="connsiteX6-1759" fmla="*/ 41249 w 971313"/>
                  <a:gd name="connsiteY6-1760" fmla="*/ 7080955 h 9608431"/>
                  <a:gd name="connsiteX7-1761" fmla="*/ 23675 w 971313"/>
                  <a:gd name="connsiteY7-1762" fmla="*/ 4302420 h 9608431"/>
                  <a:gd name="connsiteX8-1763" fmla="*/ 414277 w 971313"/>
                  <a:gd name="connsiteY8-1764" fmla="*/ 2890812 h 9608431"/>
                  <a:gd name="connsiteX9-1765" fmla="*/ 48524 w 971313"/>
                  <a:gd name="connsiteY9-1766" fmla="*/ 1710454 h 9608431"/>
                  <a:gd name="connsiteX10-1767" fmla="*/ 59200 w 971313"/>
                  <a:gd name="connsiteY10-1768" fmla="*/ 343364 h 9608431"/>
                  <a:gd name="connsiteX11-1769" fmla="*/ 643658 w 971313"/>
                  <a:gd name="connsiteY11-1770" fmla="*/ 0 h 9608431"/>
                  <a:gd name="connsiteX0-1771" fmla="*/ 643658 w 971313"/>
                  <a:gd name="connsiteY0-1772" fmla="*/ 0 h 9608431"/>
                  <a:gd name="connsiteX1-1773" fmla="*/ 802520 w 971313"/>
                  <a:gd name="connsiteY1-1774" fmla="*/ 2529731 h 9608431"/>
                  <a:gd name="connsiteX2-1775" fmla="*/ 497787 w 971313"/>
                  <a:gd name="connsiteY2-1776" fmla="*/ 4349207 h 9608431"/>
                  <a:gd name="connsiteX3-1777" fmla="*/ 787485 w 971313"/>
                  <a:gd name="connsiteY3-1778" fmla="*/ 6230505 h 9608431"/>
                  <a:gd name="connsiteX4-1779" fmla="*/ 620199 w 971313"/>
                  <a:gd name="connsiteY4-1780" fmla="*/ 9608431 h 9608431"/>
                  <a:gd name="connsiteX5-1781" fmla="*/ 30919 w 971313"/>
                  <a:gd name="connsiteY5-1782" fmla="*/ 9120583 h 9608431"/>
                  <a:gd name="connsiteX6-1783" fmla="*/ 41249 w 971313"/>
                  <a:gd name="connsiteY6-1784" fmla="*/ 7080955 h 9608431"/>
                  <a:gd name="connsiteX7-1785" fmla="*/ 23675 w 971313"/>
                  <a:gd name="connsiteY7-1786" fmla="*/ 4302420 h 9608431"/>
                  <a:gd name="connsiteX8-1787" fmla="*/ 414277 w 971313"/>
                  <a:gd name="connsiteY8-1788" fmla="*/ 2890812 h 9608431"/>
                  <a:gd name="connsiteX9-1789" fmla="*/ 48524 w 971313"/>
                  <a:gd name="connsiteY9-1790" fmla="*/ 1710454 h 9608431"/>
                  <a:gd name="connsiteX10-1791" fmla="*/ 59200 w 971313"/>
                  <a:gd name="connsiteY10-1792" fmla="*/ 343364 h 9608431"/>
                  <a:gd name="connsiteX11-1793" fmla="*/ 643658 w 971313"/>
                  <a:gd name="connsiteY11-1794" fmla="*/ 0 h 9608431"/>
                  <a:gd name="connsiteX0-1795" fmla="*/ 643658 w 971313"/>
                  <a:gd name="connsiteY0-1796" fmla="*/ 0 h 9608431"/>
                  <a:gd name="connsiteX1-1797" fmla="*/ 802520 w 971313"/>
                  <a:gd name="connsiteY1-1798" fmla="*/ 2529731 h 9608431"/>
                  <a:gd name="connsiteX2-1799" fmla="*/ 497787 w 971313"/>
                  <a:gd name="connsiteY2-1800" fmla="*/ 4349207 h 9608431"/>
                  <a:gd name="connsiteX3-1801" fmla="*/ 787485 w 971313"/>
                  <a:gd name="connsiteY3-1802" fmla="*/ 6230505 h 9608431"/>
                  <a:gd name="connsiteX4-1803" fmla="*/ 620199 w 971313"/>
                  <a:gd name="connsiteY4-1804" fmla="*/ 9608431 h 9608431"/>
                  <a:gd name="connsiteX5-1805" fmla="*/ 30919 w 971313"/>
                  <a:gd name="connsiteY5-1806" fmla="*/ 9120583 h 9608431"/>
                  <a:gd name="connsiteX6-1807" fmla="*/ 41249 w 971313"/>
                  <a:gd name="connsiteY6-1808" fmla="*/ 7080955 h 9608431"/>
                  <a:gd name="connsiteX7-1809" fmla="*/ 23675 w 971313"/>
                  <a:gd name="connsiteY7-1810" fmla="*/ 4302420 h 9608431"/>
                  <a:gd name="connsiteX8-1811" fmla="*/ 414277 w 971313"/>
                  <a:gd name="connsiteY8-1812" fmla="*/ 2890812 h 9608431"/>
                  <a:gd name="connsiteX9-1813" fmla="*/ 48524 w 971313"/>
                  <a:gd name="connsiteY9-1814" fmla="*/ 1710454 h 9608431"/>
                  <a:gd name="connsiteX10-1815" fmla="*/ 59200 w 971313"/>
                  <a:gd name="connsiteY10-1816" fmla="*/ 343364 h 9608431"/>
                  <a:gd name="connsiteX11-1817" fmla="*/ 643658 w 971313"/>
                  <a:gd name="connsiteY11-1818" fmla="*/ 0 h 9608431"/>
                  <a:gd name="connsiteX0-1819" fmla="*/ 643658 w 971313"/>
                  <a:gd name="connsiteY0-1820" fmla="*/ 0 h 9608431"/>
                  <a:gd name="connsiteX1-1821" fmla="*/ 802520 w 971313"/>
                  <a:gd name="connsiteY1-1822" fmla="*/ 2529731 h 9608431"/>
                  <a:gd name="connsiteX2-1823" fmla="*/ 497787 w 971313"/>
                  <a:gd name="connsiteY2-1824" fmla="*/ 4349207 h 9608431"/>
                  <a:gd name="connsiteX3-1825" fmla="*/ 787485 w 971313"/>
                  <a:gd name="connsiteY3-1826" fmla="*/ 6230505 h 9608431"/>
                  <a:gd name="connsiteX4-1827" fmla="*/ 620199 w 971313"/>
                  <a:gd name="connsiteY4-1828" fmla="*/ 9608431 h 9608431"/>
                  <a:gd name="connsiteX5-1829" fmla="*/ 30919 w 971313"/>
                  <a:gd name="connsiteY5-1830" fmla="*/ 9120583 h 9608431"/>
                  <a:gd name="connsiteX6-1831" fmla="*/ 41249 w 971313"/>
                  <a:gd name="connsiteY6-1832" fmla="*/ 7080955 h 9608431"/>
                  <a:gd name="connsiteX7-1833" fmla="*/ 23675 w 971313"/>
                  <a:gd name="connsiteY7-1834" fmla="*/ 4302420 h 9608431"/>
                  <a:gd name="connsiteX8-1835" fmla="*/ 414277 w 971313"/>
                  <a:gd name="connsiteY8-1836" fmla="*/ 2890812 h 9608431"/>
                  <a:gd name="connsiteX9-1837" fmla="*/ 48524 w 971313"/>
                  <a:gd name="connsiteY9-1838" fmla="*/ 1710454 h 9608431"/>
                  <a:gd name="connsiteX10-1839" fmla="*/ 59200 w 971313"/>
                  <a:gd name="connsiteY10-1840" fmla="*/ 343364 h 9608431"/>
                  <a:gd name="connsiteX11-1841" fmla="*/ 643658 w 971313"/>
                  <a:gd name="connsiteY11-1842" fmla="*/ 0 h 9608431"/>
                  <a:gd name="connsiteX0-1843" fmla="*/ 643658 w 971313"/>
                  <a:gd name="connsiteY0-1844" fmla="*/ 0 h 9608431"/>
                  <a:gd name="connsiteX1-1845" fmla="*/ 802520 w 971313"/>
                  <a:gd name="connsiteY1-1846" fmla="*/ 2529731 h 9608431"/>
                  <a:gd name="connsiteX2-1847" fmla="*/ 497787 w 971313"/>
                  <a:gd name="connsiteY2-1848" fmla="*/ 4349207 h 9608431"/>
                  <a:gd name="connsiteX3-1849" fmla="*/ 787485 w 971313"/>
                  <a:gd name="connsiteY3-1850" fmla="*/ 6230505 h 9608431"/>
                  <a:gd name="connsiteX4-1851" fmla="*/ 620199 w 971313"/>
                  <a:gd name="connsiteY4-1852" fmla="*/ 9608431 h 9608431"/>
                  <a:gd name="connsiteX5-1853" fmla="*/ 30919 w 971313"/>
                  <a:gd name="connsiteY5-1854" fmla="*/ 9120583 h 9608431"/>
                  <a:gd name="connsiteX6-1855" fmla="*/ 41249 w 971313"/>
                  <a:gd name="connsiteY6-1856" fmla="*/ 7080955 h 9608431"/>
                  <a:gd name="connsiteX7-1857" fmla="*/ 23675 w 971313"/>
                  <a:gd name="connsiteY7-1858" fmla="*/ 4302420 h 9608431"/>
                  <a:gd name="connsiteX8-1859" fmla="*/ 414277 w 971313"/>
                  <a:gd name="connsiteY8-1860" fmla="*/ 2890812 h 9608431"/>
                  <a:gd name="connsiteX9-1861" fmla="*/ 48524 w 971313"/>
                  <a:gd name="connsiteY9-1862" fmla="*/ 1710454 h 9608431"/>
                  <a:gd name="connsiteX10-1863" fmla="*/ 59200 w 971313"/>
                  <a:gd name="connsiteY10-1864" fmla="*/ 343364 h 9608431"/>
                  <a:gd name="connsiteX11-1865" fmla="*/ 643658 w 971313"/>
                  <a:gd name="connsiteY11-1866" fmla="*/ 0 h 9608431"/>
                  <a:gd name="connsiteX0-1867" fmla="*/ 632087 w 959742"/>
                  <a:gd name="connsiteY0-1868" fmla="*/ 0 h 9608431"/>
                  <a:gd name="connsiteX1-1869" fmla="*/ 790949 w 959742"/>
                  <a:gd name="connsiteY1-1870" fmla="*/ 2529731 h 9608431"/>
                  <a:gd name="connsiteX2-1871" fmla="*/ 486216 w 959742"/>
                  <a:gd name="connsiteY2-1872" fmla="*/ 4349207 h 9608431"/>
                  <a:gd name="connsiteX3-1873" fmla="*/ 775914 w 959742"/>
                  <a:gd name="connsiteY3-1874" fmla="*/ 6230505 h 9608431"/>
                  <a:gd name="connsiteX4-1875" fmla="*/ 608628 w 959742"/>
                  <a:gd name="connsiteY4-1876" fmla="*/ 9608431 h 9608431"/>
                  <a:gd name="connsiteX5-1877" fmla="*/ 19348 w 959742"/>
                  <a:gd name="connsiteY5-1878" fmla="*/ 9120583 h 9608431"/>
                  <a:gd name="connsiteX6-1879" fmla="*/ 114633 w 959742"/>
                  <a:gd name="connsiteY6-1880" fmla="*/ 6065915 h 9608431"/>
                  <a:gd name="connsiteX7-1881" fmla="*/ 12104 w 959742"/>
                  <a:gd name="connsiteY7-1882" fmla="*/ 4302420 h 9608431"/>
                  <a:gd name="connsiteX8-1883" fmla="*/ 402706 w 959742"/>
                  <a:gd name="connsiteY8-1884" fmla="*/ 2890812 h 9608431"/>
                  <a:gd name="connsiteX9-1885" fmla="*/ 36953 w 959742"/>
                  <a:gd name="connsiteY9-1886" fmla="*/ 1710454 h 9608431"/>
                  <a:gd name="connsiteX10-1887" fmla="*/ 47629 w 959742"/>
                  <a:gd name="connsiteY10-1888" fmla="*/ 343364 h 9608431"/>
                  <a:gd name="connsiteX11-1889" fmla="*/ 632087 w 959742"/>
                  <a:gd name="connsiteY11-1890" fmla="*/ 0 h 9608431"/>
                  <a:gd name="connsiteX0-1891" fmla="*/ 621094 w 948749"/>
                  <a:gd name="connsiteY0-1892" fmla="*/ 0 h 9608431"/>
                  <a:gd name="connsiteX1-1893" fmla="*/ 779956 w 948749"/>
                  <a:gd name="connsiteY1-1894" fmla="*/ 2529731 h 9608431"/>
                  <a:gd name="connsiteX2-1895" fmla="*/ 475223 w 948749"/>
                  <a:gd name="connsiteY2-1896" fmla="*/ 4349207 h 9608431"/>
                  <a:gd name="connsiteX3-1897" fmla="*/ 764921 w 948749"/>
                  <a:gd name="connsiteY3-1898" fmla="*/ 6230505 h 9608431"/>
                  <a:gd name="connsiteX4-1899" fmla="*/ 597635 w 948749"/>
                  <a:gd name="connsiteY4-1900" fmla="*/ 9608431 h 9608431"/>
                  <a:gd name="connsiteX5-1901" fmla="*/ 8355 w 948749"/>
                  <a:gd name="connsiteY5-1902" fmla="*/ 9120583 h 9608431"/>
                  <a:gd name="connsiteX6-1903" fmla="*/ 401143 w 948749"/>
                  <a:gd name="connsiteY6-1904" fmla="*/ 5759784 h 9608431"/>
                  <a:gd name="connsiteX7-1905" fmla="*/ 1111 w 948749"/>
                  <a:gd name="connsiteY7-1906" fmla="*/ 4302420 h 9608431"/>
                  <a:gd name="connsiteX8-1907" fmla="*/ 391713 w 948749"/>
                  <a:gd name="connsiteY8-1908" fmla="*/ 2890812 h 9608431"/>
                  <a:gd name="connsiteX9-1909" fmla="*/ 25960 w 948749"/>
                  <a:gd name="connsiteY9-1910" fmla="*/ 1710454 h 9608431"/>
                  <a:gd name="connsiteX10-1911" fmla="*/ 36636 w 948749"/>
                  <a:gd name="connsiteY10-1912" fmla="*/ 343364 h 9608431"/>
                  <a:gd name="connsiteX11-1913" fmla="*/ 621094 w 948749"/>
                  <a:gd name="connsiteY11-1914" fmla="*/ 0 h 9608431"/>
                  <a:gd name="connsiteX0-1915" fmla="*/ 686266 w 1013921"/>
                  <a:gd name="connsiteY0-1916" fmla="*/ 0 h 9608431"/>
                  <a:gd name="connsiteX1-1917" fmla="*/ 845128 w 1013921"/>
                  <a:gd name="connsiteY1-1918" fmla="*/ 2529731 h 9608431"/>
                  <a:gd name="connsiteX2-1919" fmla="*/ 540395 w 1013921"/>
                  <a:gd name="connsiteY2-1920" fmla="*/ 4349207 h 9608431"/>
                  <a:gd name="connsiteX3-1921" fmla="*/ 830093 w 1013921"/>
                  <a:gd name="connsiteY3-1922" fmla="*/ 6230505 h 9608431"/>
                  <a:gd name="connsiteX4-1923" fmla="*/ 662807 w 1013921"/>
                  <a:gd name="connsiteY4-1924" fmla="*/ 9608431 h 9608431"/>
                  <a:gd name="connsiteX5-1925" fmla="*/ 73527 w 1013921"/>
                  <a:gd name="connsiteY5-1926" fmla="*/ 9120583 h 9608431"/>
                  <a:gd name="connsiteX6-1927" fmla="*/ 466315 w 1013921"/>
                  <a:gd name="connsiteY6-1928" fmla="*/ 5759784 h 9608431"/>
                  <a:gd name="connsiteX7-1929" fmla="*/ 66283 w 1013921"/>
                  <a:gd name="connsiteY7-1930" fmla="*/ 4302420 h 9608431"/>
                  <a:gd name="connsiteX8-1931" fmla="*/ 456885 w 1013921"/>
                  <a:gd name="connsiteY8-1932" fmla="*/ 2890812 h 9608431"/>
                  <a:gd name="connsiteX9-1933" fmla="*/ 91132 w 1013921"/>
                  <a:gd name="connsiteY9-1934" fmla="*/ 1710454 h 9608431"/>
                  <a:gd name="connsiteX10-1935" fmla="*/ 101808 w 1013921"/>
                  <a:gd name="connsiteY10-1936" fmla="*/ 343364 h 9608431"/>
                  <a:gd name="connsiteX11-1937" fmla="*/ 686266 w 1013921"/>
                  <a:gd name="connsiteY11-1938" fmla="*/ 0 h 9608431"/>
                  <a:gd name="connsiteX0-1939" fmla="*/ 654192 w 981847"/>
                  <a:gd name="connsiteY0-1940" fmla="*/ 0 h 9608431"/>
                  <a:gd name="connsiteX1-1941" fmla="*/ 813054 w 981847"/>
                  <a:gd name="connsiteY1-1942" fmla="*/ 2529731 h 9608431"/>
                  <a:gd name="connsiteX2-1943" fmla="*/ 508321 w 981847"/>
                  <a:gd name="connsiteY2-1944" fmla="*/ 4349207 h 9608431"/>
                  <a:gd name="connsiteX3-1945" fmla="*/ 798019 w 981847"/>
                  <a:gd name="connsiteY3-1946" fmla="*/ 6230505 h 9608431"/>
                  <a:gd name="connsiteX4-1947" fmla="*/ 630733 w 981847"/>
                  <a:gd name="connsiteY4-1948" fmla="*/ 9608431 h 9608431"/>
                  <a:gd name="connsiteX5-1949" fmla="*/ 41453 w 981847"/>
                  <a:gd name="connsiteY5-1950" fmla="*/ 9120583 h 9608431"/>
                  <a:gd name="connsiteX6-1951" fmla="*/ 548766 w 981847"/>
                  <a:gd name="connsiteY6-1952" fmla="*/ 5666012 h 9608431"/>
                  <a:gd name="connsiteX7-1953" fmla="*/ 34209 w 981847"/>
                  <a:gd name="connsiteY7-1954" fmla="*/ 4302420 h 9608431"/>
                  <a:gd name="connsiteX8-1955" fmla="*/ 424811 w 981847"/>
                  <a:gd name="connsiteY8-1956" fmla="*/ 2890812 h 9608431"/>
                  <a:gd name="connsiteX9-1957" fmla="*/ 59058 w 981847"/>
                  <a:gd name="connsiteY9-1958" fmla="*/ 1710454 h 9608431"/>
                  <a:gd name="connsiteX10-1959" fmla="*/ 69734 w 981847"/>
                  <a:gd name="connsiteY10-1960" fmla="*/ 343364 h 9608431"/>
                  <a:gd name="connsiteX11-1961" fmla="*/ 654192 w 981847"/>
                  <a:gd name="connsiteY11-1962" fmla="*/ 0 h 9608431"/>
                  <a:gd name="connsiteX0-1963" fmla="*/ 624362 w 952017"/>
                  <a:gd name="connsiteY0-1964" fmla="*/ 0 h 9608431"/>
                  <a:gd name="connsiteX1-1965" fmla="*/ 783224 w 952017"/>
                  <a:gd name="connsiteY1-1966" fmla="*/ 2529731 h 9608431"/>
                  <a:gd name="connsiteX2-1967" fmla="*/ 478491 w 952017"/>
                  <a:gd name="connsiteY2-1968" fmla="*/ 4349207 h 9608431"/>
                  <a:gd name="connsiteX3-1969" fmla="*/ 768189 w 952017"/>
                  <a:gd name="connsiteY3-1970" fmla="*/ 6230505 h 9608431"/>
                  <a:gd name="connsiteX4-1971" fmla="*/ 600903 w 952017"/>
                  <a:gd name="connsiteY4-1972" fmla="*/ 9608431 h 9608431"/>
                  <a:gd name="connsiteX5-1973" fmla="*/ 11623 w 952017"/>
                  <a:gd name="connsiteY5-1974" fmla="*/ 9120583 h 9608431"/>
                  <a:gd name="connsiteX6-1975" fmla="*/ 518936 w 952017"/>
                  <a:gd name="connsiteY6-1976" fmla="*/ 5666012 h 9608431"/>
                  <a:gd name="connsiteX7-1977" fmla="*/ 4379 w 952017"/>
                  <a:gd name="connsiteY7-1978" fmla="*/ 4302420 h 9608431"/>
                  <a:gd name="connsiteX8-1979" fmla="*/ 394981 w 952017"/>
                  <a:gd name="connsiteY8-1980" fmla="*/ 2890812 h 9608431"/>
                  <a:gd name="connsiteX9-1981" fmla="*/ 29228 w 952017"/>
                  <a:gd name="connsiteY9-1982" fmla="*/ 1710454 h 9608431"/>
                  <a:gd name="connsiteX10-1983" fmla="*/ 39904 w 952017"/>
                  <a:gd name="connsiteY10-1984" fmla="*/ 343364 h 9608431"/>
                  <a:gd name="connsiteX11-1985" fmla="*/ 624362 w 952017"/>
                  <a:gd name="connsiteY11-1986" fmla="*/ 0 h 9608431"/>
                  <a:gd name="connsiteX0-1987" fmla="*/ 624362 w 952017"/>
                  <a:gd name="connsiteY0-1988" fmla="*/ 0 h 9608431"/>
                  <a:gd name="connsiteX1-1989" fmla="*/ 783224 w 952017"/>
                  <a:gd name="connsiteY1-1990" fmla="*/ 2529731 h 9608431"/>
                  <a:gd name="connsiteX2-1991" fmla="*/ 478491 w 952017"/>
                  <a:gd name="connsiteY2-1992" fmla="*/ 4349207 h 9608431"/>
                  <a:gd name="connsiteX3-1993" fmla="*/ 768189 w 952017"/>
                  <a:gd name="connsiteY3-1994" fmla="*/ 6230505 h 9608431"/>
                  <a:gd name="connsiteX4-1995" fmla="*/ 600903 w 952017"/>
                  <a:gd name="connsiteY4-1996" fmla="*/ 9608431 h 9608431"/>
                  <a:gd name="connsiteX5-1997" fmla="*/ 11623 w 952017"/>
                  <a:gd name="connsiteY5-1998" fmla="*/ 9120583 h 9608431"/>
                  <a:gd name="connsiteX6-1999" fmla="*/ 518936 w 952017"/>
                  <a:gd name="connsiteY6-2000" fmla="*/ 5666012 h 9608431"/>
                  <a:gd name="connsiteX7-2001" fmla="*/ 4379 w 952017"/>
                  <a:gd name="connsiteY7-2002" fmla="*/ 4302420 h 9608431"/>
                  <a:gd name="connsiteX8-2003" fmla="*/ 394981 w 952017"/>
                  <a:gd name="connsiteY8-2004" fmla="*/ 2890812 h 9608431"/>
                  <a:gd name="connsiteX9-2005" fmla="*/ 29228 w 952017"/>
                  <a:gd name="connsiteY9-2006" fmla="*/ 1710454 h 9608431"/>
                  <a:gd name="connsiteX10-2007" fmla="*/ 39904 w 952017"/>
                  <a:gd name="connsiteY10-2008" fmla="*/ 343364 h 9608431"/>
                  <a:gd name="connsiteX11-2009" fmla="*/ 624362 w 952017"/>
                  <a:gd name="connsiteY11-2010" fmla="*/ 0 h 9608431"/>
                  <a:gd name="connsiteX0-2011" fmla="*/ 619983 w 947638"/>
                  <a:gd name="connsiteY0-2012" fmla="*/ 0 h 9608431"/>
                  <a:gd name="connsiteX1-2013" fmla="*/ 778845 w 947638"/>
                  <a:gd name="connsiteY1-2014" fmla="*/ 2529731 h 9608431"/>
                  <a:gd name="connsiteX2-2015" fmla="*/ 474112 w 947638"/>
                  <a:gd name="connsiteY2-2016" fmla="*/ 4349207 h 9608431"/>
                  <a:gd name="connsiteX3-2017" fmla="*/ 763810 w 947638"/>
                  <a:gd name="connsiteY3-2018" fmla="*/ 6230505 h 9608431"/>
                  <a:gd name="connsiteX4-2019" fmla="*/ 596524 w 947638"/>
                  <a:gd name="connsiteY4-2020" fmla="*/ 9608431 h 9608431"/>
                  <a:gd name="connsiteX5-2021" fmla="*/ 7244 w 947638"/>
                  <a:gd name="connsiteY5-2022" fmla="*/ 9120583 h 9608431"/>
                  <a:gd name="connsiteX6-2023" fmla="*/ 514557 w 947638"/>
                  <a:gd name="connsiteY6-2024" fmla="*/ 5666012 h 9608431"/>
                  <a:gd name="connsiteX7-2025" fmla="*/ 0 w 947638"/>
                  <a:gd name="connsiteY7-2026" fmla="*/ 4302420 h 9608431"/>
                  <a:gd name="connsiteX8-2027" fmla="*/ 390602 w 947638"/>
                  <a:gd name="connsiteY8-2028" fmla="*/ 2890812 h 9608431"/>
                  <a:gd name="connsiteX9-2029" fmla="*/ 24849 w 947638"/>
                  <a:gd name="connsiteY9-2030" fmla="*/ 1710454 h 9608431"/>
                  <a:gd name="connsiteX10-2031" fmla="*/ 35525 w 947638"/>
                  <a:gd name="connsiteY10-2032" fmla="*/ 343364 h 9608431"/>
                  <a:gd name="connsiteX11-2033" fmla="*/ 619983 w 947638"/>
                  <a:gd name="connsiteY11-2034" fmla="*/ 0 h 9608431"/>
                  <a:gd name="connsiteX0-2035" fmla="*/ 619983 w 947638"/>
                  <a:gd name="connsiteY0-2036" fmla="*/ 0 h 9608431"/>
                  <a:gd name="connsiteX1-2037" fmla="*/ 778845 w 947638"/>
                  <a:gd name="connsiteY1-2038" fmla="*/ 2529731 h 9608431"/>
                  <a:gd name="connsiteX2-2039" fmla="*/ 474112 w 947638"/>
                  <a:gd name="connsiteY2-2040" fmla="*/ 4349207 h 9608431"/>
                  <a:gd name="connsiteX3-2041" fmla="*/ 763810 w 947638"/>
                  <a:gd name="connsiteY3-2042" fmla="*/ 6230505 h 9608431"/>
                  <a:gd name="connsiteX4-2043" fmla="*/ 596524 w 947638"/>
                  <a:gd name="connsiteY4-2044" fmla="*/ 9608431 h 9608431"/>
                  <a:gd name="connsiteX5-2045" fmla="*/ 7244 w 947638"/>
                  <a:gd name="connsiteY5-2046" fmla="*/ 9120583 h 9608431"/>
                  <a:gd name="connsiteX6-2047" fmla="*/ 514557 w 947638"/>
                  <a:gd name="connsiteY6-2048" fmla="*/ 5666012 h 9608431"/>
                  <a:gd name="connsiteX7-2049" fmla="*/ 0 w 947638"/>
                  <a:gd name="connsiteY7-2050" fmla="*/ 4302420 h 9608431"/>
                  <a:gd name="connsiteX8-2051" fmla="*/ 390602 w 947638"/>
                  <a:gd name="connsiteY8-2052" fmla="*/ 2890812 h 9608431"/>
                  <a:gd name="connsiteX9-2053" fmla="*/ 24849 w 947638"/>
                  <a:gd name="connsiteY9-2054" fmla="*/ 1710454 h 9608431"/>
                  <a:gd name="connsiteX10-2055" fmla="*/ 35525 w 947638"/>
                  <a:gd name="connsiteY10-2056" fmla="*/ 343364 h 9608431"/>
                  <a:gd name="connsiteX11-2057" fmla="*/ 619983 w 947638"/>
                  <a:gd name="connsiteY11-2058" fmla="*/ 0 h 9608431"/>
                  <a:gd name="connsiteX0-2059" fmla="*/ 619983 w 947638"/>
                  <a:gd name="connsiteY0-2060" fmla="*/ 0 h 9608431"/>
                  <a:gd name="connsiteX1-2061" fmla="*/ 778845 w 947638"/>
                  <a:gd name="connsiteY1-2062" fmla="*/ 2529731 h 9608431"/>
                  <a:gd name="connsiteX2-2063" fmla="*/ 474112 w 947638"/>
                  <a:gd name="connsiteY2-2064" fmla="*/ 4349207 h 9608431"/>
                  <a:gd name="connsiteX3-2065" fmla="*/ 763810 w 947638"/>
                  <a:gd name="connsiteY3-2066" fmla="*/ 6230505 h 9608431"/>
                  <a:gd name="connsiteX4-2067" fmla="*/ 596524 w 947638"/>
                  <a:gd name="connsiteY4-2068" fmla="*/ 9608431 h 9608431"/>
                  <a:gd name="connsiteX5-2069" fmla="*/ 7244 w 947638"/>
                  <a:gd name="connsiteY5-2070" fmla="*/ 9120583 h 9608431"/>
                  <a:gd name="connsiteX6-2071" fmla="*/ 601202 w 947638"/>
                  <a:gd name="connsiteY6-2072" fmla="*/ 6014466 h 9608431"/>
                  <a:gd name="connsiteX7-2073" fmla="*/ 0 w 947638"/>
                  <a:gd name="connsiteY7-2074" fmla="*/ 4302420 h 9608431"/>
                  <a:gd name="connsiteX8-2075" fmla="*/ 390602 w 947638"/>
                  <a:gd name="connsiteY8-2076" fmla="*/ 2890812 h 9608431"/>
                  <a:gd name="connsiteX9-2077" fmla="*/ 24849 w 947638"/>
                  <a:gd name="connsiteY9-2078" fmla="*/ 1710454 h 9608431"/>
                  <a:gd name="connsiteX10-2079" fmla="*/ 35525 w 947638"/>
                  <a:gd name="connsiteY10-2080" fmla="*/ 343364 h 9608431"/>
                  <a:gd name="connsiteX11-2081" fmla="*/ 619983 w 947638"/>
                  <a:gd name="connsiteY11-2082" fmla="*/ 0 h 9608431"/>
                  <a:gd name="connsiteX0-2083" fmla="*/ 662517 w 990172"/>
                  <a:gd name="connsiteY0-2084" fmla="*/ 0 h 9608431"/>
                  <a:gd name="connsiteX1-2085" fmla="*/ 821379 w 990172"/>
                  <a:gd name="connsiteY1-2086" fmla="*/ 2529731 h 9608431"/>
                  <a:gd name="connsiteX2-2087" fmla="*/ 516646 w 990172"/>
                  <a:gd name="connsiteY2-2088" fmla="*/ 4349207 h 9608431"/>
                  <a:gd name="connsiteX3-2089" fmla="*/ 806344 w 990172"/>
                  <a:gd name="connsiteY3-2090" fmla="*/ 6230505 h 9608431"/>
                  <a:gd name="connsiteX4-2091" fmla="*/ 639058 w 990172"/>
                  <a:gd name="connsiteY4-2092" fmla="*/ 9608431 h 9608431"/>
                  <a:gd name="connsiteX5-2093" fmla="*/ 49778 w 990172"/>
                  <a:gd name="connsiteY5-2094" fmla="*/ 9120583 h 9608431"/>
                  <a:gd name="connsiteX6-2095" fmla="*/ 643736 w 990172"/>
                  <a:gd name="connsiteY6-2096" fmla="*/ 6014466 h 9608431"/>
                  <a:gd name="connsiteX7-2097" fmla="*/ 42534 w 990172"/>
                  <a:gd name="connsiteY7-2098" fmla="*/ 4302420 h 9608431"/>
                  <a:gd name="connsiteX8-2099" fmla="*/ 433136 w 990172"/>
                  <a:gd name="connsiteY8-2100" fmla="*/ 2890812 h 9608431"/>
                  <a:gd name="connsiteX9-2101" fmla="*/ 67383 w 990172"/>
                  <a:gd name="connsiteY9-2102" fmla="*/ 1710454 h 9608431"/>
                  <a:gd name="connsiteX10-2103" fmla="*/ 78059 w 990172"/>
                  <a:gd name="connsiteY10-2104" fmla="*/ 343364 h 9608431"/>
                  <a:gd name="connsiteX11-2105" fmla="*/ 662517 w 990172"/>
                  <a:gd name="connsiteY11-2106" fmla="*/ 0 h 9608431"/>
                  <a:gd name="connsiteX0-2107" fmla="*/ 619983 w 947638"/>
                  <a:gd name="connsiteY0-2108" fmla="*/ 0 h 9608431"/>
                  <a:gd name="connsiteX1-2109" fmla="*/ 778845 w 947638"/>
                  <a:gd name="connsiteY1-2110" fmla="*/ 2529731 h 9608431"/>
                  <a:gd name="connsiteX2-2111" fmla="*/ 474112 w 947638"/>
                  <a:gd name="connsiteY2-2112" fmla="*/ 4349207 h 9608431"/>
                  <a:gd name="connsiteX3-2113" fmla="*/ 763810 w 947638"/>
                  <a:gd name="connsiteY3-2114" fmla="*/ 6230505 h 9608431"/>
                  <a:gd name="connsiteX4-2115" fmla="*/ 596524 w 947638"/>
                  <a:gd name="connsiteY4-2116" fmla="*/ 9608431 h 9608431"/>
                  <a:gd name="connsiteX5-2117" fmla="*/ 7244 w 947638"/>
                  <a:gd name="connsiteY5-2118" fmla="*/ 9120583 h 9608431"/>
                  <a:gd name="connsiteX6-2119" fmla="*/ 601202 w 947638"/>
                  <a:gd name="connsiteY6-2120" fmla="*/ 6014466 h 9608431"/>
                  <a:gd name="connsiteX7-2121" fmla="*/ 0 w 947638"/>
                  <a:gd name="connsiteY7-2122" fmla="*/ 4302420 h 9608431"/>
                  <a:gd name="connsiteX8-2123" fmla="*/ 390602 w 947638"/>
                  <a:gd name="connsiteY8-2124" fmla="*/ 2890812 h 9608431"/>
                  <a:gd name="connsiteX9-2125" fmla="*/ 24849 w 947638"/>
                  <a:gd name="connsiteY9-2126" fmla="*/ 1710454 h 9608431"/>
                  <a:gd name="connsiteX10-2127" fmla="*/ 35525 w 947638"/>
                  <a:gd name="connsiteY10-2128" fmla="*/ 343364 h 9608431"/>
                  <a:gd name="connsiteX11-2129" fmla="*/ 619983 w 947638"/>
                  <a:gd name="connsiteY11-2130" fmla="*/ 0 h 9608431"/>
                  <a:gd name="connsiteX0-2131" fmla="*/ 619983 w 947638"/>
                  <a:gd name="connsiteY0-2132" fmla="*/ 0 h 9608431"/>
                  <a:gd name="connsiteX1-2133" fmla="*/ 778845 w 947638"/>
                  <a:gd name="connsiteY1-2134" fmla="*/ 2529731 h 9608431"/>
                  <a:gd name="connsiteX2-2135" fmla="*/ 474112 w 947638"/>
                  <a:gd name="connsiteY2-2136" fmla="*/ 4349207 h 9608431"/>
                  <a:gd name="connsiteX3-2137" fmla="*/ 763810 w 947638"/>
                  <a:gd name="connsiteY3-2138" fmla="*/ 6230505 h 9608431"/>
                  <a:gd name="connsiteX4-2139" fmla="*/ 596524 w 947638"/>
                  <a:gd name="connsiteY4-2140" fmla="*/ 9608431 h 9608431"/>
                  <a:gd name="connsiteX5-2141" fmla="*/ 7244 w 947638"/>
                  <a:gd name="connsiteY5-2142" fmla="*/ 9120583 h 9608431"/>
                  <a:gd name="connsiteX6-2143" fmla="*/ 426165 w 947638"/>
                  <a:gd name="connsiteY6-2144" fmla="*/ 6025344 h 9608431"/>
                  <a:gd name="connsiteX7-2145" fmla="*/ 0 w 947638"/>
                  <a:gd name="connsiteY7-2146" fmla="*/ 4302420 h 9608431"/>
                  <a:gd name="connsiteX8-2147" fmla="*/ 390602 w 947638"/>
                  <a:gd name="connsiteY8-2148" fmla="*/ 2890812 h 9608431"/>
                  <a:gd name="connsiteX9-2149" fmla="*/ 24849 w 947638"/>
                  <a:gd name="connsiteY9-2150" fmla="*/ 1710454 h 9608431"/>
                  <a:gd name="connsiteX10-2151" fmla="*/ 35525 w 947638"/>
                  <a:gd name="connsiteY10-2152" fmla="*/ 343364 h 9608431"/>
                  <a:gd name="connsiteX11-2153" fmla="*/ 619983 w 947638"/>
                  <a:gd name="connsiteY11-2154" fmla="*/ 0 h 9608431"/>
                  <a:gd name="connsiteX0-2155" fmla="*/ 689021 w 1016676"/>
                  <a:gd name="connsiteY0-2156" fmla="*/ 0 h 9608431"/>
                  <a:gd name="connsiteX1-2157" fmla="*/ 847883 w 1016676"/>
                  <a:gd name="connsiteY1-2158" fmla="*/ 2529731 h 9608431"/>
                  <a:gd name="connsiteX2-2159" fmla="*/ 543150 w 1016676"/>
                  <a:gd name="connsiteY2-2160" fmla="*/ 4349207 h 9608431"/>
                  <a:gd name="connsiteX3-2161" fmla="*/ 832848 w 1016676"/>
                  <a:gd name="connsiteY3-2162" fmla="*/ 6230505 h 9608431"/>
                  <a:gd name="connsiteX4-2163" fmla="*/ 665562 w 1016676"/>
                  <a:gd name="connsiteY4-2164" fmla="*/ 9608431 h 9608431"/>
                  <a:gd name="connsiteX5-2165" fmla="*/ 76282 w 1016676"/>
                  <a:gd name="connsiteY5-2166" fmla="*/ 9120583 h 9608431"/>
                  <a:gd name="connsiteX6-2167" fmla="*/ 495203 w 1016676"/>
                  <a:gd name="connsiteY6-2168" fmla="*/ 6025344 h 9608431"/>
                  <a:gd name="connsiteX7-2169" fmla="*/ 69038 w 1016676"/>
                  <a:gd name="connsiteY7-2170" fmla="*/ 4302420 h 9608431"/>
                  <a:gd name="connsiteX8-2171" fmla="*/ 459640 w 1016676"/>
                  <a:gd name="connsiteY8-2172" fmla="*/ 2890812 h 9608431"/>
                  <a:gd name="connsiteX9-2173" fmla="*/ 93887 w 1016676"/>
                  <a:gd name="connsiteY9-2174" fmla="*/ 1710454 h 9608431"/>
                  <a:gd name="connsiteX10-2175" fmla="*/ 104563 w 1016676"/>
                  <a:gd name="connsiteY10-2176" fmla="*/ 343364 h 9608431"/>
                  <a:gd name="connsiteX11-2177" fmla="*/ 689021 w 1016676"/>
                  <a:gd name="connsiteY11-2178" fmla="*/ 0 h 9608431"/>
                  <a:gd name="connsiteX0-2179" fmla="*/ 822249 w 1149904"/>
                  <a:gd name="connsiteY0-2180" fmla="*/ 0 h 9608431"/>
                  <a:gd name="connsiteX1-2181" fmla="*/ 981111 w 1149904"/>
                  <a:gd name="connsiteY1-2182" fmla="*/ 2529731 h 9608431"/>
                  <a:gd name="connsiteX2-2183" fmla="*/ 676378 w 1149904"/>
                  <a:gd name="connsiteY2-2184" fmla="*/ 4349207 h 9608431"/>
                  <a:gd name="connsiteX3-2185" fmla="*/ 966076 w 1149904"/>
                  <a:gd name="connsiteY3-2186" fmla="*/ 6230505 h 9608431"/>
                  <a:gd name="connsiteX4-2187" fmla="*/ 798790 w 1149904"/>
                  <a:gd name="connsiteY4-2188" fmla="*/ 9608431 h 9608431"/>
                  <a:gd name="connsiteX5-2189" fmla="*/ 209510 w 1149904"/>
                  <a:gd name="connsiteY5-2190" fmla="*/ 9120583 h 9608431"/>
                  <a:gd name="connsiteX6-2191" fmla="*/ 388503 w 1149904"/>
                  <a:gd name="connsiteY6-2192" fmla="*/ 6037847 h 9608431"/>
                  <a:gd name="connsiteX7-2193" fmla="*/ 202266 w 1149904"/>
                  <a:gd name="connsiteY7-2194" fmla="*/ 4302420 h 9608431"/>
                  <a:gd name="connsiteX8-2195" fmla="*/ 592868 w 1149904"/>
                  <a:gd name="connsiteY8-2196" fmla="*/ 2890812 h 9608431"/>
                  <a:gd name="connsiteX9-2197" fmla="*/ 227115 w 1149904"/>
                  <a:gd name="connsiteY9-2198" fmla="*/ 1710454 h 9608431"/>
                  <a:gd name="connsiteX10-2199" fmla="*/ 237791 w 1149904"/>
                  <a:gd name="connsiteY10-2200" fmla="*/ 343364 h 9608431"/>
                  <a:gd name="connsiteX11-2201" fmla="*/ 822249 w 1149904"/>
                  <a:gd name="connsiteY11-2202" fmla="*/ 0 h 9608431"/>
                  <a:gd name="connsiteX0-2203" fmla="*/ 822249 w 1149619"/>
                  <a:gd name="connsiteY0-2204" fmla="*/ 0 h 9608431"/>
                  <a:gd name="connsiteX1-2205" fmla="*/ 981111 w 1149619"/>
                  <a:gd name="connsiteY1-2206" fmla="*/ 2529731 h 9608431"/>
                  <a:gd name="connsiteX2-2207" fmla="*/ 676378 w 1149619"/>
                  <a:gd name="connsiteY2-2208" fmla="*/ 4349207 h 9608431"/>
                  <a:gd name="connsiteX3-2209" fmla="*/ 979204 w 1149619"/>
                  <a:gd name="connsiteY3-2210" fmla="*/ 5976947 h 9608431"/>
                  <a:gd name="connsiteX4-2211" fmla="*/ 798790 w 1149619"/>
                  <a:gd name="connsiteY4-2212" fmla="*/ 9608431 h 9608431"/>
                  <a:gd name="connsiteX5-2213" fmla="*/ 209510 w 1149619"/>
                  <a:gd name="connsiteY5-2214" fmla="*/ 9120583 h 9608431"/>
                  <a:gd name="connsiteX6-2215" fmla="*/ 388503 w 1149619"/>
                  <a:gd name="connsiteY6-2216" fmla="*/ 6037847 h 9608431"/>
                  <a:gd name="connsiteX7-2217" fmla="*/ 202266 w 1149619"/>
                  <a:gd name="connsiteY7-2218" fmla="*/ 4302420 h 9608431"/>
                  <a:gd name="connsiteX8-2219" fmla="*/ 592868 w 1149619"/>
                  <a:gd name="connsiteY8-2220" fmla="*/ 2890812 h 9608431"/>
                  <a:gd name="connsiteX9-2221" fmla="*/ 227115 w 1149619"/>
                  <a:gd name="connsiteY9-2222" fmla="*/ 1710454 h 9608431"/>
                  <a:gd name="connsiteX10-2223" fmla="*/ 237791 w 1149619"/>
                  <a:gd name="connsiteY10-2224" fmla="*/ 343364 h 9608431"/>
                  <a:gd name="connsiteX11-2225" fmla="*/ 822249 w 1149619"/>
                  <a:gd name="connsiteY11-2226" fmla="*/ 0 h 9608431"/>
                  <a:gd name="connsiteX0-2227" fmla="*/ 770137 w 1097507"/>
                  <a:gd name="connsiteY0-2228" fmla="*/ 0 h 9608431"/>
                  <a:gd name="connsiteX1-2229" fmla="*/ 928999 w 1097507"/>
                  <a:gd name="connsiteY1-2230" fmla="*/ 2529731 h 9608431"/>
                  <a:gd name="connsiteX2-2231" fmla="*/ 624266 w 1097507"/>
                  <a:gd name="connsiteY2-2232" fmla="*/ 4349207 h 9608431"/>
                  <a:gd name="connsiteX3-2233" fmla="*/ 927092 w 1097507"/>
                  <a:gd name="connsiteY3-2234" fmla="*/ 5976947 h 9608431"/>
                  <a:gd name="connsiteX4-2235" fmla="*/ 746678 w 1097507"/>
                  <a:gd name="connsiteY4-2236" fmla="*/ 9608431 h 9608431"/>
                  <a:gd name="connsiteX5-2237" fmla="*/ 157398 w 1097507"/>
                  <a:gd name="connsiteY5-2238" fmla="*/ 9120583 h 9608431"/>
                  <a:gd name="connsiteX6-2239" fmla="*/ 420598 w 1097507"/>
                  <a:gd name="connsiteY6-2240" fmla="*/ 6288965 h 9608431"/>
                  <a:gd name="connsiteX7-2241" fmla="*/ 150154 w 1097507"/>
                  <a:gd name="connsiteY7-2242" fmla="*/ 4302420 h 9608431"/>
                  <a:gd name="connsiteX8-2243" fmla="*/ 540756 w 1097507"/>
                  <a:gd name="connsiteY8-2244" fmla="*/ 2890812 h 9608431"/>
                  <a:gd name="connsiteX9-2245" fmla="*/ 175003 w 1097507"/>
                  <a:gd name="connsiteY9-2246" fmla="*/ 1710454 h 9608431"/>
                  <a:gd name="connsiteX10-2247" fmla="*/ 185679 w 1097507"/>
                  <a:gd name="connsiteY10-2248" fmla="*/ 343364 h 9608431"/>
                  <a:gd name="connsiteX11-2249" fmla="*/ 770137 w 1097507"/>
                  <a:gd name="connsiteY11-2250" fmla="*/ 0 h 9608431"/>
                  <a:gd name="connsiteX0-2251" fmla="*/ 638342 w 965712"/>
                  <a:gd name="connsiteY0-2252" fmla="*/ 0 h 9608431"/>
                  <a:gd name="connsiteX1-2253" fmla="*/ 797204 w 965712"/>
                  <a:gd name="connsiteY1-2254" fmla="*/ 2529731 h 9608431"/>
                  <a:gd name="connsiteX2-2255" fmla="*/ 492471 w 965712"/>
                  <a:gd name="connsiteY2-2256" fmla="*/ 4349207 h 9608431"/>
                  <a:gd name="connsiteX3-2257" fmla="*/ 795297 w 965712"/>
                  <a:gd name="connsiteY3-2258" fmla="*/ 5976947 h 9608431"/>
                  <a:gd name="connsiteX4-2259" fmla="*/ 614883 w 965712"/>
                  <a:gd name="connsiteY4-2260" fmla="*/ 9608431 h 9608431"/>
                  <a:gd name="connsiteX5-2261" fmla="*/ 25603 w 965712"/>
                  <a:gd name="connsiteY5-2262" fmla="*/ 9120583 h 9608431"/>
                  <a:gd name="connsiteX6-2263" fmla="*/ 288803 w 965712"/>
                  <a:gd name="connsiteY6-2264" fmla="*/ 6288965 h 9608431"/>
                  <a:gd name="connsiteX7-2265" fmla="*/ 18359 w 965712"/>
                  <a:gd name="connsiteY7-2266" fmla="*/ 4302420 h 9608431"/>
                  <a:gd name="connsiteX8-2267" fmla="*/ 408961 w 965712"/>
                  <a:gd name="connsiteY8-2268" fmla="*/ 2890812 h 9608431"/>
                  <a:gd name="connsiteX9-2269" fmla="*/ 43208 w 965712"/>
                  <a:gd name="connsiteY9-2270" fmla="*/ 1710454 h 9608431"/>
                  <a:gd name="connsiteX10-2271" fmla="*/ 53884 w 965712"/>
                  <a:gd name="connsiteY10-2272" fmla="*/ 343364 h 9608431"/>
                  <a:gd name="connsiteX11-2273" fmla="*/ 638342 w 965712"/>
                  <a:gd name="connsiteY11-2274" fmla="*/ 0 h 9608431"/>
                  <a:gd name="connsiteX0-2275" fmla="*/ 619983 w 947353"/>
                  <a:gd name="connsiteY0-2276" fmla="*/ 0 h 9608431"/>
                  <a:gd name="connsiteX1-2277" fmla="*/ 778845 w 947353"/>
                  <a:gd name="connsiteY1-2278" fmla="*/ 2529731 h 9608431"/>
                  <a:gd name="connsiteX2-2279" fmla="*/ 474112 w 947353"/>
                  <a:gd name="connsiteY2-2280" fmla="*/ 4349207 h 9608431"/>
                  <a:gd name="connsiteX3-2281" fmla="*/ 776938 w 947353"/>
                  <a:gd name="connsiteY3-2282" fmla="*/ 5976947 h 9608431"/>
                  <a:gd name="connsiteX4-2283" fmla="*/ 596524 w 947353"/>
                  <a:gd name="connsiteY4-2284" fmla="*/ 9608431 h 9608431"/>
                  <a:gd name="connsiteX5-2285" fmla="*/ 7244 w 947353"/>
                  <a:gd name="connsiteY5-2286" fmla="*/ 9120583 h 9608431"/>
                  <a:gd name="connsiteX6-2287" fmla="*/ 475801 w 947353"/>
                  <a:gd name="connsiteY6-2288" fmla="*/ 5933196 h 9608431"/>
                  <a:gd name="connsiteX7-2289" fmla="*/ 0 w 947353"/>
                  <a:gd name="connsiteY7-2290" fmla="*/ 4302420 h 9608431"/>
                  <a:gd name="connsiteX8-2291" fmla="*/ 390602 w 947353"/>
                  <a:gd name="connsiteY8-2292" fmla="*/ 2890812 h 9608431"/>
                  <a:gd name="connsiteX9-2293" fmla="*/ 24849 w 947353"/>
                  <a:gd name="connsiteY9-2294" fmla="*/ 1710454 h 9608431"/>
                  <a:gd name="connsiteX10-2295" fmla="*/ 35525 w 947353"/>
                  <a:gd name="connsiteY10-2296" fmla="*/ 343364 h 9608431"/>
                  <a:gd name="connsiteX11-2297" fmla="*/ 619983 w 947353"/>
                  <a:gd name="connsiteY11-2298" fmla="*/ 0 h 9608431"/>
                  <a:gd name="connsiteX0-2299" fmla="*/ 619983 w 947353"/>
                  <a:gd name="connsiteY0-2300" fmla="*/ 0 h 9608431"/>
                  <a:gd name="connsiteX1-2301" fmla="*/ 778845 w 947353"/>
                  <a:gd name="connsiteY1-2302" fmla="*/ 2529731 h 9608431"/>
                  <a:gd name="connsiteX2-2303" fmla="*/ 474112 w 947353"/>
                  <a:gd name="connsiteY2-2304" fmla="*/ 4349207 h 9608431"/>
                  <a:gd name="connsiteX3-2305" fmla="*/ 776938 w 947353"/>
                  <a:gd name="connsiteY3-2306" fmla="*/ 5976947 h 9608431"/>
                  <a:gd name="connsiteX4-2307" fmla="*/ 596524 w 947353"/>
                  <a:gd name="connsiteY4-2308" fmla="*/ 9608431 h 9608431"/>
                  <a:gd name="connsiteX5-2309" fmla="*/ 7244 w 947353"/>
                  <a:gd name="connsiteY5-2310" fmla="*/ 9120583 h 9608431"/>
                  <a:gd name="connsiteX6-2311" fmla="*/ 475801 w 947353"/>
                  <a:gd name="connsiteY6-2312" fmla="*/ 5933196 h 9608431"/>
                  <a:gd name="connsiteX7-2313" fmla="*/ 0 w 947353"/>
                  <a:gd name="connsiteY7-2314" fmla="*/ 4302420 h 9608431"/>
                  <a:gd name="connsiteX8-2315" fmla="*/ 390602 w 947353"/>
                  <a:gd name="connsiteY8-2316" fmla="*/ 2890812 h 9608431"/>
                  <a:gd name="connsiteX9-2317" fmla="*/ 24849 w 947353"/>
                  <a:gd name="connsiteY9-2318" fmla="*/ 1710454 h 9608431"/>
                  <a:gd name="connsiteX10-2319" fmla="*/ 35525 w 947353"/>
                  <a:gd name="connsiteY10-2320" fmla="*/ 343364 h 9608431"/>
                  <a:gd name="connsiteX11-2321" fmla="*/ 619983 w 947353"/>
                  <a:gd name="connsiteY11-2322" fmla="*/ 0 h 9608431"/>
                  <a:gd name="connsiteX0-2323" fmla="*/ 619983 w 947353"/>
                  <a:gd name="connsiteY0-2324" fmla="*/ 0 h 9608431"/>
                  <a:gd name="connsiteX1-2325" fmla="*/ 778845 w 947353"/>
                  <a:gd name="connsiteY1-2326" fmla="*/ 2529731 h 9608431"/>
                  <a:gd name="connsiteX2-2327" fmla="*/ 474112 w 947353"/>
                  <a:gd name="connsiteY2-2328" fmla="*/ 4349207 h 9608431"/>
                  <a:gd name="connsiteX3-2329" fmla="*/ 776938 w 947353"/>
                  <a:gd name="connsiteY3-2330" fmla="*/ 5976947 h 9608431"/>
                  <a:gd name="connsiteX4-2331" fmla="*/ 596524 w 947353"/>
                  <a:gd name="connsiteY4-2332" fmla="*/ 9608431 h 9608431"/>
                  <a:gd name="connsiteX5-2333" fmla="*/ 7244 w 947353"/>
                  <a:gd name="connsiteY5-2334" fmla="*/ 9120583 h 9608431"/>
                  <a:gd name="connsiteX6-2335" fmla="*/ 475801 w 947353"/>
                  <a:gd name="connsiteY6-2336" fmla="*/ 5933196 h 9608431"/>
                  <a:gd name="connsiteX7-2337" fmla="*/ 0 w 947353"/>
                  <a:gd name="connsiteY7-2338" fmla="*/ 4302420 h 9608431"/>
                  <a:gd name="connsiteX8-2339" fmla="*/ 390602 w 947353"/>
                  <a:gd name="connsiteY8-2340" fmla="*/ 2890812 h 9608431"/>
                  <a:gd name="connsiteX9-2341" fmla="*/ 24849 w 947353"/>
                  <a:gd name="connsiteY9-2342" fmla="*/ 1710454 h 9608431"/>
                  <a:gd name="connsiteX10-2343" fmla="*/ 35525 w 947353"/>
                  <a:gd name="connsiteY10-2344" fmla="*/ 343364 h 9608431"/>
                  <a:gd name="connsiteX11-2345" fmla="*/ 619983 w 947353"/>
                  <a:gd name="connsiteY11-2346" fmla="*/ 0 h 9608431"/>
                  <a:gd name="connsiteX0-2347" fmla="*/ 619983 w 1010203"/>
                  <a:gd name="connsiteY0-2348" fmla="*/ 0 h 9608431"/>
                  <a:gd name="connsiteX1-2349" fmla="*/ 778845 w 1010203"/>
                  <a:gd name="connsiteY1-2350" fmla="*/ 2529731 h 9608431"/>
                  <a:gd name="connsiteX2-2351" fmla="*/ 474112 w 1010203"/>
                  <a:gd name="connsiteY2-2352" fmla="*/ 4349207 h 9608431"/>
                  <a:gd name="connsiteX3-2353" fmla="*/ 929097 w 1010203"/>
                  <a:gd name="connsiteY3-2354" fmla="*/ 5830288 h 9608431"/>
                  <a:gd name="connsiteX4-2355" fmla="*/ 596524 w 1010203"/>
                  <a:gd name="connsiteY4-2356" fmla="*/ 9608431 h 9608431"/>
                  <a:gd name="connsiteX5-2357" fmla="*/ 7244 w 1010203"/>
                  <a:gd name="connsiteY5-2358" fmla="*/ 9120583 h 9608431"/>
                  <a:gd name="connsiteX6-2359" fmla="*/ 475801 w 1010203"/>
                  <a:gd name="connsiteY6-2360" fmla="*/ 5933196 h 9608431"/>
                  <a:gd name="connsiteX7-2361" fmla="*/ 0 w 1010203"/>
                  <a:gd name="connsiteY7-2362" fmla="*/ 4302420 h 9608431"/>
                  <a:gd name="connsiteX8-2363" fmla="*/ 390602 w 1010203"/>
                  <a:gd name="connsiteY8-2364" fmla="*/ 2890812 h 9608431"/>
                  <a:gd name="connsiteX9-2365" fmla="*/ 24849 w 1010203"/>
                  <a:gd name="connsiteY9-2366" fmla="*/ 1710454 h 9608431"/>
                  <a:gd name="connsiteX10-2367" fmla="*/ 35525 w 1010203"/>
                  <a:gd name="connsiteY10-2368" fmla="*/ 343364 h 9608431"/>
                  <a:gd name="connsiteX11-2369" fmla="*/ 619983 w 1010203"/>
                  <a:gd name="connsiteY11-2370" fmla="*/ 0 h 9608431"/>
                  <a:gd name="connsiteX0-2371" fmla="*/ 619983 w 1010203"/>
                  <a:gd name="connsiteY0-2372" fmla="*/ 0 h 9608431"/>
                  <a:gd name="connsiteX1-2373" fmla="*/ 778845 w 1010203"/>
                  <a:gd name="connsiteY1-2374" fmla="*/ 2529731 h 9608431"/>
                  <a:gd name="connsiteX2-2375" fmla="*/ 474112 w 1010203"/>
                  <a:gd name="connsiteY2-2376" fmla="*/ 4349207 h 9608431"/>
                  <a:gd name="connsiteX3-2377" fmla="*/ 929097 w 1010203"/>
                  <a:gd name="connsiteY3-2378" fmla="*/ 5830288 h 9608431"/>
                  <a:gd name="connsiteX4-2379" fmla="*/ 596524 w 1010203"/>
                  <a:gd name="connsiteY4-2380" fmla="*/ 9608431 h 9608431"/>
                  <a:gd name="connsiteX5-2381" fmla="*/ 7244 w 1010203"/>
                  <a:gd name="connsiteY5-2382" fmla="*/ 9120583 h 9608431"/>
                  <a:gd name="connsiteX6-2383" fmla="*/ 629585 w 1010203"/>
                  <a:gd name="connsiteY6-2384" fmla="*/ 5851428 h 9608431"/>
                  <a:gd name="connsiteX7-2385" fmla="*/ 0 w 1010203"/>
                  <a:gd name="connsiteY7-2386" fmla="*/ 4302420 h 9608431"/>
                  <a:gd name="connsiteX8-2387" fmla="*/ 390602 w 1010203"/>
                  <a:gd name="connsiteY8-2388" fmla="*/ 2890812 h 9608431"/>
                  <a:gd name="connsiteX9-2389" fmla="*/ 24849 w 1010203"/>
                  <a:gd name="connsiteY9-2390" fmla="*/ 1710454 h 9608431"/>
                  <a:gd name="connsiteX10-2391" fmla="*/ 35525 w 1010203"/>
                  <a:gd name="connsiteY10-2392" fmla="*/ 343364 h 9608431"/>
                  <a:gd name="connsiteX11-2393" fmla="*/ 619983 w 1010203"/>
                  <a:gd name="connsiteY11-2394" fmla="*/ 0 h 9608431"/>
                  <a:gd name="connsiteX0-2395" fmla="*/ 619983 w 1010203"/>
                  <a:gd name="connsiteY0-2396" fmla="*/ 0 h 9608431"/>
                  <a:gd name="connsiteX1-2397" fmla="*/ 778845 w 1010203"/>
                  <a:gd name="connsiteY1-2398" fmla="*/ 2529731 h 9608431"/>
                  <a:gd name="connsiteX2-2399" fmla="*/ 474112 w 1010203"/>
                  <a:gd name="connsiteY2-2400" fmla="*/ 4349207 h 9608431"/>
                  <a:gd name="connsiteX3-2401" fmla="*/ 929097 w 1010203"/>
                  <a:gd name="connsiteY3-2402" fmla="*/ 5830288 h 9608431"/>
                  <a:gd name="connsiteX4-2403" fmla="*/ 596524 w 1010203"/>
                  <a:gd name="connsiteY4-2404" fmla="*/ 9608431 h 9608431"/>
                  <a:gd name="connsiteX5-2405" fmla="*/ 7244 w 1010203"/>
                  <a:gd name="connsiteY5-2406" fmla="*/ 9120583 h 9608431"/>
                  <a:gd name="connsiteX6-2407" fmla="*/ 629585 w 1010203"/>
                  <a:gd name="connsiteY6-2408" fmla="*/ 5851428 h 9608431"/>
                  <a:gd name="connsiteX7-2409" fmla="*/ 0 w 1010203"/>
                  <a:gd name="connsiteY7-2410" fmla="*/ 4302420 h 9608431"/>
                  <a:gd name="connsiteX8-2411" fmla="*/ 390602 w 1010203"/>
                  <a:gd name="connsiteY8-2412" fmla="*/ 2890812 h 9608431"/>
                  <a:gd name="connsiteX9-2413" fmla="*/ 24849 w 1010203"/>
                  <a:gd name="connsiteY9-2414" fmla="*/ 1710454 h 9608431"/>
                  <a:gd name="connsiteX10-2415" fmla="*/ 35525 w 1010203"/>
                  <a:gd name="connsiteY10-2416" fmla="*/ 343364 h 9608431"/>
                  <a:gd name="connsiteX11-2417" fmla="*/ 619983 w 1010203"/>
                  <a:gd name="connsiteY11-2418" fmla="*/ 0 h 9608431"/>
                  <a:gd name="connsiteX0-2419" fmla="*/ 653215 w 1043435"/>
                  <a:gd name="connsiteY0-2420" fmla="*/ 0 h 9608431"/>
                  <a:gd name="connsiteX1-2421" fmla="*/ 812077 w 1043435"/>
                  <a:gd name="connsiteY1-2422" fmla="*/ 2529731 h 9608431"/>
                  <a:gd name="connsiteX2-2423" fmla="*/ 507344 w 1043435"/>
                  <a:gd name="connsiteY2-2424" fmla="*/ 4349207 h 9608431"/>
                  <a:gd name="connsiteX3-2425" fmla="*/ 962329 w 1043435"/>
                  <a:gd name="connsiteY3-2426" fmla="*/ 5830288 h 9608431"/>
                  <a:gd name="connsiteX4-2427" fmla="*/ 629756 w 1043435"/>
                  <a:gd name="connsiteY4-2428" fmla="*/ 9608431 h 9608431"/>
                  <a:gd name="connsiteX5-2429" fmla="*/ 40476 w 1043435"/>
                  <a:gd name="connsiteY5-2430" fmla="*/ 9120583 h 9608431"/>
                  <a:gd name="connsiteX6-2431" fmla="*/ 487778 w 1043435"/>
                  <a:gd name="connsiteY6-2432" fmla="*/ 5862305 h 9608431"/>
                  <a:gd name="connsiteX7-2433" fmla="*/ 33232 w 1043435"/>
                  <a:gd name="connsiteY7-2434" fmla="*/ 4302420 h 9608431"/>
                  <a:gd name="connsiteX8-2435" fmla="*/ 423834 w 1043435"/>
                  <a:gd name="connsiteY8-2436" fmla="*/ 2890812 h 9608431"/>
                  <a:gd name="connsiteX9-2437" fmla="*/ 58081 w 1043435"/>
                  <a:gd name="connsiteY9-2438" fmla="*/ 1710454 h 9608431"/>
                  <a:gd name="connsiteX10-2439" fmla="*/ 68757 w 1043435"/>
                  <a:gd name="connsiteY10-2440" fmla="*/ 343364 h 9608431"/>
                  <a:gd name="connsiteX11-2441" fmla="*/ 653215 w 1043435"/>
                  <a:gd name="connsiteY11-2442" fmla="*/ 0 h 9608431"/>
                  <a:gd name="connsiteX0-2443" fmla="*/ 620036 w 1010256"/>
                  <a:gd name="connsiteY0-2444" fmla="*/ 0 h 9608431"/>
                  <a:gd name="connsiteX1-2445" fmla="*/ 778898 w 1010256"/>
                  <a:gd name="connsiteY1-2446" fmla="*/ 2529731 h 9608431"/>
                  <a:gd name="connsiteX2-2447" fmla="*/ 474165 w 1010256"/>
                  <a:gd name="connsiteY2-2448" fmla="*/ 4349207 h 9608431"/>
                  <a:gd name="connsiteX3-2449" fmla="*/ 929150 w 1010256"/>
                  <a:gd name="connsiteY3-2450" fmla="*/ 5830288 h 9608431"/>
                  <a:gd name="connsiteX4-2451" fmla="*/ 596577 w 1010256"/>
                  <a:gd name="connsiteY4-2452" fmla="*/ 9608431 h 9608431"/>
                  <a:gd name="connsiteX5-2453" fmla="*/ 294 w 1010256"/>
                  <a:gd name="connsiteY5-2454" fmla="*/ 8581837 h 9608431"/>
                  <a:gd name="connsiteX6-2455" fmla="*/ 454599 w 1010256"/>
                  <a:gd name="connsiteY6-2456" fmla="*/ 5862305 h 9608431"/>
                  <a:gd name="connsiteX7-2457" fmla="*/ 53 w 1010256"/>
                  <a:gd name="connsiteY7-2458" fmla="*/ 4302420 h 9608431"/>
                  <a:gd name="connsiteX8-2459" fmla="*/ 390655 w 1010256"/>
                  <a:gd name="connsiteY8-2460" fmla="*/ 2890812 h 9608431"/>
                  <a:gd name="connsiteX9-2461" fmla="*/ 24902 w 1010256"/>
                  <a:gd name="connsiteY9-2462" fmla="*/ 1710454 h 9608431"/>
                  <a:gd name="connsiteX10-2463" fmla="*/ 35578 w 1010256"/>
                  <a:gd name="connsiteY10-2464" fmla="*/ 343364 h 9608431"/>
                  <a:gd name="connsiteX11-2465" fmla="*/ 620036 w 1010256"/>
                  <a:gd name="connsiteY11-2466" fmla="*/ 0 h 9608431"/>
                  <a:gd name="connsiteX0-2467" fmla="*/ 619983 w 1010203"/>
                  <a:gd name="connsiteY0-2468" fmla="*/ 0 h 9608431"/>
                  <a:gd name="connsiteX1-2469" fmla="*/ 778845 w 1010203"/>
                  <a:gd name="connsiteY1-2470" fmla="*/ 2529731 h 9608431"/>
                  <a:gd name="connsiteX2-2471" fmla="*/ 474112 w 1010203"/>
                  <a:gd name="connsiteY2-2472" fmla="*/ 4349207 h 9608431"/>
                  <a:gd name="connsiteX3-2473" fmla="*/ 929097 w 1010203"/>
                  <a:gd name="connsiteY3-2474" fmla="*/ 5830288 h 9608431"/>
                  <a:gd name="connsiteX4-2475" fmla="*/ 596524 w 1010203"/>
                  <a:gd name="connsiteY4-2476" fmla="*/ 9608431 h 9608431"/>
                  <a:gd name="connsiteX5-2477" fmla="*/ 14682 w 1010203"/>
                  <a:gd name="connsiteY5-2478" fmla="*/ 8639912 h 9608431"/>
                  <a:gd name="connsiteX6-2479" fmla="*/ 454546 w 1010203"/>
                  <a:gd name="connsiteY6-2480" fmla="*/ 5862305 h 9608431"/>
                  <a:gd name="connsiteX7-2481" fmla="*/ 0 w 1010203"/>
                  <a:gd name="connsiteY7-2482" fmla="*/ 4302420 h 9608431"/>
                  <a:gd name="connsiteX8-2483" fmla="*/ 390602 w 1010203"/>
                  <a:gd name="connsiteY8-2484" fmla="*/ 2890812 h 9608431"/>
                  <a:gd name="connsiteX9-2485" fmla="*/ 24849 w 1010203"/>
                  <a:gd name="connsiteY9-2486" fmla="*/ 1710454 h 9608431"/>
                  <a:gd name="connsiteX10-2487" fmla="*/ 35525 w 1010203"/>
                  <a:gd name="connsiteY10-2488" fmla="*/ 343364 h 9608431"/>
                  <a:gd name="connsiteX11-2489" fmla="*/ 619983 w 1010203"/>
                  <a:gd name="connsiteY11-2490" fmla="*/ 0 h 9608431"/>
                  <a:gd name="connsiteX0-2491" fmla="*/ 619983 w 1010203"/>
                  <a:gd name="connsiteY0-2492" fmla="*/ 0 h 9608431"/>
                  <a:gd name="connsiteX1-2493" fmla="*/ 778845 w 1010203"/>
                  <a:gd name="connsiteY1-2494" fmla="*/ 2529731 h 9608431"/>
                  <a:gd name="connsiteX2-2495" fmla="*/ 474112 w 1010203"/>
                  <a:gd name="connsiteY2-2496" fmla="*/ 4349207 h 9608431"/>
                  <a:gd name="connsiteX3-2497" fmla="*/ 929097 w 1010203"/>
                  <a:gd name="connsiteY3-2498" fmla="*/ 5830288 h 9608431"/>
                  <a:gd name="connsiteX4-2499" fmla="*/ 596524 w 1010203"/>
                  <a:gd name="connsiteY4-2500" fmla="*/ 9608431 h 9608431"/>
                  <a:gd name="connsiteX5-2501" fmla="*/ 150462 w 1010203"/>
                  <a:gd name="connsiteY5-2502" fmla="*/ 8617031 h 9608431"/>
                  <a:gd name="connsiteX6-2503" fmla="*/ 454546 w 1010203"/>
                  <a:gd name="connsiteY6-2504" fmla="*/ 5862305 h 9608431"/>
                  <a:gd name="connsiteX7-2505" fmla="*/ 0 w 1010203"/>
                  <a:gd name="connsiteY7-2506" fmla="*/ 4302420 h 9608431"/>
                  <a:gd name="connsiteX8-2507" fmla="*/ 390602 w 1010203"/>
                  <a:gd name="connsiteY8-2508" fmla="*/ 2890812 h 9608431"/>
                  <a:gd name="connsiteX9-2509" fmla="*/ 24849 w 1010203"/>
                  <a:gd name="connsiteY9-2510" fmla="*/ 1710454 h 9608431"/>
                  <a:gd name="connsiteX10-2511" fmla="*/ 35525 w 1010203"/>
                  <a:gd name="connsiteY10-2512" fmla="*/ 343364 h 9608431"/>
                  <a:gd name="connsiteX11-2513" fmla="*/ 619983 w 1010203"/>
                  <a:gd name="connsiteY11-2514" fmla="*/ 0 h 9608431"/>
                  <a:gd name="connsiteX0-2515" fmla="*/ 622473 w 1012693"/>
                  <a:gd name="connsiteY0-2516" fmla="*/ 0 h 9608431"/>
                  <a:gd name="connsiteX1-2517" fmla="*/ 781335 w 1012693"/>
                  <a:gd name="connsiteY1-2518" fmla="*/ 2529731 h 9608431"/>
                  <a:gd name="connsiteX2-2519" fmla="*/ 476602 w 1012693"/>
                  <a:gd name="connsiteY2-2520" fmla="*/ 4349207 h 9608431"/>
                  <a:gd name="connsiteX3-2521" fmla="*/ 931587 w 1012693"/>
                  <a:gd name="connsiteY3-2522" fmla="*/ 5830288 h 9608431"/>
                  <a:gd name="connsiteX4-2523" fmla="*/ 599014 w 1012693"/>
                  <a:gd name="connsiteY4-2524" fmla="*/ 9608431 h 9608431"/>
                  <a:gd name="connsiteX5-2525" fmla="*/ 292 w 1012693"/>
                  <a:gd name="connsiteY5-2526" fmla="*/ 8484502 h 9608431"/>
                  <a:gd name="connsiteX6-2527" fmla="*/ 457036 w 1012693"/>
                  <a:gd name="connsiteY6-2528" fmla="*/ 5862305 h 9608431"/>
                  <a:gd name="connsiteX7-2529" fmla="*/ 2490 w 1012693"/>
                  <a:gd name="connsiteY7-2530" fmla="*/ 4302420 h 9608431"/>
                  <a:gd name="connsiteX8-2531" fmla="*/ 393092 w 1012693"/>
                  <a:gd name="connsiteY8-2532" fmla="*/ 2890812 h 9608431"/>
                  <a:gd name="connsiteX9-2533" fmla="*/ 27339 w 1012693"/>
                  <a:gd name="connsiteY9-2534" fmla="*/ 1710454 h 9608431"/>
                  <a:gd name="connsiteX10-2535" fmla="*/ 38015 w 1012693"/>
                  <a:gd name="connsiteY10-2536" fmla="*/ 343364 h 9608431"/>
                  <a:gd name="connsiteX11-2537" fmla="*/ 622473 w 1012693"/>
                  <a:gd name="connsiteY11-2538" fmla="*/ 0 h 9608431"/>
                  <a:gd name="connsiteX0-2539" fmla="*/ 622473 w 946599"/>
                  <a:gd name="connsiteY0-2540" fmla="*/ 0 h 9300861"/>
                  <a:gd name="connsiteX1-2541" fmla="*/ 781335 w 946599"/>
                  <a:gd name="connsiteY1-2542" fmla="*/ 2529731 h 9300861"/>
                  <a:gd name="connsiteX2-2543" fmla="*/ 476602 w 946599"/>
                  <a:gd name="connsiteY2-2544" fmla="*/ 4349207 h 9300861"/>
                  <a:gd name="connsiteX3-2545" fmla="*/ 931587 w 946599"/>
                  <a:gd name="connsiteY3-2546" fmla="*/ 5830288 h 9300861"/>
                  <a:gd name="connsiteX4-2547" fmla="*/ 435477 w 946599"/>
                  <a:gd name="connsiteY4-2548" fmla="*/ 9300861 h 9300861"/>
                  <a:gd name="connsiteX5-2549" fmla="*/ 292 w 946599"/>
                  <a:gd name="connsiteY5-2550" fmla="*/ 8484502 h 9300861"/>
                  <a:gd name="connsiteX6-2551" fmla="*/ 457036 w 946599"/>
                  <a:gd name="connsiteY6-2552" fmla="*/ 5862305 h 9300861"/>
                  <a:gd name="connsiteX7-2553" fmla="*/ 2490 w 946599"/>
                  <a:gd name="connsiteY7-2554" fmla="*/ 4302420 h 9300861"/>
                  <a:gd name="connsiteX8-2555" fmla="*/ 393092 w 946599"/>
                  <a:gd name="connsiteY8-2556" fmla="*/ 2890812 h 9300861"/>
                  <a:gd name="connsiteX9-2557" fmla="*/ 27339 w 946599"/>
                  <a:gd name="connsiteY9-2558" fmla="*/ 1710454 h 9300861"/>
                  <a:gd name="connsiteX10-2559" fmla="*/ 38015 w 946599"/>
                  <a:gd name="connsiteY10-2560" fmla="*/ 343364 h 9300861"/>
                  <a:gd name="connsiteX11-2561" fmla="*/ 622473 w 946599"/>
                  <a:gd name="connsiteY11-2562" fmla="*/ 0 h 9300861"/>
                  <a:gd name="connsiteX0-2563" fmla="*/ 622473 w 1036984"/>
                  <a:gd name="connsiteY0-2564" fmla="*/ 0 h 9300861"/>
                  <a:gd name="connsiteX1-2565" fmla="*/ 781335 w 1036984"/>
                  <a:gd name="connsiteY1-2566" fmla="*/ 2529731 h 9300861"/>
                  <a:gd name="connsiteX2-2567" fmla="*/ 476602 w 1036984"/>
                  <a:gd name="connsiteY2-2568" fmla="*/ 4349207 h 9300861"/>
                  <a:gd name="connsiteX3-2569" fmla="*/ 931587 w 1036984"/>
                  <a:gd name="connsiteY3-2570" fmla="*/ 5830288 h 9300861"/>
                  <a:gd name="connsiteX4-2571" fmla="*/ 435477 w 1036984"/>
                  <a:gd name="connsiteY4-2572" fmla="*/ 9300861 h 9300861"/>
                  <a:gd name="connsiteX5-2573" fmla="*/ 292 w 1036984"/>
                  <a:gd name="connsiteY5-2574" fmla="*/ 8484502 h 9300861"/>
                  <a:gd name="connsiteX6-2575" fmla="*/ 457036 w 1036984"/>
                  <a:gd name="connsiteY6-2576" fmla="*/ 5862305 h 9300861"/>
                  <a:gd name="connsiteX7-2577" fmla="*/ 2490 w 1036984"/>
                  <a:gd name="connsiteY7-2578" fmla="*/ 4302420 h 9300861"/>
                  <a:gd name="connsiteX8-2579" fmla="*/ 393092 w 1036984"/>
                  <a:gd name="connsiteY8-2580" fmla="*/ 2890812 h 9300861"/>
                  <a:gd name="connsiteX9-2581" fmla="*/ 27339 w 1036984"/>
                  <a:gd name="connsiteY9-2582" fmla="*/ 1710454 h 9300861"/>
                  <a:gd name="connsiteX10-2583" fmla="*/ 38015 w 1036984"/>
                  <a:gd name="connsiteY10-2584" fmla="*/ 343364 h 9300861"/>
                  <a:gd name="connsiteX11-2585" fmla="*/ 622473 w 1036984"/>
                  <a:gd name="connsiteY11-2586" fmla="*/ 0 h 9300861"/>
                  <a:gd name="connsiteX0-2587" fmla="*/ 622473 w 950400"/>
                  <a:gd name="connsiteY0-2588" fmla="*/ 0 h 9300861"/>
                  <a:gd name="connsiteX1-2589" fmla="*/ 781335 w 950400"/>
                  <a:gd name="connsiteY1-2590" fmla="*/ 2529731 h 9300861"/>
                  <a:gd name="connsiteX2-2591" fmla="*/ 476602 w 950400"/>
                  <a:gd name="connsiteY2-2592" fmla="*/ 4349207 h 9300861"/>
                  <a:gd name="connsiteX3-2593" fmla="*/ 753797 w 950400"/>
                  <a:gd name="connsiteY3-2594" fmla="*/ 5990575 h 9300861"/>
                  <a:gd name="connsiteX4-2595" fmla="*/ 435477 w 950400"/>
                  <a:gd name="connsiteY4-2596" fmla="*/ 9300861 h 9300861"/>
                  <a:gd name="connsiteX5-2597" fmla="*/ 292 w 950400"/>
                  <a:gd name="connsiteY5-2598" fmla="*/ 8484502 h 9300861"/>
                  <a:gd name="connsiteX6-2599" fmla="*/ 457036 w 950400"/>
                  <a:gd name="connsiteY6-2600" fmla="*/ 5862305 h 9300861"/>
                  <a:gd name="connsiteX7-2601" fmla="*/ 2490 w 950400"/>
                  <a:gd name="connsiteY7-2602" fmla="*/ 4302420 h 9300861"/>
                  <a:gd name="connsiteX8-2603" fmla="*/ 393092 w 950400"/>
                  <a:gd name="connsiteY8-2604" fmla="*/ 2890812 h 9300861"/>
                  <a:gd name="connsiteX9-2605" fmla="*/ 27339 w 950400"/>
                  <a:gd name="connsiteY9-2606" fmla="*/ 1710454 h 9300861"/>
                  <a:gd name="connsiteX10-2607" fmla="*/ 38015 w 950400"/>
                  <a:gd name="connsiteY10-2608" fmla="*/ 343364 h 9300861"/>
                  <a:gd name="connsiteX11-2609" fmla="*/ 622473 w 950400"/>
                  <a:gd name="connsiteY11-2610" fmla="*/ 0 h 9300861"/>
                  <a:gd name="connsiteX0-2611" fmla="*/ 622635 w 950562"/>
                  <a:gd name="connsiteY0-2612" fmla="*/ 0 h 9300861"/>
                  <a:gd name="connsiteX1-2613" fmla="*/ 781497 w 950562"/>
                  <a:gd name="connsiteY1-2614" fmla="*/ 2529731 h 9300861"/>
                  <a:gd name="connsiteX2-2615" fmla="*/ 476764 w 950562"/>
                  <a:gd name="connsiteY2-2616" fmla="*/ 4349207 h 9300861"/>
                  <a:gd name="connsiteX3-2617" fmla="*/ 753959 w 950562"/>
                  <a:gd name="connsiteY3-2618" fmla="*/ 5990575 h 9300861"/>
                  <a:gd name="connsiteX4-2619" fmla="*/ 435639 w 950562"/>
                  <a:gd name="connsiteY4-2620" fmla="*/ 9300861 h 9300861"/>
                  <a:gd name="connsiteX5-2621" fmla="*/ 454 w 950562"/>
                  <a:gd name="connsiteY5-2622" fmla="*/ 8484502 h 9300861"/>
                  <a:gd name="connsiteX6-2623" fmla="*/ 285723 w 950562"/>
                  <a:gd name="connsiteY6-2624" fmla="*/ 5756220 h 9300861"/>
                  <a:gd name="connsiteX7-2625" fmla="*/ 2652 w 950562"/>
                  <a:gd name="connsiteY7-2626" fmla="*/ 4302420 h 9300861"/>
                  <a:gd name="connsiteX8-2627" fmla="*/ 393254 w 950562"/>
                  <a:gd name="connsiteY8-2628" fmla="*/ 2890812 h 9300861"/>
                  <a:gd name="connsiteX9-2629" fmla="*/ 27501 w 950562"/>
                  <a:gd name="connsiteY9-2630" fmla="*/ 1710454 h 9300861"/>
                  <a:gd name="connsiteX10-2631" fmla="*/ 38177 w 950562"/>
                  <a:gd name="connsiteY10-2632" fmla="*/ 343364 h 9300861"/>
                  <a:gd name="connsiteX11-2633" fmla="*/ 622635 w 950562"/>
                  <a:gd name="connsiteY11-2634" fmla="*/ 0 h 9300861"/>
                  <a:gd name="connsiteX0-2635" fmla="*/ 639754 w 967681"/>
                  <a:gd name="connsiteY0-2636" fmla="*/ 0 h 9300861"/>
                  <a:gd name="connsiteX1-2637" fmla="*/ 798616 w 967681"/>
                  <a:gd name="connsiteY1-2638" fmla="*/ 2529731 h 9300861"/>
                  <a:gd name="connsiteX2-2639" fmla="*/ 493883 w 967681"/>
                  <a:gd name="connsiteY2-2640" fmla="*/ 4349207 h 9300861"/>
                  <a:gd name="connsiteX3-2641" fmla="*/ 771078 w 967681"/>
                  <a:gd name="connsiteY3-2642" fmla="*/ 5990575 h 9300861"/>
                  <a:gd name="connsiteX4-2643" fmla="*/ 452758 w 967681"/>
                  <a:gd name="connsiteY4-2644" fmla="*/ 9300861 h 9300861"/>
                  <a:gd name="connsiteX5-2645" fmla="*/ 17573 w 967681"/>
                  <a:gd name="connsiteY5-2646" fmla="*/ 8484502 h 9300861"/>
                  <a:gd name="connsiteX6-2647" fmla="*/ 302842 w 967681"/>
                  <a:gd name="connsiteY6-2648" fmla="*/ 5756220 h 9300861"/>
                  <a:gd name="connsiteX7-2649" fmla="*/ 19771 w 967681"/>
                  <a:gd name="connsiteY7-2650" fmla="*/ 4302420 h 9300861"/>
                  <a:gd name="connsiteX8-2651" fmla="*/ 410373 w 967681"/>
                  <a:gd name="connsiteY8-2652" fmla="*/ 2890812 h 9300861"/>
                  <a:gd name="connsiteX9-2653" fmla="*/ 44620 w 967681"/>
                  <a:gd name="connsiteY9-2654" fmla="*/ 1710454 h 9300861"/>
                  <a:gd name="connsiteX10-2655" fmla="*/ 55296 w 967681"/>
                  <a:gd name="connsiteY10-2656" fmla="*/ 343364 h 9300861"/>
                  <a:gd name="connsiteX11-2657" fmla="*/ 639754 w 967681"/>
                  <a:gd name="connsiteY11-2658" fmla="*/ 0 h 9300861"/>
                  <a:gd name="connsiteX0-2659" fmla="*/ 646146 w 974073"/>
                  <a:gd name="connsiteY0-2660" fmla="*/ 0 h 9300861"/>
                  <a:gd name="connsiteX1-2661" fmla="*/ 805008 w 974073"/>
                  <a:gd name="connsiteY1-2662" fmla="*/ 2529731 h 9300861"/>
                  <a:gd name="connsiteX2-2663" fmla="*/ 500275 w 974073"/>
                  <a:gd name="connsiteY2-2664" fmla="*/ 4349207 h 9300861"/>
                  <a:gd name="connsiteX3-2665" fmla="*/ 777470 w 974073"/>
                  <a:gd name="connsiteY3-2666" fmla="*/ 5990575 h 9300861"/>
                  <a:gd name="connsiteX4-2667" fmla="*/ 459150 w 974073"/>
                  <a:gd name="connsiteY4-2668" fmla="*/ 9300861 h 9300861"/>
                  <a:gd name="connsiteX5-2669" fmla="*/ 23965 w 974073"/>
                  <a:gd name="connsiteY5-2670" fmla="*/ 8484502 h 9300861"/>
                  <a:gd name="connsiteX6-2671" fmla="*/ 287667 w 974073"/>
                  <a:gd name="connsiteY6-2672" fmla="*/ 5932072 h 9300861"/>
                  <a:gd name="connsiteX7-2673" fmla="*/ 26163 w 974073"/>
                  <a:gd name="connsiteY7-2674" fmla="*/ 4302420 h 9300861"/>
                  <a:gd name="connsiteX8-2675" fmla="*/ 416765 w 974073"/>
                  <a:gd name="connsiteY8-2676" fmla="*/ 2890812 h 9300861"/>
                  <a:gd name="connsiteX9-2677" fmla="*/ 51012 w 974073"/>
                  <a:gd name="connsiteY9-2678" fmla="*/ 1710454 h 9300861"/>
                  <a:gd name="connsiteX10-2679" fmla="*/ 61688 w 974073"/>
                  <a:gd name="connsiteY10-2680" fmla="*/ 343364 h 9300861"/>
                  <a:gd name="connsiteX11-2681" fmla="*/ 646146 w 974073"/>
                  <a:gd name="connsiteY11-2682" fmla="*/ 0 h 9300861"/>
                  <a:gd name="connsiteX0-2683" fmla="*/ 680979 w 1008906"/>
                  <a:gd name="connsiteY0-2684" fmla="*/ 0 h 9300861"/>
                  <a:gd name="connsiteX1-2685" fmla="*/ 839841 w 1008906"/>
                  <a:gd name="connsiteY1-2686" fmla="*/ 2529731 h 9300861"/>
                  <a:gd name="connsiteX2-2687" fmla="*/ 535108 w 1008906"/>
                  <a:gd name="connsiteY2-2688" fmla="*/ 4349207 h 9300861"/>
                  <a:gd name="connsiteX3-2689" fmla="*/ 812303 w 1008906"/>
                  <a:gd name="connsiteY3-2690" fmla="*/ 5990575 h 9300861"/>
                  <a:gd name="connsiteX4-2691" fmla="*/ 493983 w 1008906"/>
                  <a:gd name="connsiteY4-2692" fmla="*/ 9300861 h 9300861"/>
                  <a:gd name="connsiteX5-2693" fmla="*/ 58798 w 1008906"/>
                  <a:gd name="connsiteY5-2694" fmla="*/ 8484502 h 9300861"/>
                  <a:gd name="connsiteX6-2695" fmla="*/ 322500 w 1008906"/>
                  <a:gd name="connsiteY6-2696" fmla="*/ 5932072 h 9300861"/>
                  <a:gd name="connsiteX7-2697" fmla="*/ 60996 w 1008906"/>
                  <a:gd name="connsiteY7-2698" fmla="*/ 4302420 h 9300861"/>
                  <a:gd name="connsiteX8-2699" fmla="*/ 451598 w 1008906"/>
                  <a:gd name="connsiteY8-2700" fmla="*/ 2890812 h 9300861"/>
                  <a:gd name="connsiteX9-2701" fmla="*/ 85845 w 1008906"/>
                  <a:gd name="connsiteY9-2702" fmla="*/ 1710454 h 9300861"/>
                  <a:gd name="connsiteX10-2703" fmla="*/ 0 w 1008906"/>
                  <a:gd name="connsiteY10-2704" fmla="*/ 378248 h 9300861"/>
                  <a:gd name="connsiteX11-2705" fmla="*/ 680979 w 1008906"/>
                  <a:gd name="connsiteY11-2706" fmla="*/ 0 h 9300861"/>
                  <a:gd name="connsiteX0-2707" fmla="*/ 680979 w 1008906"/>
                  <a:gd name="connsiteY0-2708" fmla="*/ 0 h 9300861"/>
                  <a:gd name="connsiteX1-2709" fmla="*/ 839841 w 1008906"/>
                  <a:gd name="connsiteY1-2710" fmla="*/ 2529731 h 9300861"/>
                  <a:gd name="connsiteX2-2711" fmla="*/ 535108 w 1008906"/>
                  <a:gd name="connsiteY2-2712" fmla="*/ 4349207 h 9300861"/>
                  <a:gd name="connsiteX3-2713" fmla="*/ 812303 w 1008906"/>
                  <a:gd name="connsiteY3-2714" fmla="*/ 5990575 h 9300861"/>
                  <a:gd name="connsiteX4-2715" fmla="*/ 493983 w 1008906"/>
                  <a:gd name="connsiteY4-2716" fmla="*/ 9300861 h 9300861"/>
                  <a:gd name="connsiteX5-2717" fmla="*/ 58798 w 1008906"/>
                  <a:gd name="connsiteY5-2718" fmla="*/ 8484502 h 9300861"/>
                  <a:gd name="connsiteX6-2719" fmla="*/ 322500 w 1008906"/>
                  <a:gd name="connsiteY6-2720" fmla="*/ 5932072 h 9300861"/>
                  <a:gd name="connsiteX7-2721" fmla="*/ 60996 w 1008906"/>
                  <a:gd name="connsiteY7-2722" fmla="*/ 4302420 h 9300861"/>
                  <a:gd name="connsiteX8-2723" fmla="*/ 451598 w 1008906"/>
                  <a:gd name="connsiteY8-2724" fmla="*/ 2890812 h 9300861"/>
                  <a:gd name="connsiteX9-2725" fmla="*/ 33771 w 1008906"/>
                  <a:gd name="connsiteY9-2726" fmla="*/ 1705266 h 9300861"/>
                  <a:gd name="connsiteX10-2727" fmla="*/ 0 w 1008906"/>
                  <a:gd name="connsiteY10-2728" fmla="*/ 378248 h 9300861"/>
                  <a:gd name="connsiteX11-2729" fmla="*/ 680979 w 1008906"/>
                  <a:gd name="connsiteY11-2730" fmla="*/ 0 h 9300861"/>
                  <a:gd name="connsiteX0-2731" fmla="*/ 680979 w 1008906"/>
                  <a:gd name="connsiteY0-2732" fmla="*/ 0 h 9300861"/>
                  <a:gd name="connsiteX1-2733" fmla="*/ 839841 w 1008906"/>
                  <a:gd name="connsiteY1-2734" fmla="*/ 2529731 h 9300861"/>
                  <a:gd name="connsiteX2-2735" fmla="*/ 535108 w 1008906"/>
                  <a:gd name="connsiteY2-2736" fmla="*/ 4349207 h 9300861"/>
                  <a:gd name="connsiteX3-2737" fmla="*/ 812303 w 1008906"/>
                  <a:gd name="connsiteY3-2738" fmla="*/ 5990575 h 9300861"/>
                  <a:gd name="connsiteX4-2739" fmla="*/ 493983 w 1008906"/>
                  <a:gd name="connsiteY4-2740" fmla="*/ 9300861 h 9300861"/>
                  <a:gd name="connsiteX5-2741" fmla="*/ 58798 w 1008906"/>
                  <a:gd name="connsiteY5-2742" fmla="*/ 8484502 h 9300861"/>
                  <a:gd name="connsiteX6-2743" fmla="*/ 322500 w 1008906"/>
                  <a:gd name="connsiteY6-2744" fmla="*/ 5932072 h 9300861"/>
                  <a:gd name="connsiteX7-2745" fmla="*/ 60996 w 1008906"/>
                  <a:gd name="connsiteY7-2746" fmla="*/ 4302420 h 9300861"/>
                  <a:gd name="connsiteX8-2747" fmla="*/ 451598 w 1008906"/>
                  <a:gd name="connsiteY8-2748" fmla="*/ 2890812 h 9300861"/>
                  <a:gd name="connsiteX9-2749" fmla="*/ 15139 w 1008906"/>
                  <a:gd name="connsiteY9-2750" fmla="*/ 1715173 h 9300861"/>
                  <a:gd name="connsiteX10-2751" fmla="*/ 0 w 1008906"/>
                  <a:gd name="connsiteY10-2752" fmla="*/ 378248 h 9300861"/>
                  <a:gd name="connsiteX11-2753" fmla="*/ 680979 w 1008906"/>
                  <a:gd name="connsiteY11-2754" fmla="*/ 0 h 9300861"/>
                  <a:gd name="connsiteX0-2755" fmla="*/ 680979 w 1008906"/>
                  <a:gd name="connsiteY0-2756" fmla="*/ 0 h 9300861"/>
                  <a:gd name="connsiteX1-2757" fmla="*/ 839841 w 1008906"/>
                  <a:gd name="connsiteY1-2758" fmla="*/ 2529731 h 9300861"/>
                  <a:gd name="connsiteX2-2759" fmla="*/ 535108 w 1008906"/>
                  <a:gd name="connsiteY2-2760" fmla="*/ 4349207 h 9300861"/>
                  <a:gd name="connsiteX3-2761" fmla="*/ 812303 w 1008906"/>
                  <a:gd name="connsiteY3-2762" fmla="*/ 5990575 h 9300861"/>
                  <a:gd name="connsiteX4-2763" fmla="*/ 493983 w 1008906"/>
                  <a:gd name="connsiteY4-2764" fmla="*/ 9300861 h 9300861"/>
                  <a:gd name="connsiteX5-2765" fmla="*/ 58798 w 1008906"/>
                  <a:gd name="connsiteY5-2766" fmla="*/ 8484502 h 9300861"/>
                  <a:gd name="connsiteX6-2767" fmla="*/ 322500 w 1008906"/>
                  <a:gd name="connsiteY6-2768" fmla="*/ 5932072 h 9300861"/>
                  <a:gd name="connsiteX7-2769" fmla="*/ 60996 w 1008906"/>
                  <a:gd name="connsiteY7-2770" fmla="*/ 4302420 h 9300861"/>
                  <a:gd name="connsiteX8-2771" fmla="*/ 451598 w 1008906"/>
                  <a:gd name="connsiteY8-2772" fmla="*/ 2890812 h 9300861"/>
                  <a:gd name="connsiteX9-2773" fmla="*/ 15139 w 1008906"/>
                  <a:gd name="connsiteY9-2774" fmla="*/ 1715173 h 9300861"/>
                  <a:gd name="connsiteX10-2775" fmla="*/ 0 w 1008906"/>
                  <a:gd name="connsiteY10-2776" fmla="*/ 378248 h 9300861"/>
                  <a:gd name="connsiteX11-2777" fmla="*/ 680979 w 1008906"/>
                  <a:gd name="connsiteY11-2778" fmla="*/ 0 h 9300861"/>
                  <a:gd name="connsiteX0-2779" fmla="*/ 680979 w 1008906"/>
                  <a:gd name="connsiteY0-2780" fmla="*/ 0 h 9300861"/>
                  <a:gd name="connsiteX1-2781" fmla="*/ 839841 w 1008906"/>
                  <a:gd name="connsiteY1-2782" fmla="*/ 2529731 h 9300861"/>
                  <a:gd name="connsiteX2-2783" fmla="*/ 535108 w 1008906"/>
                  <a:gd name="connsiteY2-2784" fmla="*/ 4349207 h 9300861"/>
                  <a:gd name="connsiteX3-2785" fmla="*/ 812303 w 1008906"/>
                  <a:gd name="connsiteY3-2786" fmla="*/ 5990575 h 9300861"/>
                  <a:gd name="connsiteX4-2787" fmla="*/ 493983 w 1008906"/>
                  <a:gd name="connsiteY4-2788" fmla="*/ 9300861 h 9300861"/>
                  <a:gd name="connsiteX5-2789" fmla="*/ 58798 w 1008906"/>
                  <a:gd name="connsiteY5-2790" fmla="*/ 8484502 h 9300861"/>
                  <a:gd name="connsiteX6-2791" fmla="*/ 322500 w 1008906"/>
                  <a:gd name="connsiteY6-2792" fmla="*/ 5932072 h 9300861"/>
                  <a:gd name="connsiteX7-2793" fmla="*/ 60996 w 1008906"/>
                  <a:gd name="connsiteY7-2794" fmla="*/ 4302420 h 9300861"/>
                  <a:gd name="connsiteX8-2795" fmla="*/ 451598 w 1008906"/>
                  <a:gd name="connsiteY8-2796" fmla="*/ 2890812 h 9300861"/>
                  <a:gd name="connsiteX9-2797" fmla="*/ 15139 w 1008906"/>
                  <a:gd name="connsiteY9-2798" fmla="*/ 1715173 h 9300861"/>
                  <a:gd name="connsiteX10-2799" fmla="*/ 0 w 1008906"/>
                  <a:gd name="connsiteY10-2800" fmla="*/ 378248 h 9300861"/>
                  <a:gd name="connsiteX11-2801" fmla="*/ 680979 w 1008906"/>
                  <a:gd name="connsiteY11-2802" fmla="*/ 0 h 9300861"/>
                  <a:gd name="connsiteX0-2803" fmla="*/ 680979 w 1008906"/>
                  <a:gd name="connsiteY0-2804" fmla="*/ 0 h 9300861"/>
                  <a:gd name="connsiteX1-2805" fmla="*/ 839841 w 1008906"/>
                  <a:gd name="connsiteY1-2806" fmla="*/ 2529731 h 9300861"/>
                  <a:gd name="connsiteX2-2807" fmla="*/ 535108 w 1008906"/>
                  <a:gd name="connsiteY2-2808" fmla="*/ 4349207 h 9300861"/>
                  <a:gd name="connsiteX3-2809" fmla="*/ 812303 w 1008906"/>
                  <a:gd name="connsiteY3-2810" fmla="*/ 5990575 h 9300861"/>
                  <a:gd name="connsiteX4-2811" fmla="*/ 493983 w 1008906"/>
                  <a:gd name="connsiteY4-2812" fmla="*/ 9300861 h 9300861"/>
                  <a:gd name="connsiteX5-2813" fmla="*/ 58798 w 1008906"/>
                  <a:gd name="connsiteY5-2814" fmla="*/ 8484502 h 9300861"/>
                  <a:gd name="connsiteX6-2815" fmla="*/ 322500 w 1008906"/>
                  <a:gd name="connsiteY6-2816" fmla="*/ 5932072 h 9300861"/>
                  <a:gd name="connsiteX7-2817" fmla="*/ 60996 w 1008906"/>
                  <a:gd name="connsiteY7-2818" fmla="*/ 4302420 h 9300861"/>
                  <a:gd name="connsiteX8-2819" fmla="*/ 451598 w 1008906"/>
                  <a:gd name="connsiteY8-2820" fmla="*/ 2890812 h 9300861"/>
                  <a:gd name="connsiteX9-2821" fmla="*/ 15139 w 1008906"/>
                  <a:gd name="connsiteY9-2822" fmla="*/ 1715173 h 9300861"/>
                  <a:gd name="connsiteX10-2823" fmla="*/ 0 w 1008906"/>
                  <a:gd name="connsiteY10-2824" fmla="*/ 378248 h 9300861"/>
                  <a:gd name="connsiteX11-2825" fmla="*/ 680979 w 1008906"/>
                  <a:gd name="connsiteY11-2826" fmla="*/ 0 h 9300861"/>
                  <a:gd name="connsiteX0-2827" fmla="*/ 680979 w 1010960"/>
                  <a:gd name="connsiteY0-2828" fmla="*/ 0 h 9300861"/>
                  <a:gd name="connsiteX1-2829" fmla="*/ 839841 w 1010960"/>
                  <a:gd name="connsiteY1-2830" fmla="*/ 2529731 h 9300861"/>
                  <a:gd name="connsiteX2-2831" fmla="*/ 535108 w 1010960"/>
                  <a:gd name="connsiteY2-2832" fmla="*/ 4349207 h 9300861"/>
                  <a:gd name="connsiteX3-2833" fmla="*/ 812303 w 1010960"/>
                  <a:gd name="connsiteY3-2834" fmla="*/ 5990575 h 9300861"/>
                  <a:gd name="connsiteX4-2835" fmla="*/ 493983 w 1010960"/>
                  <a:gd name="connsiteY4-2836" fmla="*/ 9300861 h 9300861"/>
                  <a:gd name="connsiteX5-2837" fmla="*/ 58798 w 1010960"/>
                  <a:gd name="connsiteY5-2838" fmla="*/ 8484502 h 9300861"/>
                  <a:gd name="connsiteX6-2839" fmla="*/ 322500 w 1010960"/>
                  <a:gd name="connsiteY6-2840" fmla="*/ 5932072 h 9300861"/>
                  <a:gd name="connsiteX7-2841" fmla="*/ 60996 w 1010960"/>
                  <a:gd name="connsiteY7-2842" fmla="*/ 4302420 h 9300861"/>
                  <a:gd name="connsiteX8-2843" fmla="*/ 451598 w 1010960"/>
                  <a:gd name="connsiteY8-2844" fmla="*/ 2890812 h 9300861"/>
                  <a:gd name="connsiteX9-2845" fmla="*/ 15139 w 1010960"/>
                  <a:gd name="connsiteY9-2846" fmla="*/ 1715173 h 9300861"/>
                  <a:gd name="connsiteX10-2847" fmla="*/ 0 w 1010960"/>
                  <a:gd name="connsiteY10-2848" fmla="*/ 378248 h 9300861"/>
                  <a:gd name="connsiteX11-2849" fmla="*/ 680979 w 1010960"/>
                  <a:gd name="connsiteY11-2850" fmla="*/ 0 h 93008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0960" h="9300861">
                    <a:moveTo>
                      <a:pt x="680979" y="0"/>
                    </a:moveTo>
                    <a:cubicBezTo>
                      <a:pt x="776241" y="716797"/>
                      <a:pt x="179485" y="1878452"/>
                      <a:pt x="839841" y="2529731"/>
                    </a:cubicBezTo>
                    <a:cubicBezTo>
                      <a:pt x="1356225" y="3039017"/>
                      <a:pt x="539698" y="3772400"/>
                      <a:pt x="535108" y="4349207"/>
                    </a:cubicBezTo>
                    <a:cubicBezTo>
                      <a:pt x="530518" y="4926014"/>
                      <a:pt x="1203306" y="5207620"/>
                      <a:pt x="812303" y="5990575"/>
                    </a:cubicBezTo>
                    <a:cubicBezTo>
                      <a:pt x="421300" y="6773530"/>
                      <a:pt x="585549" y="8780006"/>
                      <a:pt x="493983" y="9300861"/>
                    </a:cubicBezTo>
                    <a:lnTo>
                      <a:pt x="58798" y="8484502"/>
                    </a:lnTo>
                    <a:cubicBezTo>
                      <a:pt x="45137" y="7827432"/>
                      <a:pt x="-62015" y="6586765"/>
                      <a:pt x="322500" y="5932072"/>
                    </a:cubicBezTo>
                    <a:cubicBezTo>
                      <a:pt x="707015" y="5277379"/>
                      <a:pt x="118144" y="5055144"/>
                      <a:pt x="60996" y="4302420"/>
                    </a:cubicBezTo>
                    <a:cubicBezTo>
                      <a:pt x="145065" y="3589070"/>
                      <a:pt x="493379" y="3523747"/>
                      <a:pt x="451598" y="2890812"/>
                    </a:cubicBezTo>
                    <a:cubicBezTo>
                      <a:pt x="326110" y="2285948"/>
                      <a:pt x="-4508" y="2586515"/>
                      <a:pt x="15139" y="1715173"/>
                    </a:cubicBezTo>
                    <a:cubicBezTo>
                      <a:pt x="33682" y="1189441"/>
                      <a:pt x="21227" y="863063"/>
                      <a:pt x="0" y="378248"/>
                    </a:cubicBezTo>
                    <a:lnTo>
                      <a:pt x="680979" y="0"/>
                    </a:lnTo>
                    <a:close/>
                  </a:path>
                </a:pathLst>
              </a:custGeom>
              <a:solidFill>
                <a:srgbClr val="519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7880000">
                <a:off x="1074074" y="1462445"/>
                <a:ext cx="4330963" cy="9337941"/>
              </a:xfrm>
              <a:custGeom>
                <a:avLst/>
                <a:gdLst>
                  <a:gd name="connsiteX0" fmla="*/ 3683040 w 4330963"/>
                  <a:gd name="connsiteY0" fmla="*/ 2642872 h 9337941"/>
                  <a:gd name="connsiteX1" fmla="*/ 3377403 w 4330963"/>
                  <a:gd name="connsiteY1" fmla="*/ 2190102 h 9337941"/>
                  <a:gd name="connsiteX2" fmla="*/ 3376760 w 4330963"/>
                  <a:gd name="connsiteY2" fmla="*/ 2187328 h 9337941"/>
                  <a:gd name="connsiteX3" fmla="*/ 3385171 w 4330963"/>
                  <a:gd name="connsiteY3" fmla="*/ 6900016 h 9337941"/>
                  <a:gd name="connsiteX4" fmla="*/ 3386488 w 4330963"/>
                  <a:gd name="connsiteY4" fmla="*/ 6881458 h 9337941"/>
                  <a:gd name="connsiteX5" fmla="*/ 3642503 w 4330963"/>
                  <a:gd name="connsiteY5" fmla="*/ 5955722 h 9337941"/>
                  <a:gd name="connsiteX6" fmla="*/ 3380999 w 4330963"/>
                  <a:gd name="connsiteY6" fmla="*/ 4319573 h 9337941"/>
                  <a:gd name="connsiteX7" fmla="*/ 3771601 w 4330963"/>
                  <a:gd name="connsiteY7" fmla="*/ 2902337 h 9337941"/>
                  <a:gd name="connsiteX8" fmla="*/ 3683040 w 4330963"/>
                  <a:gd name="connsiteY8" fmla="*/ 2642872 h 9337941"/>
                  <a:gd name="connsiteX9" fmla="*/ 4000982 w 4330963"/>
                  <a:gd name="connsiteY9" fmla="*/ 0 h 9337941"/>
                  <a:gd name="connsiteX10" fmla="*/ 4159844 w 4330963"/>
                  <a:gd name="connsiteY10" fmla="*/ 2539816 h 9337941"/>
                  <a:gd name="connsiteX11" fmla="*/ 3855111 w 4330963"/>
                  <a:gd name="connsiteY11" fmla="*/ 4366546 h 9337941"/>
                  <a:gd name="connsiteX12" fmla="*/ 4132306 w 4330963"/>
                  <a:gd name="connsiteY12" fmla="*/ 6014458 h 9337941"/>
                  <a:gd name="connsiteX13" fmla="*/ 3813986 w 4330963"/>
                  <a:gd name="connsiteY13" fmla="*/ 9337941 h 9337941"/>
                  <a:gd name="connsiteX14" fmla="*/ 3378801 w 4330963"/>
                  <a:gd name="connsiteY14" fmla="*/ 8518327 h 9337941"/>
                  <a:gd name="connsiteX15" fmla="*/ 3378422 w 4330963"/>
                  <a:gd name="connsiteY15" fmla="*/ 8505961 h 9337941"/>
                  <a:gd name="connsiteX16" fmla="*/ 0 w 4330963"/>
                  <a:gd name="connsiteY16" fmla="*/ 2152073 h 9337941"/>
                  <a:gd name="connsiteX17" fmla="*/ 3320179 w 4330963"/>
                  <a:gd name="connsiteY17" fmla="*/ 383872 h 9337941"/>
                  <a:gd name="connsiteX18" fmla="*/ 3320003 w 4330963"/>
                  <a:gd name="connsiteY18" fmla="*/ 379756 h 93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0963" h="9337941">
                    <a:moveTo>
                      <a:pt x="3683040" y="2642872"/>
                    </a:moveTo>
                    <a:cubicBezTo>
                      <a:pt x="3580167" y="2451786"/>
                      <a:pt x="3445338" y="2424595"/>
                      <a:pt x="3377403" y="2190102"/>
                    </a:cubicBezTo>
                    <a:lnTo>
                      <a:pt x="3376760" y="2187328"/>
                    </a:lnTo>
                    <a:lnTo>
                      <a:pt x="3385171" y="6900016"/>
                    </a:lnTo>
                    <a:lnTo>
                      <a:pt x="3386488" y="6881458"/>
                    </a:lnTo>
                    <a:cubicBezTo>
                      <a:pt x="3423257" y="6531430"/>
                      <a:pt x="3498310" y="6202211"/>
                      <a:pt x="3642503" y="5955722"/>
                    </a:cubicBezTo>
                    <a:cubicBezTo>
                      <a:pt x="4027018" y="5298418"/>
                      <a:pt x="3438147" y="5075297"/>
                      <a:pt x="3380999" y="4319573"/>
                    </a:cubicBezTo>
                    <a:cubicBezTo>
                      <a:pt x="3465068" y="3603379"/>
                      <a:pt x="3813382" y="3537795"/>
                      <a:pt x="3771601" y="2902337"/>
                    </a:cubicBezTo>
                    <a:cubicBezTo>
                      <a:pt x="3748072" y="2788473"/>
                      <a:pt x="3717331" y="2706567"/>
                      <a:pt x="3683040" y="2642872"/>
                    </a:cubicBezTo>
                    <a:close/>
                    <a:moveTo>
                      <a:pt x="4000982" y="0"/>
                    </a:moveTo>
                    <a:cubicBezTo>
                      <a:pt x="4096244" y="719655"/>
                      <a:pt x="3499488" y="1885941"/>
                      <a:pt x="4159844" y="2539816"/>
                    </a:cubicBezTo>
                    <a:cubicBezTo>
                      <a:pt x="4676228" y="3051133"/>
                      <a:pt x="3859701" y="3787440"/>
                      <a:pt x="3855111" y="4366546"/>
                    </a:cubicBezTo>
                    <a:cubicBezTo>
                      <a:pt x="3850521" y="4945653"/>
                      <a:pt x="4523309" y="5228382"/>
                      <a:pt x="4132306" y="6014458"/>
                    </a:cubicBezTo>
                    <a:cubicBezTo>
                      <a:pt x="3741303" y="6800534"/>
                      <a:pt x="3905552" y="8815009"/>
                      <a:pt x="3813986" y="9337941"/>
                    </a:cubicBezTo>
                    <a:lnTo>
                      <a:pt x="3378801" y="8518327"/>
                    </a:lnTo>
                    <a:lnTo>
                      <a:pt x="3378422" y="8505961"/>
                    </a:lnTo>
                    <a:lnTo>
                      <a:pt x="0" y="2152073"/>
                    </a:lnTo>
                    <a:lnTo>
                      <a:pt x="3320179" y="383872"/>
                    </a:lnTo>
                    <a:lnTo>
                      <a:pt x="3320003" y="379756"/>
                    </a:lnTo>
                    <a:close/>
                  </a:path>
                </a:pathLst>
              </a:custGeom>
              <a:gradFill>
                <a:gsLst>
                  <a:gs pos="0">
                    <a:srgbClr val="5C56AC"/>
                  </a:gs>
                  <a:gs pos="63000">
                    <a:srgbClr val="3F35AC"/>
                  </a:gs>
                  <a:gs pos="48000">
                    <a:srgbClr val="4456C9"/>
                  </a:gs>
                  <a:gs pos="31000">
                    <a:srgbClr val="3F35AC"/>
                  </a:gs>
                  <a:gs pos="100000">
                    <a:srgbClr val="5D56AD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-306731" y="2683565"/>
              <a:ext cx="7610018" cy="3860644"/>
              <a:chOff x="-390658" y="957490"/>
              <a:chExt cx="10757499" cy="5457396"/>
            </a:xfrm>
          </p:grpSpPr>
          <p:sp>
            <p:nvSpPr>
              <p:cNvPr id="13" name="任意多边形 24"/>
              <p:cNvSpPr/>
              <p:nvPr/>
            </p:nvSpPr>
            <p:spPr>
              <a:xfrm rot="17880000">
                <a:off x="7966071" y="4014116"/>
                <a:ext cx="583095" cy="4218445"/>
              </a:xfrm>
              <a:custGeom>
                <a:avLst/>
                <a:gdLst>
                  <a:gd name="connsiteX0" fmla="*/ 0 w 972"/>
                  <a:gd name="connsiteY0" fmla="*/ 519 h 19330"/>
                  <a:gd name="connsiteX1" fmla="*/ 972 w 972"/>
                  <a:gd name="connsiteY1" fmla="*/ 0 h 19330"/>
                  <a:gd name="connsiteX2" fmla="*/ 964 w 972"/>
                  <a:gd name="connsiteY2" fmla="*/ 19330 h 19330"/>
                  <a:gd name="connsiteX3" fmla="*/ 7 w 972"/>
                  <a:gd name="connsiteY3" fmla="*/ 17559 h 19330"/>
                  <a:gd name="connsiteX4" fmla="*/ 0 w 972"/>
                  <a:gd name="connsiteY4" fmla="*/ 519 h 19330"/>
                  <a:gd name="connsiteX0-1" fmla="*/ 0 w 9966"/>
                  <a:gd name="connsiteY0-2" fmla="*/ 0 h 9732"/>
                  <a:gd name="connsiteX1-3" fmla="*/ 9966 w 9966"/>
                  <a:gd name="connsiteY1-4" fmla="*/ 1025 h 9732"/>
                  <a:gd name="connsiteX2-5" fmla="*/ 9918 w 9966"/>
                  <a:gd name="connsiteY2-6" fmla="*/ 9732 h 9732"/>
                  <a:gd name="connsiteX3-7" fmla="*/ 72 w 9966"/>
                  <a:gd name="connsiteY3-8" fmla="*/ 8816 h 9732"/>
                  <a:gd name="connsiteX4-9" fmla="*/ 0 w 9966"/>
                  <a:gd name="connsiteY4-10" fmla="*/ 0 h 9732"/>
                  <a:gd name="connsiteX0-11" fmla="*/ 0 w 9995"/>
                  <a:gd name="connsiteY0-12" fmla="*/ 0 h 9973"/>
                  <a:gd name="connsiteX1-13" fmla="*/ 9995 w 9995"/>
                  <a:gd name="connsiteY1-14" fmla="*/ 1026 h 9973"/>
                  <a:gd name="connsiteX2-15" fmla="*/ 9947 w 9995"/>
                  <a:gd name="connsiteY2-16" fmla="*/ 9973 h 9973"/>
                  <a:gd name="connsiteX3-17" fmla="*/ 67 w 9995"/>
                  <a:gd name="connsiteY3-18" fmla="*/ 9032 h 9973"/>
                  <a:gd name="connsiteX4-19" fmla="*/ 0 w 9995"/>
                  <a:gd name="connsiteY4-20" fmla="*/ 0 h 9973"/>
                  <a:gd name="connsiteX0-21" fmla="*/ 0 w 10000"/>
                  <a:gd name="connsiteY0-22" fmla="*/ 0 h 10000"/>
                  <a:gd name="connsiteX1-23" fmla="*/ 10000 w 10000"/>
                  <a:gd name="connsiteY1-24" fmla="*/ 1029 h 10000"/>
                  <a:gd name="connsiteX2-25" fmla="*/ 9952 w 10000"/>
                  <a:gd name="connsiteY2-26" fmla="*/ 10000 h 10000"/>
                  <a:gd name="connsiteX3-27" fmla="*/ 119 w 10000"/>
                  <a:gd name="connsiteY3-28" fmla="*/ 7542 h 10000"/>
                  <a:gd name="connsiteX4-29" fmla="*/ 0 w 10000"/>
                  <a:gd name="connsiteY4-30" fmla="*/ 0 h 10000"/>
                  <a:gd name="connsiteX0-31" fmla="*/ 0 w 10000"/>
                  <a:gd name="connsiteY0-32" fmla="*/ 0 h 9995"/>
                  <a:gd name="connsiteX1-33" fmla="*/ 10000 w 10000"/>
                  <a:gd name="connsiteY1-34" fmla="*/ 1029 h 9995"/>
                  <a:gd name="connsiteX2-35" fmla="*/ 9842 w 10000"/>
                  <a:gd name="connsiteY2-36" fmla="*/ 9995 h 9995"/>
                  <a:gd name="connsiteX3-37" fmla="*/ 119 w 10000"/>
                  <a:gd name="connsiteY3-38" fmla="*/ 7542 h 9995"/>
                  <a:gd name="connsiteX4-39" fmla="*/ 0 w 10000"/>
                  <a:gd name="connsiteY4-40" fmla="*/ 0 h 9995"/>
                  <a:gd name="connsiteX0-41" fmla="*/ 0 w 10000"/>
                  <a:gd name="connsiteY0-42" fmla="*/ 0 h 10025"/>
                  <a:gd name="connsiteX1-43" fmla="*/ 10000 w 10000"/>
                  <a:gd name="connsiteY1-44" fmla="*/ 1030 h 10025"/>
                  <a:gd name="connsiteX2-45" fmla="*/ 9847 w 10000"/>
                  <a:gd name="connsiteY2-46" fmla="*/ 10025 h 10025"/>
                  <a:gd name="connsiteX3-47" fmla="*/ 119 w 10000"/>
                  <a:gd name="connsiteY3-48" fmla="*/ 7546 h 10025"/>
                  <a:gd name="connsiteX4-49" fmla="*/ 0 w 10000"/>
                  <a:gd name="connsiteY4-50" fmla="*/ 0 h 10025"/>
                  <a:gd name="connsiteX0-51" fmla="*/ 0 w 10000"/>
                  <a:gd name="connsiteY0-52" fmla="*/ 0 h 10040"/>
                  <a:gd name="connsiteX1-53" fmla="*/ 10000 w 10000"/>
                  <a:gd name="connsiteY1-54" fmla="*/ 1030 h 10040"/>
                  <a:gd name="connsiteX2-55" fmla="*/ 9813 w 10000"/>
                  <a:gd name="connsiteY2-56" fmla="*/ 10040 h 10040"/>
                  <a:gd name="connsiteX3-57" fmla="*/ 119 w 10000"/>
                  <a:gd name="connsiteY3-58" fmla="*/ 7546 h 10040"/>
                  <a:gd name="connsiteX4-59" fmla="*/ 0 w 10000"/>
                  <a:gd name="connsiteY4-60" fmla="*/ 0 h 100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40">
                    <a:moveTo>
                      <a:pt x="0" y="0"/>
                    </a:moveTo>
                    <a:lnTo>
                      <a:pt x="10000" y="1030"/>
                    </a:lnTo>
                    <a:cubicBezTo>
                      <a:pt x="9984" y="4021"/>
                      <a:pt x="9829" y="7049"/>
                      <a:pt x="9813" y="10040"/>
                    </a:cubicBezTo>
                    <a:lnTo>
                      <a:pt x="119" y="7546"/>
                    </a:lnTo>
                    <a:cubicBezTo>
                      <a:pt x="95" y="4516"/>
                      <a:pt x="24" y="3030"/>
                      <a:pt x="0" y="0"/>
                    </a:cubicBezTo>
                    <a:close/>
                  </a:path>
                </a:pathLst>
              </a:custGeom>
              <a:solidFill>
                <a:srgbClr val="F84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390658" y="957490"/>
                <a:ext cx="7857555" cy="4410742"/>
                <a:chOff x="-376640" y="834875"/>
                <a:chExt cx="7876802" cy="4410742"/>
              </a:xfrm>
            </p:grpSpPr>
            <p:sp>
              <p:nvSpPr>
                <p:cNvPr id="15" name="矩形 1"/>
                <p:cNvSpPr/>
                <p:nvPr/>
              </p:nvSpPr>
              <p:spPr>
                <a:xfrm>
                  <a:off x="44355" y="834875"/>
                  <a:ext cx="6234851" cy="4410742"/>
                </a:xfrm>
                <a:custGeom>
                  <a:avLst/>
                  <a:gdLst>
                    <a:gd name="connsiteX0" fmla="*/ 0 w 6350231"/>
                    <a:gd name="connsiteY0" fmla="*/ 0 h 3996353"/>
                    <a:gd name="connsiteX1" fmla="*/ 6350231 w 6350231"/>
                    <a:gd name="connsiteY1" fmla="*/ 0 h 3996353"/>
                    <a:gd name="connsiteX2" fmla="*/ 6350231 w 6350231"/>
                    <a:gd name="connsiteY2" fmla="*/ 3996353 h 3996353"/>
                    <a:gd name="connsiteX3" fmla="*/ 0 w 6350231"/>
                    <a:gd name="connsiteY3" fmla="*/ 3996353 h 3996353"/>
                    <a:gd name="connsiteX4" fmla="*/ 0 w 6350231"/>
                    <a:gd name="connsiteY4" fmla="*/ 0 h 3996353"/>
                    <a:gd name="connsiteX0-1" fmla="*/ 21771 w 6350231"/>
                    <a:gd name="connsiteY0-2" fmla="*/ 0 h 4061668"/>
                    <a:gd name="connsiteX1-3" fmla="*/ 6350231 w 6350231"/>
                    <a:gd name="connsiteY1-4" fmla="*/ 65315 h 4061668"/>
                    <a:gd name="connsiteX2-5" fmla="*/ 6350231 w 6350231"/>
                    <a:gd name="connsiteY2-6" fmla="*/ 4061668 h 4061668"/>
                    <a:gd name="connsiteX3-7" fmla="*/ 0 w 6350231"/>
                    <a:gd name="connsiteY3-8" fmla="*/ 4061668 h 4061668"/>
                    <a:gd name="connsiteX4-9" fmla="*/ 21771 w 6350231"/>
                    <a:gd name="connsiteY4-10" fmla="*/ 0 h 4061668"/>
                    <a:gd name="connsiteX0-11" fmla="*/ 21771 w 6350231"/>
                    <a:gd name="connsiteY0-12" fmla="*/ 0 h 4061668"/>
                    <a:gd name="connsiteX1-13" fmla="*/ 6176060 w 6350231"/>
                    <a:gd name="connsiteY1-14" fmla="*/ 3418115 h 4061668"/>
                    <a:gd name="connsiteX2-15" fmla="*/ 6350231 w 6350231"/>
                    <a:gd name="connsiteY2-16" fmla="*/ 4061668 h 4061668"/>
                    <a:gd name="connsiteX3-17" fmla="*/ 0 w 6350231"/>
                    <a:gd name="connsiteY3-18" fmla="*/ 4061668 h 4061668"/>
                    <a:gd name="connsiteX4-19" fmla="*/ 21771 w 6350231"/>
                    <a:gd name="connsiteY4-20" fmla="*/ 0 h 4061668"/>
                    <a:gd name="connsiteX0-21" fmla="*/ 21771 w 6350231"/>
                    <a:gd name="connsiteY0-22" fmla="*/ 0 h 4061668"/>
                    <a:gd name="connsiteX1-23" fmla="*/ 6176060 w 6350231"/>
                    <a:gd name="connsiteY1-24" fmla="*/ 3418115 h 4061668"/>
                    <a:gd name="connsiteX2-25" fmla="*/ 6350231 w 6350231"/>
                    <a:gd name="connsiteY2-26" fmla="*/ 4061668 h 4061668"/>
                    <a:gd name="connsiteX3-27" fmla="*/ 0 w 6350231"/>
                    <a:gd name="connsiteY3-28" fmla="*/ 4061668 h 4061668"/>
                    <a:gd name="connsiteX4-29" fmla="*/ 21771 w 6350231"/>
                    <a:gd name="connsiteY4-30" fmla="*/ 0 h 4061668"/>
                    <a:gd name="connsiteX0-31" fmla="*/ 21771 w 6350231"/>
                    <a:gd name="connsiteY0-32" fmla="*/ 0 h 4061668"/>
                    <a:gd name="connsiteX1-33" fmla="*/ 4020688 w 6350231"/>
                    <a:gd name="connsiteY1-34" fmla="*/ 1371601 h 4061668"/>
                    <a:gd name="connsiteX2-35" fmla="*/ 6350231 w 6350231"/>
                    <a:gd name="connsiteY2-36" fmla="*/ 4061668 h 4061668"/>
                    <a:gd name="connsiteX3-37" fmla="*/ 0 w 6350231"/>
                    <a:gd name="connsiteY3-38" fmla="*/ 4061668 h 4061668"/>
                    <a:gd name="connsiteX4-39" fmla="*/ 21771 w 6350231"/>
                    <a:gd name="connsiteY4-40" fmla="*/ 0 h 4061668"/>
                    <a:gd name="connsiteX0-41" fmla="*/ 21771 w 6350231"/>
                    <a:gd name="connsiteY0-42" fmla="*/ 0 h 4061668"/>
                    <a:gd name="connsiteX1-43" fmla="*/ 4020688 w 6350231"/>
                    <a:gd name="connsiteY1-44" fmla="*/ 1371601 h 4061668"/>
                    <a:gd name="connsiteX2-45" fmla="*/ 6350231 w 6350231"/>
                    <a:gd name="connsiteY2-46" fmla="*/ 4061668 h 4061668"/>
                    <a:gd name="connsiteX3-47" fmla="*/ 0 w 6350231"/>
                    <a:gd name="connsiteY3-48" fmla="*/ 4061668 h 4061668"/>
                    <a:gd name="connsiteX4-49" fmla="*/ 21771 w 6350231"/>
                    <a:gd name="connsiteY4-50" fmla="*/ 0 h 4061668"/>
                    <a:gd name="connsiteX0-51" fmla="*/ 21771 w 6350231"/>
                    <a:gd name="connsiteY0-52" fmla="*/ 0 h 4061668"/>
                    <a:gd name="connsiteX1-53" fmla="*/ 4020688 w 6350231"/>
                    <a:gd name="connsiteY1-54" fmla="*/ 1371601 h 4061668"/>
                    <a:gd name="connsiteX2-55" fmla="*/ 6228534 w 6350231"/>
                    <a:gd name="connsiteY2-56" fmla="*/ 3548744 h 4061668"/>
                    <a:gd name="connsiteX3-57" fmla="*/ 6350231 w 6350231"/>
                    <a:gd name="connsiteY3-58" fmla="*/ 4061668 h 4061668"/>
                    <a:gd name="connsiteX4-59" fmla="*/ 0 w 6350231"/>
                    <a:gd name="connsiteY4-60" fmla="*/ 4061668 h 4061668"/>
                    <a:gd name="connsiteX5" fmla="*/ 21771 w 6350231"/>
                    <a:gd name="connsiteY5" fmla="*/ 0 h 4061668"/>
                    <a:gd name="connsiteX0-61" fmla="*/ 21771 w 6241374"/>
                    <a:gd name="connsiteY0-62" fmla="*/ 0 h 4410011"/>
                    <a:gd name="connsiteX1-63" fmla="*/ 4020688 w 6241374"/>
                    <a:gd name="connsiteY1-64" fmla="*/ 1371601 h 4410011"/>
                    <a:gd name="connsiteX2-65" fmla="*/ 6228534 w 6241374"/>
                    <a:gd name="connsiteY2-66" fmla="*/ 3548744 h 4410011"/>
                    <a:gd name="connsiteX3-67" fmla="*/ 6241374 w 6241374"/>
                    <a:gd name="connsiteY3-68" fmla="*/ 4410011 h 4410011"/>
                    <a:gd name="connsiteX4-69" fmla="*/ 0 w 6241374"/>
                    <a:gd name="connsiteY4-70" fmla="*/ 4061668 h 4410011"/>
                    <a:gd name="connsiteX5-71" fmla="*/ 21771 w 6241374"/>
                    <a:gd name="connsiteY5-72" fmla="*/ 0 h 4410011"/>
                    <a:gd name="connsiteX0-73" fmla="*/ 21771 w 6241374"/>
                    <a:gd name="connsiteY0-74" fmla="*/ 0 h 4410011"/>
                    <a:gd name="connsiteX1-75" fmla="*/ 4020688 w 6241374"/>
                    <a:gd name="connsiteY1-76" fmla="*/ 1371601 h 4410011"/>
                    <a:gd name="connsiteX2-77" fmla="*/ 6228534 w 6241374"/>
                    <a:gd name="connsiteY2-78" fmla="*/ 3548744 h 4410011"/>
                    <a:gd name="connsiteX3-79" fmla="*/ 6241374 w 6241374"/>
                    <a:gd name="connsiteY3-80" fmla="*/ 4410011 h 4410011"/>
                    <a:gd name="connsiteX4-81" fmla="*/ 0 w 6241374"/>
                    <a:gd name="connsiteY4-82" fmla="*/ 1623268 h 4410011"/>
                    <a:gd name="connsiteX5-83" fmla="*/ 21771 w 6241374"/>
                    <a:gd name="connsiteY5-84" fmla="*/ 0 h 4410011"/>
                    <a:gd name="connsiteX0-85" fmla="*/ 21771 w 6241374"/>
                    <a:gd name="connsiteY0-86" fmla="*/ 0 h 4410011"/>
                    <a:gd name="connsiteX1-87" fmla="*/ 4020688 w 6241374"/>
                    <a:gd name="connsiteY1-88" fmla="*/ 1371601 h 4410011"/>
                    <a:gd name="connsiteX2-89" fmla="*/ 6228534 w 6241374"/>
                    <a:gd name="connsiteY2-90" fmla="*/ 3548744 h 4410011"/>
                    <a:gd name="connsiteX3-91" fmla="*/ 6241374 w 6241374"/>
                    <a:gd name="connsiteY3-92" fmla="*/ 4410011 h 4410011"/>
                    <a:gd name="connsiteX4-93" fmla="*/ 0 w 6241374"/>
                    <a:gd name="connsiteY4-94" fmla="*/ 1623268 h 4410011"/>
                    <a:gd name="connsiteX5-95" fmla="*/ 21771 w 6241374"/>
                    <a:gd name="connsiteY5-96" fmla="*/ 0 h 4410011"/>
                    <a:gd name="connsiteX0-97" fmla="*/ 21771 w 6241374"/>
                    <a:gd name="connsiteY0-98" fmla="*/ 1543 h 4411554"/>
                    <a:gd name="connsiteX1-99" fmla="*/ 4020688 w 6241374"/>
                    <a:gd name="connsiteY1-100" fmla="*/ 1373144 h 4411554"/>
                    <a:gd name="connsiteX2-101" fmla="*/ 6228534 w 6241374"/>
                    <a:gd name="connsiteY2-102" fmla="*/ 3550287 h 4411554"/>
                    <a:gd name="connsiteX3-103" fmla="*/ 6241374 w 6241374"/>
                    <a:gd name="connsiteY3-104" fmla="*/ 4411554 h 4411554"/>
                    <a:gd name="connsiteX4-105" fmla="*/ 0 w 6241374"/>
                    <a:gd name="connsiteY4-106" fmla="*/ 1624811 h 4411554"/>
                    <a:gd name="connsiteX5-107" fmla="*/ 21771 w 6241374"/>
                    <a:gd name="connsiteY5-108" fmla="*/ 1543 h 4411554"/>
                    <a:gd name="connsiteX0-109" fmla="*/ 21771 w 6241374"/>
                    <a:gd name="connsiteY0-110" fmla="*/ 1139 h 4411150"/>
                    <a:gd name="connsiteX1-111" fmla="*/ 4412574 w 6241374"/>
                    <a:gd name="connsiteY1-112" fmla="*/ 1677540 h 4411150"/>
                    <a:gd name="connsiteX2-113" fmla="*/ 6228534 w 6241374"/>
                    <a:gd name="connsiteY2-114" fmla="*/ 3549883 h 4411150"/>
                    <a:gd name="connsiteX3-115" fmla="*/ 6241374 w 6241374"/>
                    <a:gd name="connsiteY3-116" fmla="*/ 4411150 h 4411150"/>
                    <a:gd name="connsiteX4-117" fmla="*/ 0 w 6241374"/>
                    <a:gd name="connsiteY4-118" fmla="*/ 1624407 h 4411150"/>
                    <a:gd name="connsiteX5-119" fmla="*/ 21771 w 6241374"/>
                    <a:gd name="connsiteY5-120" fmla="*/ 1139 h 4411150"/>
                    <a:gd name="connsiteX0-121" fmla="*/ 21771 w 6241374"/>
                    <a:gd name="connsiteY0-122" fmla="*/ 1008 h 4411019"/>
                    <a:gd name="connsiteX1-123" fmla="*/ 4412574 w 6241374"/>
                    <a:gd name="connsiteY1-124" fmla="*/ 1677409 h 4411019"/>
                    <a:gd name="connsiteX2-125" fmla="*/ 6228534 w 6241374"/>
                    <a:gd name="connsiteY2-126" fmla="*/ 3549752 h 4411019"/>
                    <a:gd name="connsiteX3-127" fmla="*/ 6241374 w 6241374"/>
                    <a:gd name="connsiteY3-128" fmla="*/ 4411019 h 4411019"/>
                    <a:gd name="connsiteX4-129" fmla="*/ 0 w 6241374"/>
                    <a:gd name="connsiteY4-130" fmla="*/ 1624276 h 4411019"/>
                    <a:gd name="connsiteX5-131" fmla="*/ 21771 w 6241374"/>
                    <a:gd name="connsiteY5-132" fmla="*/ 1008 h 4411019"/>
                    <a:gd name="connsiteX0-133" fmla="*/ 21771 w 6241374"/>
                    <a:gd name="connsiteY0-134" fmla="*/ 904 h 4410915"/>
                    <a:gd name="connsiteX1-135" fmla="*/ 4412574 w 6241374"/>
                    <a:gd name="connsiteY1-136" fmla="*/ 1677305 h 4410915"/>
                    <a:gd name="connsiteX2-137" fmla="*/ 6228534 w 6241374"/>
                    <a:gd name="connsiteY2-138" fmla="*/ 3549648 h 4410915"/>
                    <a:gd name="connsiteX3-139" fmla="*/ 6241374 w 6241374"/>
                    <a:gd name="connsiteY3-140" fmla="*/ 4410915 h 4410915"/>
                    <a:gd name="connsiteX4-141" fmla="*/ 0 w 6241374"/>
                    <a:gd name="connsiteY4-142" fmla="*/ 1624172 h 4410915"/>
                    <a:gd name="connsiteX5-143" fmla="*/ 21771 w 6241374"/>
                    <a:gd name="connsiteY5-144" fmla="*/ 904 h 4410915"/>
                    <a:gd name="connsiteX0-145" fmla="*/ 21771 w 6241374"/>
                    <a:gd name="connsiteY0-146" fmla="*/ 1092 h 4411103"/>
                    <a:gd name="connsiteX1-147" fmla="*/ 4412574 w 6241374"/>
                    <a:gd name="connsiteY1-148" fmla="*/ 1677493 h 4411103"/>
                    <a:gd name="connsiteX2-149" fmla="*/ 6228534 w 6241374"/>
                    <a:gd name="connsiteY2-150" fmla="*/ 3549836 h 4411103"/>
                    <a:gd name="connsiteX3-151" fmla="*/ 6241374 w 6241374"/>
                    <a:gd name="connsiteY3-152" fmla="*/ 4411103 h 4411103"/>
                    <a:gd name="connsiteX4-153" fmla="*/ 0 w 6241374"/>
                    <a:gd name="connsiteY4-154" fmla="*/ 1624360 h 4411103"/>
                    <a:gd name="connsiteX5-155" fmla="*/ 21771 w 6241374"/>
                    <a:gd name="connsiteY5-156" fmla="*/ 1092 h 4411103"/>
                    <a:gd name="connsiteX0-157" fmla="*/ 21771 w 6241374"/>
                    <a:gd name="connsiteY0-158" fmla="*/ 1494 h 4411505"/>
                    <a:gd name="connsiteX1-159" fmla="*/ 3998917 w 6241374"/>
                    <a:gd name="connsiteY1-160" fmla="*/ 1351323 h 4411505"/>
                    <a:gd name="connsiteX2-161" fmla="*/ 6228534 w 6241374"/>
                    <a:gd name="connsiteY2-162" fmla="*/ 3550238 h 4411505"/>
                    <a:gd name="connsiteX3-163" fmla="*/ 6241374 w 6241374"/>
                    <a:gd name="connsiteY3-164" fmla="*/ 4411505 h 4411505"/>
                    <a:gd name="connsiteX4-165" fmla="*/ 0 w 6241374"/>
                    <a:gd name="connsiteY4-166" fmla="*/ 1624762 h 4411505"/>
                    <a:gd name="connsiteX5-167" fmla="*/ 21771 w 6241374"/>
                    <a:gd name="connsiteY5-168" fmla="*/ 1494 h 4411505"/>
                    <a:gd name="connsiteX0-169" fmla="*/ 21771 w 6241374"/>
                    <a:gd name="connsiteY0-170" fmla="*/ 887 h 4410898"/>
                    <a:gd name="connsiteX1-171" fmla="*/ 3998917 w 6241374"/>
                    <a:gd name="connsiteY1-172" fmla="*/ 1350716 h 4410898"/>
                    <a:gd name="connsiteX2-173" fmla="*/ 6228534 w 6241374"/>
                    <a:gd name="connsiteY2-174" fmla="*/ 3549631 h 4410898"/>
                    <a:gd name="connsiteX3-175" fmla="*/ 6241374 w 6241374"/>
                    <a:gd name="connsiteY3-176" fmla="*/ 4410898 h 4410898"/>
                    <a:gd name="connsiteX4-177" fmla="*/ 0 w 6241374"/>
                    <a:gd name="connsiteY4-178" fmla="*/ 1624155 h 4410898"/>
                    <a:gd name="connsiteX5-179" fmla="*/ 21771 w 6241374"/>
                    <a:gd name="connsiteY5-180" fmla="*/ 887 h 4410898"/>
                    <a:gd name="connsiteX0-181" fmla="*/ 21771 w 6241374"/>
                    <a:gd name="connsiteY0-182" fmla="*/ 927 h 4410938"/>
                    <a:gd name="connsiteX1-183" fmla="*/ 3998917 w 6241374"/>
                    <a:gd name="connsiteY1-184" fmla="*/ 1285442 h 4410938"/>
                    <a:gd name="connsiteX2-185" fmla="*/ 6228534 w 6241374"/>
                    <a:gd name="connsiteY2-186" fmla="*/ 3549671 h 4410938"/>
                    <a:gd name="connsiteX3-187" fmla="*/ 6241374 w 6241374"/>
                    <a:gd name="connsiteY3-188" fmla="*/ 4410938 h 4410938"/>
                    <a:gd name="connsiteX4-189" fmla="*/ 0 w 6241374"/>
                    <a:gd name="connsiteY4-190" fmla="*/ 1624195 h 4410938"/>
                    <a:gd name="connsiteX5-191" fmla="*/ 21771 w 6241374"/>
                    <a:gd name="connsiteY5-192" fmla="*/ 927 h 4410938"/>
                    <a:gd name="connsiteX0-193" fmla="*/ 21771 w 6241374"/>
                    <a:gd name="connsiteY0-194" fmla="*/ 1716 h 4411727"/>
                    <a:gd name="connsiteX1-195" fmla="*/ 3998917 w 6241374"/>
                    <a:gd name="connsiteY1-196" fmla="*/ 1286231 h 4411727"/>
                    <a:gd name="connsiteX2-197" fmla="*/ 5901963 w 6241374"/>
                    <a:gd name="connsiteY2-198" fmla="*/ 3550460 h 4411727"/>
                    <a:gd name="connsiteX3-199" fmla="*/ 6241374 w 6241374"/>
                    <a:gd name="connsiteY3-200" fmla="*/ 4411727 h 4411727"/>
                    <a:gd name="connsiteX4-201" fmla="*/ 0 w 6241374"/>
                    <a:gd name="connsiteY4-202" fmla="*/ 1624984 h 4411727"/>
                    <a:gd name="connsiteX5-203" fmla="*/ 21771 w 6241374"/>
                    <a:gd name="connsiteY5-204" fmla="*/ 1716 h 4411727"/>
                    <a:gd name="connsiteX0-205" fmla="*/ 21771 w 6250305"/>
                    <a:gd name="connsiteY0-206" fmla="*/ 1732 h 4411743"/>
                    <a:gd name="connsiteX1-207" fmla="*/ 3998917 w 6250305"/>
                    <a:gd name="connsiteY1-208" fmla="*/ 1286247 h 4411743"/>
                    <a:gd name="connsiteX2-209" fmla="*/ 6250305 w 6250305"/>
                    <a:gd name="connsiteY2-210" fmla="*/ 3594019 h 4411743"/>
                    <a:gd name="connsiteX3-211" fmla="*/ 6241374 w 6250305"/>
                    <a:gd name="connsiteY3-212" fmla="*/ 4411743 h 4411743"/>
                    <a:gd name="connsiteX4-213" fmla="*/ 0 w 6250305"/>
                    <a:gd name="connsiteY4-214" fmla="*/ 1625000 h 4411743"/>
                    <a:gd name="connsiteX5-215" fmla="*/ 21771 w 6250305"/>
                    <a:gd name="connsiteY5-216" fmla="*/ 1732 h 4411743"/>
                    <a:gd name="connsiteX0-217" fmla="*/ 21771 w 6250305"/>
                    <a:gd name="connsiteY0-218" fmla="*/ 1732 h 4411743"/>
                    <a:gd name="connsiteX1-219" fmla="*/ 3998917 w 6250305"/>
                    <a:gd name="connsiteY1-220" fmla="*/ 1286247 h 4411743"/>
                    <a:gd name="connsiteX2-221" fmla="*/ 6250305 w 6250305"/>
                    <a:gd name="connsiteY2-222" fmla="*/ 3594019 h 4411743"/>
                    <a:gd name="connsiteX3-223" fmla="*/ 6241374 w 6250305"/>
                    <a:gd name="connsiteY3-224" fmla="*/ 4411743 h 4411743"/>
                    <a:gd name="connsiteX4-225" fmla="*/ 0 w 6250305"/>
                    <a:gd name="connsiteY4-226" fmla="*/ 1625000 h 4411743"/>
                    <a:gd name="connsiteX5-227" fmla="*/ 21771 w 6250305"/>
                    <a:gd name="connsiteY5-228" fmla="*/ 1732 h 4411743"/>
                    <a:gd name="connsiteX0-229" fmla="*/ 43542 w 6272076"/>
                    <a:gd name="connsiteY0-230" fmla="*/ 1732 h 4411743"/>
                    <a:gd name="connsiteX1-231" fmla="*/ 4020688 w 6272076"/>
                    <a:gd name="connsiteY1-232" fmla="*/ 1286247 h 4411743"/>
                    <a:gd name="connsiteX2-233" fmla="*/ 6272076 w 6272076"/>
                    <a:gd name="connsiteY2-234" fmla="*/ 3594019 h 4411743"/>
                    <a:gd name="connsiteX3-235" fmla="*/ 6263145 w 6272076"/>
                    <a:gd name="connsiteY3-236" fmla="*/ 4411743 h 4411743"/>
                    <a:gd name="connsiteX4-237" fmla="*/ 0 w 6272076"/>
                    <a:gd name="connsiteY4-238" fmla="*/ 1516142 h 4411743"/>
                    <a:gd name="connsiteX5-239" fmla="*/ 43542 w 6272076"/>
                    <a:gd name="connsiteY5-240" fmla="*/ 1732 h 4411743"/>
                    <a:gd name="connsiteX0-241" fmla="*/ 43542 w 6272076"/>
                    <a:gd name="connsiteY0-242" fmla="*/ 1732 h 4411743"/>
                    <a:gd name="connsiteX1-243" fmla="*/ 4020688 w 6272076"/>
                    <a:gd name="connsiteY1-244" fmla="*/ 1286247 h 4411743"/>
                    <a:gd name="connsiteX2-245" fmla="*/ 6272076 w 6272076"/>
                    <a:gd name="connsiteY2-246" fmla="*/ 3594019 h 4411743"/>
                    <a:gd name="connsiteX3-247" fmla="*/ 6263145 w 6272076"/>
                    <a:gd name="connsiteY3-248" fmla="*/ 4411743 h 4411743"/>
                    <a:gd name="connsiteX4-249" fmla="*/ 0 w 6272076"/>
                    <a:gd name="connsiteY4-250" fmla="*/ 1516142 h 4411743"/>
                    <a:gd name="connsiteX5-251" fmla="*/ 43542 w 6272076"/>
                    <a:gd name="connsiteY5-252" fmla="*/ 1732 h 4411743"/>
                    <a:gd name="connsiteX0-253" fmla="*/ 21771 w 6250305"/>
                    <a:gd name="connsiteY0-254" fmla="*/ 1732 h 4411743"/>
                    <a:gd name="connsiteX1-255" fmla="*/ 3998917 w 6250305"/>
                    <a:gd name="connsiteY1-256" fmla="*/ 1286247 h 4411743"/>
                    <a:gd name="connsiteX2-257" fmla="*/ 6250305 w 6250305"/>
                    <a:gd name="connsiteY2-258" fmla="*/ 3594019 h 4411743"/>
                    <a:gd name="connsiteX3-259" fmla="*/ 6241374 w 6250305"/>
                    <a:gd name="connsiteY3-260" fmla="*/ 4411743 h 4411743"/>
                    <a:gd name="connsiteX4-261" fmla="*/ 0 w 6250305"/>
                    <a:gd name="connsiteY4-262" fmla="*/ 1537914 h 4411743"/>
                    <a:gd name="connsiteX5-263" fmla="*/ 21771 w 6250305"/>
                    <a:gd name="connsiteY5-264" fmla="*/ 1732 h 4411743"/>
                    <a:gd name="connsiteX0-265" fmla="*/ 0 w 6228534"/>
                    <a:gd name="connsiteY0-266" fmla="*/ 1732 h 4411743"/>
                    <a:gd name="connsiteX1-267" fmla="*/ 3977146 w 6228534"/>
                    <a:gd name="connsiteY1-268" fmla="*/ 1286247 h 4411743"/>
                    <a:gd name="connsiteX2-269" fmla="*/ 6228534 w 6228534"/>
                    <a:gd name="connsiteY2-270" fmla="*/ 3594019 h 4411743"/>
                    <a:gd name="connsiteX3-271" fmla="*/ 6219603 w 6228534"/>
                    <a:gd name="connsiteY3-272" fmla="*/ 4411743 h 4411743"/>
                    <a:gd name="connsiteX4-273" fmla="*/ 21772 w 6228534"/>
                    <a:gd name="connsiteY4-274" fmla="*/ 1385514 h 4411743"/>
                    <a:gd name="connsiteX5-275" fmla="*/ 0 w 6228534"/>
                    <a:gd name="connsiteY5-276" fmla="*/ 1732 h 4411743"/>
                    <a:gd name="connsiteX0-277" fmla="*/ 0 w 6228534"/>
                    <a:gd name="connsiteY0-278" fmla="*/ 1732 h 4411743"/>
                    <a:gd name="connsiteX1-279" fmla="*/ 3977146 w 6228534"/>
                    <a:gd name="connsiteY1-280" fmla="*/ 1286247 h 4411743"/>
                    <a:gd name="connsiteX2-281" fmla="*/ 6228534 w 6228534"/>
                    <a:gd name="connsiteY2-282" fmla="*/ 3594019 h 4411743"/>
                    <a:gd name="connsiteX3-283" fmla="*/ 6219603 w 6228534"/>
                    <a:gd name="connsiteY3-284" fmla="*/ 4411743 h 4411743"/>
                    <a:gd name="connsiteX4-285" fmla="*/ 1 w 6228534"/>
                    <a:gd name="connsiteY4-286" fmla="*/ 1320200 h 4411743"/>
                    <a:gd name="connsiteX5-287" fmla="*/ 0 w 6228534"/>
                    <a:gd name="connsiteY5-288" fmla="*/ 1732 h 4411743"/>
                    <a:gd name="connsiteX0-289" fmla="*/ 0 w 6228534"/>
                    <a:gd name="connsiteY0-290" fmla="*/ 835 h 4410846"/>
                    <a:gd name="connsiteX1-291" fmla="*/ 3977146 w 6228534"/>
                    <a:gd name="connsiteY1-292" fmla="*/ 1285350 h 4410846"/>
                    <a:gd name="connsiteX2-293" fmla="*/ 6228534 w 6228534"/>
                    <a:gd name="connsiteY2-294" fmla="*/ 3593122 h 4410846"/>
                    <a:gd name="connsiteX3-295" fmla="*/ 6219603 w 6228534"/>
                    <a:gd name="connsiteY3-296" fmla="*/ 4410846 h 4410846"/>
                    <a:gd name="connsiteX4-297" fmla="*/ 1 w 6228534"/>
                    <a:gd name="connsiteY4-298" fmla="*/ 1319303 h 4410846"/>
                    <a:gd name="connsiteX5-299" fmla="*/ 0 w 6228534"/>
                    <a:gd name="connsiteY5-300" fmla="*/ 835 h 4410846"/>
                    <a:gd name="connsiteX0-301" fmla="*/ 0 w 6228534"/>
                    <a:gd name="connsiteY0-302" fmla="*/ 1766 h 4411777"/>
                    <a:gd name="connsiteX1-303" fmla="*/ 3977146 w 6228534"/>
                    <a:gd name="connsiteY1-304" fmla="*/ 1286281 h 4411777"/>
                    <a:gd name="connsiteX2-305" fmla="*/ 6228534 w 6228534"/>
                    <a:gd name="connsiteY2-306" fmla="*/ 3681138 h 4411777"/>
                    <a:gd name="connsiteX3-307" fmla="*/ 6219603 w 6228534"/>
                    <a:gd name="connsiteY3-308" fmla="*/ 4411777 h 4411777"/>
                    <a:gd name="connsiteX4-309" fmla="*/ 1 w 6228534"/>
                    <a:gd name="connsiteY4-310" fmla="*/ 1320234 h 4411777"/>
                    <a:gd name="connsiteX5-311" fmla="*/ 0 w 6228534"/>
                    <a:gd name="connsiteY5-312" fmla="*/ 1766 h 4411777"/>
                    <a:gd name="connsiteX0-313" fmla="*/ 0 w 6228534"/>
                    <a:gd name="connsiteY0-314" fmla="*/ 731 h 4410742"/>
                    <a:gd name="connsiteX1-315" fmla="*/ 3977146 w 6228534"/>
                    <a:gd name="connsiteY1-316" fmla="*/ 1285246 h 4410742"/>
                    <a:gd name="connsiteX2-317" fmla="*/ 6228534 w 6228534"/>
                    <a:gd name="connsiteY2-318" fmla="*/ 3680103 h 4410742"/>
                    <a:gd name="connsiteX3-319" fmla="*/ 6219603 w 6228534"/>
                    <a:gd name="connsiteY3-320" fmla="*/ 4410742 h 4410742"/>
                    <a:gd name="connsiteX4-321" fmla="*/ 1 w 6228534"/>
                    <a:gd name="connsiteY4-322" fmla="*/ 1319199 h 4410742"/>
                    <a:gd name="connsiteX5-323" fmla="*/ 0 w 6228534"/>
                    <a:gd name="connsiteY5-324" fmla="*/ 731 h 4410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6228534" h="4410742">
                      <a:moveTo>
                        <a:pt x="0" y="731"/>
                      </a:moveTo>
                      <a:cubicBezTo>
                        <a:pt x="670115" y="-41213"/>
                        <a:pt x="2133514" y="1738817"/>
                        <a:pt x="3977146" y="1285246"/>
                      </a:cubicBezTo>
                      <a:cubicBezTo>
                        <a:pt x="5147921" y="997211"/>
                        <a:pt x="5858420" y="3173701"/>
                        <a:pt x="6228534" y="3680103"/>
                      </a:cubicBezTo>
                      <a:lnTo>
                        <a:pt x="6219603" y="4410742"/>
                      </a:lnTo>
                      <a:lnTo>
                        <a:pt x="1" y="1319199"/>
                      </a:lnTo>
                      <a:cubicBezTo>
                        <a:pt x="1" y="879710"/>
                        <a:pt x="0" y="440220"/>
                        <a:pt x="0" y="731"/>
                      </a:cubicBezTo>
                      <a:close/>
                    </a:path>
                  </a:pathLst>
                </a:custGeom>
                <a:gradFill>
                  <a:gsLst>
                    <a:gs pos="62000">
                      <a:srgbClr val="E3E2EA">
                        <a:alpha val="84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77000"/>
                      </a:schemeClr>
                    </a:gs>
                    <a:gs pos="100000">
                      <a:srgbClr val="C4BFD1">
                        <a:alpha val="84000"/>
                      </a:srgbClr>
                    </a:gs>
                  </a:gsLst>
                  <a:lin ang="135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 rot="17880000">
                  <a:off x="2866879" y="-1578977"/>
                  <a:ext cx="1391634" cy="785946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solidFill>
                  <a:srgbClr val="DC2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4"/>
                <p:cNvSpPr/>
                <p:nvPr/>
              </p:nvSpPr>
              <p:spPr>
                <a:xfrm rot="20353975">
                  <a:off x="6128308" y="4463738"/>
                  <a:ext cx="990914" cy="635025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90914" h="642437">
                      <a:moveTo>
                        <a:pt x="0" y="642437"/>
                      </a:moveTo>
                      <a:lnTo>
                        <a:pt x="256158" y="0"/>
                      </a:lnTo>
                      <a:lnTo>
                        <a:pt x="990914" y="0"/>
                      </a:lnTo>
                      <a:lnTo>
                        <a:pt x="738737" y="608705"/>
                      </a:lnTo>
                      <a:lnTo>
                        <a:pt x="0" y="642437"/>
                      </a:lnTo>
                      <a:close/>
                    </a:path>
                  </a:pathLst>
                </a:custGeom>
                <a:gradFill flip="none" rotWithShape="1">
                  <a:gsLst>
                    <a:gs pos="61500">
                      <a:srgbClr val="E3E2EA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4BFD1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 rot="17880000">
                  <a:off x="2865944" y="-1707025"/>
                  <a:ext cx="1391634" cy="787680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5384"/>
                    </a:gs>
                    <a:gs pos="50500">
                      <a:srgbClr val="FF5182"/>
                    </a:gs>
                    <a:gs pos="100000">
                      <a:srgbClr val="FF8AA5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4"/>
                <p:cNvSpPr/>
                <p:nvPr/>
              </p:nvSpPr>
              <p:spPr>
                <a:xfrm rot="20353975">
                  <a:off x="6238128" y="4317295"/>
                  <a:ext cx="790926" cy="117173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  <a:gd name="connsiteX0-31" fmla="*/ 0 w 770171"/>
                    <a:gd name="connsiteY0-32" fmla="*/ 633596 h 633594"/>
                    <a:gd name="connsiteX1-33" fmla="*/ 35415 w 770171"/>
                    <a:gd name="connsiteY1-34" fmla="*/ 0 h 633594"/>
                    <a:gd name="connsiteX2-35" fmla="*/ 770171 w 770171"/>
                    <a:gd name="connsiteY2-36" fmla="*/ 0 h 633594"/>
                    <a:gd name="connsiteX3-37" fmla="*/ 517994 w 770171"/>
                    <a:gd name="connsiteY3-38" fmla="*/ 608705 h 633594"/>
                    <a:gd name="connsiteX4-39" fmla="*/ 0 w 770171"/>
                    <a:gd name="connsiteY4-40" fmla="*/ 633596 h 633594"/>
                    <a:gd name="connsiteX0-41" fmla="*/ 0 w 784421"/>
                    <a:gd name="connsiteY0-42" fmla="*/ 607923 h 608704"/>
                    <a:gd name="connsiteX1-43" fmla="*/ 49665 w 784421"/>
                    <a:gd name="connsiteY1-44" fmla="*/ 0 h 608704"/>
                    <a:gd name="connsiteX2-45" fmla="*/ 784421 w 784421"/>
                    <a:gd name="connsiteY2-46" fmla="*/ 0 h 608704"/>
                    <a:gd name="connsiteX3-47" fmla="*/ 532244 w 784421"/>
                    <a:gd name="connsiteY3-48" fmla="*/ 608705 h 608704"/>
                    <a:gd name="connsiteX4-49" fmla="*/ 0 w 784421"/>
                    <a:gd name="connsiteY4-50" fmla="*/ 607923 h 608704"/>
                    <a:gd name="connsiteX0-51" fmla="*/ 0 w 784421"/>
                    <a:gd name="connsiteY0-52" fmla="*/ 607923 h 607925"/>
                    <a:gd name="connsiteX1-53" fmla="*/ 49665 w 784421"/>
                    <a:gd name="connsiteY1-54" fmla="*/ 0 h 607925"/>
                    <a:gd name="connsiteX2-55" fmla="*/ 784421 w 784421"/>
                    <a:gd name="connsiteY2-56" fmla="*/ 0 h 607925"/>
                    <a:gd name="connsiteX3-57" fmla="*/ 731611 w 784421"/>
                    <a:gd name="connsiteY3-58" fmla="*/ 561367 h 607925"/>
                    <a:gd name="connsiteX4-59" fmla="*/ 0 w 784421"/>
                    <a:gd name="connsiteY4-60" fmla="*/ 607923 h 607925"/>
                    <a:gd name="connsiteX0-61" fmla="*/ 0 w 784421"/>
                    <a:gd name="connsiteY0-62" fmla="*/ 607923 h 607925"/>
                    <a:gd name="connsiteX1-63" fmla="*/ 39348 w 784421"/>
                    <a:gd name="connsiteY1-64" fmla="*/ 79077 h 607925"/>
                    <a:gd name="connsiteX2-65" fmla="*/ 784421 w 784421"/>
                    <a:gd name="connsiteY2-66" fmla="*/ 0 h 607925"/>
                    <a:gd name="connsiteX3-67" fmla="*/ 731611 w 784421"/>
                    <a:gd name="connsiteY3-68" fmla="*/ 561367 h 607925"/>
                    <a:gd name="connsiteX4-69" fmla="*/ 0 w 784421"/>
                    <a:gd name="connsiteY4-70" fmla="*/ 607923 h 607925"/>
                    <a:gd name="connsiteX0-71" fmla="*/ 0 w 784421"/>
                    <a:gd name="connsiteY0-72" fmla="*/ 607923 h 607925"/>
                    <a:gd name="connsiteX1-73" fmla="*/ 44261 w 784421"/>
                    <a:gd name="connsiteY1-74" fmla="*/ 68453 h 607925"/>
                    <a:gd name="connsiteX2-75" fmla="*/ 784421 w 784421"/>
                    <a:gd name="connsiteY2-76" fmla="*/ 0 h 607925"/>
                    <a:gd name="connsiteX3-77" fmla="*/ 731611 w 784421"/>
                    <a:gd name="connsiteY3-78" fmla="*/ 561367 h 607925"/>
                    <a:gd name="connsiteX4-79" fmla="*/ 0 w 784421"/>
                    <a:gd name="connsiteY4-80" fmla="*/ 607923 h 607925"/>
                    <a:gd name="connsiteX0-81" fmla="*/ 0 w 796459"/>
                    <a:gd name="connsiteY0-82" fmla="*/ 605567 h 605566"/>
                    <a:gd name="connsiteX1-83" fmla="*/ 56299 w 796459"/>
                    <a:gd name="connsiteY1-84" fmla="*/ 68453 h 605566"/>
                    <a:gd name="connsiteX2-85" fmla="*/ 796459 w 796459"/>
                    <a:gd name="connsiteY2-86" fmla="*/ 0 h 605566"/>
                    <a:gd name="connsiteX3-87" fmla="*/ 743649 w 796459"/>
                    <a:gd name="connsiteY3-88" fmla="*/ 561367 h 605566"/>
                    <a:gd name="connsiteX4-89" fmla="*/ 0 w 796459"/>
                    <a:gd name="connsiteY4-90" fmla="*/ 605567 h 605566"/>
                    <a:gd name="connsiteX0-91" fmla="*/ 0 w 790926"/>
                    <a:gd name="connsiteY0-92" fmla="*/ 616608 h 616606"/>
                    <a:gd name="connsiteX1-93" fmla="*/ 50766 w 790926"/>
                    <a:gd name="connsiteY1-94" fmla="*/ 68453 h 616606"/>
                    <a:gd name="connsiteX2-95" fmla="*/ 790926 w 790926"/>
                    <a:gd name="connsiteY2-96" fmla="*/ 0 h 616606"/>
                    <a:gd name="connsiteX3-97" fmla="*/ 738116 w 790926"/>
                    <a:gd name="connsiteY3-98" fmla="*/ 561367 h 616606"/>
                    <a:gd name="connsiteX4-99" fmla="*/ 0 w 790926"/>
                    <a:gd name="connsiteY4-100" fmla="*/ 616608 h 616606"/>
                    <a:gd name="connsiteX0-101" fmla="*/ 0 w 790926"/>
                    <a:gd name="connsiteY0-102" fmla="*/ 616608 h 616606"/>
                    <a:gd name="connsiteX1-103" fmla="*/ 50766 w 790926"/>
                    <a:gd name="connsiteY1-104" fmla="*/ 68453 h 616606"/>
                    <a:gd name="connsiteX2-105" fmla="*/ 790926 w 790926"/>
                    <a:gd name="connsiteY2-106" fmla="*/ 0 h 616606"/>
                    <a:gd name="connsiteX3-107" fmla="*/ 740883 w 790926"/>
                    <a:gd name="connsiteY3-108" fmla="*/ 566888 h 616606"/>
                    <a:gd name="connsiteX4-109" fmla="*/ 0 w 790926"/>
                    <a:gd name="connsiteY4-110" fmla="*/ 616608 h 6166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0926" h="616606">
                      <a:moveTo>
                        <a:pt x="0" y="616608"/>
                      </a:moveTo>
                      <a:lnTo>
                        <a:pt x="50766" y="68453"/>
                      </a:lnTo>
                      <a:lnTo>
                        <a:pt x="790926" y="0"/>
                      </a:lnTo>
                      <a:lnTo>
                        <a:pt x="740883" y="566888"/>
                      </a:lnTo>
                      <a:lnTo>
                        <a:pt x="0" y="616608"/>
                      </a:lnTo>
                      <a:close/>
                    </a:path>
                  </a:pathLst>
                </a:custGeom>
                <a:solidFill>
                  <a:srgbClr val="C31F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151469" y="2977667"/>
            <a:ext cx="5572538" cy="1803678"/>
            <a:chOff x="1151469" y="2977667"/>
            <a:chExt cx="5572538" cy="1803678"/>
          </a:xfrm>
        </p:grpSpPr>
        <p:grpSp>
          <p:nvGrpSpPr>
            <p:cNvPr id="56" name="组合 55"/>
            <p:cNvGrpSpPr/>
            <p:nvPr/>
          </p:nvGrpSpPr>
          <p:grpSpPr>
            <a:xfrm>
              <a:off x="1151469" y="2977667"/>
              <a:ext cx="5572538" cy="1803678"/>
              <a:chOff x="650256" y="442119"/>
              <a:chExt cx="6471826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1" name="î$ḻîḑè"/>
              <p:cNvSpPr/>
              <p:nvPr/>
            </p:nvSpPr>
            <p:spPr bwMode="auto">
              <a:xfrm>
                <a:off x="2249566" y="1579958"/>
                <a:ext cx="4872516" cy="423055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4" name="íṣľíḓé"/>
            <p:cNvSpPr/>
            <p:nvPr/>
          </p:nvSpPr>
          <p:spPr>
            <a:xfrm>
              <a:off x="2831219" y="3136280"/>
              <a:ext cx="3585119" cy="682053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r>
                <a:rPr lang="zh-CN" altLang="en-US" sz="44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44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611172" y="4128558"/>
            <a:ext cx="5371645" cy="3354070"/>
            <a:chOff x="-932107" y="2683565"/>
            <a:chExt cx="8236457" cy="5142866"/>
          </a:xfrm>
        </p:grpSpPr>
        <p:grpSp>
          <p:nvGrpSpPr>
            <p:cNvPr id="3" name="组合 2"/>
            <p:cNvGrpSpPr/>
            <p:nvPr/>
          </p:nvGrpSpPr>
          <p:grpSpPr>
            <a:xfrm>
              <a:off x="-932107" y="4963962"/>
              <a:ext cx="6576893" cy="2862469"/>
              <a:chOff x="-1429415" y="3965934"/>
              <a:chExt cx="9950949" cy="4330963"/>
            </a:xfrm>
          </p:grpSpPr>
          <p:sp>
            <p:nvSpPr>
              <p:cNvPr id="7" name="任意多边形: 形状 6"/>
              <p:cNvSpPr/>
              <p:nvPr/>
            </p:nvSpPr>
            <p:spPr>
              <a:xfrm rot="17880000">
                <a:off x="3439136" y="121778"/>
                <a:ext cx="1010960" cy="9153837"/>
              </a:xfrm>
              <a:custGeom>
                <a:avLst/>
                <a:gdLst>
                  <a:gd name="connsiteX0" fmla="*/ 626955 w 1353298"/>
                  <a:gd name="connsiteY0" fmla="*/ 0 h 9491467"/>
                  <a:gd name="connsiteX1" fmla="*/ 1069067 w 1353298"/>
                  <a:gd name="connsiteY1" fmla="*/ 2691454 h 9491467"/>
                  <a:gd name="connsiteX2" fmla="*/ 623245 w 1353298"/>
                  <a:gd name="connsiteY2" fmla="*/ 5358558 h 9491467"/>
                  <a:gd name="connsiteX3" fmla="*/ 607060 w 1353298"/>
                  <a:gd name="connsiteY3" fmla="*/ 5397007 h 9491467"/>
                  <a:gd name="connsiteX4" fmla="*/ 607060 w 1353298"/>
                  <a:gd name="connsiteY4" fmla="*/ 9491467 h 9491467"/>
                  <a:gd name="connsiteX5" fmla="*/ 17780 w 1353298"/>
                  <a:gd name="connsiteY5" fmla="*/ 9003619 h 9491467"/>
                  <a:gd name="connsiteX6" fmla="*/ 0 w 1353298"/>
                  <a:gd name="connsiteY6" fmla="*/ 5241298 h 9491467"/>
                  <a:gd name="connsiteX7" fmla="*/ 184503 w 1353298"/>
                  <a:gd name="connsiteY7" fmla="*/ 5196923 h 9491467"/>
                  <a:gd name="connsiteX8" fmla="*/ 58461 w 1353298"/>
                  <a:gd name="connsiteY8" fmla="*/ 5117594 h 9491467"/>
                  <a:gd name="connsiteX9" fmla="*/ 793725 w 1353298"/>
                  <a:gd name="connsiteY9" fmla="*/ 2893872 h 9491467"/>
                  <a:gd name="connsiteX10" fmla="*/ 48200 w 1353298"/>
                  <a:gd name="connsiteY10" fmla="*/ 1586676 h 9491467"/>
                  <a:gd name="connsiteX11" fmla="*/ 46061 w 1353298"/>
                  <a:gd name="connsiteY11" fmla="*/ 226400 h 9491467"/>
                  <a:gd name="connsiteX0-1" fmla="*/ 626955 w 1353298"/>
                  <a:gd name="connsiteY0-2" fmla="*/ 0 h 9491467"/>
                  <a:gd name="connsiteX1-3" fmla="*/ 1069067 w 1353298"/>
                  <a:gd name="connsiteY1-4" fmla="*/ 2691454 h 9491467"/>
                  <a:gd name="connsiteX2-5" fmla="*/ 623245 w 1353298"/>
                  <a:gd name="connsiteY2-6" fmla="*/ 5358558 h 9491467"/>
                  <a:gd name="connsiteX3-7" fmla="*/ 607060 w 1353298"/>
                  <a:gd name="connsiteY3-8" fmla="*/ 5397007 h 9491467"/>
                  <a:gd name="connsiteX4-9" fmla="*/ 607060 w 1353298"/>
                  <a:gd name="connsiteY4-10" fmla="*/ 9491467 h 9491467"/>
                  <a:gd name="connsiteX5-11" fmla="*/ 17780 w 1353298"/>
                  <a:gd name="connsiteY5-12" fmla="*/ 9003619 h 9491467"/>
                  <a:gd name="connsiteX6-13" fmla="*/ 0 w 1353298"/>
                  <a:gd name="connsiteY6-14" fmla="*/ 5241298 h 9491467"/>
                  <a:gd name="connsiteX7-15" fmla="*/ 58461 w 1353298"/>
                  <a:gd name="connsiteY7-16" fmla="*/ 5117594 h 9491467"/>
                  <a:gd name="connsiteX8-17" fmla="*/ 793725 w 1353298"/>
                  <a:gd name="connsiteY8-18" fmla="*/ 2893872 h 9491467"/>
                  <a:gd name="connsiteX9-19" fmla="*/ 48200 w 1353298"/>
                  <a:gd name="connsiteY9-20" fmla="*/ 1586676 h 9491467"/>
                  <a:gd name="connsiteX10-21" fmla="*/ 46061 w 1353298"/>
                  <a:gd name="connsiteY10-22" fmla="*/ 226400 h 9491467"/>
                  <a:gd name="connsiteX11-23" fmla="*/ 626955 w 1353298"/>
                  <a:gd name="connsiteY11-24" fmla="*/ 0 h 9491467"/>
                  <a:gd name="connsiteX0-25" fmla="*/ 626955 w 1353298"/>
                  <a:gd name="connsiteY0-26" fmla="*/ 0 h 9491467"/>
                  <a:gd name="connsiteX1-27" fmla="*/ 1069067 w 1353298"/>
                  <a:gd name="connsiteY1-28" fmla="*/ 2691454 h 9491467"/>
                  <a:gd name="connsiteX2-29" fmla="*/ 623245 w 1353298"/>
                  <a:gd name="connsiteY2-30" fmla="*/ 5358558 h 9491467"/>
                  <a:gd name="connsiteX3-31" fmla="*/ 607060 w 1353298"/>
                  <a:gd name="connsiteY3-32" fmla="*/ 5397007 h 9491467"/>
                  <a:gd name="connsiteX4-33" fmla="*/ 607060 w 1353298"/>
                  <a:gd name="connsiteY4-34" fmla="*/ 9491467 h 9491467"/>
                  <a:gd name="connsiteX5-35" fmla="*/ 17780 w 1353298"/>
                  <a:gd name="connsiteY5-36" fmla="*/ 9003619 h 9491467"/>
                  <a:gd name="connsiteX6-37" fmla="*/ 0 w 1353298"/>
                  <a:gd name="connsiteY6-38" fmla="*/ 5241298 h 9491467"/>
                  <a:gd name="connsiteX7-39" fmla="*/ 58461 w 1353298"/>
                  <a:gd name="connsiteY7-40" fmla="*/ 5117594 h 9491467"/>
                  <a:gd name="connsiteX8-41" fmla="*/ 793725 w 1353298"/>
                  <a:gd name="connsiteY8-42" fmla="*/ 2893872 h 9491467"/>
                  <a:gd name="connsiteX9-43" fmla="*/ 48200 w 1353298"/>
                  <a:gd name="connsiteY9-44" fmla="*/ 1586676 h 9491467"/>
                  <a:gd name="connsiteX10-45" fmla="*/ 46061 w 1353298"/>
                  <a:gd name="connsiteY10-46" fmla="*/ 226400 h 9491467"/>
                  <a:gd name="connsiteX11-47" fmla="*/ 626955 w 1353298"/>
                  <a:gd name="connsiteY11-48" fmla="*/ 0 h 9491467"/>
                  <a:gd name="connsiteX0-49" fmla="*/ 626955 w 1353298"/>
                  <a:gd name="connsiteY0-50" fmla="*/ 0 h 9491467"/>
                  <a:gd name="connsiteX1-51" fmla="*/ 1069067 w 1353298"/>
                  <a:gd name="connsiteY1-52" fmla="*/ 2691454 h 9491467"/>
                  <a:gd name="connsiteX2-53" fmla="*/ 623245 w 1353298"/>
                  <a:gd name="connsiteY2-54" fmla="*/ 5358558 h 9491467"/>
                  <a:gd name="connsiteX3-55" fmla="*/ 607060 w 1353298"/>
                  <a:gd name="connsiteY3-56" fmla="*/ 5397007 h 9491467"/>
                  <a:gd name="connsiteX4-57" fmla="*/ 607060 w 1353298"/>
                  <a:gd name="connsiteY4-58" fmla="*/ 9491467 h 9491467"/>
                  <a:gd name="connsiteX5-59" fmla="*/ 17780 w 1353298"/>
                  <a:gd name="connsiteY5-60" fmla="*/ 9003619 h 9491467"/>
                  <a:gd name="connsiteX6-61" fmla="*/ 0 w 1353298"/>
                  <a:gd name="connsiteY6-62" fmla="*/ 5241298 h 9491467"/>
                  <a:gd name="connsiteX7-63" fmla="*/ 1661 w 1353298"/>
                  <a:gd name="connsiteY7-64" fmla="*/ 5127166 h 9491467"/>
                  <a:gd name="connsiteX8-65" fmla="*/ 793725 w 1353298"/>
                  <a:gd name="connsiteY8-66" fmla="*/ 2893872 h 9491467"/>
                  <a:gd name="connsiteX9-67" fmla="*/ 48200 w 1353298"/>
                  <a:gd name="connsiteY9-68" fmla="*/ 1586676 h 9491467"/>
                  <a:gd name="connsiteX10-69" fmla="*/ 46061 w 1353298"/>
                  <a:gd name="connsiteY10-70" fmla="*/ 226400 h 9491467"/>
                  <a:gd name="connsiteX11-71" fmla="*/ 626955 w 1353298"/>
                  <a:gd name="connsiteY11-72" fmla="*/ 0 h 9491467"/>
                  <a:gd name="connsiteX0-73" fmla="*/ 626955 w 1353298"/>
                  <a:gd name="connsiteY0-74" fmla="*/ 0 h 9491467"/>
                  <a:gd name="connsiteX1-75" fmla="*/ 1069067 w 1353298"/>
                  <a:gd name="connsiteY1-76" fmla="*/ 2691454 h 9491467"/>
                  <a:gd name="connsiteX2-77" fmla="*/ 623245 w 1353298"/>
                  <a:gd name="connsiteY2-78" fmla="*/ 5358558 h 9491467"/>
                  <a:gd name="connsiteX3-79" fmla="*/ 633504 w 1353298"/>
                  <a:gd name="connsiteY3-80" fmla="*/ 5415823 h 9491467"/>
                  <a:gd name="connsiteX4-81" fmla="*/ 607060 w 1353298"/>
                  <a:gd name="connsiteY4-82" fmla="*/ 9491467 h 9491467"/>
                  <a:gd name="connsiteX5-83" fmla="*/ 17780 w 1353298"/>
                  <a:gd name="connsiteY5-84" fmla="*/ 9003619 h 9491467"/>
                  <a:gd name="connsiteX6-85" fmla="*/ 0 w 1353298"/>
                  <a:gd name="connsiteY6-86" fmla="*/ 5241298 h 9491467"/>
                  <a:gd name="connsiteX7-87" fmla="*/ 1661 w 1353298"/>
                  <a:gd name="connsiteY7-88" fmla="*/ 5127166 h 9491467"/>
                  <a:gd name="connsiteX8-89" fmla="*/ 793725 w 1353298"/>
                  <a:gd name="connsiteY8-90" fmla="*/ 2893872 h 9491467"/>
                  <a:gd name="connsiteX9-91" fmla="*/ 48200 w 1353298"/>
                  <a:gd name="connsiteY9-92" fmla="*/ 1586676 h 9491467"/>
                  <a:gd name="connsiteX10-93" fmla="*/ 46061 w 1353298"/>
                  <a:gd name="connsiteY10-94" fmla="*/ 226400 h 9491467"/>
                  <a:gd name="connsiteX11-95" fmla="*/ 626955 w 1353298"/>
                  <a:gd name="connsiteY11-96" fmla="*/ 0 h 9491467"/>
                  <a:gd name="connsiteX0-97" fmla="*/ 626955 w 1353298"/>
                  <a:gd name="connsiteY0-98" fmla="*/ 0 h 9491467"/>
                  <a:gd name="connsiteX1-99" fmla="*/ 1069067 w 1353298"/>
                  <a:gd name="connsiteY1-100" fmla="*/ 2691454 h 9491467"/>
                  <a:gd name="connsiteX2-101" fmla="*/ 623245 w 1353298"/>
                  <a:gd name="connsiteY2-102" fmla="*/ 5358558 h 9491467"/>
                  <a:gd name="connsiteX3-103" fmla="*/ 567177 w 1353298"/>
                  <a:gd name="connsiteY3-104" fmla="*/ 5878491 h 9491467"/>
                  <a:gd name="connsiteX4-105" fmla="*/ 607060 w 1353298"/>
                  <a:gd name="connsiteY4-106" fmla="*/ 9491467 h 9491467"/>
                  <a:gd name="connsiteX5-107" fmla="*/ 17780 w 1353298"/>
                  <a:gd name="connsiteY5-108" fmla="*/ 9003619 h 9491467"/>
                  <a:gd name="connsiteX6-109" fmla="*/ 0 w 1353298"/>
                  <a:gd name="connsiteY6-110" fmla="*/ 5241298 h 9491467"/>
                  <a:gd name="connsiteX7-111" fmla="*/ 1661 w 1353298"/>
                  <a:gd name="connsiteY7-112" fmla="*/ 5127166 h 9491467"/>
                  <a:gd name="connsiteX8-113" fmla="*/ 793725 w 1353298"/>
                  <a:gd name="connsiteY8-114" fmla="*/ 2893872 h 9491467"/>
                  <a:gd name="connsiteX9-115" fmla="*/ 48200 w 1353298"/>
                  <a:gd name="connsiteY9-116" fmla="*/ 1586676 h 9491467"/>
                  <a:gd name="connsiteX10-117" fmla="*/ 46061 w 1353298"/>
                  <a:gd name="connsiteY10-118" fmla="*/ 226400 h 9491467"/>
                  <a:gd name="connsiteX11-119" fmla="*/ 626955 w 1353298"/>
                  <a:gd name="connsiteY11-120" fmla="*/ 0 h 9491467"/>
                  <a:gd name="connsiteX0-121" fmla="*/ 626955 w 1069261"/>
                  <a:gd name="connsiteY0-122" fmla="*/ 0 h 9491467"/>
                  <a:gd name="connsiteX1-123" fmla="*/ 1069067 w 1069261"/>
                  <a:gd name="connsiteY1-124" fmla="*/ 2691454 h 9491467"/>
                  <a:gd name="connsiteX2-125" fmla="*/ 667691 w 1069261"/>
                  <a:gd name="connsiteY2-126" fmla="*/ 5318487 h 9491467"/>
                  <a:gd name="connsiteX3-127" fmla="*/ 567177 w 1069261"/>
                  <a:gd name="connsiteY3-128" fmla="*/ 5878491 h 9491467"/>
                  <a:gd name="connsiteX4-129" fmla="*/ 607060 w 1069261"/>
                  <a:gd name="connsiteY4-130" fmla="*/ 9491467 h 9491467"/>
                  <a:gd name="connsiteX5-131" fmla="*/ 17780 w 1069261"/>
                  <a:gd name="connsiteY5-132" fmla="*/ 9003619 h 9491467"/>
                  <a:gd name="connsiteX6-133" fmla="*/ 0 w 1069261"/>
                  <a:gd name="connsiteY6-134" fmla="*/ 5241298 h 9491467"/>
                  <a:gd name="connsiteX7-135" fmla="*/ 1661 w 1069261"/>
                  <a:gd name="connsiteY7-136" fmla="*/ 5127166 h 9491467"/>
                  <a:gd name="connsiteX8-137" fmla="*/ 793725 w 1069261"/>
                  <a:gd name="connsiteY8-138" fmla="*/ 2893872 h 9491467"/>
                  <a:gd name="connsiteX9-139" fmla="*/ 48200 w 1069261"/>
                  <a:gd name="connsiteY9-140" fmla="*/ 1586676 h 9491467"/>
                  <a:gd name="connsiteX10-141" fmla="*/ 46061 w 1069261"/>
                  <a:gd name="connsiteY10-142" fmla="*/ 226400 h 9491467"/>
                  <a:gd name="connsiteX11-143" fmla="*/ 626955 w 1069261"/>
                  <a:gd name="connsiteY11-144" fmla="*/ 0 h 9491467"/>
                  <a:gd name="connsiteX0-145" fmla="*/ 626955 w 1069261"/>
                  <a:gd name="connsiteY0-146" fmla="*/ 0 h 9491467"/>
                  <a:gd name="connsiteX1-147" fmla="*/ 1069067 w 1069261"/>
                  <a:gd name="connsiteY1-148" fmla="*/ 2691454 h 9491467"/>
                  <a:gd name="connsiteX2-149" fmla="*/ 667691 w 1069261"/>
                  <a:gd name="connsiteY2-150" fmla="*/ 5318487 h 9491467"/>
                  <a:gd name="connsiteX3-151" fmla="*/ 567177 w 1069261"/>
                  <a:gd name="connsiteY3-152" fmla="*/ 5878491 h 9491467"/>
                  <a:gd name="connsiteX4-153" fmla="*/ 607060 w 1069261"/>
                  <a:gd name="connsiteY4-154" fmla="*/ 9491467 h 9491467"/>
                  <a:gd name="connsiteX5-155" fmla="*/ 17780 w 1069261"/>
                  <a:gd name="connsiteY5-156" fmla="*/ 9003619 h 9491467"/>
                  <a:gd name="connsiteX6-157" fmla="*/ 0 w 1069261"/>
                  <a:gd name="connsiteY6-158" fmla="*/ 5241298 h 9491467"/>
                  <a:gd name="connsiteX7-159" fmla="*/ 1661 w 1069261"/>
                  <a:gd name="connsiteY7-160" fmla="*/ 5127166 h 9491467"/>
                  <a:gd name="connsiteX8-161" fmla="*/ 793725 w 1069261"/>
                  <a:gd name="connsiteY8-162" fmla="*/ 2893872 h 9491467"/>
                  <a:gd name="connsiteX9-163" fmla="*/ 48200 w 1069261"/>
                  <a:gd name="connsiteY9-164" fmla="*/ 1586676 h 9491467"/>
                  <a:gd name="connsiteX10-165" fmla="*/ 46061 w 1069261"/>
                  <a:gd name="connsiteY10-166" fmla="*/ 226400 h 9491467"/>
                  <a:gd name="connsiteX11-167" fmla="*/ 626955 w 1069261"/>
                  <a:gd name="connsiteY11-168" fmla="*/ 0 h 9491467"/>
                  <a:gd name="connsiteX0-169" fmla="*/ 626955 w 1069261"/>
                  <a:gd name="connsiteY0-170" fmla="*/ 0 h 9491467"/>
                  <a:gd name="connsiteX1-171" fmla="*/ 1069067 w 1069261"/>
                  <a:gd name="connsiteY1-172" fmla="*/ 2691454 h 9491467"/>
                  <a:gd name="connsiteX2-173" fmla="*/ 667691 w 1069261"/>
                  <a:gd name="connsiteY2-174" fmla="*/ 5318487 h 9491467"/>
                  <a:gd name="connsiteX3-175" fmla="*/ 567177 w 1069261"/>
                  <a:gd name="connsiteY3-176" fmla="*/ 5878491 h 9491467"/>
                  <a:gd name="connsiteX4-177" fmla="*/ 607060 w 1069261"/>
                  <a:gd name="connsiteY4-178" fmla="*/ 9491467 h 9491467"/>
                  <a:gd name="connsiteX5-179" fmla="*/ 17780 w 1069261"/>
                  <a:gd name="connsiteY5-180" fmla="*/ 9003619 h 9491467"/>
                  <a:gd name="connsiteX6-181" fmla="*/ 0 w 1069261"/>
                  <a:gd name="connsiteY6-182" fmla="*/ 5241298 h 9491467"/>
                  <a:gd name="connsiteX7-183" fmla="*/ 1661 w 1069261"/>
                  <a:gd name="connsiteY7-184" fmla="*/ 5127166 h 9491467"/>
                  <a:gd name="connsiteX8-185" fmla="*/ 793725 w 1069261"/>
                  <a:gd name="connsiteY8-186" fmla="*/ 2893872 h 9491467"/>
                  <a:gd name="connsiteX9-187" fmla="*/ 48200 w 1069261"/>
                  <a:gd name="connsiteY9-188" fmla="*/ 1586676 h 9491467"/>
                  <a:gd name="connsiteX10-189" fmla="*/ 46061 w 1069261"/>
                  <a:gd name="connsiteY10-190" fmla="*/ 226400 h 9491467"/>
                  <a:gd name="connsiteX11-191" fmla="*/ 626955 w 1069261"/>
                  <a:gd name="connsiteY11-192" fmla="*/ 0 h 9491467"/>
                  <a:gd name="connsiteX0-193" fmla="*/ 626955 w 1069261"/>
                  <a:gd name="connsiteY0-194" fmla="*/ 0 h 9491467"/>
                  <a:gd name="connsiteX1-195" fmla="*/ 1069067 w 1069261"/>
                  <a:gd name="connsiteY1-196" fmla="*/ 2691454 h 9491467"/>
                  <a:gd name="connsiteX2-197" fmla="*/ 667691 w 1069261"/>
                  <a:gd name="connsiteY2-198" fmla="*/ 5318487 h 9491467"/>
                  <a:gd name="connsiteX3-199" fmla="*/ 1004713 w 1069261"/>
                  <a:gd name="connsiteY3-200" fmla="*/ 6237632 h 9491467"/>
                  <a:gd name="connsiteX4-201" fmla="*/ 607060 w 1069261"/>
                  <a:gd name="connsiteY4-202" fmla="*/ 9491467 h 9491467"/>
                  <a:gd name="connsiteX5-203" fmla="*/ 17780 w 1069261"/>
                  <a:gd name="connsiteY5-204" fmla="*/ 9003619 h 9491467"/>
                  <a:gd name="connsiteX6-205" fmla="*/ 0 w 1069261"/>
                  <a:gd name="connsiteY6-206" fmla="*/ 5241298 h 9491467"/>
                  <a:gd name="connsiteX7-207" fmla="*/ 1661 w 1069261"/>
                  <a:gd name="connsiteY7-208" fmla="*/ 5127166 h 9491467"/>
                  <a:gd name="connsiteX8-209" fmla="*/ 793725 w 1069261"/>
                  <a:gd name="connsiteY8-210" fmla="*/ 2893872 h 9491467"/>
                  <a:gd name="connsiteX9-211" fmla="*/ 48200 w 1069261"/>
                  <a:gd name="connsiteY9-212" fmla="*/ 1586676 h 9491467"/>
                  <a:gd name="connsiteX10-213" fmla="*/ 46061 w 1069261"/>
                  <a:gd name="connsiteY10-214" fmla="*/ 226400 h 9491467"/>
                  <a:gd name="connsiteX11-215" fmla="*/ 626955 w 1069261"/>
                  <a:gd name="connsiteY11-216" fmla="*/ 0 h 9491467"/>
                  <a:gd name="connsiteX0-217" fmla="*/ 626955 w 1069261"/>
                  <a:gd name="connsiteY0-218" fmla="*/ 0 h 9491467"/>
                  <a:gd name="connsiteX1-219" fmla="*/ 1069067 w 1069261"/>
                  <a:gd name="connsiteY1-220" fmla="*/ 2691454 h 9491467"/>
                  <a:gd name="connsiteX2-221" fmla="*/ 667691 w 1069261"/>
                  <a:gd name="connsiteY2-222" fmla="*/ 5318487 h 9491467"/>
                  <a:gd name="connsiteX3-223" fmla="*/ 1004713 w 1069261"/>
                  <a:gd name="connsiteY3-224" fmla="*/ 6237632 h 9491467"/>
                  <a:gd name="connsiteX4-225" fmla="*/ 607060 w 1069261"/>
                  <a:gd name="connsiteY4-226" fmla="*/ 9491467 h 9491467"/>
                  <a:gd name="connsiteX5-227" fmla="*/ 17780 w 1069261"/>
                  <a:gd name="connsiteY5-228" fmla="*/ 9003619 h 9491467"/>
                  <a:gd name="connsiteX6-229" fmla="*/ 0 w 1069261"/>
                  <a:gd name="connsiteY6-230" fmla="*/ 5241298 h 9491467"/>
                  <a:gd name="connsiteX7-231" fmla="*/ 1661 w 1069261"/>
                  <a:gd name="connsiteY7-232" fmla="*/ 5127166 h 9491467"/>
                  <a:gd name="connsiteX8-233" fmla="*/ 793725 w 1069261"/>
                  <a:gd name="connsiteY8-234" fmla="*/ 2893872 h 9491467"/>
                  <a:gd name="connsiteX9-235" fmla="*/ 48200 w 1069261"/>
                  <a:gd name="connsiteY9-236" fmla="*/ 1586676 h 9491467"/>
                  <a:gd name="connsiteX10-237" fmla="*/ 46061 w 1069261"/>
                  <a:gd name="connsiteY10-238" fmla="*/ 226400 h 9491467"/>
                  <a:gd name="connsiteX11-239" fmla="*/ 626955 w 1069261"/>
                  <a:gd name="connsiteY11-240" fmla="*/ 0 h 9491467"/>
                  <a:gd name="connsiteX0-241" fmla="*/ 626955 w 1069077"/>
                  <a:gd name="connsiteY0-242" fmla="*/ 0 h 9491467"/>
                  <a:gd name="connsiteX1-243" fmla="*/ 1069067 w 1069077"/>
                  <a:gd name="connsiteY1-244" fmla="*/ 2691454 h 9491467"/>
                  <a:gd name="connsiteX2-245" fmla="*/ 614617 w 1069077"/>
                  <a:gd name="connsiteY2-246" fmla="*/ 4754923 h 9491467"/>
                  <a:gd name="connsiteX3-247" fmla="*/ 1004713 w 1069077"/>
                  <a:gd name="connsiteY3-248" fmla="*/ 6237632 h 9491467"/>
                  <a:gd name="connsiteX4-249" fmla="*/ 607060 w 1069077"/>
                  <a:gd name="connsiteY4-250" fmla="*/ 9491467 h 9491467"/>
                  <a:gd name="connsiteX5-251" fmla="*/ 17780 w 1069077"/>
                  <a:gd name="connsiteY5-252" fmla="*/ 9003619 h 9491467"/>
                  <a:gd name="connsiteX6-253" fmla="*/ 0 w 1069077"/>
                  <a:gd name="connsiteY6-254" fmla="*/ 5241298 h 9491467"/>
                  <a:gd name="connsiteX7-255" fmla="*/ 1661 w 1069077"/>
                  <a:gd name="connsiteY7-256" fmla="*/ 5127166 h 9491467"/>
                  <a:gd name="connsiteX8-257" fmla="*/ 793725 w 1069077"/>
                  <a:gd name="connsiteY8-258" fmla="*/ 2893872 h 9491467"/>
                  <a:gd name="connsiteX9-259" fmla="*/ 48200 w 1069077"/>
                  <a:gd name="connsiteY9-260" fmla="*/ 1586676 h 9491467"/>
                  <a:gd name="connsiteX10-261" fmla="*/ 46061 w 1069077"/>
                  <a:gd name="connsiteY10-262" fmla="*/ 226400 h 9491467"/>
                  <a:gd name="connsiteX11-263" fmla="*/ 626955 w 1069077"/>
                  <a:gd name="connsiteY11-264" fmla="*/ 0 h 9491467"/>
                  <a:gd name="connsiteX0-265" fmla="*/ 626955 w 1069077"/>
                  <a:gd name="connsiteY0-266" fmla="*/ 0 h 9491467"/>
                  <a:gd name="connsiteX1-267" fmla="*/ 1069067 w 1069077"/>
                  <a:gd name="connsiteY1-268" fmla="*/ 2691454 h 9491467"/>
                  <a:gd name="connsiteX2-269" fmla="*/ 614617 w 1069077"/>
                  <a:gd name="connsiteY2-270" fmla="*/ 4754923 h 9491467"/>
                  <a:gd name="connsiteX3-271" fmla="*/ 1004713 w 1069077"/>
                  <a:gd name="connsiteY3-272" fmla="*/ 6237632 h 9491467"/>
                  <a:gd name="connsiteX4-273" fmla="*/ 607060 w 1069077"/>
                  <a:gd name="connsiteY4-274" fmla="*/ 9491467 h 9491467"/>
                  <a:gd name="connsiteX5-275" fmla="*/ 17780 w 1069077"/>
                  <a:gd name="connsiteY5-276" fmla="*/ 9003619 h 9491467"/>
                  <a:gd name="connsiteX6-277" fmla="*/ 0 w 1069077"/>
                  <a:gd name="connsiteY6-278" fmla="*/ 5241298 h 9491467"/>
                  <a:gd name="connsiteX7-279" fmla="*/ 1661 w 1069077"/>
                  <a:gd name="connsiteY7-280" fmla="*/ 5127166 h 9491467"/>
                  <a:gd name="connsiteX8-281" fmla="*/ 793725 w 1069077"/>
                  <a:gd name="connsiteY8-282" fmla="*/ 2893872 h 9491467"/>
                  <a:gd name="connsiteX9-283" fmla="*/ 48200 w 1069077"/>
                  <a:gd name="connsiteY9-284" fmla="*/ 1586676 h 9491467"/>
                  <a:gd name="connsiteX10-285" fmla="*/ 46061 w 1069077"/>
                  <a:gd name="connsiteY10-286" fmla="*/ 226400 h 9491467"/>
                  <a:gd name="connsiteX11-287" fmla="*/ 626955 w 1069077"/>
                  <a:gd name="connsiteY11-288" fmla="*/ 0 h 9491467"/>
                  <a:gd name="connsiteX0-289" fmla="*/ 626955 w 1183948"/>
                  <a:gd name="connsiteY0-290" fmla="*/ 0 h 9491467"/>
                  <a:gd name="connsiteX1-291" fmla="*/ 1069067 w 1183948"/>
                  <a:gd name="connsiteY1-292" fmla="*/ 2691454 h 9491467"/>
                  <a:gd name="connsiteX2-293" fmla="*/ 614617 w 1183948"/>
                  <a:gd name="connsiteY2-294" fmla="*/ 4754923 h 9491467"/>
                  <a:gd name="connsiteX3-295" fmla="*/ 1004713 w 1183948"/>
                  <a:gd name="connsiteY3-296" fmla="*/ 6237632 h 9491467"/>
                  <a:gd name="connsiteX4-297" fmla="*/ 607060 w 1183948"/>
                  <a:gd name="connsiteY4-298" fmla="*/ 9491467 h 9491467"/>
                  <a:gd name="connsiteX5-299" fmla="*/ 17780 w 1183948"/>
                  <a:gd name="connsiteY5-300" fmla="*/ 9003619 h 9491467"/>
                  <a:gd name="connsiteX6-301" fmla="*/ 0 w 1183948"/>
                  <a:gd name="connsiteY6-302" fmla="*/ 5241298 h 9491467"/>
                  <a:gd name="connsiteX7-303" fmla="*/ 1661 w 1183948"/>
                  <a:gd name="connsiteY7-304" fmla="*/ 5127166 h 9491467"/>
                  <a:gd name="connsiteX8-305" fmla="*/ 793725 w 1183948"/>
                  <a:gd name="connsiteY8-306" fmla="*/ 2893872 h 9491467"/>
                  <a:gd name="connsiteX9-307" fmla="*/ 48200 w 1183948"/>
                  <a:gd name="connsiteY9-308" fmla="*/ 1586676 h 9491467"/>
                  <a:gd name="connsiteX10-309" fmla="*/ 46061 w 1183948"/>
                  <a:gd name="connsiteY10-310" fmla="*/ 226400 h 9491467"/>
                  <a:gd name="connsiteX11-311" fmla="*/ 626955 w 1183948"/>
                  <a:gd name="connsiteY11-312" fmla="*/ 0 h 9491467"/>
                  <a:gd name="connsiteX0-313" fmla="*/ 626955 w 1004716"/>
                  <a:gd name="connsiteY0-314" fmla="*/ 0 h 9491467"/>
                  <a:gd name="connsiteX1-315" fmla="*/ 719301 w 1004716"/>
                  <a:gd name="connsiteY1-316" fmla="*/ 2466468 h 9491467"/>
                  <a:gd name="connsiteX2-317" fmla="*/ 614617 w 1004716"/>
                  <a:gd name="connsiteY2-318" fmla="*/ 4754923 h 9491467"/>
                  <a:gd name="connsiteX3-319" fmla="*/ 1004713 w 1004716"/>
                  <a:gd name="connsiteY3-320" fmla="*/ 6237632 h 9491467"/>
                  <a:gd name="connsiteX4-321" fmla="*/ 607060 w 1004716"/>
                  <a:gd name="connsiteY4-322" fmla="*/ 9491467 h 9491467"/>
                  <a:gd name="connsiteX5-323" fmla="*/ 17780 w 1004716"/>
                  <a:gd name="connsiteY5-324" fmla="*/ 9003619 h 9491467"/>
                  <a:gd name="connsiteX6-325" fmla="*/ 0 w 1004716"/>
                  <a:gd name="connsiteY6-326" fmla="*/ 5241298 h 9491467"/>
                  <a:gd name="connsiteX7-327" fmla="*/ 1661 w 1004716"/>
                  <a:gd name="connsiteY7-328" fmla="*/ 5127166 h 9491467"/>
                  <a:gd name="connsiteX8-329" fmla="*/ 793725 w 1004716"/>
                  <a:gd name="connsiteY8-330" fmla="*/ 2893872 h 9491467"/>
                  <a:gd name="connsiteX9-331" fmla="*/ 48200 w 1004716"/>
                  <a:gd name="connsiteY9-332" fmla="*/ 1586676 h 9491467"/>
                  <a:gd name="connsiteX10-333" fmla="*/ 46061 w 1004716"/>
                  <a:gd name="connsiteY10-334" fmla="*/ 226400 h 9491467"/>
                  <a:gd name="connsiteX11-335" fmla="*/ 626955 w 1004716"/>
                  <a:gd name="connsiteY11-336" fmla="*/ 0 h 9491467"/>
                  <a:gd name="connsiteX0-337" fmla="*/ 626955 w 1210846"/>
                  <a:gd name="connsiteY0-338" fmla="*/ 0 h 9491467"/>
                  <a:gd name="connsiteX1-339" fmla="*/ 719301 w 1210846"/>
                  <a:gd name="connsiteY1-340" fmla="*/ 2466468 h 9491467"/>
                  <a:gd name="connsiteX2-341" fmla="*/ 614617 w 1210846"/>
                  <a:gd name="connsiteY2-342" fmla="*/ 4754923 h 9491467"/>
                  <a:gd name="connsiteX3-343" fmla="*/ 1004713 w 1210846"/>
                  <a:gd name="connsiteY3-344" fmla="*/ 6237632 h 9491467"/>
                  <a:gd name="connsiteX4-345" fmla="*/ 607060 w 1210846"/>
                  <a:gd name="connsiteY4-346" fmla="*/ 9491467 h 9491467"/>
                  <a:gd name="connsiteX5-347" fmla="*/ 17780 w 1210846"/>
                  <a:gd name="connsiteY5-348" fmla="*/ 9003619 h 9491467"/>
                  <a:gd name="connsiteX6-349" fmla="*/ 0 w 1210846"/>
                  <a:gd name="connsiteY6-350" fmla="*/ 5241298 h 9491467"/>
                  <a:gd name="connsiteX7-351" fmla="*/ 1661 w 1210846"/>
                  <a:gd name="connsiteY7-352" fmla="*/ 5127166 h 9491467"/>
                  <a:gd name="connsiteX8-353" fmla="*/ 793725 w 1210846"/>
                  <a:gd name="connsiteY8-354" fmla="*/ 2893872 h 9491467"/>
                  <a:gd name="connsiteX9-355" fmla="*/ 48200 w 1210846"/>
                  <a:gd name="connsiteY9-356" fmla="*/ 1586676 h 9491467"/>
                  <a:gd name="connsiteX10-357" fmla="*/ 46061 w 1210846"/>
                  <a:gd name="connsiteY10-358" fmla="*/ 226400 h 9491467"/>
                  <a:gd name="connsiteX11-359" fmla="*/ 626955 w 1210846"/>
                  <a:gd name="connsiteY11-360" fmla="*/ 0 h 9491467"/>
                  <a:gd name="connsiteX0-361" fmla="*/ 626955 w 1245495"/>
                  <a:gd name="connsiteY0-362" fmla="*/ 0 h 9491467"/>
                  <a:gd name="connsiteX1-363" fmla="*/ 762123 w 1245495"/>
                  <a:gd name="connsiteY1-364" fmla="*/ 2361506 h 9491467"/>
                  <a:gd name="connsiteX2-365" fmla="*/ 614617 w 1245495"/>
                  <a:gd name="connsiteY2-366" fmla="*/ 4754923 h 9491467"/>
                  <a:gd name="connsiteX3-367" fmla="*/ 1004713 w 1245495"/>
                  <a:gd name="connsiteY3-368" fmla="*/ 6237632 h 9491467"/>
                  <a:gd name="connsiteX4-369" fmla="*/ 607060 w 1245495"/>
                  <a:gd name="connsiteY4-370" fmla="*/ 9491467 h 9491467"/>
                  <a:gd name="connsiteX5-371" fmla="*/ 17780 w 1245495"/>
                  <a:gd name="connsiteY5-372" fmla="*/ 9003619 h 9491467"/>
                  <a:gd name="connsiteX6-373" fmla="*/ 0 w 1245495"/>
                  <a:gd name="connsiteY6-374" fmla="*/ 5241298 h 9491467"/>
                  <a:gd name="connsiteX7-375" fmla="*/ 1661 w 1245495"/>
                  <a:gd name="connsiteY7-376" fmla="*/ 5127166 h 9491467"/>
                  <a:gd name="connsiteX8-377" fmla="*/ 793725 w 1245495"/>
                  <a:gd name="connsiteY8-378" fmla="*/ 2893872 h 9491467"/>
                  <a:gd name="connsiteX9-379" fmla="*/ 48200 w 1245495"/>
                  <a:gd name="connsiteY9-380" fmla="*/ 1586676 h 9491467"/>
                  <a:gd name="connsiteX10-381" fmla="*/ 46061 w 1245495"/>
                  <a:gd name="connsiteY10-382" fmla="*/ 226400 h 9491467"/>
                  <a:gd name="connsiteX11-383" fmla="*/ 626955 w 1245495"/>
                  <a:gd name="connsiteY11-384" fmla="*/ 0 h 9491467"/>
                  <a:gd name="connsiteX0-385" fmla="*/ 626955 w 1004848"/>
                  <a:gd name="connsiteY0-386" fmla="*/ 0 h 9491467"/>
                  <a:gd name="connsiteX1-387" fmla="*/ 762123 w 1004848"/>
                  <a:gd name="connsiteY1-388" fmla="*/ 2361506 h 9491467"/>
                  <a:gd name="connsiteX2-389" fmla="*/ 561417 w 1004848"/>
                  <a:gd name="connsiteY2-390" fmla="*/ 4964032 h 9491467"/>
                  <a:gd name="connsiteX3-391" fmla="*/ 1004713 w 1004848"/>
                  <a:gd name="connsiteY3-392" fmla="*/ 6237632 h 9491467"/>
                  <a:gd name="connsiteX4-393" fmla="*/ 607060 w 1004848"/>
                  <a:gd name="connsiteY4-394" fmla="*/ 9491467 h 9491467"/>
                  <a:gd name="connsiteX5-395" fmla="*/ 17780 w 1004848"/>
                  <a:gd name="connsiteY5-396" fmla="*/ 9003619 h 9491467"/>
                  <a:gd name="connsiteX6-397" fmla="*/ 0 w 1004848"/>
                  <a:gd name="connsiteY6-398" fmla="*/ 5241298 h 9491467"/>
                  <a:gd name="connsiteX7-399" fmla="*/ 1661 w 1004848"/>
                  <a:gd name="connsiteY7-400" fmla="*/ 5127166 h 9491467"/>
                  <a:gd name="connsiteX8-401" fmla="*/ 793725 w 1004848"/>
                  <a:gd name="connsiteY8-402" fmla="*/ 2893872 h 9491467"/>
                  <a:gd name="connsiteX9-403" fmla="*/ 48200 w 1004848"/>
                  <a:gd name="connsiteY9-404" fmla="*/ 1586676 h 9491467"/>
                  <a:gd name="connsiteX10-405" fmla="*/ 46061 w 1004848"/>
                  <a:gd name="connsiteY10-406" fmla="*/ 226400 h 9491467"/>
                  <a:gd name="connsiteX11-407" fmla="*/ 626955 w 1004848"/>
                  <a:gd name="connsiteY11-408" fmla="*/ 0 h 9491467"/>
                  <a:gd name="connsiteX0-409" fmla="*/ 626955 w 1004848"/>
                  <a:gd name="connsiteY0-410" fmla="*/ 0 h 9491467"/>
                  <a:gd name="connsiteX1-411" fmla="*/ 762123 w 1004848"/>
                  <a:gd name="connsiteY1-412" fmla="*/ 2361506 h 9491467"/>
                  <a:gd name="connsiteX2-413" fmla="*/ 561417 w 1004848"/>
                  <a:gd name="connsiteY2-414" fmla="*/ 4964032 h 9491467"/>
                  <a:gd name="connsiteX3-415" fmla="*/ 1004713 w 1004848"/>
                  <a:gd name="connsiteY3-416" fmla="*/ 6237632 h 9491467"/>
                  <a:gd name="connsiteX4-417" fmla="*/ 607060 w 1004848"/>
                  <a:gd name="connsiteY4-418" fmla="*/ 9491467 h 9491467"/>
                  <a:gd name="connsiteX5-419" fmla="*/ 17780 w 1004848"/>
                  <a:gd name="connsiteY5-420" fmla="*/ 9003619 h 9491467"/>
                  <a:gd name="connsiteX6-421" fmla="*/ 0 w 1004848"/>
                  <a:gd name="connsiteY6-422" fmla="*/ 5241298 h 9491467"/>
                  <a:gd name="connsiteX7-423" fmla="*/ 1661 w 1004848"/>
                  <a:gd name="connsiteY7-424" fmla="*/ 5127166 h 9491467"/>
                  <a:gd name="connsiteX8-425" fmla="*/ 712457 w 1004848"/>
                  <a:gd name="connsiteY8-426" fmla="*/ 3019276 h 9491467"/>
                  <a:gd name="connsiteX9-427" fmla="*/ 48200 w 1004848"/>
                  <a:gd name="connsiteY9-428" fmla="*/ 1586676 h 9491467"/>
                  <a:gd name="connsiteX10-429" fmla="*/ 46061 w 1004848"/>
                  <a:gd name="connsiteY10-430" fmla="*/ 226400 h 9491467"/>
                  <a:gd name="connsiteX11-431" fmla="*/ 626955 w 1004848"/>
                  <a:gd name="connsiteY11-432" fmla="*/ 0 h 9491467"/>
                  <a:gd name="connsiteX0-433" fmla="*/ 626955 w 1152493"/>
                  <a:gd name="connsiteY0-434" fmla="*/ 0 h 9491467"/>
                  <a:gd name="connsiteX1-435" fmla="*/ 762123 w 1152493"/>
                  <a:gd name="connsiteY1-436" fmla="*/ 2361506 h 9491467"/>
                  <a:gd name="connsiteX2-437" fmla="*/ 561417 w 1152493"/>
                  <a:gd name="connsiteY2-438" fmla="*/ 4964032 h 9491467"/>
                  <a:gd name="connsiteX3-439" fmla="*/ 1004713 w 1152493"/>
                  <a:gd name="connsiteY3-440" fmla="*/ 6237632 h 9491467"/>
                  <a:gd name="connsiteX4-441" fmla="*/ 607060 w 1152493"/>
                  <a:gd name="connsiteY4-442" fmla="*/ 9491467 h 9491467"/>
                  <a:gd name="connsiteX5-443" fmla="*/ 17780 w 1152493"/>
                  <a:gd name="connsiteY5-444" fmla="*/ 9003619 h 9491467"/>
                  <a:gd name="connsiteX6-445" fmla="*/ 0 w 1152493"/>
                  <a:gd name="connsiteY6-446" fmla="*/ 5241298 h 9491467"/>
                  <a:gd name="connsiteX7-447" fmla="*/ 1661 w 1152493"/>
                  <a:gd name="connsiteY7-448" fmla="*/ 5127166 h 9491467"/>
                  <a:gd name="connsiteX8-449" fmla="*/ 712457 w 1152493"/>
                  <a:gd name="connsiteY8-450" fmla="*/ 3019276 h 9491467"/>
                  <a:gd name="connsiteX9-451" fmla="*/ 48200 w 1152493"/>
                  <a:gd name="connsiteY9-452" fmla="*/ 1586676 h 9491467"/>
                  <a:gd name="connsiteX10-453" fmla="*/ 46061 w 1152493"/>
                  <a:gd name="connsiteY10-454" fmla="*/ 226400 h 9491467"/>
                  <a:gd name="connsiteX11-455" fmla="*/ 626955 w 1152493"/>
                  <a:gd name="connsiteY11-456" fmla="*/ 0 h 9491467"/>
                  <a:gd name="connsiteX0-457" fmla="*/ 626955 w 1168604"/>
                  <a:gd name="connsiteY0-458" fmla="*/ 0 h 9491467"/>
                  <a:gd name="connsiteX1-459" fmla="*/ 762123 w 1168604"/>
                  <a:gd name="connsiteY1-460" fmla="*/ 2361506 h 9491467"/>
                  <a:gd name="connsiteX2-461" fmla="*/ 561417 w 1168604"/>
                  <a:gd name="connsiteY2-462" fmla="*/ 4964032 h 9491467"/>
                  <a:gd name="connsiteX3-463" fmla="*/ 1004713 w 1168604"/>
                  <a:gd name="connsiteY3-464" fmla="*/ 6237632 h 9491467"/>
                  <a:gd name="connsiteX4-465" fmla="*/ 607060 w 1168604"/>
                  <a:gd name="connsiteY4-466" fmla="*/ 9491467 h 9491467"/>
                  <a:gd name="connsiteX5-467" fmla="*/ 17780 w 1168604"/>
                  <a:gd name="connsiteY5-468" fmla="*/ 9003619 h 9491467"/>
                  <a:gd name="connsiteX6-469" fmla="*/ 0 w 1168604"/>
                  <a:gd name="connsiteY6-470" fmla="*/ 5241298 h 9491467"/>
                  <a:gd name="connsiteX7-471" fmla="*/ 1661 w 1168604"/>
                  <a:gd name="connsiteY7-472" fmla="*/ 5127166 h 9491467"/>
                  <a:gd name="connsiteX8-473" fmla="*/ 712457 w 1168604"/>
                  <a:gd name="connsiteY8-474" fmla="*/ 3019276 h 9491467"/>
                  <a:gd name="connsiteX9-475" fmla="*/ 48200 w 1168604"/>
                  <a:gd name="connsiteY9-476" fmla="*/ 1586676 h 9491467"/>
                  <a:gd name="connsiteX10-477" fmla="*/ 46061 w 1168604"/>
                  <a:gd name="connsiteY10-478" fmla="*/ 226400 h 9491467"/>
                  <a:gd name="connsiteX11-479" fmla="*/ 626955 w 1168604"/>
                  <a:gd name="connsiteY11-480" fmla="*/ 0 h 9491467"/>
                  <a:gd name="connsiteX0-481" fmla="*/ 626955 w 1149526"/>
                  <a:gd name="connsiteY0-482" fmla="*/ 0 h 9491467"/>
                  <a:gd name="connsiteX1-483" fmla="*/ 762123 w 1149526"/>
                  <a:gd name="connsiteY1-484" fmla="*/ 2361506 h 9491467"/>
                  <a:gd name="connsiteX2-485" fmla="*/ 561417 w 1149526"/>
                  <a:gd name="connsiteY2-486" fmla="*/ 4964032 h 9491467"/>
                  <a:gd name="connsiteX3-487" fmla="*/ 1149433 w 1149526"/>
                  <a:gd name="connsiteY3-488" fmla="*/ 6571644 h 9491467"/>
                  <a:gd name="connsiteX4-489" fmla="*/ 607060 w 1149526"/>
                  <a:gd name="connsiteY4-490" fmla="*/ 9491467 h 9491467"/>
                  <a:gd name="connsiteX5-491" fmla="*/ 17780 w 1149526"/>
                  <a:gd name="connsiteY5-492" fmla="*/ 9003619 h 9491467"/>
                  <a:gd name="connsiteX6-493" fmla="*/ 0 w 1149526"/>
                  <a:gd name="connsiteY6-494" fmla="*/ 5241298 h 9491467"/>
                  <a:gd name="connsiteX7-495" fmla="*/ 1661 w 1149526"/>
                  <a:gd name="connsiteY7-496" fmla="*/ 5127166 h 9491467"/>
                  <a:gd name="connsiteX8-497" fmla="*/ 712457 w 1149526"/>
                  <a:gd name="connsiteY8-498" fmla="*/ 3019276 h 9491467"/>
                  <a:gd name="connsiteX9-499" fmla="*/ 48200 w 1149526"/>
                  <a:gd name="connsiteY9-500" fmla="*/ 1586676 h 9491467"/>
                  <a:gd name="connsiteX10-501" fmla="*/ 46061 w 1149526"/>
                  <a:gd name="connsiteY10-502" fmla="*/ 226400 h 9491467"/>
                  <a:gd name="connsiteX11-503" fmla="*/ 626955 w 1149526"/>
                  <a:gd name="connsiteY11-504" fmla="*/ 0 h 9491467"/>
                  <a:gd name="connsiteX0-505" fmla="*/ 626955 w 1295939"/>
                  <a:gd name="connsiteY0-506" fmla="*/ 0 h 9491467"/>
                  <a:gd name="connsiteX1-507" fmla="*/ 762123 w 1295939"/>
                  <a:gd name="connsiteY1-508" fmla="*/ 2361506 h 9491467"/>
                  <a:gd name="connsiteX2-509" fmla="*/ 561417 w 1295939"/>
                  <a:gd name="connsiteY2-510" fmla="*/ 4964032 h 9491467"/>
                  <a:gd name="connsiteX3-511" fmla="*/ 1149433 w 1295939"/>
                  <a:gd name="connsiteY3-512" fmla="*/ 6571644 h 9491467"/>
                  <a:gd name="connsiteX4-513" fmla="*/ 607060 w 1295939"/>
                  <a:gd name="connsiteY4-514" fmla="*/ 9491467 h 9491467"/>
                  <a:gd name="connsiteX5-515" fmla="*/ 17780 w 1295939"/>
                  <a:gd name="connsiteY5-516" fmla="*/ 9003619 h 9491467"/>
                  <a:gd name="connsiteX6-517" fmla="*/ 0 w 1295939"/>
                  <a:gd name="connsiteY6-518" fmla="*/ 5241298 h 9491467"/>
                  <a:gd name="connsiteX7-519" fmla="*/ 1661 w 1295939"/>
                  <a:gd name="connsiteY7-520" fmla="*/ 5127166 h 9491467"/>
                  <a:gd name="connsiteX8-521" fmla="*/ 712457 w 1295939"/>
                  <a:gd name="connsiteY8-522" fmla="*/ 3019276 h 9491467"/>
                  <a:gd name="connsiteX9-523" fmla="*/ 48200 w 1295939"/>
                  <a:gd name="connsiteY9-524" fmla="*/ 1586676 h 9491467"/>
                  <a:gd name="connsiteX10-525" fmla="*/ 46061 w 1295939"/>
                  <a:gd name="connsiteY10-526" fmla="*/ 226400 h 9491467"/>
                  <a:gd name="connsiteX11-527" fmla="*/ 626955 w 1295939"/>
                  <a:gd name="connsiteY11-528" fmla="*/ 0 h 9491467"/>
                  <a:gd name="connsiteX0-529" fmla="*/ 626955 w 1227995"/>
                  <a:gd name="connsiteY0-530" fmla="*/ 0 h 9491467"/>
                  <a:gd name="connsiteX1-531" fmla="*/ 762123 w 1227995"/>
                  <a:gd name="connsiteY1-532" fmla="*/ 2361506 h 9491467"/>
                  <a:gd name="connsiteX2-533" fmla="*/ 561417 w 1227995"/>
                  <a:gd name="connsiteY2-534" fmla="*/ 4964032 h 9491467"/>
                  <a:gd name="connsiteX3-535" fmla="*/ 1074667 w 1227995"/>
                  <a:gd name="connsiteY3-536" fmla="*/ 6956605 h 9491467"/>
                  <a:gd name="connsiteX4-537" fmla="*/ 607060 w 1227995"/>
                  <a:gd name="connsiteY4-538" fmla="*/ 9491467 h 9491467"/>
                  <a:gd name="connsiteX5-539" fmla="*/ 17780 w 1227995"/>
                  <a:gd name="connsiteY5-540" fmla="*/ 9003619 h 9491467"/>
                  <a:gd name="connsiteX6-541" fmla="*/ 0 w 1227995"/>
                  <a:gd name="connsiteY6-542" fmla="*/ 5241298 h 9491467"/>
                  <a:gd name="connsiteX7-543" fmla="*/ 1661 w 1227995"/>
                  <a:gd name="connsiteY7-544" fmla="*/ 5127166 h 9491467"/>
                  <a:gd name="connsiteX8-545" fmla="*/ 712457 w 1227995"/>
                  <a:gd name="connsiteY8-546" fmla="*/ 3019276 h 9491467"/>
                  <a:gd name="connsiteX9-547" fmla="*/ 48200 w 1227995"/>
                  <a:gd name="connsiteY9-548" fmla="*/ 1586676 h 9491467"/>
                  <a:gd name="connsiteX10-549" fmla="*/ 46061 w 1227995"/>
                  <a:gd name="connsiteY10-550" fmla="*/ 226400 h 9491467"/>
                  <a:gd name="connsiteX11-551" fmla="*/ 626955 w 1227995"/>
                  <a:gd name="connsiteY11-552" fmla="*/ 0 h 9491467"/>
                  <a:gd name="connsiteX0-553" fmla="*/ 626955 w 1150431"/>
                  <a:gd name="connsiteY0-554" fmla="*/ 0 h 9491467"/>
                  <a:gd name="connsiteX1-555" fmla="*/ 762123 w 1150431"/>
                  <a:gd name="connsiteY1-556" fmla="*/ 2361506 h 9491467"/>
                  <a:gd name="connsiteX2-557" fmla="*/ 561417 w 1150431"/>
                  <a:gd name="connsiteY2-558" fmla="*/ 4964032 h 9491467"/>
                  <a:gd name="connsiteX3-559" fmla="*/ 1074667 w 1150431"/>
                  <a:gd name="connsiteY3-560" fmla="*/ 6956605 h 9491467"/>
                  <a:gd name="connsiteX4-561" fmla="*/ 607060 w 1150431"/>
                  <a:gd name="connsiteY4-562" fmla="*/ 9491467 h 9491467"/>
                  <a:gd name="connsiteX5-563" fmla="*/ 17780 w 1150431"/>
                  <a:gd name="connsiteY5-564" fmla="*/ 9003619 h 9491467"/>
                  <a:gd name="connsiteX6-565" fmla="*/ 0 w 1150431"/>
                  <a:gd name="connsiteY6-566" fmla="*/ 5241298 h 9491467"/>
                  <a:gd name="connsiteX7-567" fmla="*/ 1661 w 1150431"/>
                  <a:gd name="connsiteY7-568" fmla="*/ 5127166 h 9491467"/>
                  <a:gd name="connsiteX8-569" fmla="*/ 712457 w 1150431"/>
                  <a:gd name="connsiteY8-570" fmla="*/ 3019276 h 9491467"/>
                  <a:gd name="connsiteX9-571" fmla="*/ 48200 w 1150431"/>
                  <a:gd name="connsiteY9-572" fmla="*/ 1586676 h 9491467"/>
                  <a:gd name="connsiteX10-573" fmla="*/ 46061 w 1150431"/>
                  <a:gd name="connsiteY10-574" fmla="*/ 226400 h 9491467"/>
                  <a:gd name="connsiteX11-575" fmla="*/ 626955 w 1150431"/>
                  <a:gd name="connsiteY11-576" fmla="*/ 0 h 9491467"/>
                  <a:gd name="connsiteX0-577" fmla="*/ 626955 w 1237701"/>
                  <a:gd name="connsiteY0-578" fmla="*/ 0 h 9491467"/>
                  <a:gd name="connsiteX1-579" fmla="*/ 762123 w 1237701"/>
                  <a:gd name="connsiteY1-580" fmla="*/ 2361506 h 9491467"/>
                  <a:gd name="connsiteX2-581" fmla="*/ 561417 w 1237701"/>
                  <a:gd name="connsiteY2-582" fmla="*/ 4964032 h 9491467"/>
                  <a:gd name="connsiteX3-583" fmla="*/ 1214321 w 1237701"/>
                  <a:gd name="connsiteY3-584" fmla="*/ 6570018 h 9491467"/>
                  <a:gd name="connsiteX4-585" fmla="*/ 607060 w 1237701"/>
                  <a:gd name="connsiteY4-586" fmla="*/ 9491467 h 9491467"/>
                  <a:gd name="connsiteX5-587" fmla="*/ 17780 w 1237701"/>
                  <a:gd name="connsiteY5-588" fmla="*/ 9003619 h 9491467"/>
                  <a:gd name="connsiteX6-589" fmla="*/ 0 w 1237701"/>
                  <a:gd name="connsiteY6-590" fmla="*/ 5241298 h 9491467"/>
                  <a:gd name="connsiteX7-591" fmla="*/ 1661 w 1237701"/>
                  <a:gd name="connsiteY7-592" fmla="*/ 5127166 h 9491467"/>
                  <a:gd name="connsiteX8-593" fmla="*/ 712457 w 1237701"/>
                  <a:gd name="connsiteY8-594" fmla="*/ 3019276 h 9491467"/>
                  <a:gd name="connsiteX9-595" fmla="*/ 48200 w 1237701"/>
                  <a:gd name="connsiteY9-596" fmla="*/ 1586676 h 9491467"/>
                  <a:gd name="connsiteX10-597" fmla="*/ 46061 w 1237701"/>
                  <a:gd name="connsiteY10-598" fmla="*/ 226400 h 9491467"/>
                  <a:gd name="connsiteX11-599" fmla="*/ 626955 w 1237701"/>
                  <a:gd name="connsiteY11-600" fmla="*/ 0 h 9491467"/>
                  <a:gd name="connsiteX0-601" fmla="*/ 626955 w 1362044"/>
                  <a:gd name="connsiteY0-602" fmla="*/ 0 h 9491467"/>
                  <a:gd name="connsiteX1-603" fmla="*/ 762123 w 1362044"/>
                  <a:gd name="connsiteY1-604" fmla="*/ 2361506 h 9491467"/>
                  <a:gd name="connsiteX2-605" fmla="*/ 561417 w 1362044"/>
                  <a:gd name="connsiteY2-606" fmla="*/ 4964032 h 9491467"/>
                  <a:gd name="connsiteX3-607" fmla="*/ 1214321 w 1362044"/>
                  <a:gd name="connsiteY3-608" fmla="*/ 6570018 h 9491467"/>
                  <a:gd name="connsiteX4-609" fmla="*/ 607060 w 1362044"/>
                  <a:gd name="connsiteY4-610" fmla="*/ 9491467 h 9491467"/>
                  <a:gd name="connsiteX5-611" fmla="*/ 17780 w 1362044"/>
                  <a:gd name="connsiteY5-612" fmla="*/ 9003619 h 9491467"/>
                  <a:gd name="connsiteX6-613" fmla="*/ 0 w 1362044"/>
                  <a:gd name="connsiteY6-614" fmla="*/ 5241298 h 9491467"/>
                  <a:gd name="connsiteX7-615" fmla="*/ 1661 w 1362044"/>
                  <a:gd name="connsiteY7-616" fmla="*/ 5127166 h 9491467"/>
                  <a:gd name="connsiteX8-617" fmla="*/ 712457 w 1362044"/>
                  <a:gd name="connsiteY8-618" fmla="*/ 3019276 h 9491467"/>
                  <a:gd name="connsiteX9-619" fmla="*/ 48200 w 1362044"/>
                  <a:gd name="connsiteY9-620" fmla="*/ 1586676 h 9491467"/>
                  <a:gd name="connsiteX10-621" fmla="*/ 46061 w 1362044"/>
                  <a:gd name="connsiteY10-622" fmla="*/ 226400 h 9491467"/>
                  <a:gd name="connsiteX11-623" fmla="*/ 626955 w 1362044"/>
                  <a:gd name="connsiteY11-624" fmla="*/ 0 h 9491467"/>
                  <a:gd name="connsiteX0-625" fmla="*/ 626955 w 1153127"/>
                  <a:gd name="connsiteY0-626" fmla="*/ 0 h 9491467"/>
                  <a:gd name="connsiteX1-627" fmla="*/ 762123 w 1153127"/>
                  <a:gd name="connsiteY1-628" fmla="*/ 2361506 h 9491467"/>
                  <a:gd name="connsiteX2-629" fmla="*/ 561417 w 1153127"/>
                  <a:gd name="connsiteY2-630" fmla="*/ 4964032 h 9491467"/>
                  <a:gd name="connsiteX3-631" fmla="*/ 983332 w 1153127"/>
                  <a:gd name="connsiteY3-632" fmla="*/ 6939413 h 9491467"/>
                  <a:gd name="connsiteX4-633" fmla="*/ 607060 w 1153127"/>
                  <a:gd name="connsiteY4-634" fmla="*/ 9491467 h 9491467"/>
                  <a:gd name="connsiteX5-635" fmla="*/ 17780 w 1153127"/>
                  <a:gd name="connsiteY5-636" fmla="*/ 9003619 h 9491467"/>
                  <a:gd name="connsiteX6-637" fmla="*/ 0 w 1153127"/>
                  <a:gd name="connsiteY6-638" fmla="*/ 5241298 h 9491467"/>
                  <a:gd name="connsiteX7-639" fmla="*/ 1661 w 1153127"/>
                  <a:gd name="connsiteY7-640" fmla="*/ 5127166 h 9491467"/>
                  <a:gd name="connsiteX8-641" fmla="*/ 712457 w 1153127"/>
                  <a:gd name="connsiteY8-642" fmla="*/ 3019276 h 9491467"/>
                  <a:gd name="connsiteX9-643" fmla="*/ 48200 w 1153127"/>
                  <a:gd name="connsiteY9-644" fmla="*/ 1586676 h 9491467"/>
                  <a:gd name="connsiteX10-645" fmla="*/ 46061 w 1153127"/>
                  <a:gd name="connsiteY10-646" fmla="*/ 226400 h 9491467"/>
                  <a:gd name="connsiteX11-647" fmla="*/ 626955 w 1153127"/>
                  <a:gd name="connsiteY11-648" fmla="*/ 0 h 9491467"/>
                  <a:gd name="connsiteX0-649" fmla="*/ 625296 w 1151468"/>
                  <a:gd name="connsiteY0-650" fmla="*/ 0 h 9491467"/>
                  <a:gd name="connsiteX1-651" fmla="*/ 760464 w 1151468"/>
                  <a:gd name="connsiteY1-652" fmla="*/ 2361506 h 9491467"/>
                  <a:gd name="connsiteX2-653" fmla="*/ 559758 w 1151468"/>
                  <a:gd name="connsiteY2-654" fmla="*/ 4964032 h 9491467"/>
                  <a:gd name="connsiteX3-655" fmla="*/ 981673 w 1151468"/>
                  <a:gd name="connsiteY3-656" fmla="*/ 6939413 h 9491467"/>
                  <a:gd name="connsiteX4-657" fmla="*/ 605401 w 1151468"/>
                  <a:gd name="connsiteY4-658" fmla="*/ 9491467 h 9491467"/>
                  <a:gd name="connsiteX5-659" fmla="*/ 16121 w 1151468"/>
                  <a:gd name="connsiteY5-660" fmla="*/ 9003619 h 9491467"/>
                  <a:gd name="connsiteX6-661" fmla="*/ 210578 w 1151468"/>
                  <a:gd name="connsiteY6-662" fmla="*/ 6196949 h 9491467"/>
                  <a:gd name="connsiteX7-663" fmla="*/ 2 w 1151468"/>
                  <a:gd name="connsiteY7-664" fmla="*/ 5127166 h 9491467"/>
                  <a:gd name="connsiteX8-665" fmla="*/ 710798 w 1151468"/>
                  <a:gd name="connsiteY8-666" fmla="*/ 3019276 h 9491467"/>
                  <a:gd name="connsiteX9-667" fmla="*/ 46541 w 1151468"/>
                  <a:gd name="connsiteY9-668" fmla="*/ 1586676 h 9491467"/>
                  <a:gd name="connsiteX10-669" fmla="*/ 44402 w 1151468"/>
                  <a:gd name="connsiteY10-670" fmla="*/ 226400 h 9491467"/>
                  <a:gd name="connsiteX11-671" fmla="*/ 625296 w 1151468"/>
                  <a:gd name="connsiteY11-672" fmla="*/ 0 h 9491467"/>
                  <a:gd name="connsiteX0-673" fmla="*/ 625296 w 1151468"/>
                  <a:gd name="connsiteY0-674" fmla="*/ 0 h 9491467"/>
                  <a:gd name="connsiteX1-675" fmla="*/ 760464 w 1151468"/>
                  <a:gd name="connsiteY1-676" fmla="*/ 2361506 h 9491467"/>
                  <a:gd name="connsiteX2-677" fmla="*/ 559758 w 1151468"/>
                  <a:gd name="connsiteY2-678" fmla="*/ 4964032 h 9491467"/>
                  <a:gd name="connsiteX3-679" fmla="*/ 981673 w 1151468"/>
                  <a:gd name="connsiteY3-680" fmla="*/ 6939413 h 9491467"/>
                  <a:gd name="connsiteX4-681" fmla="*/ 605401 w 1151468"/>
                  <a:gd name="connsiteY4-682" fmla="*/ 9491467 h 9491467"/>
                  <a:gd name="connsiteX5-683" fmla="*/ 16121 w 1151468"/>
                  <a:gd name="connsiteY5-684" fmla="*/ 9003619 h 9491467"/>
                  <a:gd name="connsiteX6-685" fmla="*/ 210578 w 1151468"/>
                  <a:gd name="connsiteY6-686" fmla="*/ 6196949 h 9491467"/>
                  <a:gd name="connsiteX7-687" fmla="*/ 2 w 1151468"/>
                  <a:gd name="connsiteY7-688" fmla="*/ 5127166 h 9491467"/>
                  <a:gd name="connsiteX8-689" fmla="*/ 710798 w 1151468"/>
                  <a:gd name="connsiteY8-690" fmla="*/ 3019276 h 9491467"/>
                  <a:gd name="connsiteX9-691" fmla="*/ 46541 w 1151468"/>
                  <a:gd name="connsiteY9-692" fmla="*/ 1586676 h 9491467"/>
                  <a:gd name="connsiteX10-693" fmla="*/ 44402 w 1151468"/>
                  <a:gd name="connsiteY10-694" fmla="*/ 226400 h 9491467"/>
                  <a:gd name="connsiteX11-695" fmla="*/ 625296 w 1151468"/>
                  <a:gd name="connsiteY11-696" fmla="*/ 0 h 9491467"/>
                  <a:gd name="connsiteX0-697" fmla="*/ 625296 w 1151468"/>
                  <a:gd name="connsiteY0-698" fmla="*/ 0 h 9491467"/>
                  <a:gd name="connsiteX1-699" fmla="*/ 760464 w 1151468"/>
                  <a:gd name="connsiteY1-700" fmla="*/ 2361506 h 9491467"/>
                  <a:gd name="connsiteX2-701" fmla="*/ 559758 w 1151468"/>
                  <a:gd name="connsiteY2-702" fmla="*/ 4964032 h 9491467"/>
                  <a:gd name="connsiteX3-703" fmla="*/ 981673 w 1151468"/>
                  <a:gd name="connsiteY3-704" fmla="*/ 6939413 h 9491467"/>
                  <a:gd name="connsiteX4-705" fmla="*/ 605401 w 1151468"/>
                  <a:gd name="connsiteY4-706" fmla="*/ 9491467 h 9491467"/>
                  <a:gd name="connsiteX5-707" fmla="*/ 16121 w 1151468"/>
                  <a:gd name="connsiteY5-708" fmla="*/ 9003619 h 9491467"/>
                  <a:gd name="connsiteX6-709" fmla="*/ 158068 w 1151468"/>
                  <a:gd name="connsiteY6-710" fmla="*/ 7211175 h 9491467"/>
                  <a:gd name="connsiteX7-711" fmla="*/ 2 w 1151468"/>
                  <a:gd name="connsiteY7-712" fmla="*/ 5127166 h 9491467"/>
                  <a:gd name="connsiteX8-713" fmla="*/ 710798 w 1151468"/>
                  <a:gd name="connsiteY8-714" fmla="*/ 3019276 h 9491467"/>
                  <a:gd name="connsiteX9-715" fmla="*/ 46541 w 1151468"/>
                  <a:gd name="connsiteY9-716" fmla="*/ 1586676 h 9491467"/>
                  <a:gd name="connsiteX10-717" fmla="*/ 44402 w 1151468"/>
                  <a:gd name="connsiteY10-718" fmla="*/ 226400 h 9491467"/>
                  <a:gd name="connsiteX11-719" fmla="*/ 625296 w 1151468"/>
                  <a:gd name="connsiteY11-720" fmla="*/ 0 h 9491467"/>
                  <a:gd name="connsiteX0-721" fmla="*/ 625295 w 1151467"/>
                  <a:gd name="connsiteY0-722" fmla="*/ 0 h 9491467"/>
                  <a:gd name="connsiteX1-723" fmla="*/ 760463 w 1151467"/>
                  <a:gd name="connsiteY1-724" fmla="*/ 2361506 h 9491467"/>
                  <a:gd name="connsiteX2-725" fmla="*/ 559757 w 1151467"/>
                  <a:gd name="connsiteY2-726" fmla="*/ 4964032 h 9491467"/>
                  <a:gd name="connsiteX3-727" fmla="*/ 981672 w 1151467"/>
                  <a:gd name="connsiteY3-728" fmla="*/ 6939413 h 9491467"/>
                  <a:gd name="connsiteX4-729" fmla="*/ 605400 w 1151467"/>
                  <a:gd name="connsiteY4-730" fmla="*/ 9491467 h 9491467"/>
                  <a:gd name="connsiteX5-731" fmla="*/ 16120 w 1151467"/>
                  <a:gd name="connsiteY5-732" fmla="*/ 9003619 h 9491467"/>
                  <a:gd name="connsiteX6-733" fmla="*/ 274344 w 1151467"/>
                  <a:gd name="connsiteY6-734" fmla="*/ 6409620 h 9491467"/>
                  <a:gd name="connsiteX7-735" fmla="*/ 1 w 1151467"/>
                  <a:gd name="connsiteY7-736" fmla="*/ 5127166 h 9491467"/>
                  <a:gd name="connsiteX8-737" fmla="*/ 710797 w 1151467"/>
                  <a:gd name="connsiteY8-738" fmla="*/ 3019276 h 9491467"/>
                  <a:gd name="connsiteX9-739" fmla="*/ 46540 w 1151467"/>
                  <a:gd name="connsiteY9-740" fmla="*/ 1586676 h 9491467"/>
                  <a:gd name="connsiteX10-741" fmla="*/ 44401 w 1151467"/>
                  <a:gd name="connsiteY10-742" fmla="*/ 226400 h 9491467"/>
                  <a:gd name="connsiteX11-743" fmla="*/ 625295 w 1151467"/>
                  <a:gd name="connsiteY11-744" fmla="*/ 0 h 9491467"/>
                  <a:gd name="connsiteX0-745" fmla="*/ 625295 w 1151467"/>
                  <a:gd name="connsiteY0-746" fmla="*/ 0 h 9491467"/>
                  <a:gd name="connsiteX1-747" fmla="*/ 760463 w 1151467"/>
                  <a:gd name="connsiteY1-748" fmla="*/ 2361506 h 9491467"/>
                  <a:gd name="connsiteX2-749" fmla="*/ 559757 w 1151467"/>
                  <a:gd name="connsiteY2-750" fmla="*/ 4964032 h 9491467"/>
                  <a:gd name="connsiteX3-751" fmla="*/ 981672 w 1151467"/>
                  <a:gd name="connsiteY3-752" fmla="*/ 6939413 h 9491467"/>
                  <a:gd name="connsiteX4-753" fmla="*/ 605400 w 1151467"/>
                  <a:gd name="connsiteY4-754" fmla="*/ 9491467 h 9491467"/>
                  <a:gd name="connsiteX5-755" fmla="*/ 16120 w 1151467"/>
                  <a:gd name="connsiteY5-756" fmla="*/ 9003619 h 9491467"/>
                  <a:gd name="connsiteX6-757" fmla="*/ 270468 w 1151467"/>
                  <a:gd name="connsiteY6-758" fmla="*/ 6773327 h 9491467"/>
                  <a:gd name="connsiteX7-759" fmla="*/ 1 w 1151467"/>
                  <a:gd name="connsiteY7-760" fmla="*/ 5127166 h 9491467"/>
                  <a:gd name="connsiteX8-761" fmla="*/ 710797 w 1151467"/>
                  <a:gd name="connsiteY8-762" fmla="*/ 3019276 h 9491467"/>
                  <a:gd name="connsiteX9-763" fmla="*/ 46540 w 1151467"/>
                  <a:gd name="connsiteY9-764" fmla="*/ 1586676 h 9491467"/>
                  <a:gd name="connsiteX10-765" fmla="*/ 44401 w 1151467"/>
                  <a:gd name="connsiteY10-766" fmla="*/ 226400 h 9491467"/>
                  <a:gd name="connsiteX11-767" fmla="*/ 625295 w 1151467"/>
                  <a:gd name="connsiteY11-768" fmla="*/ 0 h 9491467"/>
                  <a:gd name="connsiteX0-769" fmla="*/ 625295 w 1151467"/>
                  <a:gd name="connsiteY0-770" fmla="*/ 0 h 9491467"/>
                  <a:gd name="connsiteX1-771" fmla="*/ 760463 w 1151467"/>
                  <a:gd name="connsiteY1-772" fmla="*/ 2361506 h 9491467"/>
                  <a:gd name="connsiteX2-773" fmla="*/ 559757 w 1151467"/>
                  <a:gd name="connsiteY2-774" fmla="*/ 4964032 h 9491467"/>
                  <a:gd name="connsiteX3-775" fmla="*/ 981672 w 1151467"/>
                  <a:gd name="connsiteY3-776" fmla="*/ 6939413 h 9491467"/>
                  <a:gd name="connsiteX4-777" fmla="*/ 605400 w 1151467"/>
                  <a:gd name="connsiteY4-778" fmla="*/ 9491467 h 9491467"/>
                  <a:gd name="connsiteX5-779" fmla="*/ 16120 w 1151467"/>
                  <a:gd name="connsiteY5-780" fmla="*/ 9003619 h 9491467"/>
                  <a:gd name="connsiteX6-781" fmla="*/ 163693 w 1151467"/>
                  <a:gd name="connsiteY6-782" fmla="*/ 6139685 h 9491467"/>
                  <a:gd name="connsiteX7-783" fmla="*/ 1 w 1151467"/>
                  <a:gd name="connsiteY7-784" fmla="*/ 5127166 h 9491467"/>
                  <a:gd name="connsiteX8-785" fmla="*/ 710797 w 1151467"/>
                  <a:gd name="connsiteY8-786" fmla="*/ 3019276 h 9491467"/>
                  <a:gd name="connsiteX9-787" fmla="*/ 46540 w 1151467"/>
                  <a:gd name="connsiteY9-788" fmla="*/ 1586676 h 9491467"/>
                  <a:gd name="connsiteX10-789" fmla="*/ 44401 w 1151467"/>
                  <a:gd name="connsiteY10-790" fmla="*/ 226400 h 9491467"/>
                  <a:gd name="connsiteX11-791" fmla="*/ 625295 w 1151467"/>
                  <a:gd name="connsiteY11-792" fmla="*/ 0 h 9491467"/>
                  <a:gd name="connsiteX0-793" fmla="*/ 699438 w 1225610"/>
                  <a:gd name="connsiteY0-794" fmla="*/ 0 h 9491467"/>
                  <a:gd name="connsiteX1-795" fmla="*/ 834606 w 1225610"/>
                  <a:gd name="connsiteY1-796" fmla="*/ 2361506 h 9491467"/>
                  <a:gd name="connsiteX2-797" fmla="*/ 633900 w 1225610"/>
                  <a:gd name="connsiteY2-798" fmla="*/ 4964032 h 9491467"/>
                  <a:gd name="connsiteX3-799" fmla="*/ 1055815 w 1225610"/>
                  <a:gd name="connsiteY3-800" fmla="*/ 6939413 h 9491467"/>
                  <a:gd name="connsiteX4-801" fmla="*/ 679543 w 1225610"/>
                  <a:gd name="connsiteY4-802" fmla="*/ 9491467 h 9491467"/>
                  <a:gd name="connsiteX5-803" fmla="*/ 90263 w 1225610"/>
                  <a:gd name="connsiteY5-804" fmla="*/ 9003619 h 9491467"/>
                  <a:gd name="connsiteX6-805" fmla="*/ 74144 w 1225610"/>
                  <a:gd name="connsiteY6-806" fmla="*/ 5127166 h 9491467"/>
                  <a:gd name="connsiteX7-807" fmla="*/ 784940 w 1225610"/>
                  <a:gd name="connsiteY7-808" fmla="*/ 3019276 h 9491467"/>
                  <a:gd name="connsiteX8-809" fmla="*/ 120683 w 1225610"/>
                  <a:gd name="connsiteY8-810" fmla="*/ 1586676 h 9491467"/>
                  <a:gd name="connsiteX9-811" fmla="*/ 118544 w 1225610"/>
                  <a:gd name="connsiteY9-812" fmla="*/ 226400 h 9491467"/>
                  <a:gd name="connsiteX10-813" fmla="*/ 699438 w 1225610"/>
                  <a:gd name="connsiteY10-814" fmla="*/ 0 h 9491467"/>
                  <a:gd name="connsiteX0-815" fmla="*/ 625294 w 1151466"/>
                  <a:gd name="connsiteY0-816" fmla="*/ 0 h 9491467"/>
                  <a:gd name="connsiteX1-817" fmla="*/ 760462 w 1151466"/>
                  <a:gd name="connsiteY1-818" fmla="*/ 2361506 h 9491467"/>
                  <a:gd name="connsiteX2-819" fmla="*/ 559756 w 1151466"/>
                  <a:gd name="connsiteY2-820" fmla="*/ 4964032 h 9491467"/>
                  <a:gd name="connsiteX3-821" fmla="*/ 981671 w 1151466"/>
                  <a:gd name="connsiteY3-822" fmla="*/ 6939413 h 9491467"/>
                  <a:gd name="connsiteX4-823" fmla="*/ 605399 w 1151466"/>
                  <a:gd name="connsiteY4-824" fmla="*/ 9491467 h 9491467"/>
                  <a:gd name="connsiteX5-825" fmla="*/ 16119 w 1151466"/>
                  <a:gd name="connsiteY5-826" fmla="*/ 9003619 h 9491467"/>
                  <a:gd name="connsiteX6-827" fmla="*/ 0 w 1151466"/>
                  <a:gd name="connsiteY6-828" fmla="*/ 5127166 h 9491467"/>
                  <a:gd name="connsiteX7-829" fmla="*/ 710796 w 1151466"/>
                  <a:gd name="connsiteY7-830" fmla="*/ 3019276 h 9491467"/>
                  <a:gd name="connsiteX8-831" fmla="*/ 46539 w 1151466"/>
                  <a:gd name="connsiteY8-832" fmla="*/ 1586676 h 9491467"/>
                  <a:gd name="connsiteX9-833" fmla="*/ 44400 w 1151466"/>
                  <a:gd name="connsiteY9-834" fmla="*/ 226400 h 9491467"/>
                  <a:gd name="connsiteX10-835" fmla="*/ 625294 w 1151466"/>
                  <a:gd name="connsiteY10-836" fmla="*/ 0 h 9491467"/>
                  <a:gd name="connsiteX0-837" fmla="*/ 625294 w 1151466"/>
                  <a:gd name="connsiteY0-838" fmla="*/ 0 h 9491467"/>
                  <a:gd name="connsiteX1-839" fmla="*/ 760462 w 1151466"/>
                  <a:gd name="connsiteY1-840" fmla="*/ 2361506 h 9491467"/>
                  <a:gd name="connsiteX2-841" fmla="*/ 559756 w 1151466"/>
                  <a:gd name="connsiteY2-842" fmla="*/ 4964032 h 9491467"/>
                  <a:gd name="connsiteX3-843" fmla="*/ 981671 w 1151466"/>
                  <a:gd name="connsiteY3-844" fmla="*/ 6939413 h 9491467"/>
                  <a:gd name="connsiteX4-845" fmla="*/ 605399 w 1151466"/>
                  <a:gd name="connsiteY4-846" fmla="*/ 9491467 h 9491467"/>
                  <a:gd name="connsiteX5-847" fmla="*/ 16119 w 1151466"/>
                  <a:gd name="connsiteY5-848" fmla="*/ 9003619 h 9491467"/>
                  <a:gd name="connsiteX6-849" fmla="*/ 0 w 1151466"/>
                  <a:gd name="connsiteY6-850" fmla="*/ 5127166 h 9491467"/>
                  <a:gd name="connsiteX7-851" fmla="*/ 710796 w 1151466"/>
                  <a:gd name="connsiteY7-852" fmla="*/ 3019276 h 9491467"/>
                  <a:gd name="connsiteX8-853" fmla="*/ 46539 w 1151466"/>
                  <a:gd name="connsiteY8-854" fmla="*/ 1586676 h 9491467"/>
                  <a:gd name="connsiteX9-855" fmla="*/ 44400 w 1151466"/>
                  <a:gd name="connsiteY9-856" fmla="*/ 226400 h 9491467"/>
                  <a:gd name="connsiteX10-857" fmla="*/ 625294 w 1151466"/>
                  <a:gd name="connsiteY10-858" fmla="*/ 0 h 9491467"/>
                  <a:gd name="connsiteX0-859" fmla="*/ 647159 w 1173331"/>
                  <a:gd name="connsiteY0-860" fmla="*/ 0 h 9491467"/>
                  <a:gd name="connsiteX1-861" fmla="*/ 782327 w 1173331"/>
                  <a:gd name="connsiteY1-862" fmla="*/ 2361506 h 9491467"/>
                  <a:gd name="connsiteX2-863" fmla="*/ 581621 w 1173331"/>
                  <a:gd name="connsiteY2-864" fmla="*/ 4964032 h 9491467"/>
                  <a:gd name="connsiteX3-865" fmla="*/ 1003536 w 1173331"/>
                  <a:gd name="connsiteY3-866" fmla="*/ 6939413 h 9491467"/>
                  <a:gd name="connsiteX4-867" fmla="*/ 627264 w 1173331"/>
                  <a:gd name="connsiteY4-868" fmla="*/ 9491467 h 9491467"/>
                  <a:gd name="connsiteX5-869" fmla="*/ 37984 w 1173331"/>
                  <a:gd name="connsiteY5-870" fmla="*/ 9003619 h 9491467"/>
                  <a:gd name="connsiteX6-871" fmla="*/ 169343 w 1173331"/>
                  <a:gd name="connsiteY6-872" fmla="*/ 7129778 h 9491467"/>
                  <a:gd name="connsiteX7-873" fmla="*/ 21865 w 1173331"/>
                  <a:gd name="connsiteY7-874" fmla="*/ 5127166 h 9491467"/>
                  <a:gd name="connsiteX8-875" fmla="*/ 732661 w 1173331"/>
                  <a:gd name="connsiteY8-876" fmla="*/ 3019276 h 9491467"/>
                  <a:gd name="connsiteX9-877" fmla="*/ 68404 w 1173331"/>
                  <a:gd name="connsiteY9-878" fmla="*/ 1586676 h 9491467"/>
                  <a:gd name="connsiteX10-879" fmla="*/ 66265 w 1173331"/>
                  <a:gd name="connsiteY10-880" fmla="*/ 226400 h 9491467"/>
                  <a:gd name="connsiteX11-881" fmla="*/ 647159 w 1173331"/>
                  <a:gd name="connsiteY11-882" fmla="*/ 0 h 9491467"/>
                  <a:gd name="connsiteX0-883" fmla="*/ 661579 w 1187751"/>
                  <a:gd name="connsiteY0-884" fmla="*/ 0 h 9491467"/>
                  <a:gd name="connsiteX1-885" fmla="*/ 796747 w 1187751"/>
                  <a:gd name="connsiteY1-886" fmla="*/ 2361506 h 9491467"/>
                  <a:gd name="connsiteX2-887" fmla="*/ 596041 w 1187751"/>
                  <a:gd name="connsiteY2-888" fmla="*/ 4964032 h 9491467"/>
                  <a:gd name="connsiteX3-889" fmla="*/ 1017956 w 1187751"/>
                  <a:gd name="connsiteY3-890" fmla="*/ 6939413 h 9491467"/>
                  <a:gd name="connsiteX4-891" fmla="*/ 641684 w 1187751"/>
                  <a:gd name="connsiteY4-892" fmla="*/ 9491467 h 9491467"/>
                  <a:gd name="connsiteX5-893" fmla="*/ 52404 w 1187751"/>
                  <a:gd name="connsiteY5-894" fmla="*/ 9003619 h 9491467"/>
                  <a:gd name="connsiteX6-895" fmla="*/ 62734 w 1187751"/>
                  <a:gd name="connsiteY6-896" fmla="*/ 6963991 h 9491467"/>
                  <a:gd name="connsiteX7-897" fmla="*/ 36285 w 1187751"/>
                  <a:gd name="connsiteY7-898" fmla="*/ 5127166 h 9491467"/>
                  <a:gd name="connsiteX8-899" fmla="*/ 747081 w 1187751"/>
                  <a:gd name="connsiteY8-900" fmla="*/ 3019276 h 9491467"/>
                  <a:gd name="connsiteX9-901" fmla="*/ 82824 w 1187751"/>
                  <a:gd name="connsiteY9-902" fmla="*/ 1586676 h 9491467"/>
                  <a:gd name="connsiteX10-903" fmla="*/ 80685 w 1187751"/>
                  <a:gd name="connsiteY10-904" fmla="*/ 226400 h 9491467"/>
                  <a:gd name="connsiteX11-905" fmla="*/ 661579 w 1187751"/>
                  <a:gd name="connsiteY11-906" fmla="*/ 0 h 9491467"/>
                  <a:gd name="connsiteX0-907" fmla="*/ 661579 w 1187751"/>
                  <a:gd name="connsiteY0-908" fmla="*/ 0 h 9491467"/>
                  <a:gd name="connsiteX1-909" fmla="*/ 796747 w 1187751"/>
                  <a:gd name="connsiteY1-910" fmla="*/ 2361506 h 9491467"/>
                  <a:gd name="connsiteX2-911" fmla="*/ 596041 w 1187751"/>
                  <a:gd name="connsiteY2-912" fmla="*/ 4964032 h 9491467"/>
                  <a:gd name="connsiteX3-913" fmla="*/ 1017956 w 1187751"/>
                  <a:gd name="connsiteY3-914" fmla="*/ 6939413 h 9491467"/>
                  <a:gd name="connsiteX4-915" fmla="*/ 641684 w 1187751"/>
                  <a:gd name="connsiteY4-916" fmla="*/ 9491467 h 9491467"/>
                  <a:gd name="connsiteX5-917" fmla="*/ 52404 w 1187751"/>
                  <a:gd name="connsiteY5-918" fmla="*/ 9003619 h 9491467"/>
                  <a:gd name="connsiteX6-919" fmla="*/ 62734 w 1187751"/>
                  <a:gd name="connsiteY6-920" fmla="*/ 6963991 h 9491467"/>
                  <a:gd name="connsiteX7-921" fmla="*/ 36285 w 1187751"/>
                  <a:gd name="connsiteY7-922" fmla="*/ 5127166 h 9491467"/>
                  <a:gd name="connsiteX8-923" fmla="*/ 566041 w 1187751"/>
                  <a:gd name="connsiteY8-924" fmla="*/ 3049782 h 9491467"/>
                  <a:gd name="connsiteX9-925" fmla="*/ 82824 w 1187751"/>
                  <a:gd name="connsiteY9-926" fmla="*/ 1586676 h 9491467"/>
                  <a:gd name="connsiteX10-927" fmla="*/ 80685 w 1187751"/>
                  <a:gd name="connsiteY10-928" fmla="*/ 226400 h 9491467"/>
                  <a:gd name="connsiteX11-929" fmla="*/ 661579 w 1187751"/>
                  <a:gd name="connsiteY11-930" fmla="*/ 0 h 9491467"/>
                  <a:gd name="connsiteX0-931" fmla="*/ 654535 w 1180707"/>
                  <a:gd name="connsiteY0-932" fmla="*/ 0 h 9491467"/>
                  <a:gd name="connsiteX1-933" fmla="*/ 789703 w 1180707"/>
                  <a:gd name="connsiteY1-934" fmla="*/ 2361506 h 9491467"/>
                  <a:gd name="connsiteX2-935" fmla="*/ 588997 w 1180707"/>
                  <a:gd name="connsiteY2-936" fmla="*/ 4964032 h 9491467"/>
                  <a:gd name="connsiteX3-937" fmla="*/ 1010912 w 1180707"/>
                  <a:gd name="connsiteY3-938" fmla="*/ 6939413 h 9491467"/>
                  <a:gd name="connsiteX4-939" fmla="*/ 634640 w 1180707"/>
                  <a:gd name="connsiteY4-940" fmla="*/ 9491467 h 9491467"/>
                  <a:gd name="connsiteX5-941" fmla="*/ 45360 w 1180707"/>
                  <a:gd name="connsiteY5-942" fmla="*/ 9003619 h 9491467"/>
                  <a:gd name="connsiteX6-943" fmla="*/ 55690 w 1180707"/>
                  <a:gd name="connsiteY6-944" fmla="*/ 6963991 h 9491467"/>
                  <a:gd name="connsiteX7-945" fmla="*/ 38116 w 1180707"/>
                  <a:gd name="connsiteY7-946" fmla="*/ 4185456 h 9491467"/>
                  <a:gd name="connsiteX8-947" fmla="*/ 558997 w 1180707"/>
                  <a:gd name="connsiteY8-948" fmla="*/ 3049782 h 9491467"/>
                  <a:gd name="connsiteX9-949" fmla="*/ 75780 w 1180707"/>
                  <a:gd name="connsiteY9-950" fmla="*/ 1586676 h 9491467"/>
                  <a:gd name="connsiteX10-951" fmla="*/ 73641 w 1180707"/>
                  <a:gd name="connsiteY10-952" fmla="*/ 226400 h 9491467"/>
                  <a:gd name="connsiteX11-953" fmla="*/ 654535 w 1180707"/>
                  <a:gd name="connsiteY11-954" fmla="*/ 0 h 9491467"/>
                  <a:gd name="connsiteX0-955" fmla="*/ 640094 w 1166266"/>
                  <a:gd name="connsiteY0-956" fmla="*/ 0 h 9491467"/>
                  <a:gd name="connsiteX1-957" fmla="*/ 775262 w 1166266"/>
                  <a:gd name="connsiteY1-958" fmla="*/ 2361506 h 9491467"/>
                  <a:gd name="connsiteX2-959" fmla="*/ 574556 w 1166266"/>
                  <a:gd name="connsiteY2-960" fmla="*/ 4964032 h 9491467"/>
                  <a:gd name="connsiteX3-961" fmla="*/ 996471 w 1166266"/>
                  <a:gd name="connsiteY3-962" fmla="*/ 6939413 h 9491467"/>
                  <a:gd name="connsiteX4-963" fmla="*/ 620199 w 1166266"/>
                  <a:gd name="connsiteY4-964" fmla="*/ 9491467 h 9491467"/>
                  <a:gd name="connsiteX5-965" fmla="*/ 30919 w 1166266"/>
                  <a:gd name="connsiteY5-966" fmla="*/ 9003619 h 9491467"/>
                  <a:gd name="connsiteX6-967" fmla="*/ 41249 w 1166266"/>
                  <a:gd name="connsiteY6-968" fmla="*/ 6963991 h 9491467"/>
                  <a:gd name="connsiteX7-969" fmla="*/ 23675 w 1166266"/>
                  <a:gd name="connsiteY7-970" fmla="*/ 4185456 h 9491467"/>
                  <a:gd name="connsiteX8-971" fmla="*/ 544556 w 1166266"/>
                  <a:gd name="connsiteY8-972" fmla="*/ 3049782 h 9491467"/>
                  <a:gd name="connsiteX9-973" fmla="*/ 61339 w 1166266"/>
                  <a:gd name="connsiteY9-974" fmla="*/ 1586676 h 9491467"/>
                  <a:gd name="connsiteX10-975" fmla="*/ 59200 w 1166266"/>
                  <a:gd name="connsiteY10-976" fmla="*/ 226400 h 9491467"/>
                  <a:gd name="connsiteX11-977" fmla="*/ 640094 w 1166266"/>
                  <a:gd name="connsiteY11-978" fmla="*/ 0 h 9491467"/>
                  <a:gd name="connsiteX0-979" fmla="*/ 640094 w 1166266"/>
                  <a:gd name="connsiteY0-980" fmla="*/ 0 h 9491467"/>
                  <a:gd name="connsiteX1-981" fmla="*/ 775262 w 1166266"/>
                  <a:gd name="connsiteY1-982" fmla="*/ 2361506 h 9491467"/>
                  <a:gd name="connsiteX2-983" fmla="*/ 574556 w 1166266"/>
                  <a:gd name="connsiteY2-984" fmla="*/ 4964032 h 9491467"/>
                  <a:gd name="connsiteX3-985" fmla="*/ 996471 w 1166266"/>
                  <a:gd name="connsiteY3-986" fmla="*/ 6939413 h 9491467"/>
                  <a:gd name="connsiteX4-987" fmla="*/ 620199 w 1166266"/>
                  <a:gd name="connsiteY4-988" fmla="*/ 9491467 h 9491467"/>
                  <a:gd name="connsiteX5-989" fmla="*/ 30919 w 1166266"/>
                  <a:gd name="connsiteY5-990" fmla="*/ 9003619 h 9491467"/>
                  <a:gd name="connsiteX6-991" fmla="*/ 41249 w 1166266"/>
                  <a:gd name="connsiteY6-992" fmla="*/ 6963991 h 9491467"/>
                  <a:gd name="connsiteX7-993" fmla="*/ 23675 w 1166266"/>
                  <a:gd name="connsiteY7-994" fmla="*/ 4185456 h 9491467"/>
                  <a:gd name="connsiteX8-995" fmla="*/ 544556 w 1166266"/>
                  <a:gd name="connsiteY8-996" fmla="*/ 3049782 h 9491467"/>
                  <a:gd name="connsiteX9-997" fmla="*/ 61339 w 1166266"/>
                  <a:gd name="connsiteY9-998" fmla="*/ 1586676 h 9491467"/>
                  <a:gd name="connsiteX10-999" fmla="*/ 59200 w 1166266"/>
                  <a:gd name="connsiteY10-1000" fmla="*/ 226400 h 9491467"/>
                  <a:gd name="connsiteX11-1001" fmla="*/ 640094 w 1166266"/>
                  <a:gd name="connsiteY11-1002" fmla="*/ 0 h 9491467"/>
                  <a:gd name="connsiteX0-1003" fmla="*/ 640094 w 1166266"/>
                  <a:gd name="connsiteY0-1004" fmla="*/ 0 h 9491467"/>
                  <a:gd name="connsiteX1-1005" fmla="*/ 775262 w 1166266"/>
                  <a:gd name="connsiteY1-1006" fmla="*/ 2361506 h 9491467"/>
                  <a:gd name="connsiteX2-1007" fmla="*/ 574556 w 1166266"/>
                  <a:gd name="connsiteY2-1008" fmla="*/ 4964032 h 9491467"/>
                  <a:gd name="connsiteX3-1009" fmla="*/ 996471 w 1166266"/>
                  <a:gd name="connsiteY3-1010" fmla="*/ 6939413 h 9491467"/>
                  <a:gd name="connsiteX4-1011" fmla="*/ 620199 w 1166266"/>
                  <a:gd name="connsiteY4-1012" fmla="*/ 9491467 h 9491467"/>
                  <a:gd name="connsiteX5-1013" fmla="*/ 30919 w 1166266"/>
                  <a:gd name="connsiteY5-1014" fmla="*/ 9003619 h 9491467"/>
                  <a:gd name="connsiteX6-1015" fmla="*/ 41249 w 1166266"/>
                  <a:gd name="connsiteY6-1016" fmla="*/ 6963991 h 9491467"/>
                  <a:gd name="connsiteX7-1017" fmla="*/ 23675 w 1166266"/>
                  <a:gd name="connsiteY7-1018" fmla="*/ 4185456 h 9491467"/>
                  <a:gd name="connsiteX8-1019" fmla="*/ 544556 w 1166266"/>
                  <a:gd name="connsiteY8-1020" fmla="*/ 3049782 h 9491467"/>
                  <a:gd name="connsiteX9-1021" fmla="*/ 61339 w 1166266"/>
                  <a:gd name="connsiteY9-1022" fmla="*/ 1586676 h 9491467"/>
                  <a:gd name="connsiteX10-1023" fmla="*/ 59200 w 1166266"/>
                  <a:gd name="connsiteY10-1024" fmla="*/ 226400 h 9491467"/>
                  <a:gd name="connsiteX11-1025" fmla="*/ 640094 w 1166266"/>
                  <a:gd name="connsiteY11-1026" fmla="*/ 0 h 9491467"/>
                  <a:gd name="connsiteX0-1027" fmla="*/ 640094 w 1166266"/>
                  <a:gd name="connsiteY0-1028" fmla="*/ 0 h 9491467"/>
                  <a:gd name="connsiteX1-1029" fmla="*/ 775262 w 1166266"/>
                  <a:gd name="connsiteY1-1030" fmla="*/ 2361506 h 9491467"/>
                  <a:gd name="connsiteX2-1031" fmla="*/ 574556 w 1166266"/>
                  <a:gd name="connsiteY2-1032" fmla="*/ 4964032 h 9491467"/>
                  <a:gd name="connsiteX3-1033" fmla="*/ 996471 w 1166266"/>
                  <a:gd name="connsiteY3-1034" fmla="*/ 6939413 h 9491467"/>
                  <a:gd name="connsiteX4-1035" fmla="*/ 620199 w 1166266"/>
                  <a:gd name="connsiteY4-1036" fmla="*/ 9491467 h 9491467"/>
                  <a:gd name="connsiteX5-1037" fmla="*/ 30919 w 1166266"/>
                  <a:gd name="connsiteY5-1038" fmla="*/ 9003619 h 9491467"/>
                  <a:gd name="connsiteX6-1039" fmla="*/ 41249 w 1166266"/>
                  <a:gd name="connsiteY6-1040" fmla="*/ 6963991 h 9491467"/>
                  <a:gd name="connsiteX7-1041" fmla="*/ 23675 w 1166266"/>
                  <a:gd name="connsiteY7-1042" fmla="*/ 4185456 h 9491467"/>
                  <a:gd name="connsiteX8-1043" fmla="*/ 392709 w 1166266"/>
                  <a:gd name="connsiteY8-1044" fmla="*/ 2949698 h 9491467"/>
                  <a:gd name="connsiteX9-1045" fmla="*/ 61339 w 1166266"/>
                  <a:gd name="connsiteY9-1046" fmla="*/ 1586676 h 9491467"/>
                  <a:gd name="connsiteX10-1047" fmla="*/ 59200 w 1166266"/>
                  <a:gd name="connsiteY10-1048" fmla="*/ 226400 h 9491467"/>
                  <a:gd name="connsiteX11-1049" fmla="*/ 640094 w 1166266"/>
                  <a:gd name="connsiteY11-1050" fmla="*/ 0 h 9491467"/>
                  <a:gd name="connsiteX0-1051" fmla="*/ 643658 w 1166216"/>
                  <a:gd name="connsiteY0-1052" fmla="*/ 0 h 9608431"/>
                  <a:gd name="connsiteX1-1053" fmla="*/ 775262 w 1166216"/>
                  <a:gd name="connsiteY1-1054" fmla="*/ 2478470 h 9608431"/>
                  <a:gd name="connsiteX2-1055" fmla="*/ 574556 w 1166216"/>
                  <a:gd name="connsiteY2-1056" fmla="*/ 5080996 h 9608431"/>
                  <a:gd name="connsiteX3-1057" fmla="*/ 996471 w 1166216"/>
                  <a:gd name="connsiteY3-1058" fmla="*/ 7056377 h 9608431"/>
                  <a:gd name="connsiteX4-1059" fmla="*/ 620199 w 1166216"/>
                  <a:gd name="connsiteY4-1060" fmla="*/ 9608431 h 9608431"/>
                  <a:gd name="connsiteX5-1061" fmla="*/ 30919 w 1166216"/>
                  <a:gd name="connsiteY5-1062" fmla="*/ 9120583 h 9608431"/>
                  <a:gd name="connsiteX6-1063" fmla="*/ 41249 w 1166216"/>
                  <a:gd name="connsiteY6-1064" fmla="*/ 7080955 h 9608431"/>
                  <a:gd name="connsiteX7-1065" fmla="*/ 23675 w 1166216"/>
                  <a:gd name="connsiteY7-1066" fmla="*/ 4302420 h 9608431"/>
                  <a:gd name="connsiteX8-1067" fmla="*/ 392709 w 1166216"/>
                  <a:gd name="connsiteY8-1068" fmla="*/ 3066662 h 9608431"/>
                  <a:gd name="connsiteX9-1069" fmla="*/ 61339 w 1166216"/>
                  <a:gd name="connsiteY9-1070" fmla="*/ 1703640 h 9608431"/>
                  <a:gd name="connsiteX10-1071" fmla="*/ 59200 w 1166216"/>
                  <a:gd name="connsiteY10-1072" fmla="*/ 343364 h 9608431"/>
                  <a:gd name="connsiteX11-1073" fmla="*/ 643658 w 1166216"/>
                  <a:gd name="connsiteY11-1074" fmla="*/ 0 h 9608431"/>
                  <a:gd name="connsiteX0-1075" fmla="*/ 643658 w 1166216"/>
                  <a:gd name="connsiteY0-1076" fmla="*/ 0 h 9608431"/>
                  <a:gd name="connsiteX1-1077" fmla="*/ 775262 w 1166216"/>
                  <a:gd name="connsiteY1-1078" fmla="*/ 2478470 h 9608431"/>
                  <a:gd name="connsiteX2-1079" fmla="*/ 574556 w 1166216"/>
                  <a:gd name="connsiteY2-1080" fmla="*/ 5080996 h 9608431"/>
                  <a:gd name="connsiteX3-1081" fmla="*/ 996471 w 1166216"/>
                  <a:gd name="connsiteY3-1082" fmla="*/ 7056377 h 9608431"/>
                  <a:gd name="connsiteX4-1083" fmla="*/ 620199 w 1166216"/>
                  <a:gd name="connsiteY4-1084" fmla="*/ 9608431 h 9608431"/>
                  <a:gd name="connsiteX5-1085" fmla="*/ 30919 w 1166216"/>
                  <a:gd name="connsiteY5-1086" fmla="*/ 9120583 h 9608431"/>
                  <a:gd name="connsiteX6-1087" fmla="*/ 41249 w 1166216"/>
                  <a:gd name="connsiteY6-1088" fmla="*/ 7080955 h 9608431"/>
                  <a:gd name="connsiteX7-1089" fmla="*/ 23675 w 1166216"/>
                  <a:gd name="connsiteY7-1090" fmla="*/ 4302420 h 9608431"/>
                  <a:gd name="connsiteX8-1091" fmla="*/ 392709 w 1166216"/>
                  <a:gd name="connsiteY8-1092" fmla="*/ 3066662 h 9608431"/>
                  <a:gd name="connsiteX9-1093" fmla="*/ 61339 w 1166216"/>
                  <a:gd name="connsiteY9-1094" fmla="*/ 1703640 h 9608431"/>
                  <a:gd name="connsiteX10-1095" fmla="*/ 59200 w 1166216"/>
                  <a:gd name="connsiteY10-1096" fmla="*/ 343364 h 9608431"/>
                  <a:gd name="connsiteX11-1097" fmla="*/ 643658 w 1166216"/>
                  <a:gd name="connsiteY11-1098" fmla="*/ 0 h 9608431"/>
                  <a:gd name="connsiteX0-1099" fmla="*/ 643658 w 1169213"/>
                  <a:gd name="connsiteY0-1100" fmla="*/ 0 h 9608431"/>
                  <a:gd name="connsiteX1-1101" fmla="*/ 625042 w 1169213"/>
                  <a:gd name="connsiteY1-1102" fmla="*/ 2443275 h 9608431"/>
                  <a:gd name="connsiteX2-1103" fmla="*/ 574556 w 1169213"/>
                  <a:gd name="connsiteY2-1104" fmla="*/ 5080996 h 9608431"/>
                  <a:gd name="connsiteX3-1105" fmla="*/ 996471 w 1169213"/>
                  <a:gd name="connsiteY3-1106" fmla="*/ 7056377 h 9608431"/>
                  <a:gd name="connsiteX4-1107" fmla="*/ 620199 w 1169213"/>
                  <a:gd name="connsiteY4-1108" fmla="*/ 9608431 h 9608431"/>
                  <a:gd name="connsiteX5-1109" fmla="*/ 30919 w 1169213"/>
                  <a:gd name="connsiteY5-1110" fmla="*/ 9120583 h 9608431"/>
                  <a:gd name="connsiteX6-1111" fmla="*/ 41249 w 1169213"/>
                  <a:gd name="connsiteY6-1112" fmla="*/ 7080955 h 9608431"/>
                  <a:gd name="connsiteX7-1113" fmla="*/ 23675 w 1169213"/>
                  <a:gd name="connsiteY7-1114" fmla="*/ 4302420 h 9608431"/>
                  <a:gd name="connsiteX8-1115" fmla="*/ 392709 w 1169213"/>
                  <a:gd name="connsiteY8-1116" fmla="*/ 3066662 h 9608431"/>
                  <a:gd name="connsiteX9-1117" fmla="*/ 61339 w 1169213"/>
                  <a:gd name="connsiteY9-1118" fmla="*/ 1703640 h 9608431"/>
                  <a:gd name="connsiteX10-1119" fmla="*/ 59200 w 1169213"/>
                  <a:gd name="connsiteY10-1120" fmla="*/ 343364 h 9608431"/>
                  <a:gd name="connsiteX11-1121" fmla="*/ 643658 w 1169213"/>
                  <a:gd name="connsiteY11-1122" fmla="*/ 0 h 9608431"/>
                  <a:gd name="connsiteX0-1123" fmla="*/ 643658 w 1169213"/>
                  <a:gd name="connsiteY0-1124" fmla="*/ 0 h 9608431"/>
                  <a:gd name="connsiteX1-1125" fmla="*/ 625042 w 1169213"/>
                  <a:gd name="connsiteY1-1126" fmla="*/ 2443275 h 9608431"/>
                  <a:gd name="connsiteX2-1127" fmla="*/ 574556 w 1169213"/>
                  <a:gd name="connsiteY2-1128" fmla="*/ 5080996 h 9608431"/>
                  <a:gd name="connsiteX3-1129" fmla="*/ 996471 w 1169213"/>
                  <a:gd name="connsiteY3-1130" fmla="*/ 7056377 h 9608431"/>
                  <a:gd name="connsiteX4-1131" fmla="*/ 620199 w 1169213"/>
                  <a:gd name="connsiteY4-1132" fmla="*/ 9608431 h 9608431"/>
                  <a:gd name="connsiteX5-1133" fmla="*/ 30919 w 1169213"/>
                  <a:gd name="connsiteY5-1134" fmla="*/ 9120583 h 9608431"/>
                  <a:gd name="connsiteX6-1135" fmla="*/ 41249 w 1169213"/>
                  <a:gd name="connsiteY6-1136" fmla="*/ 7080955 h 9608431"/>
                  <a:gd name="connsiteX7-1137" fmla="*/ 23675 w 1169213"/>
                  <a:gd name="connsiteY7-1138" fmla="*/ 4302420 h 9608431"/>
                  <a:gd name="connsiteX8-1139" fmla="*/ 392709 w 1169213"/>
                  <a:gd name="connsiteY8-1140" fmla="*/ 3066662 h 9608431"/>
                  <a:gd name="connsiteX9-1141" fmla="*/ 61339 w 1169213"/>
                  <a:gd name="connsiteY9-1142" fmla="*/ 1703640 h 9608431"/>
                  <a:gd name="connsiteX10-1143" fmla="*/ 59200 w 1169213"/>
                  <a:gd name="connsiteY10-1144" fmla="*/ 343364 h 9608431"/>
                  <a:gd name="connsiteX11-1145" fmla="*/ 643658 w 1169213"/>
                  <a:gd name="connsiteY11-1146" fmla="*/ 0 h 9608431"/>
                  <a:gd name="connsiteX0-1147" fmla="*/ 643658 w 1165681"/>
                  <a:gd name="connsiteY0-1148" fmla="*/ 0 h 9608431"/>
                  <a:gd name="connsiteX1-1149" fmla="*/ 802520 w 1165681"/>
                  <a:gd name="connsiteY1-1150" fmla="*/ 2529731 h 9608431"/>
                  <a:gd name="connsiteX2-1151" fmla="*/ 574556 w 1165681"/>
                  <a:gd name="connsiteY2-1152" fmla="*/ 5080996 h 9608431"/>
                  <a:gd name="connsiteX3-1153" fmla="*/ 996471 w 1165681"/>
                  <a:gd name="connsiteY3-1154" fmla="*/ 7056377 h 9608431"/>
                  <a:gd name="connsiteX4-1155" fmla="*/ 620199 w 1165681"/>
                  <a:gd name="connsiteY4-1156" fmla="*/ 9608431 h 9608431"/>
                  <a:gd name="connsiteX5-1157" fmla="*/ 30919 w 1165681"/>
                  <a:gd name="connsiteY5-1158" fmla="*/ 9120583 h 9608431"/>
                  <a:gd name="connsiteX6-1159" fmla="*/ 41249 w 1165681"/>
                  <a:gd name="connsiteY6-1160" fmla="*/ 7080955 h 9608431"/>
                  <a:gd name="connsiteX7-1161" fmla="*/ 23675 w 1165681"/>
                  <a:gd name="connsiteY7-1162" fmla="*/ 4302420 h 9608431"/>
                  <a:gd name="connsiteX8-1163" fmla="*/ 392709 w 1165681"/>
                  <a:gd name="connsiteY8-1164" fmla="*/ 3066662 h 9608431"/>
                  <a:gd name="connsiteX9-1165" fmla="*/ 61339 w 1165681"/>
                  <a:gd name="connsiteY9-1166" fmla="*/ 1703640 h 9608431"/>
                  <a:gd name="connsiteX10-1167" fmla="*/ 59200 w 1165681"/>
                  <a:gd name="connsiteY10-1168" fmla="*/ 343364 h 9608431"/>
                  <a:gd name="connsiteX11-1169" fmla="*/ 643658 w 1165681"/>
                  <a:gd name="connsiteY11-1170" fmla="*/ 0 h 9608431"/>
                  <a:gd name="connsiteX0-1171" fmla="*/ 643658 w 1165681"/>
                  <a:gd name="connsiteY0-1172" fmla="*/ 0 h 9608431"/>
                  <a:gd name="connsiteX1-1173" fmla="*/ 802520 w 1165681"/>
                  <a:gd name="connsiteY1-1174" fmla="*/ 2529731 h 9608431"/>
                  <a:gd name="connsiteX2-1175" fmla="*/ 574556 w 1165681"/>
                  <a:gd name="connsiteY2-1176" fmla="*/ 5080996 h 9608431"/>
                  <a:gd name="connsiteX3-1177" fmla="*/ 996471 w 1165681"/>
                  <a:gd name="connsiteY3-1178" fmla="*/ 7056377 h 9608431"/>
                  <a:gd name="connsiteX4-1179" fmla="*/ 620199 w 1165681"/>
                  <a:gd name="connsiteY4-1180" fmla="*/ 9608431 h 9608431"/>
                  <a:gd name="connsiteX5-1181" fmla="*/ 30919 w 1165681"/>
                  <a:gd name="connsiteY5-1182" fmla="*/ 9120583 h 9608431"/>
                  <a:gd name="connsiteX6-1183" fmla="*/ 41249 w 1165681"/>
                  <a:gd name="connsiteY6-1184" fmla="*/ 7080955 h 9608431"/>
                  <a:gd name="connsiteX7-1185" fmla="*/ 23675 w 1165681"/>
                  <a:gd name="connsiteY7-1186" fmla="*/ 4302420 h 9608431"/>
                  <a:gd name="connsiteX8-1187" fmla="*/ 387020 w 1165681"/>
                  <a:gd name="connsiteY8-1188" fmla="*/ 2839549 h 9608431"/>
                  <a:gd name="connsiteX9-1189" fmla="*/ 61339 w 1165681"/>
                  <a:gd name="connsiteY9-1190" fmla="*/ 1703640 h 9608431"/>
                  <a:gd name="connsiteX10-1191" fmla="*/ 59200 w 1165681"/>
                  <a:gd name="connsiteY10-1192" fmla="*/ 343364 h 9608431"/>
                  <a:gd name="connsiteX11-1193" fmla="*/ 643658 w 1165681"/>
                  <a:gd name="connsiteY11-1194" fmla="*/ 0 h 9608431"/>
                  <a:gd name="connsiteX0-1195" fmla="*/ 643658 w 1165681"/>
                  <a:gd name="connsiteY0-1196" fmla="*/ 0 h 9608431"/>
                  <a:gd name="connsiteX1-1197" fmla="*/ 802520 w 1165681"/>
                  <a:gd name="connsiteY1-1198" fmla="*/ 2529731 h 9608431"/>
                  <a:gd name="connsiteX2-1199" fmla="*/ 574556 w 1165681"/>
                  <a:gd name="connsiteY2-1200" fmla="*/ 5080996 h 9608431"/>
                  <a:gd name="connsiteX3-1201" fmla="*/ 996471 w 1165681"/>
                  <a:gd name="connsiteY3-1202" fmla="*/ 7056377 h 9608431"/>
                  <a:gd name="connsiteX4-1203" fmla="*/ 620199 w 1165681"/>
                  <a:gd name="connsiteY4-1204" fmla="*/ 9608431 h 9608431"/>
                  <a:gd name="connsiteX5-1205" fmla="*/ 30919 w 1165681"/>
                  <a:gd name="connsiteY5-1206" fmla="*/ 9120583 h 9608431"/>
                  <a:gd name="connsiteX6-1207" fmla="*/ 41249 w 1165681"/>
                  <a:gd name="connsiteY6-1208" fmla="*/ 7080955 h 9608431"/>
                  <a:gd name="connsiteX7-1209" fmla="*/ 23675 w 1165681"/>
                  <a:gd name="connsiteY7-1210" fmla="*/ 4302420 h 9608431"/>
                  <a:gd name="connsiteX8-1211" fmla="*/ 387020 w 1165681"/>
                  <a:gd name="connsiteY8-1212" fmla="*/ 2839549 h 9608431"/>
                  <a:gd name="connsiteX9-1213" fmla="*/ 61339 w 1165681"/>
                  <a:gd name="connsiteY9-1214" fmla="*/ 1703640 h 9608431"/>
                  <a:gd name="connsiteX10-1215" fmla="*/ 59200 w 1165681"/>
                  <a:gd name="connsiteY10-1216" fmla="*/ 343364 h 9608431"/>
                  <a:gd name="connsiteX11-1217" fmla="*/ 643658 w 1165681"/>
                  <a:gd name="connsiteY11-1218" fmla="*/ 0 h 9608431"/>
                  <a:gd name="connsiteX0-1219" fmla="*/ 643658 w 1165681"/>
                  <a:gd name="connsiteY0-1220" fmla="*/ 0 h 9608431"/>
                  <a:gd name="connsiteX1-1221" fmla="*/ 802520 w 1165681"/>
                  <a:gd name="connsiteY1-1222" fmla="*/ 2529731 h 9608431"/>
                  <a:gd name="connsiteX2-1223" fmla="*/ 574556 w 1165681"/>
                  <a:gd name="connsiteY2-1224" fmla="*/ 5080996 h 9608431"/>
                  <a:gd name="connsiteX3-1225" fmla="*/ 996471 w 1165681"/>
                  <a:gd name="connsiteY3-1226" fmla="*/ 7056377 h 9608431"/>
                  <a:gd name="connsiteX4-1227" fmla="*/ 620199 w 1165681"/>
                  <a:gd name="connsiteY4-1228" fmla="*/ 9608431 h 9608431"/>
                  <a:gd name="connsiteX5-1229" fmla="*/ 30919 w 1165681"/>
                  <a:gd name="connsiteY5-1230" fmla="*/ 9120583 h 9608431"/>
                  <a:gd name="connsiteX6-1231" fmla="*/ 41249 w 1165681"/>
                  <a:gd name="connsiteY6-1232" fmla="*/ 7080955 h 9608431"/>
                  <a:gd name="connsiteX7-1233" fmla="*/ 23675 w 1165681"/>
                  <a:gd name="connsiteY7-1234" fmla="*/ 4302420 h 9608431"/>
                  <a:gd name="connsiteX8-1235" fmla="*/ 483542 w 1165681"/>
                  <a:gd name="connsiteY8-1236" fmla="*/ 2804667 h 9608431"/>
                  <a:gd name="connsiteX9-1237" fmla="*/ 61339 w 1165681"/>
                  <a:gd name="connsiteY9-1238" fmla="*/ 1703640 h 9608431"/>
                  <a:gd name="connsiteX10-1239" fmla="*/ 59200 w 1165681"/>
                  <a:gd name="connsiteY10-1240" fmla="*/ 343364 h 9608431"/>
                  <a:gd name="connsiteX11-1241" fmla="*/ 643658 w 1165681"/>
                  <a:gd name="connsiteY11-1242" fmla="*/ 0 h 9608431"/>
                  <a:gd name="connsiteX0-1243" fmla="*/ 643658 w 1165681"/>
                  <a:gd name="connsiteY0-1244" fmla="*/ 0 h 9608431"/>
                  <a:gd name="connsiteX1-1245" fmla="*/ 802520 w 1165681"/>
                  <a:gd name="connsiteY1-1246" fmla="*/ 2529731 h 9608431"/>
                  <a:gd name="connsiteX2-1247" fmla="*/ 574556 w 1165681"/>
                  <a:gd name="connsiteY2-1248" fmla="*/ 5080996 h 9608431"/>
                  <a:gd name="connsiteX3-1249" fmla="*/ 996471 w 1165681"/>
                  <a:gd name="connsiteY3-1250" fmla="*/ 7056377 h 9608431"/>
                  <a:gd name="connsiteX4-1251" fmla="*/ 620199 w 1165681"/>
                  <a:gd name="connsiteY4-1252" fmla="*/ 9608431 h 9608431"/>
                  <a:gd name="connsiteX5-1253" fmla="*/ 30919 w 1165681"/>
                  <a:gd name="connsiteY5-1254" fmla="*/ 9120583 h 9608431"/>
                  <a:gd name="connsiteX6-1255" fmla="*/ 41249 w 1165681"/>
                  <a:gd name="connsiteY6-1256" fmla="*/ 7080955 h 9608431"/>
                  <a:gd name="connsiteX7-1257" fmla="*/ 23675 w 1165681"/>
                  <a:gd name="connsiteY7-1258" fmla="*/ 4302420 h 9608431"/>
                  <a:gd name="connsiteX8-1259" fmla="*/ 483542 w 1165681"/>
                  <a:gd name="connsiteY8-1260" fmla="*/ 2804667 h 9608431"/>
                  <a:gd name="connsiteX9-1261" fmla="*/ 61339 w 1165681"/>
                  <a:gd name="connsiteY9-1262" fmla="*/ 1703640 h 9608431"/>
                  <a:gd name="connsiteX10-1263" fmla="*/ 59200 w 1165681"/>
                  <a:gd name="connsiteY10-1264" fmla="*/ 343364 h 9608431"/>
                  <a:gd name="connsiteX11-1265" fmla="*/ 643658 w 1165681"/>
                  <a:gd name="connsiteY11-1266" fmla="*/ 0 h 9608431"/>
                  <a:gd name="connsiteX0-1267" fmla="*/ 643658 w 1165681"/>
                  <a:gd name="connsiteY0-1268" fmla="*/ 0 h 9608431"/>
                  <a:gd name="connsiteX1-1269" fmla="*/ 802520 w 1165681"/>
                  <a:gd name="connsiteY1-1270" fmla="*/ 2529731 h 9608431"/>
                  <a:gd name="connsiteX2-1271" fmla="*/ 574556 w 1165681"/>
                  <a:gd name="connsiteY2-1272" fmla="*/ 5080996 h 9608431"/>
                  <a:gd name="connsiteX3-1273" fmla="*/ 996471 w 1165681"/>
                  <a:gd name="connsiteY3-1274" fmla="*/ 7056377 h 9608431"/>
                  <a:gd name="connsiteX4-1275" fmla="*/ 620199 w 1165681"/>
                  <a:gd name="connsiteY4-1276" fmla="*/ 9608431 h 9608431"/>
                  <a:gd name="connsiteX5-1277" fmla="*/ 30919 w 1165681"/>
                  <a:gd name="connsiteY5-1278" fmla="*/ 9120583 h 9608431"/>
                  <a:gd name="connsiteX6-1279" fmla="*/ 41249 w 1165681"/>
                  <a:gd name="connsiteY6-1280" fmla="*/ 7080955 h 9608431"/>
                  <a:gd name="connsiteX7-1281" fmla="*/ 23675 w 1165681"/>
                  <a:gd name="connsiteY7-1282" fmla="*/ 4302420 h 9608431"/>
                  <a:gd name="connsiteX8-1283" fmla="*/ 483542 w 1165681"/>
                  <a:gd name="connsiteY8-1284" fmla="*/ 2804667 h 9608431"/>
                  <a:gd name="connsiteX9-1285" fmla="*/ 48524 w 1165681"/>
                  <a:gd name="connsiteY9-1286" fmla="*/ 1710454 h 9608431"/>
                  <a:gd name="connsiteX10-1287" fmla="*/ 59200 w 1165681"/>
                  <a:gd name="connsiteY10-1288" fmla="*/ 343364 h 9608431"/>
                  <a:gd name="connsiteX11-1289" fmla="*/ 643658 w 1165681"/>
                  <a:gd name="connsiteY11-1290" fmla="*/ 0 h 9608431"/>
                  <a:gd name="connsiteX0-1291" fmla="*/ 643658 w 996891"/>
                  <a:gd name="connsiteY0-1292" fmla="*/ 0 h 9608431"/>
                  <a:gd name="connsiteX1-1293" fmla="*/ 802520 w 996891"/>
                  <a:gd name="connsiteY1-1294" fmla="*/ 2529731 h 9608431"/>
                  <a:gd name="connsiteX2-1295" fmla="*/ 541422 w 996891"/>
                  <a:gd name="connsiteY2-1296" fmla="*/ 4276690 h 9608431"/>
                  <a:gd name="connsiteX3-1297" fmla="*/ 996471 w 996891"/>
                  <a:gd name="connsiteY3-1298" fmla="*/ 7056377 h 9608431"/>
                  <a:gd name="connsiteX4-1299" fmla="*/ 620199 w 996891"/>
                  <a:gd name="connsiteY4-1300" fmla="*/ 9608431 h 9608431"/>
                  <a:gd name="connsiteX5-1301" fmla="*/ 30919 w 996891"/>
                  <a:gd name="connsiteY5-1302" fmla="*/ 9120583 h 9608431"/>
                  <a:gd name="connsiteX6-1303" fmla="*/ 41249 w 996891"/>
                  <a:gd name="connsiteY6-1304" fmla="*/ 7080955 h 9608431"/>
                  <a:gd name="connsiteX7-1305" fmla="*/ 23675 w 996891"/>
                  <a:gd name="connsiteY7-1306" fmla="*/ 4302420 h 9608431"/>
                  <a:gd name="connsiteX8-1307" fmla="*/ 483542 w 996891"/>
                  <a:gd name="connsiteY8-1308" fmla="*/ 2804667 h 9608431"/>
                  <a:gd name="connsiteX9-1309" fmla="*/ 48524 w 996891"/>
                  <a:gd name="connsiteY9-1310" fmla="*/ 1710454 h 9608431"/>
                  <a:gd name="connsiteX10-1311" fmla="*/ 59200 w 996891"/>
                  <a:gd name="connsiteY10-1312" fmla="*/ 343364 h 9608431"/>
                  <a:gd name="connsiteX11-1313" fmla="*/ 643658 w 996891"/>
                  <a:gd name="connsiteY11-1314" fmla="*/ 0 h 9608431"/>
                  <a:gd name="connsiteX0-1315" fmla="*/ 643658 w 996891"/>
                  <a:gd name="connsiteY0-1316" fmla="*/ 0 h 9608431"/>
                  <a:gd name="connsiteX1-1317" fmla="*/ 802520 w 996891"/>
                  <a:gd name="connsiteY1-1318" fmla="*/ 2529731 h 9608431"/>
                  <a:gd name="connsiteX2-1319" fmla="*/ 541422 w 996891"/>
                  <a:gd name="connsiteY2-1320" fmla="*/ 4276690 h 9608431"/>
                  <a:gd name="connsiteX3-1321" fmla="*/ 996471 w 996891"/>
                  <a:gd name="connsiteY3-1322" fmla="*/ 7056377 h 9608431"/>
                  <a:gd name="connsiteX4-1323" fmla="*/ 620199 w 996891"/>
                  <a:gd name="connsiteY4-1324" fmla="*/ 9608431 h 9608431"/>
                  <a:gd name="connsiteX5-1325" fmla="*/ 30919 w 996891"/>
                  <a:gd name="connsiteY5-1326" fmla="*/ 9120583 h 9608431"/>
                  <a:gd name="connsiteX6-1327" fmla="*/ 41249 w 996891"/>
                  <a:gd name="connsiteY6-1328" fmla="*/ 7080955 h 9608431"/>
                  <a:gd name="connsiteX7-1329" fmla="*/ 23675 w 996891"/>
                  <a:gd name="connsiteY7-1330" fmla="*/ 4302420 h 9608431"/>
                  <a:gd name="connsiteX8-1331" fmla="*/ 483542 w 996891"/>
                  <a:gd name="connsiteY8-1332" fmla="*/ 2804667 h 9608431"/>
                  <a:gd name="connsiteX9-1333" fmla="*/ 48524 w 996891"/>
                  <a:gd name="connsiteY9-1334" fmla="*/ 1710454 h 9608431"/>
                  <a:gd name="connsiteX10-1335" fmla="*/ 59200 w 996891"/>
                  <a:gd name="connsiteY10-1336" fmla="*/ 343364 h 9608431"/>
                  <a:gd name="connsiteX11-1337" fmla="*/ 643658 w 996891"/>
                  <a:gd name="connsiteY11-1338" fmla="*/ 0 h 9608431"/>
                  <a:gd name="connsiteX0-1339" fmla="*/ 643658 w 996891"/>
                  <a:gd name="connsiteY0-1340" fmla="*/ 0 h 9608431"/>
                  <a:gd name="connsiteX1-1341" fmla="*/ 802520 w 996891"/>
                  <a:gd name="connsiteY1-1342" fmla="*/ 2529731 h 9608431"/>
                  <a:gd name="connsiteX2-1343" fmla="*/ 541422 w 996891"/>
                  <a:gd name="connsiteY2-1344" fmla="*/ 4276690 h 9608431"/>
                  <a:gd name="connsiteX3-1345" fmla="*/ 996471 w 996891"/>
                  <a:gd name="connsiteY3-1346" fmla="*/ 7056377 h 9608431"/>
                  <a:gd name="connsiteX4-1347" fmla="*/ 620199 w 996891"/>
                  <a:gd name="connsiteY4-1348" fmla="*/ 9608431 h 9608431"/>
                  <a:gd name="connsiteX5-1349" fmla="*/ 30919 w 996891"/>
                  <a:gd name="connsiteY5-1350" fmla="*/ 9120583 h 9608431"/>
                  <a:gd name="connsiteX6-1351" fmla="*/ 41249 w 996891"/>
                  <a:gd name="connsiteY6-1352" fmla="*/ 7080955 h 9608431"/>
                  <a:gd name="connsiteX7-1353" fmla="*/ 23675 w 996891"/>
                  <a:gd name="connsiteY7-1354" fmla="*/ 4302420 h 9608431"/>
                  <a:gd name="connsiteX8-1355" fmla="*/ 483542 w 996891"/>
                  <a:gd name="connsiteY8-1356" fmla="*/ 2804667 h 9608431"/>
                  <a:gd name="connsiteX9-1357" fmla="*/ 48524 w 996891"/>
                  <a:gd name="connsiteY9-1358" fmla="*/ 1710454 h 9608431"/>
                  <a:gd name="connsiteX10-1359" fmla="*/ 59200 w 996891"/>
                  <a:gd name="connsiteY10-1360" fmla="*/ 343364 h 9608431"/>
                  <a:gd name="connsiteX11-1361" fmla="*/ 643658 w 996891"/>
                  <a:gd name="connsiteY11-1362" fmla="*/ 0 h 9608431"/>
                  <a:gd name="connsiteX0-1363" fmla="*/ 643658 w 1036884"/>
                  <a:gd name="connsiteY0-1364" fmla="*/ 0 h 9608431"/>
                  <a:gd name="connsiteX1-1365" fmla="*/ 802520 w 1036884"/>
                  <a:gd name="connsiteY1-1366" fmla="*/ 2529731 h 9608431"/>
                  <a:gd name="connsiteX2-1367" fmla="*/ 541422 w 1036884"/>
                  <a:gd name="connsiteY2-1368" fmla="*/ 4276690 h 9608431"/>
                  <a:gd name="connsiteX3-1369" fmla="*/ 996471 w 1036884"/>
                  <a:gd name="connsiteY3-1370" fmla="*/ 7056377 h 9608431"/>
                  <a:gd name="connsiteX4-1371" fmla="*/ 620199 w 1036884"/>
                  <a:gd name="connsiteY4-1372" fmla="*/ 9608431 h 9608431"/>
                  <a:gd name="connsiteX5-1373" fmla="*/ 30919 w 1036884"/>
                  <a:gd name="connsiteY5-1374" fmla="*/ 9120583 h 9608431"/>
                  <a:gd name="connsiteX6-1375" fmla="*/ 41249 w 1036884"/>
                  <a:gd name="connsiteY6-1376" fmla="*/ 7080955 h 9608431"/>
                  <a:gd name="connsiteX7-1377" fmla="*/ 23675 w 1036884"/>
                  <a:gd name="connsiteY7-1378" fmla="*/ 4302420 h 9608431"/>
                  <a:gd name="connsiteX8-1379" fmla="*/ 483542 w 1036884"/>
                  <a:gd name="connsiteY8-1380" fmla="*/ 2804667 h 9608431"/>
                  <a:gd name="connsiteX9-1381" fmla="*/ 48524 w 1036884"/>
                  <a:gd name="connsiteY9-1382" fmla="*/ 1710454 h 9608431"/>
                  <a:gd name="connsiteX10-1383" fmla="*/ 59200 w 1036884"/>
                  <a:gd name="connsiteY10-1384" fmla="*/ 343364 h 9608431"/>
                  <a:gd name="connsiteX11-1385" fmla="*/ 643658 w 1036884"/>
                  <a:gd name="connsiteY11-1386" fmla="*/ 0 h 9608431"/>
                  <a:gd name="connsiteX0-1387" fmla="*/ 643658 w 997447"/>
                  <a:gd name="connsiteY0-1388" fmla="*/ 0 h 9608431"/>
                  <a:gd name="connsiteX1-1389" fmla="*/ 802520 w 997447"/>
                  <a:gd name="connsiteY1-1390" fmla="*/ 2529731 h 9608431"/>
                  <a:gd name="connsiteX2-1391" fmla="*/ 497787 w 997447"/>
                  <a:gd name="connsiteY2-1392" fmla="*/ 4349207 h 9608431"/>
                  <a:gd name="connsiteX3-1393" fmla="*/ 996471 w 997447"/>
                  <a:gd name="connsiteY3-1394" fmla="*/ 7056377 h 9608431"/>
                  <a:gd name="connsiteX4-1395" fmla="*/ 620199 w 997447"/>
                  <a:gd name="connsiteY4-1396" fmla="*/ 9608431 h 9608431"/>
                  <a:gd name="connsiteX5-1397" fmla="*/ 30919 w 997447"/>
                  <a:gd name="connsiteY5-1398" fmla="*/ 9120583 h 9608431"/>
                  <a:gd name="connsiteX6-1399" fmla="*/ 41249 w 997447"/>
                  <a:gd name="connsiteY6-1400" fmla="*/ 7080955 h 9608431"/>
                  <a:gd name="connsiteX7-1401" fmla="*/ 23675 w 997447"/>
                  <a:gd name="connsiteY7-1402" fmla="*/ 4302420 h 9608431"/>
                  <a:gd name="connsiteX8-1403" fmla="*/ 483542 w 997447"/>
                  <a:gd name="connsiteY8-1404" fmla="*/ 2804667 h 9608431"/>
                  <a:gd name="connsiteX9-1405" fmla="*/ 48524 w 997447"/>
                  <a:gd name="connsiteY9-1406" fmla="*/ 1710454 h 9608431"/>
                  <a:gd name="connsiteX10-1407" fmla="*/ 59200 w 997447"/>
                  <a:gd name="connsiteY10-1408" fmla="*/ 343364 h 9608431"/>
                  <a:gd name="connsiteX11-1409" fmla="*/ 643658 w 997447"/>
                  <a:gd name="connsiteY11-1410" fmla="*/ 0 h 9608431"/>
                  <a:gd name="connsiteX0-1411" fmla="*/ 643658 w 1048358"/>
                  <a:gd name="connsiteY0-1412" fmla="*/ 0 h 9608431"/>
                  <a:gd name="connsiteX1-1413" fmla="*/ 802520 w 1048358"/>
                  <a:gd name="connsiteY1-1414" fmla="*/ 2529731 h 9608431"/>
                  <a:gd name="connsiteX2-1415" fmla="*/ 497787 w 1048358"/>
                  <a:gd name="connsiteY2-1416" fmla="*/ 4349207 h 9608431"/>
                  <a:gd name="connsiteX3-1417" fmla="*/ 996471 w 1048358"/>
                  <a:gd name="connsiteY3-1418" fmla="*/ 7056377 h 9608431"/>
                  <a:gd name="connsiteX4-1419" fmla="*/ 620199 w 1048358"/>
                  <a:gd name="connsiteY4-1420" fmla="*/ 9608431 h 9608431"/>
                  <a:gd name="connsiteX5-1421" fmla="*/ 30919 w 1048358"/>
                  <a:gd name="connsiteY5-1422" fmla="*/ 9120583 h 9608431"/>
                  <a:gd name="connsiteX6-1423" fmla="*/ 41249 w 1048358"/>
                  <a:gd name="connsiteY6-1424" fmla="*/ 7080955 h 9608431"/>
                  <a:gd name="connsiteX7-1425" fmla="*/ 23675 w 1048358"/>
                  <a:gd name="connsiteY7-1426" fmla="*/ 4302420 h 9608431"/>
                  <a:gd name="connsiteX8-1427" fmla="*/ 483542 w 1048358"/>
                  <a:gd name="connsiteY8-1428" fmla="*/ 2804667 h 9608431"/>
                  <a:gd name="connsiteX9-1429" fmla="*/ 48524 w 1048358"/>
                  <a:gd name="connsiteY9-1430" fmla="*/ 1710454 h 9608431"/>
                  <a:gd name="connsiteX10-1431" fmla="*/ 59200 w 1048358"/>
                  <a:gd name="connsiteY10-1432" fmla="*/ 343364 h 9608431"/>
                  <a:gd name="connsiteX11-1433" fmla="*/ 643658 w 1048358"/>
                  <a:gd name="connsiteY11-1434" fmla="*/ 0 h 9608431"/>
                  <a:gd name="connsiteX0-1435" fmla="*/ 643658 w 1048358"/>
                  <a:gd name="connsiteY0-1436" fmla="*/ 0 h 9608431"/>
                  <a:gd name="connsiteX1-1437" fmla="*/ 802520 w 1048358"/>
                  <a:gd name="connsiteY1-1438" fmla="*/ 2529731 h 9608431"/>
                  <a:gd name="connsiteX2-1439" fmla="*/ 497787 w 1048358"/>
                  <a:gd name="connsiteY2-1440" fmla="*/ 4349207 h 9608431"/>
                  <a:gd name="connsiteX3-1441" fmla="*/ 996471 w 1048358"/>
                  <a:gd name="connsiteY3-1442" fmla="*/ 7056377 h 9608431"/>
                  <a:gd name="connsiteX4-1443" fmla="*/ 620199 w 1048358"/>
                  <a:gd name="connsiteY4-1444" fmla="*/ 9608431 h 9608431"/>
                  <a:gd name="connsiteX5-1445" fmla="*/ 30919 w 1048358"/>
                  <a:gd name="connsiteY5-1446" fmla="*/ 9120583 h 9608431"/>
                  <a:gd name="connsiteX6-1447" fmla="*/ 41249 w 1048358"/>
                  <a:gd name="connsiteY6-1448" fmla="*/ 7080955 h 9608431"/>
                  <a:gd name="connsiteX7-1449" fmla="*/ 23675 w 1048358"/>
                  <a:gd name="connsiteY7-1450" fmla="*/ 4302420 h 9608431"/>
                  <a:gd name="connsiteX8-1451" fmla="*/ 550870 w 1048358"/>
                  <a:gd name="connsiteY8-1452" fmla="*/ 2900376 h 9608431"/>
                  <a:gd name="connsiteX9-1453" fmla="*/ 48524 w 1048358"/>
                  <a:gd name="connsiteY9-1454" fmla="*/ 1710454 h 9608431"/>
                  <a:gd name="connsiteX10-1455" fmla="*/ 59200 w 1048358"/>
                  <a:gd name="connsiteY10-1456" fmla="*/ 343364 h 9608431"/>
                  <a:gd name="connsiteX11-1457" fmla="*/ 643658 w 1048358"/>
                  <a:gd name="connsiteY11-1458" fmla="*/ 0 h 9608431"/>
                  <a:gd name="connsiteX0-1459" fmla="*/ 643658 w 1048358"/>
                  <a:gd name="connsiteY0-1460" fmla="*/ 0 h 9608431"/>
                  <a:gd name="connsiteX1-1461" fmla="*/ 802520 w 1048358"/>
                  <a:gd name="connsiteY1-1462" fmla="*/ 2529731 h 9608431"/>
                  <a:gd name="connsiteX2-1463" fmla="*/ 497787 w 1048358"/>
                  <a:gd name="connsiteY2-1464" fmla="*/ 4349207 h 9608431"/>
                  <a:gd name="connsiteX3-1465" fmla="*/ 996471 w 1048358"/>
                  <a:gd name="connsiteY3-1466" fmla="*/ 7056377 h 9608431"/>
                  <a:gd name="connsiteX4-1467" fmla="*/ 620199 w 1048358"/>
                  <a:gd name="connsiteY4-1468" fmla="*/ 9608431 h 9608431"/>
                  <a:gd name="connsiteX5-1469" fmla="*/ 30919 w 1048358"/>
                  <a:gd name="connsiteY5-1470" fmla="*/ 9120583 h 9608431"/>
                  <a:gd name="connsiteX6-1471" fmla="*/ 41249 w 1048358"/>
                  <a:gd name="connsiteY6-1472" fmla="*/ 7080955 h 9608431"/>
                  <a:gd name="connsiteX7-1473" fmla="*/ 23675 w 1048358"/>
                  <a:gd name="connsiteY7-1474" fmla="*/ 4302420 h 9608431"/>
                  <a:gd name="connsiteX8-1475" fmla="*/ 550870 w 1048358"/>
                  <a:gd name="connsiteY8-1476" fmla="*/ 2900376 h 9608431"/>
                  <a:gd name="connsiteX9-1477" fmla="*/ 48524 w 1048358"/>
                  <a:gd name="connsiteY9-1478" fmla="*/ 1710454 h 9608431"/>
                  <a:gd name="connsiteX10-1479" fmla="*/ 59200 w 1048358"/>
                  <a:gd name="connsiteY10-1480" fmla="*/ 343364 h 9608431"/>
                  <a:gd name="connsiteX11-1481" fmla="*/ 643658 w 1048358"/>
                  <a:gd name="connsiteY11-1482" fmla="*/ 0 h 9608431"/>
                  <a:gd name="connsiteX0-1483" fmla="*/ 643658 w 1048358"/>
                  <a:gd name="connsiteY0-1484" fmla="*/ 0 h 9608431"/>
                  <a:gd name="connsiteX1-1485" fmla="*/ 802520 w 1048358"/>
                  <a:gd name="connsiteY1-1486" fmla="*/ 2529731 h 9608431"/>
                  <a:gd name="connsiteX2-1487" fmla="*/ 497787 w 1048358"/>
                  <a:gd name="connsiteY2-1488" fmla="*/ 4349207 h 9608431"/>
                  <a:gd name="connsiteX3-1489" fmla="*/ 996471 w 1048358"/>
                  <a:gd name="connsiteY3-1490" fmla="*/ 7056377 h 9608431"/>
                  <a:gd name="connsiteX4-1491" fmla="*/ 620199 w 1048358"/>
                  <a:gd name="connsiteY4-1492" fmla="*/ 9608431 h 9608431"/>
                  <a:gd name="connsiteX5-1493" fmla="*/ 30919 w 1048358"/>
                  <a:gd name="connsiteY5-1494" fmla="*/ 9120583 h 9608431"/>
                  <a:gd name="connsiteX6-1495" fmla="*/ 41249 w 1048358"/>
                  <a:gd name="connsiteY6-1496" fmla="*/ 7080955 h 9608431"/>
                  <a:gd name="connsiteX7-1497" fmla="*/ 23675 w 1048358"/>
                  <a:gd name="connsiteY7-1498" fmla="*/ 4302420 h 9608431"/>
                  <a:gd name="connsiteX8-1499" fmla="*/ 414277 w 1048358"/>
                  <a:gd name="connsiteY8-1500" fmla="*/ 2890812 h 9608431"/>
                  <a:gd name="connsiteX9-1501" fmla="*/ 48524 w 1048358"/>
                  <a:gd name="connsiteY9-1502" fmla="*/ 1710454 h 9608431"/>
                  <a:gd name="connsiteX10-1503" fmla="*/ 59200 w 1048358"/>
                  <a:gd name="connsiteY10-1504" fmla="*/ 343364 h 9608431"/>
                  <a:gd name="connsiteX11-1505" fmla="*/ 643658 w 1048358"/>
                  <a:gd name="connsiteY11-1506" fmla="*/ 0 h 9608431"/>
                  <a:gd name="connsiteX0-1507" fmla="*/ 643658 w 1048358"/>
                  <a:gd name="connsiteY0-1508" fmla="*/ 0 h 9608431"/>
                  <a:gd name="connsiteX1-1509" fmla="*/ 802520 w 1048358"/>
                  <a:gd name="connsiteY1-1510" fmla="*/ 2529731 h 9608431"/>
                  <a:gd name="connsiteX2-1511" fmla="*/ 497787 w 1048358"/>
                  <a:gd name="connsiteY2-1512" fmla="*/ 4349207 h 9608431"/>
                  <a:gd name="connsiteX3-1513" fmla="*/ 996471 w 1048358"/>
                  <a:gd name="connsiteY3-1514" fmla="*/ 7056377 h 9608431"/>
                  <a:gd name="connsiteX4-1515" fmla="*/ 620199 w 1048358"/>
                  <a:gd name="connsiteY4-1516" fmla="*/ 9608431 h 9608431"/>
                  <a:gd name="connsiteX5-1517" fmla="*/ 30919 w 1048358"/>
                  <a:gd name="connsiteY5-1518" fmla="*/ 9120583 h 9608431"/>
                  <a:gd name="connsiteX6-1519" fmla="*/ 41249 w 1048358"/>
                  <a:gd name="connsiteY6-1520" fmla="*/ 7080955 h 9608431"/>
                  <a:gd name="connsiteX7-1521" fmla="*/ 23675 w 1048358"/>
                  <a:gd name="connsiteY7-1522" fmla="*/ 4302420 h 9608431"/>
                  <a:gd name="connsiteX8-1523" fmla="*/ 414277 w 1048358"/>
                  <a:gd name="connsiteY8-1524" fmla="*/ 2890812 h 9608431"/>
                  <a:gd name="connsiteX9-1525" fmla="*/ 48524 w 1048358"/>
                  <a:gd name="connsiteY9-1526" fmla="*/ 1710454 h 9608431"/>
                  <a:gd name="connsiteX10-1527" fmla="*/ 59200 w 1048358"/>
                  <a:gd name="connsiteY10-1528" fmla="*/ 343364 h 9608431"/>
                  <a:gd name="connsiteX11-1529" fmla="*/ 643658 w 1048358"/>
                  <a:gd name="connsiteY11-1530" fmla="*/ 0 h 9608431"/>
                  <a:gd name="connsiteX0-1531" fmla="*/ 643658 w 1048358"/>
                  <a:gd name="connsiteY0-1532" fmla="*/ 0 h 9608431"/>
                  <a:gd name="connsiteX1-1533" fmla="*/ 802520 w 1048358"/>
                  <a:gd name="connsiteY1-1534" fmla="*/ 2529731 h 9608431"/>
                  <a:gd name="connsiteX2-1535" fmla="*/ 497787 w 1048358"/>
                  <a:gd name="connsiteY2-1536" fmla="*/ 4349207 h 9608431"/>
                  <a:gd name="connsiteX3-1537" fmla="*/ 996471 w 1048358"/>
                  <a:gd name="connsiteY3-1538" fmla="*/ 7056377 h 9608431"/>
                  <a:gd name="connsiteX4-1539" fmla="*/ 620199 w 1048358"/>
                  <a:gd name="connsiteY4-1540" fmla="*/ 9608431 h 9608431"/>
                  <a:gd name="connsiteX5-1541" fmla="*/ 30919 w 1048358"/>
                  <a:gd name="connsiteY5-1542" fmla="*/ 9120583 h 9608431"/>
                  <a:gd name="connsiteX6-1543" fmla="*/ 41249 w 1048358"/>
                  <a:gd name="connsiteY6-1544" fmla="*/ 7080955 h 9608431"/>
                  <a:gd name="connsiteX7-1545" fmla="*/ 23675 w 1048358"/>
                  <a:gd name="connsiteY7-1546" fmla="*/ 4302420 h 9608431"/>
                  <a:gd name="connsiteX8-1547" fmla="*/ 414277 w 1048358"/>
                  <a:gd name="connsiteY8-1548" fmla="*/ 2890812 h 9608431"/>
                  <a:gd name="connsiteX9-1549" fmla="*/ 48524 w 1048358"/>
                  <a:gd name="connsiteY9-1550" fmla="*/ 1710454 h 9608431"/>
                  <a:gd name="connsiteX10-1551" fmla="*/ 59200 w 1048358"/>
                  <a:gd name="connsiteY10-1552" fmla="*/ 343364 h 9608431"/>
                  <a:gd name="connsiteX11-1553" fmla="*/ 643658 w 1048358"/>
                  <a:gd name="connsiteY11-1554" fmla="*/ 0 h 9608431"/>
                  <a:gd name="connsiteX0-1555" fmla="*/ 643658 w 1005094"/>
                  <a:gd name="connsiteY0-1556" fmla="*/ 0 h 9608431"/>
                  <a:gd name="connsiteX1-1557" fmla="*/ 802520 w 1005094"/>
                  <a:gd name="connsiteY1-1558" fmla="*/ 2529731 h 9608431"/>
                  <a:gd name="connsiteX2-1559" fmla="*/ 497787 w 1005094"/>
                  <a:gd name="connsiteY2-1560" fmla="*/ 4349207 h 9608431"/>
                  <a:gd name="connsiteX3-1561" fmla="*/ 996471 w 1005094"/>
                  <a:gd name="connsiteY3-1562" fmla="*/ 7056377 h 9608431"/>
                  <a:gd name="connsiteX4-1563" fmla="*/ 620199 w 1005094"/>
                  <a:gd name="connsiteY4-1564" fmla="*/ 9608431 h 9608431"/>
                  <a:gd name="connsiteX5-1565" fmla="*/ 30919 w 1005094"/>
                  <a:gd name="connsiteY5-1566" fmla="*/ 9120583 h 9608431"/>
                  <a:gd name="connsiteX6-1567" fmla="*/ 41249 w 1005094"/>
                  <a:gd name="connsiteY6-1568" fmla="*/ 7080955 h 9608431"/>
                  <a:gd name="connsiteX7-1569" fmla="*/ 23675 w 1005094"/>
                  <a:gd name="connsiteY7-1570" fmla="*/ 4302420 h 9608431"/>
                  <a:gd name="connsiteX8-1571" fmla="*/ 414277 w 1005094"/>
                  <a:gd name="connsiteY8-1572" fmla="*/ 2890812 h 9608431"/>
                  <a:gd name="connsiteX9-1573" fmla="*/ 48524 w 1005094"/>
                  <a:gd name="connsiteY9-1574" fmla="*/ 1710454 h 9608431"/>
                  <a:gd name="connsiteX10-1575" fmla="*/ 59200 w 1005094"/>
                  <a:gd name="connsiteY10-1576" fmla="*/ 343364 h 9608431"/>
                  <a:gd name="connsiteX11-1577" fmla="*/ 643658 w 1005094"/>
                  <a:gd name="connsiteY11-1578" fmla="*/ 0 h 9608431"/>
                  <a:gd name="connsiteX0-1579" fmla="*/ 643658 w 970922"/>
                  <a:gd name="connsiteY0-1580" fmla="*/ 0 h 9608431"/>
                  <a:gd name="connsiteX1-1581" fmla="*/ 802520 w 970922"/>
                  <a:gd name="connsiteY1-1582" fmla="*/ 2529731 h 9608431"/>
                  <a:gd name="connsiteX2-1583" fmla="*/ 497787 w 970922"/>
                  <a:gd name="connsiteY2-1584" fmla="*/ 4349207 h 9608431"/>
                  <a:gd name="connsiteX3-1585" fmla="*/ 805489 w 970922"/>
                  <a:gd name="connsiteY3-1586" fmla="*/ 6171618 h 9608431"/>
                  <a:gd name="connsiteX4-1587" fmla="*/ 620199 w 970922"/>
                  <a:gd name="connsiteY4-1588" fmla="*/ 9608431 h 9608431"/>
                  <a:gd name="connsiteX5-1589" fmla="*/ 30919 w 970922"/>
                  <a:gd name="connsiteY5-1590" fmla="*/ 9120583 h 9608431"/>
                  <a:gd name="connsiteX6-1591" fmla="*/ 41249 w 970922"/>
                  <a:gd name="connsiteY6-1592" fmla="*/ 7080955 h 9608431"/>
                  <a:gd name="connsiteX7-1593" fmla="*/ 23675 w 970922"/>
                  <a:gd name="connsiteY7-1594" fmla="*/ 4302420 h 9608431"/>
                  <a:gd name="connsiteX8-1595" fmla="*/ 414277 w 970922"/>
                  <a:gd name="connsiteY8-1596" fmla="*/ 2890812 h 9608431"/>
                  <a:gd name="connsiteX9-1597" fmla="*/ 48524 w 970922"/>
                  <a:gd name="connsiteY9-1598" fmla="*/ 1710454 h 9608431"/>
                  <a:gd name="connsiteX10-1599" fmla="*/ 59200 w 970922"/>
                  <a:gd name="connsiteY10-1600" fmla="*/ 343364 h 9608431"/>
                  <a:gd name="connsiteX11-1601" fmla="*/ 643658 w 970922"/>
                  <a:gd name="connsiteY11-1602" fmla="*/ 0 h 9608431"/>
                  <a:gd name="connsiteX0-1603" fmla="*/ 643658 w 1066973"/>
                  <a:gd name="connsiteY0-1604" fmla="*/ 0 h 9608431"/>
                  <a:gd name="connsiteX1-1605" fmla="*/ 802520 w 1066973"/>
                  <a:gd name="connsiteY1-1606" fmla="*/ 2529731 h 9608431"/>
                  <a:gd name="connsiteX2-1607" fmla="*/ 497787 w 1066973"/>
                  <a:gd name="connsiteY2-1608" fmla="*/ 4349207 h 9608431"/>
                  <a:gd name="connsiteX3-1609" fmla="*/ 1066172 w 1066973"/>
                  <a:gd name="connsiteY3-1610" fmla="*/ 5950818 h 9608431"/>
                  <a:gd name="connsiteX4-1611" fmla="*/ 620199 w 1066973"/>
                  <a:gd name="connsiteY4-1612" fmla="*/ 9608431 h 9608431"/>
                  <a:gd name="connsiteX5-1613" fmla="*/ 30919 w 1066973"/>
                  <a:gd name="connsiteY5-1614" fmla="*/ 9120583 h 9608431"/>
                  <a:gd name="connsiteX6-1615" fmla="*/ 41249 w 1066973"/>
                  <a:gd name="connsiteY6-1616" fmla="*/ 7080955 h 9608431"/>
                  <a:gd name="connsiteX7-1617" fmla="*/ 23675 w 1066973"/>
                  <a:gd name="connsiteY7-1618" fmla="*/ 4302420 h 9608431"/>
                  <a:gd name="connsiteX8-1619" fmla="*/ 414277 w 1066973"/>
                  <a:gd name="connsiteY8-1620" fmla="*/ 2890812 h 9608431"/>
                  <a:gd name="connsiteX9-1621" fmla="*/ 48524 w 1066973"/>
                  <a:gd name="connsiteY9-1622" fmla="*/ 1710454 h 9608431"/>
                  <a:gd name="connsiteX10-1623" fmla="*/ 59200 w 1066973"/>
                  <a:gd name="connsiteY10-1624" fmla="*/ 343364 h 9608431"/>
                  <a:gd name="connsiteX11-1625" fmla="*/ 643658 w 1066973"/>
                  <a:gd name="connsiteY11-1626" fmla="*/ 0 h 9608431"/>
                  <a:gd name="connsiteX0-1627" fmla="*/ 643658 w 1169636"/>
                  <a:gd name="connsiteY0-1628" fmla="*/ 0 h 9608431"/>
                  <a:gd name="connsiteX1-1629" fmla="*/ 802520 w 1169636"/>
                  <a:gd name="connsiteY1-1630" fmla="*/ 2529731 h 9608431"/>
                  <a:gd name="connsiteX2-1631" fmla="*/ 497787 w 1169636"/>
                  <a:gd name="connsiteY2-1632" fmla="*/ 4349207 h 9608431"/>
                  <a:gd name="connsiteX3-1633" fmla="*/ 1066172 w 1169636"/>
                  <a:gd name="connsiteY3-1634" fmla="*/ 5950818 h 9608431"/>
                  <a:gd name="connsiteX4-1635" fmla="*/ 620199 w 1169636"/>
                  <a:gd name="connsiteY4-1636" fmla="*/ 9608431 h 9608431"/>
                  <a:gd name="connsiteX5-1637" fmla="*/ 30919 w 1169636"/>
                  <a:gd name="connsiteY5-1638" fmla="*/ 9120583 h 9608431"/>
                  <a:gd name="connsiteX6-1639" fmla="*/ 41249 w 1169636"/>
                  <a:gd name="connsiteY6-1640" fmla="*/ 7080955 h 9608431"/>
                  <a:gd name="connsiteX7-1641" fmla="*/ 23675 w 1169636"/>
                  <a:gd name="connsiteY7-1642" fmla="*/ 4302420 h 9608431"/>
                  <a:gd name="connsiteX8-1643" fmla="*/ 414277 w 1169636"/>
                  <a:gd name="connsiteY8-1644" fmla="*/ 2890812 h 9608431"/>
                  <a:gd name="connsiteX9-1645" fmla="*/ 48524 w 1169636"/>
                  <a:gd name="connsiteY9-1646" fmla="*/ 1710454 h 9608431"/>
                  <a:gd name="connsiteX10-1647" fmla="*/ 59200 w 1169636"/>
                  <a:gd name="connsiteY10-1648" fmla="*/ 343364 h 9608431"/>
                  <a:gd name="connsiteX11-1649" fmla="*/ 643658 w 1169636"/>
                  <a:gd name="connsiteY11-1650" fmla="*/ 0 h 9608431"/>
                  <a:gd name="connsiteX0-1651" fmla="*/ 643658 w 1085866"/>
                  <a:gd name="connsiteY0-1652" fmla="*/ 0 h 9608431"/>
                  <a:gd name="connsiteX1-1653" fmla="*/ 802520 w 1085866"/>
                  <a:gd name="connsiteY1-1654" fmla="*/ 2529731 h 9608431"/>
                  <a:gd name="connsiteX2-1655" fmla="*/ 497787 w 1085866"/>
                  <a:gd name="connsiteY2-1656" fmla="*/ 4349207 h 9608431"/>
                  <a:gd name="connsiteX3-1657" fmla="*/ 1066172 w 1085866"/>
                  <a:gd name="connsiteY3-1658" fmla="*/ 5950818 h 9608431"/>
                  <a:gd name="connsiteX4-1659" fmla="*/ 620199 w 1085866"/>
                  <a:gd name="connsiteY4-1660" fmla="*/ 9608431 h 9608431"/>
                  <a:gd name="connsiteX5-1661" fmla="*/ 30919 w 1085866"/>
                  <a:gd name="connsiteY5-1662" fmla="*/ 9120583 h 9608431"/>
                  <a:gd name="connsiteX6-1663" fmla="*/ 41249 w 1085866"/>
                  <a:gd name="connsiteY6-1664" fmla="*/ 7080955 h 9608431"/>
                  <a:gd name="connsiteX7-1665" fmla="*/ 23675 w 1085866"/>
                  <a:gd name="connsiteY7-1666" fmla="*/ 4302420 h 9608431"/>
                  <a:gd name="connsiteX8-1667" fmla="*/ 414277 w 1085866"/>
                  <a:gd name="connsiteY8-1668" fmla="*/ 2890812 h 9608431"/>
                  <a:gd name="connsiteX9-1669" fmla="*/ 48524 w 1085866"/>
                  <a:gd name="connsiteY9-1670" fmla="*/ 1710454 h 9608431"/>
                  <a:gd name="connsiteX10-1671" fmla="*/ 59200 w 1085866"/>
                  <a:gd name="connsiteY10-1672" fmla="*/ 343364 h 9608431"/>
                  <a:gd name="connsiteX11-1673" fmla="*/ 643658 w 1085866"/>
                  <a:gd name="connsiteY11-1674" fmla="*/ 0 h 9608431"/>
                  <a:gd name="connsiteX0-1675" fmla="*/ 643658 w 1006343"/>
                  <a:gd name="connsiteY0-1676" fmla="*/ 0 h 9608431"/>
                  <a:gd name="connsiteX1-1677" fmla="*/ 802520 w 1006343"/>
                  <a:gd name="connsiteY1-1678" fmla="*/ 2529731 h 9608431"/>
                  <a:gd name="connsiteX2-1679" fmla="*/ 497787 w 1006343"/>
                  <a:gd name="connsiteY2-1680" fmla="*/ 4349207 h 9608431"/>
                  <a:gd name="connsiteX3-1681" fmla="*/ 984716 w 1006343"/>
                  <a:gd name="connsiteY3-1682" fmla="*/ 5550290 h 9608431"/>
                  <a:gd name="connsiteX4-1683" fmla="*/ 620199 w 1006343"/>
                  <a:gd name="connsiteY4-1684" fmla="*/ 9608431 h 9608431"/>
                  <a:gd name="connsiteX5-1685" fmla="*/ 30919 w 1006343"/>
                  <a:gd name="connsiteY5-1686" fmla="*/ 9120583 h 9608431"/>
                  <a:gd name="connsiteX6-1687" fmla="*/ 41249 w 1006343"/>
                  <a:gd name="connsiteY6-1688" fmla="*/ 7080955 h 9608431"/>
                  <a:gd name="connsiteX7-1689" fmla="*/ 23675 w 1006343"/>
                  <a:gd name="connsiteY7-1690" fmla="*/ 4302420 h 9608431"/>
                  <a:gd name="connsiteX8-1691" fmla="*/ 414277 w 1006343"/>
                  <a:gd name="connsiteY8-1692" fmla="*/ 2890812 h 9608431"/>
                  <a:gd name="connsiteX9-1693" fmla="*/ 48524 w 1006343"/>
                  <a:gd name="connsiteY9-1694" fmla="*/ 1710454 h 9608431"/>
                  <a:gd name="connsiteX10-1695" fmla="*/ 59200 w 1006343"/>
                  <a:gd name="connsiteY10-1696" fmla="*/ 343364 h 9608431"/>
                  <a:gd name="connsiteX11-1697" fmla="*/ 643658 w 1006343"/>
                  <a:gd name="connsiteY11-1698" fmla="*/ 0 h 9608431"/>
                  <a:gd name="connsiteX0-1699" fmla="*/ 643658 w 1232311"/>
                  <a:gd name="connsiteY0-1700" fmla="*/ 0 h 9608431"/>
                  <a:gd name="connsiteX1-1701" fmla="*/ 802520 w 1232311"/>
                  <a:gd name="connsiteY1-1702" fmla="*/ 2529731 h 9608431"/>
                  <a:gd name="connsiteX2-1703" fmla="*/ 497787 w 1232311"/>
                  <a:gd name="connsiteY2-1704" fmla="*/ 4349207 h 9608431"/>
                  <a:gd name="connsiteX3-1705" fmla="*/ 984716 w 1232311"/>
                  <a:gd name="connsiteY3-1706" fmla="*/ 5550290 h 9608431"/>
                  <a:gd name="connsiteX4-1707" fmla="*/ 620199 w 1232311"/>
                  <a:gd name="connsiteY4-1708" fmla="*/ 9608431 h 9608431"/>
                  <a:gd name="connsiteX5-1709" fmla="*/ 30919 w 1232311"/>
                  <a:gd name="connsiteY5-1710" fmla="*/ 9120583 h 9608431"/>
                  <a:gd name="connsiteX6-1711" fmla="*/ 41249 w 1232311"/>
                  <a:gd name="connsiteY6-1712" fmla="*/ 7080955 h 9608431"/>
                  <a:gd name="connsiteX7-1713" fmla="*/ 23675 w 1232311"/>
                  <a:gd name="connsiteY7-1714" fmla="*/ 4302420 h 9608431"/>
                  <a:gd name="connsiteX8-1715" fmla="*/ 414277 w 1232311"/>
                  <a:gd name="connsiteY8-1716" fmla="*/ 2890812 h 9608431"/>
                  <a:gd name="connsiteX9-1717" fmla="*/ 48524 w 1232311"/>
                  <a:gd name="connsiteY9-1718" fmla="*/ 1710454 h 9608431"/>
                  <a:gd name="connsiteX10-1719" fmla="*/ 59200 w 1232311"/>
                  <a:gd name="connsiteY10-1720" fmla="*/ 343364 h 9608431"/>
                  <a:gd name="connsiteX11-1721" fmla="*/ 643658 w 1232311"/>
                  <a:gd name="connsiteY11-1722" fmla="*/ 0 h 9608431"/>
                  <a:gd name="connsiteX0-1723" fmla="*/ 643658 w 1061380"/>
                  <a:gd name="connsiteY0-1724" fmla="*/ 0 h 9608431"/>
                  <a:gd name="connsiteX1-1725" fmla="*/ 802520 w 1061380"/>
                  <a:gd name="connsiteY1-1726" fmla="*/ 2529731 h 9608431"/>
                  <a:gd name="connsiteX2-1727" fmla="*/ 497787 w 1061380"/>
                  <a:gd name="connsiteY2-1728" fmla="*/ 4349207 h 9608431"/>
                  <a:gd name="connsiteX3-1729" fmla="*/ 787485 w 1061380"/>
                  <a:gd name="connsiteY3-1730" fmla="*/ 6230505 h 9608431"/>
                  <a:gd name="connsiteX4-1731" fmla="*/ 620199 w 1061380"/>
                  <a:gd name="connsiteY4-1732" fmla="*/ 9608431 h 9608431"/>
                  <a:gd name="connsiteX5-1733" fmla="*/ 30919 w 1061380"/>
                  <a:gd name="connsiteY5-1734" fmla="*/ 9120583 h 9608431"/>
                  <a:gd name="connsiteX6-1735" fmla="*/ 41249 w 1061380"/>
                  <a:gd name="connsiteY6-1736" fmla="*/ 7080955 h 9608431"/>
                  <a:gd name="connsiteX7-1737" fmla="*/ 23675 w 1061380"/>
                  <a:gd name="connsiteY7-1738" fmla="*/ 4302420 h 9608431"/>
                  <a:gd name="connsiteX8-1739" fmla="*/ 414277 w 1061380"/>
                  <a:gd name="connsiteY8-1740" fmla="*/ 2890812 h 9608431"/>
                  <a:gd name="connsiteX9-1741" fmla="*/ 48524 w 1061380"/>
                  <a:gd name="connsiteY9-1742" fmla="*/ 1710454 h 9608431"/>
                  <a:gd name="connsiteX10-1743" fmla="*/ 59200 w 1061380"/>
                  <a:gd name="connsiteY10-1744" fmla="*/ 343364 h 9608431"/>
                  <a:gd name="connsiteX11-1745" fmla="*/ 643658 w 1061380"/>
                  <a:gd name="connsiteY11-1746" fmla="*/ 0 h 9608431"/>
                  <a:gd name="connsiteX0-1747" fmla="*/ 643658 w 971313"/>
                  <a:gd name="connsiteY0-1748" fmla="*/ 0 h 9608431"/>
                  <a:gd name="connsiteX1-1749" fmla="*/ 802520 w 971313"/>
                  <a:gd name="connsiteY1-1750" fmla="*/ 2529731 h 9608431"/>
                  <a:gd name="connsiteX2-1751" fmla="*/ 497787 w 971313"/>
                  <a:gd name="connsiteY2-1752" fmla="*/ 4349207 h 9608431"/>
                  <a:gd name="connsiteX3-1753" fmla="*/ 787485 w 971313"/>
                  <a:gd name="connsiteY3-1754" fmla="*/ 6230505 h 9608431"/>
                  <a:gd name="connsiteX4-1755" fmla="*/ 620199 w 971313"/>
                  <a:gd name="connsiteY4-1756" fmla="*/ 9608431 h 9608431"/>
                  <a:gd name="connsiteX5-1757" fmla="*/ 30919 w 971313"/>
                  <a:gd name="connsiteY5-1758" fmla="*/ 9120583 h 9608431"/>
                  <a:gd name="connsiteX6-1759" fmla="*/ 41249 w 971313"/>
                  <a:gd name="connsiteY6-1760" fmla="*/ 7080955 h 9608431"/>
                  <a:gd name="connsiteX7-1761" fmla="*/ 23675 w 971313"/>
                  <a:gd name="connsiteY7-1762" fmla="*/ 4302420 h 9608431"/>
                  <a:gd name="connsiteX8-1763" fmla="*/ 414277 w 971313"/>
                  <a:gd name="connsiteY8-1764" fmla="*/ 2890812 h 9608431"/>
                  <a:gd name="connsiteX9-1765" fmla="*/ 48524 w 971313"/>
                  <a:gd name="connsiteY9-1766" fmla="*/ 1710454 h 9608431"/>
                  <a:gd name="connsiteX10-1767" fmla="*/ 59200 w 971313"/>
                  <a:gd name="connsiteY10-1768" fmla="*/ 343364 h 9608431"/>
                  <a:gd name="connsiteX11-1769" fmla="*/ 643658 w 971313"/>
                  <a:gd name="connsiteY11-1770" fmla="*/ 0 h 9608431"/>
                  <a:gd name="connsiteX0-1771" fmla="*/ 643658 w 971313"/>
                  <a:gd name="connsiteY0-1772" fmla="*/ 0 h 9608431"/>
                  <a:gd name="connsiteX1-1773" fmla="*/ 802520 w 971313"/>
                  <a:gd name="connsiteY1-1774" fmla="*/ 2529731 h 9608431"/>
                  <a:gd name="connsiteX2-1775" fmla="*/ 497787 w 971313"/>
                  <a:gd name="connsiteY2-1776" fmla="*/ 4349207 h 9608431"/>
                  <a:gd name="connsiteX3-1777" fmla="*/ 787485 w 971313"/>
                  <a:gd name="connsiteY3-1778" fmla="*/ 6230505 h 9608431"/>
                  <a:gd name="connsiteX4-1779" fmla="*/ 620199 w 971313"/>
                  <a:gd name="connsiteY4-1780" fmla="*/ 9608431 h 9608431"/>
                  <a:gd name="connsiteX5-1781" fmla="*/ 30919 w 971313"/>
                  <a:gd name="connsiteY5-1782" fmla="*/ 9120583 h 9608431"/>
                  <a:gd name="connsiteX6-1783" fmla="*/ 41249 w 971313"/>
                  <a:gd name="connsiteY6-1784" fmla="*/ 7080955 h 9608431"/>
                  <a:gd name="connsiteX7-1785" fmla="*/ 23675 w 971313"/>
                  <a:gd name="connsiteY7-1786" fmla="*/ 4302420 h 9608431"/>
                  <a:gd name="connsiteX8-1787" fmla="*/ 414277 w 971313"/>
                  <a:gd name="connsiteY8-1788" fmla="*/ 2890812 h 9608431"/>
                  <a:gd name="connsiteX9-1789" fmla="*/ 48524 w 971313"/>
                  <a:gd name="connsiteY9-1790" fmla="*/ 1710454 h 9608431"/>
                  <a:gd name="connsiteX10-1791" fmla="*/ 59200 w 971313"/>
                  <a:gd name="connsiteY10-1792" fmla="*/ 343364 h 9608431"/>
                  <a:gd name="connsiteX11-1793" fmla="*/ 643658 w 971313"/>
                  <a:gd name="connsiteY11-1794" fmla="*/ 0 h 9608431"/>
                  <a:gd name="connsiteX0-1795" fmla="*/ 643658 w 971313"/>
                  <a:gd name="connsiteY0-1796" fmla="*/ 0 h 9608431"/>
                  <a:gd name="connsiteX1-1797" fmla="*/ 802520 w 971313"/>
                  <a:gd name="connsiteY1-1798" fmla="*/ 2529731 h 9608431"/>
                  <a:gd name="connsiteX2-1799" fmla="*/ 497787 w 971313"/>
                  <a:gd name="connsiteY2-1800" fmla="*/ 4349207 h 9608431"/>
                  <a:gd name="connsiteX3-1801" fmla="*/ 787485 w 971313"/>
                  <a:gd name="connsiteY3-1802" fmla="*/ 6230505 h 9608431"/>
                  <a:gd name="connsiteX4-1803" fmla="*/ 620199 w 971313"/>
                  <a:gd name="connsiteY4-1804" fmla="*/ 9608431 h 9608431"/>
                  <a:gd name="connsiteX5-1805" fmla="*/ 30919 w 971313"/>
                  <a:gd name="connsiteY5-1806" fmla="*/ 9120583 h 9608431"/>
                  <a:gd name="connsiteX6-1807" fmla="*/ 41249 w 971313"/>
                  <a:gd name="connsiteY6-1808" fmla="*/ 7080955 h 9608431"/>
                  <a:gd name="connsiteX7-1809" fmla="*/ 23675 w 971313"/>
                  <a:gd name="connsiteY7-1810" fmla="*/ 4302420 h 9608431"/>
                  <a:gd name="connsiteX8-1811" fmla="*/ 414277 w 971313"/>
                  <a:gd name="connsiteY8-1812" fmla="*/ 2890812 h 9608431"/>
                  <a:gd name="connsiteX9-1813" fmla="*/ 48524 w 971313"/>
                  <a:gd name="connsiteY9-1814" fmla="*/ 1710454 h 9608431"/>
                  <a:gd name="connsiteX10-1815" fmla="*/ 59200 w 971313"/>
                  <a:gd name="connsiteY10-1816" fmla="*/ 343364 h 9608431"/>
                  <a:gd name="connsiteX11-1817" fmla="*/ 643658 w 971313"/>
                  <a:gd name="connsiteY11-1818" fmla="*/ 0 h 9608431"/>
                  <a:gd name="connsiteX0-1819" fmla="*/ 643658 w 971313"/>
                  <a:gd name="connsiteY0-1820" fmla="*/ 0 h 9608431"/>
                  <a:gd name="connsiteX1-1821" fmla="*/ 802520 w 971313"/>
                  <a:gd name="connsiteY1-1822" fmla="*/ 2529731 h 9608431"/>
                  <a:gd name="connsiteX2-1823" fmla="*/ 497787 w 971313"/>
                  <a:gd name="connsiteY2-1824" fmla="*/ 4349207 h 9608431"/>
                  <a:gd name="connsiteX3-1825" fmla="*/ 787485 w 971313"/>
                  <a:gd name="connsiteY3-1826" fmla="*/ 6230505 h 9608431"/>
                  <a:gd name="connsiteX4-1827" fmla="*/ 620199 w 971313"/>
                  <a:gd name="connsiteY4-1828" fmla="*/ 9608431 h 9608431"/>
                  <a:gd name="connsiteX5-1829" fmla="*/ 30919 w 971313"/>
                  <a:gd name="connsiteY5-1830" fmla="*/ 9120583 h 9608431"/>
                  <a:gd name="connsiteX6-1831" fmla="*/ 41249 w 971313"/>
                  <a:gd name="connsiteY6-1832" fmla="*/ 7080955 h 9608431"/>
                  <a:gd name="connsiteX7-1833" fmla="*/ 23675 w 971313"/>
                  <a:gd name="connsiteY7-1834" fmla="*/ 4302420 h 9608431"/>
                  <a:gd name="connsiteX8-1835" fmla="*/ 414277 w 971313"/>
                  <a:gd name="connsiteY8-1836" fmla="*/ 2890812 h 9608431"/>
                  <a:gd name="connsiteX9-1837" fmla="*/ 48524 w 971313"/>
                  <a:gd name="connsiteY9-1838" fmla="*/ 1710454 h 9608431"/>
                  <a:gd name="connsiteX10-1839" fmla="*/ 59200 w 971313"/>
                  <a:gd name="connsiteY10-1840" fmla="*/ 343364 h 9608431"/>
                  <a:gd name="connsiteX11-1841" fmla="*/ 643658 w 971313"/>
                  <a:gd name="connsiteY11-1842" fmla="*/ 0 h 9608431"/>
                  <a:gd name="connsiteX0-1843" fmla="*/ 643658 w 971313"/>
                  <a:gd name="connsiteY0-1844" fmla="*/ 0 h 9608431"/>
                  <a:gd name="connsiteX1-1845" fmla="*/ 802520 w 971313"/>
                  <a:gd name="connsiteY1-1846" fmla="*/ 2529731 h 9608431"/>
                  <a:gd name="connsiteX2-1847" fmla="*/ 497787 w 971313"/>
                  <a:gd name="connsiteY2-1848" fmla="*/ 4349207 h 9608431"/>
                  <a:gd name="connsiteX3-1849" fmla="*/ 787485 w 971313"/>
                  <a:gd name="connsiteY3-1850" fmla="*/ 6230505 h 9608431"/>
                  <a:gd name="connsiteX4-1851" fmla="*/ 620199 w 971313"/>
                  <a:gd name="connsiteY4-1852" fmla="*/ 9608431 h 9608431"/>
                  <a:gd name="connsiteX5-1853" fmla="*/ 30919 w 971313"/>
                  <a:gd name="connsiteY5-1854" fmla="*/ 9120583 h 9608431"/>
                  <a:gd name="connsiteX6-1855" fmla="*/ 41249 w 971313"/>
                  <a:gd name="connsiteY6-1856" fmla="*/ 7080955 h 9608431"/>
                  <a:gd name="connsiteX7-1857" fmla="*/ 23675 w 971313"/>
                  <a:gd name="connsiteY7-1858" fmla="*/ 4302420 h 9608431"/>
                  <a:gd name="connsiteX8-1859" fmla="*/ 414277 w 971313"/>
                  <a:gd name="connsiteY8-1860" fmla="*/ 2890812 h 9608431"/>
                  <a:gd name="connsiteX9-1861" fmla="*/ 48524 w 971313"/>
                  <a:gd name="connsiteY9-1862" fmla="*/ 1710454 h 9608431"/>
                  <a:gd name="connsiteX10-1863" fmla="*/ 59200 w 971313"/>
                  <a:gd name="connsiteY10-1864" fmla="*/ 343364 h 9608431"/>
                  <a:gd name="connsiteX11-1865" fmla="*/ 643658 w 971313"/>
                  <a:gd name="connsiteY11-1866" fmla="*/ 0 h 9608431"/>
                  <a:gd name="connsiteX0-1867" fmla="*/ 632087 w 959742"/>
                  <a:gd name="connsiteY0-1868" fmla="*/ 0 h 9608431"/>
                  <a:gd name="connsiteX1-1869" fmla="*/ 790949 w 959742"/>
                  <a:gd name="connsiteY1-1870" fmla="*/ 2529731 h 9608431"/>
                  <a:gd name="connsiteX2-1871" fmla="*/ 486216 w 959742"/>
                  <a:gd name="connsiteY2-1872" fmla="*/ 4349207 h 9608431"/>
                  <a:gd name="connsiteX3-1873" fmla="*/ 775914 w 959742"/>
                  <a:gd name="connsiteY3-1874" fmla="*/ 6230505 h 9608431"/>
                  <a:gd name="connsiteX4-1875" fmla="*/ 608628 w 959742"/>
                  <a:gd name="connsiteY4-1876" fmla="*/ 9608431 h 9608431"/>
                  <a:gd name="connsiteX5-1877" fmla="*/ 19348 w 959742"/>
                  <a:gd name="connsiteY5-1878" fmla="*/ 9120583 h 9608431"/>
                  <a:gd name="connsiteX6-1879" fmla="*/ 114633 w 959742"/>
                  <a:gd name="connsiteY6-1880" fmla="*/ 6065915 h 9608431"/>
                  <a:gd name="connsiteX7-1881" fmla="*/ 12104 w 959742"/>
                  <a:gd name="connsiteY7-1882" fmla="*/ 4302420 h 9608431"/>
                  <a:gd name="connsiteX8-1883" fmla="*/ 402706 w 959742"/>
                  <a:gd name="connsiteY8-1884" fmla="*/ 2890812 h 9608431"/>
                  <a:gd name="connsiteX9-1885" fmla="*/ 36953 w 959742"/>
                  <a:gd name="connsiteY9-1886" fmla="*/ 1710454 h 9608431"/>
                  <a:gd name="connsiteX10-1887" fmla="*/ 47629 w 959742"/>
                  <a:gd name="connsiteY10-1888" fmla="*/ 343364 h 9608431"/>
                  <a:gd name="connsiteX11-1889" fmla="*/ 632087 w 959742"/>
                  <a:gd name="connsiteY11-1890" fmla="*/ 0 h 9608431"/>
                  <a:gd name="connsiteX0-1891" fmla="*/ 621094 w 948749"/>
                  <a:gd name="connsiteY0-1892" fmla="*/ 0 h 9608431"/>
                  <a:gd name="connsiteX1-1893" fmla="*/ 779956 w 948749"/>
                  <a:gd name="connsiteY1-1894" fmla="*/ 2529731 h 9608431"/>
                  <a:gd name="connsiteX2-1895" fmla="*/ 475223 w 948749"/>
                  <a:gd name="connsiteY2-1896" fmla="*/ 4349207 h 9608431"/>
                  <a:gd name="connsiteX3-1897" fmla="*/ 764921 w 948749"/>
                  <a:gd name="connsiteY3-1898" fmla="*/ 6230505 h 9608431"/>
                  <a:gd name="connsiteX4-1899" fmla="*/ 597635 w 948749"/>
                  <a:gd name="connsiteY4-1900" fmla="*/ 9608431 h 9608431"/>
                  <a:gd name="connsiteX5-1901" fmla="*/ 8355 w 948749"/>
                  <a:gd name="connsiteY5-1902" fmla="*/ 9120583 h 9608431"/>
                  <a:gd name="connsiteX6-1903" fmla="*/ 401143 w 948749"/>
                  <a:gd name="connsiteY6-1904" fmla="*/ 5759784 h 9608431"/>
                  <a:gd name="connsiteX7-1905" fmla="*/ 1111 w 948749"/>
                  <a:gd name="connsiteY7-1906" fmla="*/ 4302420 h 9608431"/>
                  <a:gd name="connsiteX8-1907" fmla="*/ 391713 w 948749"/>
                  <a:gd name="connsiteY8-1908" fmla="*/ 2890812 h 9608431"/>
                  <a:gd name="connsiteX9-1909" fmla="*/ 25960 w 948749"/>
                  <a:gd name="connsiteY9-1910" fmla="*/ 1710454 h 9608431"/>
                  <a:gd name="connsiteX10-1911" fmla="*/ 36636 w 948749"/>
                  <a:gd name="connsiteY10-1912" fmla="*/ 343364 h 9608431"/>
                  <a:gd name="connsiteX11-1913" fmla="*/ 621094 w 948749"/>
                  <a:gd name="connsiteY11-1914" fmla="*/ 0 h 9608431"/>
                  <a:gd name="connsiteX0-1915" fmla="*/ 686266 w 1013921"/>
                  <a:gd name="connsiteY0-1916" fmla="*/ 0 h 9608431"/>
                  <a:gd name="connsiteX1-1917" fmla="*/ 845128 w 1013921"/>
                  <a:gd name="connsiteY1-1918" fmla="*/ 2529731 h 9608431"/>
                  <a:gd name="connsiteX2-1919" fmla="*/ 540395 w 1013921"/>
                  <a:gd name="connsiteY2-1920" fmla="*/ 4349207 h 9608431"/>
                  <a:gd name="connsiteX3-1921" fmla="*/ 830093 w 1013921"/>
                  <a:gd name="connsiteY3-1922" fmla="*/ 6230505 h 9608431"/>
                  <a:gd name="connsiteX4-1923" fmla="*/ 662807 w 1013921"/>
                  <a:gd name="connsiteY4-1924" fmla="*/ 9608431 h 9608431"/>
                  <a:gd name="connsiteX5-1925" fmla="*/ 73527 w 1013921"/>
                  <a:gd name="connsiteY5-1926" fmla="*/ 9120583 h 9608431"/>
                  <a:gd name="connsiteX6-1927" fmla="*/ 466315 w 1013921"/>
                  <a:gd name="connsiteY6-1928" fmla="*/ 5759784 h 9608431"/>
                  <a:gd name="connsiteX7-1929" fmla="*/ 66283 w 1013921"/>
                  <a:gd name="connsiteY7-1930" fmla="*/ 4302420 h 9608431"/>
                  <a:gd name="connsiteX8-1931" fmla="*/ 456885 w 1013921"/>
                  <a:gd name="connsiteY8-1932" fmla="*/ 2890812 h 9608431"/>
                  <a:gd name="connsiteX9-1933" fmla="*/ 91132 w 1013921"/>
                  <a:gd name="connsiteY9-1934" fmla="*/ 1710454 h 9608431"/>
                  <a:gd name="connsiteX10-1935" fmla="*/ 101808 w 1013921"/>
                  <a:gd name="connsiteY10-1936" fmla="*/ 343364 h 9608431"/>
                  <a:gd name="connsiteX11-1937" fmla="*/ 686266 w 1013921"/>
                  <a:gd name="connsiteY11-1938" fmla="*/ 0 h 9608431"/>
                  <a:gd name="connsiteX0-1939" fmla="*/ 654192 w 981847"/>
                  <a:gd name="connsiteY0-1940" fmla="*/ 0 h 9608431"/>
                  <a:gd name="connsiteX1-1941" fmla="*/ 813054 w 981847"/>
                  <a:gd name="connsiteY1-1942" fmla="*/ 2529731 h 9608431"/>
                  <a:gd name="connsiteX2-1943" fmla="*/ 508321 w 981847"/>
                  <a:gd name="connsiteY2-1944" fmla="*/ 4349207 h 9608431"/>
                  <a:gd name="connsiteX3-1945" fmla="*/ 798019 w 981847"/>
                  <a:gd name="connsiteY3-1946" fmla="*/ 6230505 h 9608431"/>
                  <a:gd name="connsiteX4-1947" fmla="*/ 630733 w 981847"/>
                  <a:gd name="connsiteY4-1948" fmla="*/ 9608431 h 9608431"/>
                  <a:gd name="connsiteX5-1949" fmla="*/ 41453 w 981847"/>
                  <a:gd name="connsiteY5-1950" fmla="*/ 9120583 h 9608431"/>
                  <a:gd name="connsiteX6-1951" fmla="*/ 548766 w 981847"/>
                  <a:gd name="connsiteY6-1952" fmla="*/ 5666012 h 9608431"/>
                  <a:gd name="connsiteX7-1953" fmla="*/ 34209 w 981847"/>
                  <a:gd name="connsiteY7-1954" fmla="*/ 4302420 h 9608431"/>
                  <a:gd name="connsiteX8-1955" fmla="*/ 424811 w 981847"/>
                  <a:gd name="connsiteY8-1956" fmla="*/ 2890812 h 9608431"/>
                  <a:gd name="connsiteX9-1957" fmla="*/ 59058 w 981847"/>
                  <a:gd name="connsiteY9-1958" fmla="*/ 1710454 h 9608431"/>
                  <a:gd name="connsiteX10-1959" fmla="*/ 69734 w 981847"/>
                  <a:gd name="connsiteY10-1960" fmla="*/ 343364 h 9608431"/>
                  <a:gd name="connsiteX11-1961" fmla="*/ 654192 w 981847"/>
                  <a:gd name="connsiteY11-1962" fmla="*/ 0 h 9608431"/>
                  <a:gd name="connsiteX0-1963" fmla="*/ 624362 w 952017"/>
                  <a:gd name="connsiteY0-1964" fmla="*/ 0 h 9608431"/>
                  <a:gd name="connsiteX1-1965" fmla="*/ 783224 w 952017"/>
                  <a:gd name="connsiteY1-1966" fmla="*/ 2529731 h 9608431"/>
                  <a:gd name="connsiteX2-1967" fmla="*/ 478491 w 952017"/>
                  <a:gd name="connsiteY2-1968" fmla="*/ 4349207 h 9608431"/>
                  <a:gd name="connsiteX3-1969" fmla="*/ 768189 w 952017"/>
                  <a:gd name="connsiteY3-1970" fmla="*/ 6230505 h 9608431"/>
                  <a:gd name="connsiteX4-1971" fmla="*/ 600903 w 952017"/>
                  <a:gd name="connsiteY4-1972" fmla="*/ 9608431 h 9608431"/>
                  <a:gd name="connsiteX5-1973" fmla="*/ 11623 w 952017"/>
                  <a:gd name="connsiteY5-1974" fmla="*/ 9120583 h 9608431"/>
                  <a:gd name="connsiteX6-1975" fmla="*/ 518936 w 952017"/>
                  <a:gd name="connsiteY6-1976" fmla="*/ 5666012 h 9608431"/>
                  <a:gd name="connsiteX7-1977" fmla="*/ 4379 w 952017"/>
                  <a:gd name="connsiteY7-1978" fmla="*/ 4302420 h 9608431"/>
                  <a:gd name="connsiteX8-1979" fmla="*/ 394981 w 952017"/>
                  <a:gd name="connsiteY8-1980" fmla="*/ 2890812 h 9608431"/>
                  <a:gd name="connsiteX9-1981" fmla="*/ 29228 w 952017"/>
                  <a:gd name="connsiteY9-1982" fmla="*/ 1710454 h 9608431"/>
                  <a:gd name="connsiteX10-1983" fmla="*/ 39904 w 952017"/>
                  <a:gd name="connsiteY10-1984" fmla="*/ 343364 h 9608431"/>
                  <a:gd name="connsiteX11-1985" fmla="*/ 624362 w 952017"/>
                  <a:gd name="connsiteY11-1986" fmla="*/ 0 h 9608431"/>
                  <a:gd name="connsiteX0-1987" fmla="*/ 624362 w 952017"/>
                  <a:gd name="connsiteY0-1988" fmla="*/ 0 h 9608431"/>
                  <a:gd name="connsiteX1-1989" fmla="*/ 783224 w 952017"/>
                  <a:gd name="connsiteY1-1990" fmla="*/ 2529731 h 9608431"/>
                  <a:gd name="connsiteX2-1991" fmla="*/ 478491 w 952017"/>
                  <a:gd name="connsiteY2-1992" fmla="*/ 4349207 h 9608431"/>
                  <a:gd name="connsiteX3-1993" fmla="*/ 768189 w 952017"/>
                  <a:gd name="connsiteY3-1994" fmla="*/ 6230505 h 9608431"/>
                  <a:gd name="connsiteX4-1995" fmla="*/ 600903 w 952017"/>
                  <a:gd name="connsiteY4-1996" fmla="*/ 9608431 h 9608431"/>
                  <a:gd name="connsiteX5-1997" fmla="*/ 11623 w 952017"/>
                  <a:gd name="connsiteY5-1998" fmla="*/ 9120583 h 9608431"/>
                  <a:gd name="connsiteX6-1999" fmla="*/ 518936 w 952017"/>
                  <a:gd name="connsiteY6-2000" fmla="*/ 5666012 h 9608431"/>
                  <a:gd name="connsiteX7-2001" fmla="*/ 4379 w 952017"/>
                  <a:gd name="connsiteY7-2002" fmla="*/ 4302420 h 9608431"/>
                  <a:gd name="connsiteX8-2003" fmla="*/ 394981 w 952017"/>
                  <a:gd name="connsiteY8-2004" fmla="*/ 2890812 h 9608431"/>
                  <a:gd name="connsiteX9-2005" fmla="*/ 29228 w 952017"/>
                  <a:gd name="connsiteY9-2006" fmla="*/ 1710454 h 9608431"/>
                  <a:gd name="connsiteX10-2007" fmla="*/ 39904 w 952017"/>
                  <a:gd name="connsiteY10-2008" fmla="*/ 343364 h 9608431"/>
                  <a:gd name="connsiteX11-2009" fmla="*/ 624362 w 952017"/>
                  <a:gd name="connsiteY11-2010" fmla="*/ 0 h 9608431"/>
                  <a:gd name="connsiteX0-2011" fmla="*/ 619983 w 947638"/>
                  <a:gd name="connsiteY0-2012" fmla="*/ 0 h 9608431"/>
                  <a:gd name="connsiteX1-2013" fmla="*/ 778845 w 947638"/>
                  <a:gd name="connsiteY1-2014" fmla="*/ 2529731 h 9608431"/>
                  <a:gd name="connsiteX2-2015" fmla="*/ 474112 w 947638"/>
                  <a:gd name="connsiteY2-2016" fmla="*/ 4349207 h 9608431"/>
                  <a:gd name="connsiteX3-2017" fmla="*/ 763810 w 947638"/>
                  <a:gd name="connsiteY3-2018" fmla="*/ 6230505 h 9608431"/>
                  <a:gd name="connsiteX4-2019" fmla="*/ 596524 w 947638"/>
                  <a:gd name="connsiteY4-2020" fmla="*/ 9608431 h 9608431"/>
                  <a:gd name="connsiteX5-2021" fmla="*/ 7244 w 947638"/>
                  <a:gd name="connsiteY5-2022" fmla="*/ 9120583 h 9608431"/>
                  <a:gd name="connsiteX6-2023" fmla="*/ 514557 w 947638"/>
                  <a:gd name="connsiteY6-2024" fmla="*/ 5666012 h 9608431"/>
                  <a:gd name="connsiteX7-2025" fmla="*/ 0 w 947638"/>
                  <a:gd name="connsiteY7-2026" fmla="*/ 4302420 h 9608431"/>
                  <a:gd name="connsiteX8-2027" fmla="*/ 390602 w 947638"/>
                  <a:gd name="connsiteY8-2028" fmla="*/ 2890812 h 9608431"/>
                  <a:gd name="connsiteX9-2029" fmla="*/ 24849 w 947638"/>
                  <a:gd name="connsiteY9-2030" fmla="*/ 1710454 h 9608431"/>
                  <a:gd name="connsiteX10-2031" fmla="*/ 35525 w 947638"/>
                  <a:gd name="connsiteY10-2032" fmla="*/ 343364 h 9608431"/>
                  <a:gd name="connsiteX11-2033" fmla="*/ 619983 w 947638"/>
                  <a:gd name="connsiteY11-2034" fmla="*/ 0 h 9608431"/>
                  <a:gd name="connsiteX0-2035" fmla="*/ 619983 w 947638"/>
                  <a:gd name="connsiteY0-2036" fmla="*/ 0 h 9608431"/>
                  <a:gd name="connsiteX1-2037" fmla="*/ 778845 w 947638"/>
                  <a:gd name="connsiteY1-2038" fmla="*/ 2529731 h 9608431"/>
                  <a:gd name="connsiteX2-2039" fmla="*/ 474112 w 947638"/>
                  <a:gd name="connsiteY2-2040" fmla="*/ 4349207 h 9608431"/>
                  <a:gd name="connsiteX3-2041" fmla="*/ 763810 w 947638"/>
                  <a:gd name="connsiteY3-2042" fmla="*/ 6230505 h 9608431"/>
                  <a:gd name="connsiteX4-2043" fmla="*/ 596524 w 947638"/>
                  <a:gd name="connsiteY4-2044" fmla="*/ 9608431 h 9608431"/>
                  <a:gd name="connsiteX5-2045" fmla="*/ 7244 w 947638"/>
                  <a:gd name="connsiteY5-2046" fmla="*/ 9120583 h 9608431"/>
                  <a:gd name="connsiteX6-2047" fmla="*/ 514557 w 947638"/>
                  <a:gd name="connsiteY6-2048" fmla="*/ 5666012 h 9608431"/>
                  <a:gd name="connsiteX7-2049" fmla="*/ 0 w 947638"/>
                  <a:gd name="connsiteY7-2050" fmla="*/ 4302420 h 9608431"/>
                  <a:gd name="connsiteX8-2051" fmla="*/ 390602 w 947638"/>
                  <a:gd name="connsiteY8-2052" fmla="*/ 2890812 h 9608431"/>
                  <a:gd name="connsiteX9-2053" fmla="*/ 24849 w 947638"/>
                  <a:gd name="connsiteY9-2054" fmla="*/ 1710454 h 9608431"/>
                  <a:gd name="connsiteX10-2055" fmla="*/ 35525 w 947638"/>
                  <a:gd name="connsiteY10-2056" fmla="*/ 343364 h 9608431"/>
                  <a:gd name="connsiteX11-2057" fmla="*/ 619983 w 947638"/>
                  <a:gd name="connsiteY11-2058" fmla="*/ 0 h 9608431"/>
                  <a:gd name="connsiteX0-2059" fmla="*/ 619983 w 947638"/>
                  <a:gd name="connsiteY0-2060" fmla="*/ 0 h 9608431"/>
                  <a:gd name="connsiteX1-2061" fmla="*/ 778845 w 947638"/>
                  <a:gd name="connsiteY1-2062" fmla="*/ 2529731 h 9608431"/>
                  <a:gd name="connsiteX2-2063" fmla="*/ 474112 w 947638"/>
                  <a:gd name="connsiteY2-2064" fmla="*/ 4349207 h 9608431"/>
                  <a:gd name="connsiteX3-2065" fmla="*/ 763810 w 947638"/>
                  <a:gd name="connsiteY3-2066" fmla="*/ 6230505 h 9608431"/>
                  <a:gd name="connsiteX4-2067" fmla="*/ 596524 w 947638"/>
                  <a:gd name="connsiteY4-2068" fmla="*/ 9608431 h 9608431"/>
                  <a:gd name="connsiteX5-2069" fmla="*/ 7244 w 947638"/>
                  <a:gd name="connsiteY5-2070" fmla="*/ 9120583 h 9608431"/>
                  <a:gd name="connsiteX6-2071" fmla="*/ 601202 w 947638"/>
                  <a:gd name="connsiteY6-2072" fmla="*/ 6014466 h 9608431"/>
                  <a:gd name="connsiteX7-2073" fmla="*/ 0 w 947638"/>
                  <a:gd name="connsiteY7-2074" fmla="*/ 4302420 h 9608431"/>
                  <a:gd name="connsiteX8-2075" fmla="*/ 390602 w 947638"/>
                  <a:gd name="connsiteY8-2076" fmla="*/ 2890812 h 9608431"/>
                  <a:gd name="connsiteX9-2077" fmla="*/ 24849 w 947638"/>
                  <a:gd name="connsiteY9-2078" fmla="*/ 1710454 h 9608431"/>
                  <a:gd name="connsiteX10-2079" fmla="*/ 35525 w 947638"/>
                  <a:gd name="connsiteY10-2080" fmla="*/ 343364 h 9608431"/>
                  <a:gd name="connsiteX11-2081" fmla="*/ 619983 w 947638"/>
                  <a:gd name="connsiteY11-2082" fmla="*/ 0 h 9608431"/>
                  <a:gd name="connsiteX0-2083" fmla="*/ 662517 w 990172"/>
                  <a:gd name="connsiteY0-2084" fmla="*/ 0 h 9608431"/>
                  <a:gd name="connsiteX1-2085" fmla="*/ 821379 w 990172"/>
                  <a:gd name="connsiteY1-2086" fmla="*/ 2529731 h 9608431"/>
                  <a:gd name="connsiteX2-2087" fmla="*/ 516646 w 990172"/>
                  <a:gd name="connsiteY2-2088" fmla="*/ 4349207 h 9608431"/>
                  <a:gd name="connsiteX3-2089" fmla="*/ 806344 w 990172"/>
                  <a:gd name="connsiteY3-2090" fmla="*/ 6230505 h 9608431"/>
                  <a:gd name="connsiteX4-2091" fmla="*/ 639058 w 990172"/>
                  <a:gd name="connsiteY4-2092" fmla="*/ 9608431 h 9608431"/>
                  <a:gd name="connsiteX5-2093" fmla="*/ 49778 w 990172"/>
                  <a:gd name="connsiteY5-2094" fmla="*/ 9120583 h 9608431"/>
                  <a:gd name="connsiteX6-2095" fmla="*/ 643736 w 990172"/>
                  <a:gd name="connsiteY6-2096" fmla="*/ 6014466 h 9608431"/>
                  <a:gd name="connsiteX7-2097" fmla="*/ 42534 w 990172"/>
                  <a:gd name="connsiteY7-2098" fmla="*/ 4302420 h 9608431"/>
                  <a:gd name="connsiteX8-2099" fmla="*/ 433136 w 990172"/>
                  <a:gd name="connsiteY8-2100" fmla="*/ 2890812 h 9608431"/>
                  <a:gd name="connsiteX9-2101" fmla="*/ 67383 w 990172"/>
                  <a:gd name="connsiteY9-2102" fmla="*/ 1710454 h 9608431"/>
                  <a:gd name="connsiteX10-2103" fmla="*/ 78059 w 990172"/>
                  <a:gd name="connsiteY10-2104" fmla="*/ 343364 h 9608431"/>
                  <a:gd name="connsiteX11-2105" fmla="*/ 662517 w 990172"/>
                  <a:gd name="connsiteY11-2106" fmla="*/ 0 h 9608431"/>
                  <a:gd name="connsiteX0-2107" fmla="*/ 619983 w 947638"/>
                  <a:gd name="connsiteY0-2108" fmla="*/ 0 h 9608431"/>
                  <a:gd name="connsiteX1-2109" fmla="*/ 778845 w 947638"/>
                  <a:gd name="connsiteY1-2110" fmla="*/ 2529731 h 9608431"/>
                  <a:gd name="connsiteX2-2111" fmla="*/ 474112 w 947638"/>
                  <a:gd name="connsiteY2-2112" fmla="*/ 4349207 h 9608431"/>
                  <a:gd name="connsiteX3-2113" fmla="*/ 763810 w 947638"/>
                  <a:gd name="connsiteY3-2114" fmla="*/ 6230505 h 9608431"/>
                  <a:gd name="connsiteX4-2115" fmla="*/ 596524 w 947638"/>
                  <a:gd name="connsiteY4-2116" fmla="*/ 9608431 h 9608431"/>
                  <a:gd name="connsiteX5-2117" fmla="*/ 7244 w 947638"/>
                  <a:gd name="connsiteY5-2118" fmla="*/ 9120583 h 9608431"/>
                  <a:gd name="connsiteX6-2119" fmla="*/ 601202 w 947638"/>
                  <a:gd name="connsiteY6-2120" fmla="*/ 6014466 h 9608431"/>
                  <a:gd name="connsiteX7-2121" fmla="*/ 0 w 947638"/>
                  <a:gd name="connsiteY7-2122" fmla="*/ 4302420 h 9608431"/>
                  <a:gd name="connsiteX8-2123" fmla="*/ 390602 w 947638"/>
                  <a:gd name="connsiteY8-2124" fmla="*/ 2890812 h 9608431"/>
                  <a:gd name="connsiteX9-2125" fmla="*/ 24849 w 947638"/>
                  <a:gd name="connsiteY9-2126" fmla="*/ 1710454 h 9608431"/>
                  <a:gd name="connsiteX10-2127" fmla="*/ 35525 w 947638"/>
                  <a:gd name="connsiteY10-2128" fmla="*/ 343364 h 9608431"/>
                  <a:gd name="connsiteX11-2129" fmla="*/ 619983 w 947638"/>
                  <a:gd name="connsiteY11-2130" fmla="*/ 0 h 9608431"/>
                  <a:gd name="connsiteX0-2131" fmla="*/ 619983 w 947638"/>
                  <a:gd name="connsiteY0-2132" fmla="*/ 0 h 9608431"/>
                  <a:gd name="connsiteX1-2133" fmla="*/ 778845 w 947638"/>
                  <a:gd name="connsiteY1-2134" fmla="*/ 2529731 h 9608431"/>
                  <a:gd name="connsiteX2-2135" fmla="*/ 474112 w 947638"/>
                  <a:gd name="connsiteY2-2136" fmla="*/ 4349207 h 9608431"/>
                  <a:gd name="connsiteX3-2137" fmla="*/ 763810 w 947638"/>
                  <a:gd name="connsiteY3-2138" fmla="*/ 6230505 h 9608431"/>
                  <a:gd name="connsiteX4-2139" fmla="*/ 596524 w 947638"/>
                  <a:gd name="connsiteY4-2140" fmla="*/ 9608431 h 9608431"/>
                  <a:gd name="connsiteX5-2141" fmla="*/ 7244 w 947638"/>
                  <a:gd name="connsiteY5-2142" fmla="*/ 9120583 h 9608431"/>
                  <a:gd name="connsiteX6-2143" fmla="*/ 426165 w 947638"/>
                  <a:gd name="connsiteY6-2144" fmla="*/ 6025344 h 9608431"/>
                  <a:gd name="connsiteX7-2145" fmla="*/ 0 w 947638"/>
                  <a:gd name="connsiteY7-2146" fmla="*/ 4302420 h 9608431"/>
                  <a:gd name="connsiteX8-2147" fmla="*/ 390602 w 947638"/>
                  <a:gd name="connsiteY8-2148" fmla="*/ 2890812 h 9608431"/>
                  <a:gd name="connsiteX9-2149" fmla="*/ 24849 w 947638"/>
                  <a:gd name="connsiteY9-2150" fmla="*/ 1710454 h 9608431"/>
                  <a:gd name="connsiteX10-2151" fmla="*/ 35525 w 947638"/>
                  <a:gd name="connsiteY10-2152" fmla="*/ 343364 h 9608431"/>
                  <a:gd name="connsiteX11-2153" fmla="*/ 619983 w 947638"/>
                  <a:gd name="connsiteY11-2154" fmla="*/ 0 h 9608431"/>
                  <a:gd name="connsiteX0-2155" fmla="*/ 689021 w 1016676"/>
                  <a:gd name="connsiteY0-2156" fmla="*/ 0 h 9608431"/>
                  <a:gd name="connsiteX1-2157" fmla="*/ 847883 w 1016676"/>
                  <a:gd name="connsiteY1-2158" fmla="*/ 2529731 h 9608431"/>
                  <a:gd name="connsiteX2-2159" fmla="*/ 543150 w 1016676"/>
                  <a:gd name="connsiteY2-2160" fmla="*/ 4349207 h 9608431"/>
                  <a:gd name="connsiteX3-2161" fmla="*/ 832848 w 1016676"/>
                  <a:gd name="connsiteY3-2162" fmla="*/ 6230505 h 9608431"/>
                  <a:gd name="connsiteX4-2163" fmla="*/ 665562 w 1016676"/>
                  <a:gd name="connsiteY4-2164" fmla="*/ 9608431 h 9608431"/>
                  <a:gd name="connsiteX5-2165" fmla="*/ 76282 w 1016676"/>
                  <a:gd name="connsiteY5-2166" fmla="*/ 9120583 h 9608431"/>
                  <a:gd name="connsiteX6-2167" fmla="*/ 495203 w 1016676"/>
                  <a:gd name="connsiteY6-2168" fmla="*/ 6025344 h 9608431"/>
                  <a:gd name="connsiteX7-2169" fmla="*/ 69038 w 1016676"/>
                  <a:gd name="connsiteY7-2170" fmla="*/ 4302420 h 9608431"/>
                  <a:gd name="connsiteX8-2171" fmla="*/ 459640 w 1016676"/>
                  <a:gd name="connsiteY8-2172" fmla="*/ 2890812 h 9608431"/>
                  <a:gd name="connsiteX9-2173" fmla="*/ 93887 w 1016676"/>
                  <a:gd name="connsiteY9-2174" fmla="*/ 1710454 h 9608431"/>
                  <a:gd name="connsiteX10-2175" fmla="*/ 104563 w 1016676"/>
                  <a:gd name="connsiteY10-2176" fmla="*/ 343364 h 9608431"/>
                  <a:gd name="connsiteX11-2177" fmla="*/ 689021 w 1016676"/>
                  <a:gd name="connsiteY11-2178" fmla="*/ 0 h 9608431"/>
                  <a:gd name="connsiteX0-2179" fmla="*/ 822249 w 1149904"/>
                  <a:gd name="connsiteY0-2180" fmla="*/ 0 h 9608431"/>
                  <a:gd name="connsiteX1-2181" fmla="*/ 981111 w 1149904"/>
                  <a:gd name="connsiteY1-2182" fmla="*/ 2529731 h 9608431"/>
                  <a:gd name="connsiteX2-2183" fmla="*/ 676378 w 1149904"/>
                  <a:gd name="connsiteY2-2184" fmla="*/ 4349207 h 9608431"/>
                  <a:gd name="connsiteX3-2185" fmla="*/ 966076 w 1149904"/>
                  <a:gd name="connsiteY3-2186" fmla="*/ 6230505 h 9608431"/>
                  <a:gd name="connsiteX4-2187" fmla="*/ 798790 w 1149904"/>
                  <a:gd name="connsiteY4-2188" fmla="*/ 9608431 h 9608431"/>
                  <a:gd name="connsiteX5-2189" fmla="*/ 209510 w 1149904"/>
                  <a:gd name="connsiteY5-2190" fmla="*/ 9120583 h 9608431"/>
                  <a:gd name="connsiteX6-2191" fmla="*/ 388503 w 1149904"/>
                  <a:gd name="connsiteY6-2192" fmla="*/ 6037847 h 9608431"/>
                  <a:gd name="connsiteX7-2193" fmla="*/ 202266 w 1149904"/>
                  <a:gd name="connsiteY7-2194" fmla="*/ 4302420 h 9608431"/>
                  <a:gd name="connsiteX8-2195" fmla="*/ 592868 w 1149904"/>
                  <a:gd name="connsiteY8-2196" fmla="*/ 2890812 h 9608431"/>
                  <a:gd name="connsiteX9-2197" fmla="*/ 227115 w 1149904"/>
                  <a:gd name="connsiteY9-2198" fmla="*/ 1710454 h 9608431"/>
                  <a:gd name="connsiteX10-2199" fmla="*/ 237791 w 1149904"/>
                  <a:gd name="connsiteY10-2200" fmla="*/ 343364 h 9608431"/>
                  <a:gd name="connsiteX11-2201" fmla="*/ 822249 w 1149904"/>
                  <a:gd name="connsiteY11-2202" fmla="*/ 0 h 9608431"/>
                  <a:gd name="connsiteX0-2203" fmla="*/ 822249 w 1149619"/>
                  <a:gd name="connsiteY0-2204" fmla="*/ 0 h 9608431"/>
                  <a:gd name="connsiteX1-2205" fmla="*/ 981111 w 1149619"/>
                  <a:gd name="connsiteY1-2206" fmla="*/ 2529731 h 9608431"/>
                  <a:gd name="connsiteX2-2207" fmla="*/ 676378 w 1149619"/>
                  <a:gd name="connsiteY2-2208" fmla="*/ 4349207 h 9608431"/>
                  <a:gd name="connsiteX3-2209" fmla="*/ 979204 w 1149619"/>
                  <a:gd name="connsiteY3-2210" fmla="*/ 5976947 h 9608431"/>
                  <a:gd name="connsiteX4-2211" fmla="*/ 798790 w 1149619"/>
                  <a:gd name="connsiteY4-2212" fmla="*/ 9608431 h 9608431"/>
                  <a:gd name="connsiteX5-2213" fmla="*/ 209510 w 1149619"/>
                  <a:gd name="connsiteY5-2214" fmla="*/ 9120583 h 9608431"/>
                  <a:gd name="connsiteX6-2215" fmla="*/ 388503 w 1149619"/>
                  <a:gd name="connsiteY6-2216" fmla="*/ 6037847 h 9608431"/>
                  <a:gd name="connsiteX7-2217" fmla="*/ 202266 w 1149619"/>
                  <a:gd name="connsiteY7-2218" fmla="*/ 4302420 h 9608431"/>
                  <a:gd name="connsiteX8-2219" fmla="*/ 592868 w 1149619"/>
                  <a:gd name="connsiteY8-2220" fmla="*/ 2890812 h 9608431"/>
                  <a:gd name="connsiteX9-2221" fmla="*/ 227115 w 1149619"/>
                  <a:gd name="connsiteY9-2222" fmla="*/ 1710454 h 9608431"/>
                  <a:gd name="connsiteX10-2223" fmla="*/ 237791 w 1149619"/>
                  <a:gd name="connsiteY10-2224" fmla="*/ 343364 h 9608431"/>
                  <a:gd name="connsiteX11-2225" fmla="*/ 822249 w 1149619"/>
                  <a:gd name="connsiteY11-2226" fmla="*/ 0 h 9608431"/>
                  <a:gd name="connsiteX0-2227" fmla="*/ 770137 w 1097507"/>
                  <a:gd name="connsiteY0-2228" fmla="*/ 0 h 9608431"/>
                  <a:gd name="connsiteX1-2229" fmla="*/ 928999 w 1097507"/>
                  <a:gd name="connsiteY1-2230" fmla="*/ 2529731 h 9608431"/>
                  <a:gd name="connsiteX2-2231" fmla="*/ 624266 w 1097507"/>
                  <a:gd name="connsiteY2-2232" fmla="*/ 4349207 h 9608431"/>
                  <a:gd name="connsiteX3-2233" fmla="*/ 927092 w 1097507"/>
                  <a:gd name="connsiteY3-2234" fmla="*/ 5976947 h 9608431"/>
                  <a:gd name="connsiteX4-2235" fmla="*/ 746678 w 1097507"/>
                  <a:gd name="connsiteY4-2236" fmla="*/ 9608431 h 9608431"/>
                  <a:gd name="connsiteX5-2237" fmla="*/ 157398 w 1097507"/>
                  <a:gd name="connsiteY5-2238" fmla="*/ 9120583 h 9608431"/>
                  <a:gd name="connsiteX6-2239" fmla="*/ 420598 w 1097507"/>
                  <a:gd name="connsiteY6-2240" fmla="*/ 6288965 h 9608431"/>
                  <a:gd name="connsiteX7-2241" fmla="*/ 150154 w 1097507"/>
                  <a:gd name="connsiteY7-2242" fmla="*/ 4302420 h 9608431"/>
                  <a:gd name="connsiteX8-2243" fmla="*/ 540756 w 1097507"/>
                  <a:gd name="connsiteY8-2244" fmla="*/ 2890812 h 9608431"/>
                  <a:gd name="connsiteX9-2245" fmla="*/ 175003 w 1097507"/>
                  <a:gd name="connsiteY9-2246" fmla="*/ 1710454 h 9608431"/>
                  <a:gd name="connsiteX10-2247" fmla="*/ 185679 w 1097507"/>
                  <a:gd name="connsiteY10-2248" fmla="*/ 343364 h 9608431"/>
                  <a:gd name="connsiteX11-2249" fmla="*/ 770137 w 1097507"/>
                  <a:gd name="connsiteY11-2250" fmla="*/ 0 h 9608431"/>
                  <a:gd name="connsiteX0-2251" fmla="*/ 638342 w 965712"/>
                  <a:gd name="connsiteY0-2252" fmla="*/ 0 h 9608431"/>
                  <a:gd name="connsiteX1-2253" fmla="*/ 797204 w 965712"/>
                  <a:gd name="connsiteY1-2254" fmla="*/ 2529731 h 9608431"/>
                  <a:gd name="connsiteX2-2255" fmla="*/ 492471 w 965712"/>
                  <a:gd name="connsiteY2-2256" fmla="*/ 4349207 h 9608431"/>
                  <a:gd name="connsiteX3-2257" fmla="*/ 795297 w 965712"/>
                  <a:gd name="connsiteY3-2258" fmla="*/ 5976947 h 9608431"/>
                  <a:gd name="connsiteX4-2259" fmla="*/ 614883 w 965712"/>
                  <a:gd name="connsiteY4-2260" fmla="*/ 9608431 h 9608431"/>
                  <a:gd name="connsiteX5-2261" fmla="*/ 25603 w 965712"/>
                  <a:gd name="connsiteY5-2262" fmla="*/ 9120583 h 9608431"/>
                  <a:gd name="connsiteX6-2263" fmla="*/ 288803 w 965712"/>
                  <a:gd name="connsiteY6-2264" fmla="*/ 6288965 h 9608431"/>
                  <a:gd name="connsiteX7-2265" fmla="*/ 18359 w 965712"/>
                  <a:gd name="connsiteY7-2266" fmla="*/ 4302420 h 9608431"/>
                  <a:gd name="connsiteX8-2267" fmla="*/ 408961 w 965712"/>
                  <a:gd name="connsiteY8-2268" fmla="*/ 2890812 h 9608431"/>
                  <a:gd name="connsiteX9-2269" fmla="*/ 43208 w 965712"/>
                  <a:gd name="connsiteY9-2270" fmla="*/ 1710454 h 9608431"/>
                  <a:gd name="connsiteX10-2271" fmla="*/ 53884 w 965712"/>
                  <a:gd name="connsiteY10-2272" fmla="*/ 343364 h 9608431"/>
                  <a:gd name="connsiteX11-2273" fmla="*/ 638342 w 965712"/>
                  <a:gd name="connsiteY11-2274" fmla="*/ 0 h 9608431"/>
                  <a:gd name="connsiteX0-2275" fmla="*/ 619983 w 947353"/>
                  <a:gd name="connsiteY0-2276" fmla="*/ 0 h 9608431"/>
                  <a:gd name="connsiteX1-2277" fmla="*/ 778845 w 947353"/>
                  <a:gd name="connsiteY1-2278" fmla="*/ 2529731 h 9608431"/>
                  <a:gd name="connsiteX2-2279" fmla="*/ 474112 w 947353"/>
                  <a:gd name="connsiteY2-2280" fmla="*/ 4349207 h 9608431"/>
                  <a:gd name="connsiteX3-2281" fmla="*/ 776938 w 947353"/>
                  <a:gd name="connsiteY3-2282" fmla="*/ 5976947 h 9608431"/>
                  <a:gd name="connsiteX4-2283" fmla="*/ 596524 w 947353"/>
                  <a:gd name="connsiteY4-2284" fmla="*/ 9608431 h 9608431"/>
                  <a:gd name="connsiteX5-2285" fmla="*/ 7244 w 947353"/>
                  <a:gd name="connsiteY5-2286" fmla="*/ 9120583 h 9608431"/>
                  <a:gd name="connsiteX6-2287" fmla="*/ 475801 w 947353"/>
                  <a:gd name="connsiteY6-2288" fmla="*/ 5933196 h 9608431"/>
                  <a:gd name="connsiteX7-2289" fmla="*/ 0 w 947353"/>
                  <a:gd name="connsiteY7-2290" fmla="*/ 4302420 h 9608431"/>
                  <a:gd name="connsiteX8-2291" fmla="*/ 390602 w 947353"/>
                  <a:gd name="connsiteY8-2292" fmla="*/ 2890812 h 9608431"/>
                  <a:gd name="connsiteX9-2293" fmla="*/ 24849 w 947353"/>
                  <a:gd name="connsiteY9-2294" fmla="*/ 1710454 h 9608431"/>
                  <a:gd name="connsiteX10-2295" fmla="*/ 35525 w 947353"/>
                  <a:gd name="connsiteY10-2296" fmla="*/ 343364 h 9608431"/>
                  <a:gd name="connsiteX11-2297" fmla="*/ 619983 w 947353"/>
                  <a:gd name="connsiteY11-2298" fmla="*/ 0 h 9608431"/>
                  <a:gd name="connsiteX0-2299" fmla="*/ 619983 w 947353"/>
                  <a:gd name="connsiteY0-2300" fmla="*/ 0 h 9608431"/>
                  <a:gd name="connsiteX1-2301" fmla="*/ 778845 w 947353"/>
                  <a:gd name="connsiteY1-2302" fmla="*/ 2529731 h 9608431"/>
                  <a:gd name="connsiteX2-2303" fmla="*/ 474112 w 947353"/>
                  <a:gd name="connsiteY2-2304" fmla="*/ 4349207 h 9608431"/>
                  <a:gd name="connsiteX3-2305" fmla="*/ 776938 w 947353"/>
                  <a:gd name="connsiteY3-2306" fmla="*/ 5976947 h 9608431"/>
                  <a:gd name="connsiteX4-2307" fmla="*/ 596524 w 947353"/>
                  <a:gd name="connsiteY4-2308" fmla="*/ 9608431 h 9608431"/>
                  <a:gd name="connsiteX5-2309" fmla="*/ 7244 w 947353"/>
                  <a:gd name="connsiteY5-2310" fmla="*/ 9120583 h 9608431"/>
                  <a:gd name="connsiteX6-2311" fmla="*/ 475801 w 947353"/>
                  <a:gd name="connsiteY6-2312" fmla="*/ 5933196 h 9608431"/>
                  <a:gd name="connsiteX7-2313" fmla="*/ 0 w 947353"/>
                  <a:gd name="connsiteY7-2314" fmla="*/ 4302420 h 9608431"/>
                  <a:gd name="connsiteX8-2315" fmla="*/ 390602 w 947353"/>
                  <a:gd name="connsiteY8-2316" fmla="*/ 2890812 h 9608431"/>
                  <a:gd name="connsiteX9-2317" fmla="*/ 24849 w 947353"/>
                  <a:gd name="connsiteY9-2318" fmla="*/ 1710454 h 9608431"/>
                  <a:gd name="connsiteX10-2319" fmla="*/ 35525 w 947353"/>
                  <a:gd name="connsiteY10-2320" fmla="*/ 343364 h 9608431"/>
                  <a:gd name="connsiteX11-2321" fmla="*/ 619983 w 947353"/>
                  <a:gd name="connsiteY11-2322" fmla="*/ 0 h 9608431"/>
                  <a:gd name="connsiteX0-2323" fmla="*/ 619983 w 947353"/>
                  <a:gd name="connsiteY0-2324" fmla="*/ 0 h 9608431"/>
                  <a:gd name="connsiteX1-2325" fmla="*/ 778845 w 947353"/>
                  <a:gd name="connsiteY1-2326" fmla="*/ 2529731 h 9608431"/>
                  <a:gd name="connsiteX2-2327" fmla="*/ 474112 w 947353"/>
                  <a:gd name="connsiteY2-2328" fmla="*/ 4349207 h 9608431"/>
                  <a:gd name="connsiteX3-2329" fmla="*/ 776938 w 947353"/>
                  <a:gd name="connsiteY3-2330" fmla="*/ 5976947 h 9608431"/>
                  <a:gd name="connsiteX4-2331" fmla="*/ 596524 w 947353"/>
                  <a:gd name="connsiteY4-2332" fmla="*/ 9608431 h 9608431"/>
                  <a:gd name="connsiteX5-2333" fmla="*/ 7244 w 947353"/>
                  <a:gd name="connsiteY5-2334" fmla="*/ 9120583 h 9608431"/>
                  <a:gd name="connsiteX6-2335" fmla="*/ 475801 w 947353"/>
                  <a:gd name="connsiteY6-2336" fmla="*/ 5933196 h 9608431"/>
                  <a:gd name="connsiteX7-2337" fmla="*/ 0 w 947353"/>
                  <a:gd name="connsiteY7-2338" fmla="*/ 4302420 h 9608431"/>
                  <a:gd name="connsiteX8-2339" fmla="*/ 390602 w 947353"/>
                  <a:gd name="connsiteY8-2340" fmla="*/ 2890812 h 9608431"/>
                  <a:gd name="connsiteX9-2341" fmla="*/ 24849 w 947353"/>
                  <a:gd name="connsiteY9-2342" fmla="*/ 1710454 h 9608431"/>
                  <a:gd name="connsiteX10-2343" fmla="*/ 35525 w 947353"/>
                  <a:gd name="connsiteY10-2344" fmla="*/ 343364 h 9608431"/>
                  <a:gd name="connsiteX11-2345" fmla="*/ 619983 w 947353"/>
                  <a:gd name="connsiteY11-2346" fmla="*/ 0 h 9608431"/>
                  <a:gd name="connsiteX0-2347" fmla="*/ 619983 w 1010203"/>
                  <a:gd name="connsiteY0-2348" fmla="*/ 0 h 9608431"/>
                  <a:gd name="connsiteX1-2349" fmla="*/ 778845 w 1010203"/>
                  <a:gd name="connsiteY1-2350" fmla="*/ 2529731 h 9608431"/>
                  <a:gd name="connsiteX2-2351" fmla="*/ 474112 w 1010203"/>
                  <a:gd name="connsiteY2-2352" fmla="*/ 4349207 h 9608431"/>
                  <a:gd name="connsiteX3-2353" fmla="*/ 929097 w 1010203"/>
                  <a:gd name="connsiteY3-2354" fmla="*/ 5830288 h 9608431"/>
                  <a:gd name="connsiteX4-2355" fmla="*/ 596524 w 1010203"/>
                  <a:gd name="connsiteY4-2356" fmla="*/ 9608431 h 9608431"/>
                  <a:gd name="connsiteX5-2357" fmla="*/ 7244 w 1010203"/>
                  <a:gd name="connsiteY5-2358" fmla="*/ 9120583 h 9608431"/>
                  <a:gd name="connsiteX6-2359" fmla="*/ 475801 w 1010203"/>
                  <a:gd name="connsiteY6-2360" fmla="*/ 5933196 h 9608431"/>
                  <a:gd name="connsiteX7-2361" fmla="*/ 0 w 1010203"/>
                  <a:gd name="connsiteY7-2362" fmla="*/ 4302420 h 9608431"/>
                  <a:gd name="connsiteX8-2363" fmla="*/ 390602 w 1010203"/>
                  <a:gd name="connsiteY8-2364" fmla="*/ 2890812 h 9608431"/>
                  <a:gd name="connsiteX9-2365" fmla="*/ 24849 w 1010203"/>
                  <a:gd name="connsiteY9-2366" fmla="*/ 1710454 h 9608431"/>
                  <a:gd name="connsiteX10-2367" fmla="*/ 35525 w 1010203"/>
                  <a:gd name="connsiteY10-2368" fmla="*/ 343364 h 9608431"/>
                  <a:gd name="connsiteX11-2369" fmla="*/ 619983 w 1010203"/>
                  <a:gd name="connsiteY11-2370" fmla="*/ 0 h 9608431"/>
                  <a:gd name="connsiteX0-2371" fmla="*/ 619983 w 1010203"/>
                  <a:gd name="connsiteY0-2372" fmla="*/ 0 h 9608431"/>
                  <a:gd name="connsiteX1-2373" fmla="*/ 778845 w 1010203"/>
                  <a:gd name="connsiteY1-2374" fmla="*/ 2529731 h 9608431"/>
                  <a:gd name="connsiteX2-2375" fmla="*/ 474112 w 1010203"/>
                  <a:gd name="connsiteY2-2376" fmla="*/ 4349207 h 9608431"/>
                  <a:gd name="connsiteX3-2377" fmla="*/ 929097 w 1010203"/>
                  <a:gd name="connsiteY3-2378" fmla="*/ 5830288 h 9608431"/>
                  <a:gd name="connsiteX4-2379" fmla="*/ 596524 w 1010203"/>
                  <a:gd name="connsiteY4-2380" fmla="*/ 9608431 h 9608431"/>
                  <a:gd name="connsiteX5-2381" fmla="*/ 7244 w 1010203"/>
                  <a:gd name="connsiteY5-2382" fmla="*/ 9120583 h 9608431"/>
                  <a:gd name="connsiteX6-2383" fmla="*/ 629585 w 1010203"/>
                  <a:gd name="connsiteY6-2384" fmla="*/ 5851428 h 9608431"/>
                  <a:gd name="connsiteX7-2385" fmla="*/ 0 w 1010203"/>
                  <a:gd name="connsiteY7-2386" fmla="*/ 4302420 h 9608431"/>
                  <a:gd name="connsiteX8-2387" fmla="*/ 390602 w 1010203"/>
                  <a:gd name="connsiteY8-2388" fmla="*/ 2890812 h 9608431"/>
                  <a:gd name="connsiteX9-2389" fmla="*/ 24849 w 1010203"/>
                  <a:gd name="connsiteY9-2390" fmla="*/ 1710454 h 9608431"/>
                  <a:gd name="connsiteX10-2391" fmla="*/ 35525 w 1010203"/>
                  <a:gd name="connsiteY10-2392" fmla="*/ 343364 h 9608431"/>
                  <a:gd name="connsiteX11-2393" fmla="*/ 619983 w 1010203"/>
                  <a:gd name="connsiteY11-2394" fmla="*/ 0 h 9608431"/>
                  <a:gd name="connsiteX0-2395" fmla="*/ 619983 w 1010203"/>
                  <a:gd name="connsiteY0-2396" fmla="*/ 0 h 9608431"/>
                  <a:gd name="connsiteX1-2397" fmla="*/ 778845 w 1010203"/>
                  <a:gd name="connsiteY1-2398" fmla="*/ 2529731 h 9608431"/>
                  <a:gd name="connsiteX2-2399" fmla="*/ 474112 w 1010203"/>
                  <a:gd name="connsiteY2-2400" fmla="*/ 4349207 h 9608431"/>
                  <a:gd name="connsiteX3-2401" fmla="*/ 929097 w 1010203"/>
                  <a:gd name="connsiteY3-2402" fmla="*/ 5830288 h 9608431"/>
                  <a:gd name="connsiteX4-2403" fmla="*/ 596524 w 1010203"/>
                  <a:gd name="connsiteY4-2404" fmla="*/ 9608431 h 9608431"/>
                  <a:gd name="connsiteX5-2405" fmla="*/ 7244 w 1010203"/>
                  <a:gd name="connsiteY5-2406" fmla="*/ 9120583 h 9608431"/>
                  <a:gd name="connsiteX6-2407" fmla="*/ 629585 w 1010203"/>
                  <a:gd name="connsiteY6-2408" fmla="*/ 5851428 h 9608431"/>
                  <a:gd name="connsiteX7-2409" fmla="*/ 0 w 1010203"/>
                  <a:gd name="connsiteY7-2410" fmla="*/ 4302420 h 9608431"/>
                  <a:gd name="connsiteX8-2411" fmla="*/ 390602 w 1010203"/>
                  <a:gd name="connsiteY8-2412" fmla="*/ 2890812 h 9608431"/>
                  <a:gd name="connsiteX9-2413" fmla="*/ 24849 w 1010203"/>
                  <a:gd name="connsiteY9-2414" fmla="*/ 1710454 h 9608431"/>
                  <a:gd name="connsiteX10-2415" fmla="*/ 35525 w 1010203"/>
                  <a:gd name="connsiteY10-2416" fmla="*/ 343364 h 9608431"/>
                  <a:gd name="connsiteX11-2417" fmla="*/ 619983 w 1010203"/>
                  <a:gd name="connsiteY11-2418" fmla="*/ 0 h 9608431"/>
                  <a:gd name="connsiteX0-2419" fmla="*/ 653215 w 1043435"/>
                  <a:gd name="connsiteY0-2420" fmla="*/ 0 h 9608431"/>
                  <a:gd name="connsiteX1-2421" fmla="*/ 812077 w 1043435"/>
                  <a:gd name="connsiteY1-2422" fmla="*/ 2529731 h 9608431"/>
                  <a:gd name="connsiteX2-2423" fmla="*/ 507344 w 1043435"/>
                  <a:gd name="connsiteY2-2424" fmla="*/ 4349207 h 9608431"/>
                  <a:gd name="connsiteX3-2425" fmla="*/ 962329 w 1043435"/>
                  <a:gd name="connsiteY3-2426" fmla="*/ 5830288 h 9608431"/>
                  <a:gd name="connsiteX4-2427" fmla="*/ 629756 w 1043435"/>
                  <a:gd name="connsiteY4-2428" fmla="*/ 9608431 h 9608431"/>
                  <a:gd name="connsiteX5-2429" fmla="*/ 40476 w 1043435"/>
                  <a:gd name="connsiteY5-2430" fmla="*/ 9120583 h 9608431"/>
                  <a:gd name="connsiteX6-2431" fmla="*/ 487778 w 1043435"/>
                  <a:gd name="connsiteY6-2432" fmla="*/ 5862305 h 9608431"/>
                  <a:gd name="connsiteX7-2433" fmla="*/ 33232 w 1043435"/>
                  <a:gd name="connsiteY7-2434" fmla="*/ 4302420 h 9608431"/>
                  <a:gd name="connsiteX8-2435" fmla="*/ 423834 w 1043435"/>
                  <a:gd name="connsiteY8-2436" fmla="*/ 2890812 h 9608431"/>
                  <a:gd name="connsiteX9-2437" fmla="*/ 58081 w 1043435"/>
                  <a:gd name="connsiteY9-2438" fmla="*/ 1710454 h 9608431"/>
                  <a:gd name="connsiteX10-2439" fmla="*/ 68757 w 1043435"/>
                  <a:gd name="connsiteY10-2440" fmla="*/ 343364 h 9608431"/>
                  <a:gd name="connsiteX11-2441" fmla="*/ 653215 w 1043435"/>
                  <a:gd name="connsiteY11-2442" fmla="*/ 0 h 9608431"/>
                  <a:gd name="connsiteX0-2443" fmla="*/ 620036 w 1010256"/>
                  <a:gd name="connsiteY0-2444" fmla="*/ 0 h 9608431"/>
                  <a:gd name="connsiteX1-2445" fmla="*/ 778898 w 1010256"/>
                  <a:gd name="connsiteY1-2446" fmla="*/ 2529731 h 9608431"/>
                  <a:gd name="connsiteX2-2447" fmla="*/ 474165 w 1010256"/>
                  <a:gd name="connsiteY2-2448" fmla="*/ 4349207 h 9608431"/>
                  <a:gd name="connsiteX3-2449" fmla="*/ 929150 w 1010256"/>
                  <a:gd name="connsiteY3-2450" fmla="*/ 5830288 h 9608431"/>
                  <a:gd name="connsiteX4-2451" fmla="*/ 596577 w 1010256"/>
                  <a:gd name="connsiteY4-2452" fmla="*/ 9608431 h 9608431"/>
                  <a:gd name="connsiteX5-2453" fmla="*/ 294 w 1010256"/>
                  <a:gd name="connsiteY5-2454" fmla="*/ 8581837 h 9608431"/>
                  <a:gd name="connsiteX6-2455" fmla="*/ 454599 w 1010256"/>
                  <a:gd name="connsiteY6-2456" fmla="*/ 5862305 h 9608431"/>
                  <a:gd name="connsiteX7-2457" fmla="*/ 53 w 1010256"/>
                  <a:gd name="connsiteY7-2458" fmla="*/ 4302420 h 9608431"/>
                  <a:gd name="connsiteX8-2459" fmla="*/ 390655 w 1010256"/>
                  <a:gd name="connsiteY8-2460" fmla="*/ 2890812 h 9608431"/>
                  <a:gd name="connsiteX9-2461" fmla="*/ 24902 w 1010256"/>
                  <a:gd name="connsiteY9-2462" fmla="*/ 1710454 h 9608431"/>
                  <a:gd name="connsiteX10-2463" fmla="*/ 35578 w 1010256"/>
                  <a:gd name="connsiteY10-2464" fmla="*/ 343364 h 9608431"/>
                  <a:gd name="connsiteX11-2465" fmla="*/ 620036 w 1010256"/>
                  <a:gd name="connsiteY11-2466" fmla="*/ 0 h 9608431"/>
                  <a:gd name="connsiteX0-2467" fmla="*/ 619983 w 1010203"/>
                  <a:gd name="connsiteY0-2468" fmla="*/ 0 h 9608431"/>
                  <a:gd name="connsiteX1-2469" fmla="*/ 778845 w 1010203"/>
                  <a:gd name="connsiteY1-2470" fmla="*/ 2529731 h 9608431"/>
                  <a:gd name="connsiteX2-2471" fmla="*/ 474112 w 1010203"/>
                  <a:gd name="connsiteY2-2472" fmla="*/ 4349207 h 9608431"/>
                  <a:gd name="connsiteX3-2473" fmla="*/ 929097 w 1010203"/>
                  <a:gd name="connsiteY3-2474" fmla="*/ 5830288 h 9608431"/>
                  <a:gd name="connsiteX4-2475" fmla="*/ 596524 w 1010203"/>
                  <a:gd name="connsiteY4-2476" fmla="*/ 9608431 h 9608431"/>
                  <a:gd name="connsiteX5-2477" fmla="*/ 14682 w 1010203"/>
                  <a:gd name="connsiteY5-2478" fmla="*/ 8639912 h 9608431"/>
                  <a:gd name="connsiteX6-2479" fmla="*/ 454546 w 1010203"/>
                  <a:gd name="connsiteY6-2480" fmla="*/ 5862305 h 9608431"/>
                  <a:gd name="connsiteX7-2481" fmla="*/ 0 w 1010203"/>
                  <a:gd name="connsiteY7-2482" fmla="*/ 4302420 h 9608431"/>
                  <a:gd name="connsiteX8-2483" fmla="*/ 390602 w 1010203"/>
                  <a:gd name="connsiteY8-2484" fmla="*/ 2890812 h 9608431"/>
                  <a:gd name="connsiteX9-2485" fmla="*/ 24849 w 1010203"/>
                  <a:gd name="connsiteY9-2486" fmla="*/ 1710454 h 9608431"/>
                  <a:gd name="connsiteX10-2487" fmla="*/ 35525 w 1010203"/>
                  <a:gd name="connsiteY10-2488" fmla="*/ 343364 h 9608431"/>
                  <a:gd name="connsiteX11-2489" fmla="*/ 619983 w 1010203"/>
                  <a:gd name="connsiteY11-2490" fmla="*/ 0 h 9608431"/>
                  <a:gd name="connsiteX0-2491" fmla="*/ 619983 w 1010203"/>
                  <a:gd name="connsiteY0-2492" fmla="*/ 0 h 9608431"/>
                  <a:gd name="connsiteX1-2493" fmla="*/ 778845 w 1010203"/>
                  <a:gd name="connsiteY1-2494" fmla="*/ 2529731 h 9608431"/>
                  <a:gd name="connsiteX2-2495" fmla="*/ 474112 w 1010203"/>
                  <a:gd name="connsiteY2-2496" fmla="*/ 4349207 h 9608431"/>
                  <a:gd name="connsiteX3-2497" fmla="*/ 929097 w 1010203"/>
                  <a:gd name="connsiteY3-2498" fmla="*/ 5830288 h 9608431"/>
                  <a:gd name="connsiteX4-2499" fmla="*/ 596524 w 1010203"/>
                  <a:gd name="connsiteY4-2500" fmla="*/ 9608431 h 9608431"/>
                  <a:gd name="connsiteX5-2501" fmla="*/ 150462 w 1010203"/>
                  <a:gd name="connsiteY5-2502" fmla="*/ 8617031 h 9608431"/>
                  <a:gd name="connsiteX6-2503" fmla="*/ 454546 w 1010203"/>
                  <a:gd name="connsiteY6-2504" fmla="*/ 5862305 h 9608431"/>
                  <a:gd name="connsiteX7-2505" fmla="*/ 0 w 1010203"/>
                  <a:gd name="connsiteY7-2506" fmla="*/ 4302420 h 9608431"/>
                  <a:gd name="connsiteX8-2507" fmla="*/ 390602 w 1010203"/>
                  <a:gd name="connsiteY8-2508" fmla="*/ 2890812 h 9608431"/>
                  <a:gd name="connsiteX9-2509" fmla="*/ 24849 w 1010203"/>
                  <a:gd name="connsiteY9-2510" fmla="*/ 1710454 h 9608431"/>
                  <a:gd name="connsiteX10-2511" fmla="*/ 35525 w 1010203"/>
                  <a:gd name="connsiteY10-2512" fmla="*/ 343364 h 9608431"/>
                  <a:gd name="connsiteX11-2513" fmla="*/ 619983 w 1010203"/>
                  <a:gd name="connsiteY11-2514" fmla="*/ 0 h 9608431"/>
                  <a:gd name="connsiteX0-2515" fmla="*/ 622473 w 1012693"/>
                  <a:gd name="connsiteY0-2516" fmla="*/ 0 h 9608431"/>
                  <a:gd name="connsiteX1-2517" fmla="*/ 781335 w 1012693"/>
                  <a:gd name="connsiteY1-2518" fmla="*/ 2529731 h 9608431"/>
                  <a:gd name="connsiteX2-2519" fmla="*/ 476602 w 1012693"/>
                  <a:gd name="connsiteY2-2520" fmla="*/ 4349207 h 9608431"/>
                  <a:gd name="connsiteX3-2521" fmla="*/ 931587 w 1012693"/>
                  <a:gd name="connsiteY3-2522" fmla="*/ 5830288 h 9608431"/>
                  <a:gd name="connsiteX4-2523" fmla="*/ 599014 w 1012693"/>
                  <a:gd name="connsiteY4-2524" fmla="*/ 9608431 h 9608431"/>
                  <a:gd name="connsiteX5-2525" fmla="*/ 292 w 1012693"/>
                  <a:gd name="connsiteY5-2526" fmla="*/ 8484502 h 9608431"/>
                  <a:gd name="connsiteX6-2527" fmla="*/ 457036 w 1012693"/>
                  <a:gd name="connsiteY6-2528" fmla="*/ 5862305 h 9608431"/>
                  <a:gd name="connsiteX7-2529" fmla="*/ 2490 w 1012693"/>
                  <a:gd name="connsiteY7-2530" fmla="*/ 4302420 h 9608431"/>
                  <a:gd name="connsiteX8-2531" fmla="*/ 393092 w 1012693"/>
                  <a:gd name="connsiteY8-2532" fmla="*/ 2890812 h 9608431"/>
                  <a:gd name="connsiteX9-2533" fmla="*/ 27339 w 1012693"/>
                  <a:gd name="connsiteY9-2534" fmla="*/ 1710454 h 9608431"/>
                  <a:gd name="connsiteX10-2535" fmla="*/ 38015 w 1012693"/>
                  <a:gd name="connsiteY10-2536" fmla="*/ 343364 h 9608431"/>
                  <a:gd name="connsiteX11-2537" fmla="*/ 622473 w 1012693"/>
                  <a:gd name="connsiteY11-2538" fmla="*/ 0 h 9608431"/>
                  <a:gd name="connsiteX0-2539" fmla="*/ 622473 w 946599"/>
                  <a:gd name="connsiteY0-2540" fmla="*/ 0 h 9300861"/>
                  <a:gd name="connsiteX1-2541" fmla="*/ 781335 w 946599"/>
                  <a:gd name="connsiteY1-2542" fmla="*/ 2529731 h 9300861"/>
                  <a:gd name="connsiteX2-2543" fmla="*/ 476602 w 946599"/>
                  <a:gd name="connsiteY2-2544" fmla="*/ 4349207 h 9300861"/>
                  <a:gd name="connsiteX3-2545" fmla="*/ 931587 w 946599"/>
                  <a:gd name="connsiteY3-2546" fmla="*/ 5830288 h 9300861"/>
                  <a:gd name="connsiteX4-2547" fmla="*/ 435477 w 946599"/>
                  <a:gd name="connsiteY4-2548" fmla="*/ 9300861 h 9300861"/>
                  <a:gd name="connsiteX5-2549" fmla="*/ 292 w 946599"/>
                  <a:gd name="connsiteY5-2550" fmla="*/ 8484502 h 9300861"/>
                  <a:gd name="connsiteX6-2551" fmla="*/ 457036 w 946599"/>
                  <a:gd name="connsiteY6-2552" fmla="*/ 5862305 h 9300861"/>
                  <a:gd name="connsiteX7-2553" fmla="*/ 2490 w 946599"/>
                  <a:gd name="connsiteY7-2554" fmla="*/ 4302420 h 9300861"/>
                  <a:gd name="connsiteX8-2555" fmla="*/ 393092 w 946599"/>
                  <a:gd name="connsiteY8-2556" fmla="*/ 2890812 h 9300861"/>
                  <a:gd name="connsiteX9-2557" fmla="*/ 27339 w 946599"/>
                  <a:gd name="connsiteY9-2558" fmla="*/ 1710454 h 9300861"/>
                  <a:gd name="connsiteX10-2559" fmla="*/ 38015 w 946599"/>
                  <a:gd name="connsiteY10-2560" fmla="*/ 343364 h 9300861"/>
                  <a:gd name="connsiteX11-2561" fmla="*/ 622473 w 946599"/>
                  <a:gd name="connsiteY11-2562" fmla="*/ 0 h 9300861"/>
                  <a:gd name="connsiteX0-2563" fmla="*/ 622473 w 1036984"/>
                  <a:gd name="connsiteY0-2564" fmla="*/ 0 h 9300861"/>
                  <a:gd name="connsiteX1-2565" fmla="*/ 781335 w 1036984"/>
                  <a:gd name="connsiteY1-2566" fmla="*/ 2529731 h 9300861"/>
                  <a:gd name="connsiteX2-2567" fmla="*/ 476602 w 1036984"/>
                  <a:gd name="connsiteY2-2568" fmla="*/ 4349207 h 9300861"/>
                  <a:gd name="connsiteX3-2569" fmla="*/ 931587 w 1036984"/>
                  <a:gd name="connsiteY3-2570" fmla="*/ 5830288 h 9300861"/>
                  <a:gd name="connsiteX4-2571" fmla="*/ 435477 w 1036984"/>
                  <a:gd name="connsiteY4-2572" fmla="*/ 9300861 h 9300861"/>
                  <a:gd name="connsiteX5-2573" fmla="*/ 292 w 1036984"/>
                  <a:gd name="connsiteY5-2574" fmla="*/ 8484502 h 9300861"/>
                  <a:gd name="connsiteX6-2575" fmla="*/ 457036 w 1036984"/>
                  <a:gd name="connsiteY6-2576" fmla="*/ 5862305 h 9300861"/>
                  <a:gd name="connsiteX7-2577" fmla="*/ 2490 w 1036984"/>
                  <a:gd name="connsiteY7-2578" fmla="*/ 4302420 h 9300861"/>
                  <a:gd name="connsiteX8-2579" fmla="*/ 393092 w 1036984"/>
                  <a:gd name="connsiteY8-2580" fmla="*/ 2890812 h 9300861"/>
                  <a:gd name="connsiteX9-2581" fmla="*/ 27339 w 1036984"/>
                  <a:gd name="connsiteY9-2582" fmla="*/ 1710454 h 9300861"/>
                  <a:gd name="connsiteX10-2583" fmla="*/ 38015 w 1036984"/>
                  <a:gd name="connsiteY10-2584" fmla="*/ 343364 h 9300861"/>
                  <a:gd name="connsiteX11-2585" fmla="*/ 622473 w 1036984"/>
                  <a:gd name="connsiteY11-2586" fmla="*/ 0 h 9300861"/>
                  <a:gd name="connsiteX0-2587" fmla="*/ 622473 w 950400"/>
                  <a:gd name="connsiteY0-2588" fmla="*/ 0 h 9300861"/>
                  <a:gd name="connsiteX1-2589" fmla="*/ 781335 w 950400"/>
                  <a:gd name="connsiteY1-2590" fmla="*/ 2529731 h 9300861"/>
                  <a:gd name="connsiteX2-2591" fmla="*/ 476602 w 950400"/>
                  <a:gd name="connsiteY2-2592" fmla="*/ 4349207 h 9300861"/>
                  <a:gd name="connsiteX3-2593" fmla="*/ 753797 w 950400"/>
                  <a:gd name="connsiteY3-2594" fmla="*/ 5990575 h 9300861"/>
                  <a:gd name="connsiteX4-2595" fmla="*/ 435477 w 950400"/>
                  <a:gd name="connsiteY4-2596" fmla="*/ 9300861 h 9300861"/>
                  <a:gd name="connsiteX5-2597" fmla="*/ 292 w 950400"/>
                  <a:gd name="connsiteY5-2598" fmla="*/ 8484502 h 9300861"/>
                  <a:gd name="connsiteX6-2599" fmla="*/ 457036 w 950400"/>
                  <a:gd name="connsiteY6-2600" fmla="*/ 5862305 h 9300861"/>
                  <a:gd name="connsiteX7-2601" fmla="*/ 2490 w 950400"/>
                  <a:gd name="connsiteY7-2602" fmla="*/ 4302420 h 9300861"/>
                  <a:gd name="connsiteX8-2603" fmla="*/ 393092 w 950400"/>
                  <a:gd name="connsiteY8-2604" fmla="*/ 2890812 h 9300861"/>
                  <a:gd name="connsiteX9-2605" fmla="*/ 27339 w 950400"/>
                  <a:gd name="connsiteY9-2606" fmla="*/ 1710454 h 9300861"/>
                  <a:gd name="connsiteX10-2607" fmla="*/ 38015 w 950400"/>
                  <a:gd name="connsiteY10-2608" fmla="*/ 343364 h 9300861"/>
                  <a:gd name="connsiteX11-2609" fmla="*/ 622473 w 950400"/>
                  <a:gd name="connsiteY11-2610" fmla="*/ 0 h 9300861"/>
                  <a:gd name="connsiteX0-2611" fmla="*/ 622635 w 950562"/>
                  <a:gd name="connsiteY0-2612" fmla="*/ 0 h 9300861"/>
                  <a:gd name="connsiteX1-2613" fmla="*/ 781497 w 950562"/>
                  <a:gd name="connsiteY1-2614" fmla="*/ 2529731 h 9300861"/>
                  <a:gd name="connsiteX2-2615" fmla="*/ 476764 w 950562"/>
                  <a:gd name="connsiteY2-2616" fmla="*/ 4349207 h 9300861"/>
                  <a:gd name="connsiteX3-2617" fmla="*/ 753959 w 950562"/>
                  <a:gd name="connsiteY3-2618" fmla="*/ 5990575 h 9300861"/>
                  <a:gd name="connsiteX4-2619" fmla="*/ 435639 w 950562"/>
                  <a:gd name="connsiteY4-2620" fmla="*/ 9300861 h 9300861"/>
                  <a:gd name="connsiteX5-2621" fmla="*/ 454 w 950562"/>
                  <a:gd name="connsiteY5-2622" fmla="*/ 8484502 h 9300861"/>
                  <a:gd name="connsiteX6-2623" fmla="*/ 285723 w 950562"/>
                  <a:gd name="connsiteY6-2624" fmla="*/ 5756220 h 9300861"/>
                  <a:gd name="connsiteX7-2625" fmla="*/ 2652 w 950562"/>
                  <a:gd name="connsiteY7-2626" fmla="*/ 4302420 h 9300861"/>
                  <a:gd name="connsiteX8-2627" fmla="*/ 393254 w 950562"/>
                  <a:gd name="connsiteY8-2628" fmla="*/ 2890812 h 9300861"/>
                  <a:gd name="connsiteX9-2629" fmla="*/ 27501 w 950562"/>
                  <a:gd name="connsiteY9-2630" fmla="*/ 1710454 h 9300861"/>
                  <a:gd name="connsiteX10-2631" fmla="*/ 38177 w 950562"/>
                  <a:gd name="connsiteY10-2632" fmla="*/ 343364 h 9300861"/>
                  <a:gd name="connsiteX11-2633" fmla="*/ 622635 w 950562"/>
                  <a:gd name="connsiteY11-2634" fmla="*/ 0 h 9300861"/>
                  <a:gd name="connsiteX0-2635" fmla="*/ 639754 w 967681"/>
                  <a:gd name="connsiteY0-2636" fmla="*/ 0 h 9300861"/>
                  <a:gd name="connsiteX1-2637" fmla="*/ 798616 w 967681"/>
                  <a:gd name="connsiteY1-2638" fmla="*/ 2529731 h 9300861"/>
                  <a:gd name="connsiteX2-2639" fmla="*/ 493883 w 967681"/>
                  <a:gd name="connsiteY2-2640" fmla="*/ 4349207 h 9300861"/>
                  <a:gd name="connsiteX3-2641" fmla="*/ 771078 w 967681"/>
                  <a:gd name="connsiteY3-2642" fmla="*/ 5990575 h 9300861"/>
                  <a:gd name="connsiteX4-2643" fmla="*/ 452758 w 967681"/>
                  <a:gd name="connsiteY4-2644" fmla="*/ 9300861 h 9300861"/>
                  <a:gd name="connsiteX5-2645" fmla="*/ 17573 w 967681"/>
                  <a:gd name="connsiteY5-2646" fmla="*/ 8484502 h 9300861"/>
                  <a:gd name="connsiteX6-2647" fmla="*/ 302842 w 967681"/>
                  <a:gd name="connsiteY6-2648" fmla="*/ 5756220 h 9300861"/>
                  <a:gd name="connsiteX7-2649" fmla="*/ 19771 w 967681"/>
                  <a:gd name="connsiteY7-2650" fmla="*/ 4302420 h 9300861"/>
                  <a:gd name="connsiteX8-2651" fmla="*/ 410373 w 967681"/>
                  <a:gd name="connsiteY8-2652" fmla="*/ 2890812 h 9300861"/>
                  <a:gd name="connsiteX9-2653" fmla="*/ 44620 w 967681"/>
                  <a:gd name="connsiteY9-2654" fmla="*/ 1710454 h 9300861"/>
                  <a:gd name="connsiteX10-2655" fmla="*/ 55296 w 967681"/>
                  <a:gd name="connsiteY10-2656" fmla="*/ 343364 h 9300861"/>
                  <a:gd name="connsiteX11-2657" fmla="*/ 639754 w 967681"/>
                  <a:gd name="connsiteY11-2658" fmla="*/ 0 h 9300861"/>
                  <a:gd name="connsiteX0-2659" fmla="*/ 646146 w 974073"/>
                  <a:gd name="connsiteY0-2660" fmla="*/ 0 h 9300861"/>
                  <a:gd name="connsiteX1-2661" fmla="*/ 805008 w 974073"/>
                  <a:gd name="connsiteY1-2662" fmla="*/ 2529731 h 9300861"/>
                  <a:gd name="connsiteX2-2663" fmla="*/ 500275 w 974073"/>
                  <a:gd name="connsiteY2-2664" fmla="*/ 4349207 h 9300861"/>
                  <a:gd name="connsiteX3-2665" fmla="*/ 777470 w 974073"/>
                  <a:gd name="connsiteY3-2666" fmla="*/ 5990575 h 9300861"/>
                  <a:gd name="connsiteX4-2667" fmla="*/ 459150 w 974073"/>
                  <a:gd name="connsiteY4-2668" fmla="*/ 9300861 h 9300861"/>
                  <a:gd name="connsiteX5-2669" fmla="*/ 23965 w 974073"/>
                  <a:gd name="connsiteY5-2670" fmla="*/ 8484502 h 9300861"/>
                  <a:gd name="connsiteX6-2671" fmla="*/ 287667 w 974073"/>
                  <a:gd name="connsiteY6-2672" fmla="*/ 5932072 h 9300861"/>
                  <a:gd name="connsiteX7-2673" fmla="*/ 26163 w 974073"/>
                  <a:gd name="connsiteY7-2674" fmla="*/ 4302420 h 9300861"/>
                  <a:gd name="connsiteX8-2675" fmla="*/ 416765 w 974073"/>
                  <a:gd name="connsiteY8-2676" fmla="*/ 2890812 h 9300861"/>
                  <a:gd name="connsiteX9-2677" fmla="*/ 51012 w 974073"/>
                  <a:gd name="connsiteY9-2678" fmla="*/ 1710454 h 9300861"/>
                  <a:gd name="connsiteX10-2679" fmla="*/ 61688 w 974073"/>
                  <a:gd name="connsiteY10-2680" fmla="*/ 343364 h 9300861"/>
                  <a:gd name="connsiteX11-2681" fmla="*/ 646146 w 974073"/>
                  <a:gd name="connsiteY11-2682" fmla="*/ 0 h 9300861"/>
                  <a:gd name="connsiteX0-2683" fmla="*/ 680979 w 1008906"/>
                  <a:gd name="connsiteY0-2684" fmla="*/ 0 h 9300861"/>
                  <a:gd name="connsiteX1-2685" fmla="*/ 839841 w 1008906"/>
                  <a:gd name="connsiteY1-2686" fmla="*/ 2529731 h 9300861"/>
                  <a:gd name="connsiteX2-2687" fmla="*/ 535108 w 1008906"/>
                  <a:gd name="connsiteY2-2688" fmla="*/ 4349207 h 9300861"/>
                  <a:gd name="connsiteX3-2689" fmla="*/ 812303 w 1008906"/>
                  <a:gd name="connsiteY3-2690" fmla="*/ 5990575 h 9300861"/>
                  <a:gd name="connsiteX4-2691" fmla="*/ 493983 w 1008906"/>
                  <a:gd name="connsiteY4-2692" fmla="*/ 9300861 h 9300861"/>
                  <a:gd name="connsiteX5-2693" fmla="*/ 58798 w 1008906"/>
                  <a:gd name="connsiteY5-2694" fmla="*/ 8484502 h 9300861"/>
                  <a:gd name="connsiteX6-2695" fmla="*/ 322500 w 1008906"/>
                  <a:gd name="connsiteY6-2696" fmla="*/ 5932072 h 9300861"/>
                  <a:gd name="connsiteX7-2697" fmla="*/ 60996 w 1008906"/>
                  <a:gd name="connsiteY7-2698" fmla="*/ 4302420 h 9300861"/>
                  <a:gd name="connsiteX8-2699" fmla="*/ 451598 w 1008906"/>
                  <a:gd name="connsiteY8-2700" fmla="*/ 2890812 h 9300861"/>
                  <a:gd name="connsiteX9-2701" fmla="*/ 85845 w 1008906"/>
                  <a:gd name="connsiteY9-2702" fmla="*/ 1710454 h 9300861"/>
                  <a:gd name="connsiteX10-2703" fmla="*/ 0 w 1008906"/>
                  <a:gd name="connsiteY10-2704" fmla="*/ 378248 h 9300861"/>
                  <a:gd name="connsiteX11-2705" fmla="*/ 680979 w 1008906"/>
                  <a:gd name="connsiteY11-2706" fmla="*/ 0 h 9300861"/>
                  <a:gd name="connsiteX0-2707" fmla="*/ 680979 w 1008906"/>
                  <a:gd name="connsiteY0-2708" fmla="*/ 0 h 9300861"/>
                  <a:gd name="connsiteX1-2709" fmla="*/ 839841 w 1008906"/>
                  <a:gd name="connsiteY1-2710" fmla="*/ 2529731 h 9300861"/>
                  <a:gd name="connsiteX2-2711" fmla="*/ 535108 w 1008906"/>
                  <a:gd name="connsiteY2-2712" fmla="*/ 4349207 h 9300861"/>
                  <a:gd name="connsiteX3-2713" fmla="*/ 812303 w 1008906"/>
                  <a:gd name="connsiteY3-2714" fmla="*/ 5990575 h 9300861"/>
                  <a:gd name="connsiteX4-2715" fmla="*/ 493983 w 1008906"/>
                  <a:gd name="connsiteY4-2716" fmla="*/ 9300861 h 9300861"/>
                  <a:gd name="connsiteX5-2717" fmla="*/ 58798 w 1008906"/>
                  <a:gd name="connsiteY5-2718" fmla="*/ 8484502 h 9300861"/>
                  <a:gd name="connsiteX6-2719" fmla="*/ 322500 w 1008906"/>
                  <a:gd name="connsiteY6-2720" fmla="*/ 5932072 h 9300861"/>
                  <a:gd name="connsiteX7-2721" fmla="*/ 60996 w 1008906"/>
                  <a:gd name="connsiteY7-2722" fmla="*/ 4302420 h 9300861"/>
                  <a:gd name="connsiteX8-2723" fmla="*/ 451598 w 1008906"/>
                  <a:gd name="connsiteY8-2724" fmla="*/ 2890812 h 9300861"/>
                  <a:gd name="connsiteX9-2725" fmla="*/ 33771 w 1008906"/>
                  <a:gd name="connsiteY9-2726" fmla="*/ 1705266 h 9300861"/>
                  <a:gd name="connsiteX10-2727" fmla="*/ 0 w 1008906"/>
                  <a:gd name="connsiteY10-2728" fmla="*/ 378248 h 9300861"/>
                  <a:gd name="connsiteX11-2729" fmla="*/ 680979 w 1008906"/>
                  <a:gd name="connsiteY11-2730" fmla="*/ 0 h 9300861"/>
                  <a:gd name="connsiteX0-2731" fmla="*/ 680979 w 1008906"/>
                  <a:gd name="connsiteY0-2732" fmla="*/ 0 h 9300861"/>
                  <a:gd name="connsiteX1-2733" fmla="*/ 839841 w 1008906"/>
                  <a:gd name="connsiteY1-2734" fmla="*/ 2529731 h 9300861"/>
                  <a:gd name="connsiteX2-2735" fmla="*/ 535108 w 1008906"/>
                  <a:gd name="connsiteY2-2736" fmla="*/ 4349207 h 9300861"/>
                  <a:gd name="connsiteX3-2737" fmla="*/ 812303 w 1008906"/>
                  <a:gd name="connsiteY3-2738" fmla="*/ 5990575 h 9300861"/>
                  <a:gd name="connsiteX4-2739" fmla="*/ 493983 w 1008906"/>
                  <a:gd name="connsiteY4-2740" fmla="*/ 9300861 h 9300861"/>
                  <a:gd name="connsiteX5-2741" fmla="*/ 58798 w 1008906"/>
                  <a:gd name="connsiteY5-2742" fmla="*/ 8484502 h 9300861"/>
                  <a:gd name="connsiteX6-2743" fmla="*/ 322500 w 1008906"/>
                  <a:gd name="connsiteY6-2744" fmla="*/ 5932072 h 9300861"/>
                  <a:gd name="connsiteX7-2745" fmla="*/ 60996 w 1008906"/>
                  <a:gd name="connsiteY7-2746" fmla="*/ 4302420 h 9300861"/>
                  <a:gd name="connsiteX8-2747" fmla="*/ 451598 w 1008906"/>
                  <a:gd name="connsiteY8-2748" fmla="*/ 2890812 h 9300861"/>
                  <a:gd name="connsiteX9-2749" fmla="*/ 15139 w 1008906"/>
                  <a:gd name="connsiteY9-2750" fmla="*/ 1715173 h 9300861"/>
                  <a:gd name="connsiteX10-2751" fmla="*/ 0 w 1008906"/>
                  <a:gd name="connsiteY10-2752" fmla="*/ 378248 h 9300861"/>
                  <a:gd name="connsiteX11-2753" fmla="*/ 680979 w 1008906"/>
                  <a:gd name="connsiteY11-2754" fmla="*/ 0 h 9300861"/>
                  <a:gd name="connsiteX0-2755" fmla="*/ 680979 w 1008906"/>
                  <a:gd name="connsiteY0-2756" fmla="*/ 0 h 9300861"/>
                  <a:gd name="connsiteX1-2757" fmla="*/ 839841 w 1008906"/>
                  <a:gd name="connsiteY1-2758" fmla="*/ 2529731 h 9300861"/>
                  <a:gd name="connsiteX2-2759" fmla="*/ 535108 w 1008906"/>
                  <a:gd name="connsiteY2-2760" fmla="*/ 4349207 h 9300861"/>
                  <a:gd name="connsiteX3-2761" fmla="*/ 812303 w 1008906"/>
                  <a:gd name="connsiteY3-2762" fmla="*/ 5990575 h 9300861"/>
                  <a:gd name="connsiteX4-2763" fmla="*/ 493983 w 1008906"/>
                  <a:gd name="connsiteY4-2764" fmla="*/ 9300861 h 9300861"/>
                  <a:gd name="connsiteX5-2765" fmla="*/ 58798 w 1008906"/>
                  <a:gd name="connsiteY5-2766" fmla="*/ 8484502 h 9300861"/>
                  <a:gd name="connsiteX6-2767" fmla="*/ 322500 w 1008906"/>
                  <a:gd name="connsiteY6-2768" fmla="*/ 5932072 h 9300861"/>
                  <a:gd name="connsiteX7-2769" fmla="*/ 60996 w 1008906"/>
                  <a:gd name="connsiteY7-2770" fmla="*/ 4302420 h 9300861"/>
                  <a:gd name="connsiteX8-2771" fmla="*/ 451598 w 1008906"/>
                  <a:gd name="connsiteY8-2772" fmla="*/ 2890812 h 9300861"/>
                  <a:gd name="connsiteX9-2773" fmla="*/ 15139 w 1008906"/>
                  <a:gd name="connsiteY9-2774" fmla="*/ 1715173 h 9300861"/>
                  <a:gd name="connsiteX10-2775" fmla="*/ 0 w 1008906"/>
                  <a:gd name="connsiteY10-2776" fmla="*/ 378248 h 9300861"/>
                  <a:gd name="connsiteX11-2777" fmla="*/ 680979 w 1008906"/>
                  <a:gd name="connsiteY11-2778" fmla="*/ 0 h 9300861"/>
                  <a:gd name="connsiteX0-2779" fmla="*/ 680979 w 1008906"/>
                  <a:gd name="connsiteY0-2780" fmla="*/ 0 h 9300861"/>
                  <a:gd name="connsiteX1-2781" fmla="*/ 839841 w 1008906"/>
                  <a:gd name="connsiteY1-2782" fmla="*/ 2529731 h 9300861"/>
                  <a:gd name="connsiteX2-2783" fmla="*/ 535108 w 1008906"/>
                  <a:gd name="connsiteY2-2784" fmla="*/ 4349207 h 9300861"/>
                  <a:gd name="connsiteX3-2785" fmla="*/ 812303 w 1008906"/>
                  <a:gd name="connsiteY3-2786" fmla="*/ 5990575 h 9300861"/>
                  <a:gd name="connsiteX4-2787" fmla="*/ 493983 w 1008906"/>
                  <a:gd name="connsiteY4-2788" fmla="*/ 9300861 h 9300861"/>
                  <a:gd name="connsiteX5-2789" fmla="*/ 58798 w 1008906"/>
                  <a:gd name="connsiteY5-2790" fmla="*/ 8484502 h 9300861"/>
                  <a:gd name="connsiteX6-2791" fmla="*/ 322500 w 1008906"/>
                  <a:gd name="connsiteY6-2792" fmla="*/ 5932072 h 9300861"/>
                  <a:gd name="connsiteX7-2793" fmla="*/ 60996 w 1008906"/>
                  <a:gd name="connsiteY7-2794" fmla="*/ 4302420 h 9300861"/>
                  <a:gd name="connsiteX8-2795" fmla="*/ 451598 w 1008906"/>
                  <a:gd name="connsiteY8-2796" fmla="*/ 2890812 h 9300861"/>
                  <a:gd name="connsiteX9-2797" fmla="*/ 15139 w 1008906"/>
                  <a:gd name="connsiteY9-2798" fmla="*/ 1715173 h 9300861"/>
                  <a:gd name="connsiteX10-2799" fmla="*/ 0 w 1008906"/>
                  <a:gd name="connsiteY10-2800" fmla="*/ 378248 h 9300861"/>
                  <a:gd name="connsiteX11-2801" fmla="*/ 680979 w 1008906"/>
                  <a:gd name="connsiteY11-2802" fmla="*/ 0 h 9300861"/>
                  <a:gd name="connsiteX0-2803" fmla="*/ 680979 w 1008906"/>
                  <a:gd name="connsiteY0-2804" fmla="*/ 0 h 9300861"/>
                  <a:gd name="connsiteX1-2805" fmla="*/ 839841 w 1008906"/>
                  <a:gd name="connsiteY1-2806" fmla="*/ 2529731 h 9300861"/>
                  <a:gd name="connsiteX2-2807" fmla="*/ 535108 w 1008906"/>
                  <a:gd name="connsiteY2-2808" fmla="*/ 4349207 h 9300861"/>
                  <a:gd name="connsiteX3-2809" fmla="*/ 812303 w 1008906"/>
                  <a:gd name="connsiteY3-2810" fmla="*/ 5990575 h 9300861"/>
                  <a:gd name="connsiteX4-2811" fmla="*/ 493983 w 1008906"/>
                  <a:gd name="connsiteY4-2812" fmla="*/ 9300861 h 9300861"/>
                  <a:gd name="connsiteX5-2813" fmla="*/ 58798 w 1008906"/>
                  <a:gd name="connsiteY5-2814" fmla="*/ 8484502 h 9300861"/>
                  <a:gd name="connsiteX6-2815" fmla="*/ 322500 w 1008906"/>
                  <a:gd name="connsiteY6-2816" fmla="*/ 5932072 h 9300861"/>
                  <a:gd name="connsiteX7-2817" fmla="*/ 60996 w 1008906"/>
                  <a:gd name="connsiteY7-2818" fmla="*/ 4302420 h 9300861"/>
                  <a:gd name="connsiteX8-2819" fmla="*/ 451598 w 1008906"/>
                  <a:gd name="connsiteY8-2820" fmla="*/ 2890812 h 9300861"/>
                  <a:gd name="connsiteX9-2821" fmla="*/ 15139 w 1008906"/>
                  <a:gd name="connsiteY9-2822" fmla="*/ 1715173 h 9300861"/>
                  <a:gd name="connsiteX10-2823" fmla="*/ 0 w 1008906"/>
                  <a:gd name="connsiteY10-2824" fmla="*/ 378248 h 9300861"/>
                  <a:gd name="connsiteX11-2825" fmla="*/ 680979 w 1008906"/>
                  <a:gd name="connsiteY11-2826" fmla="*/ 0 h 9300861"/>
                  <a:gd name="connsiteX0-2827" fmla="*/ 680979 w 1010960"/>
                  <a:gd name="connsiteY0-2828" fmla="*/ 0 h 9300861"/>
                  <a:gd name="connsiteX1-2829" fmla="*/ 839841 w 1010960"/>
                  <a:gd name="connsiteY1-2830" fmla="*/ 2529731 h 9300861"/>
                  <a:gd name="connsiteX2-2831" fmla="*/ 535108 w 1010960"/>
                  <a:gd name="connsiteY2-2832" fmla="*/ 4349207 h 9300861"/>
                  <a:gd name="connsiteX3-2833" fmla="*/ 812303 w 1010960"/>
                  <a:gd name="connsiteY3-2834" fmla="*/ 5990575 h 9300861"/>
                  <a:gd name="connsiteX4-2835" fmla="*/ 493983 w 1010960"/>
                  <a:gd name="connsiteY4-2836" fmla="*/ 9300861 h 9300861"/>
                  <a:gd name="connsiteX5-2837" fmla="*/ 58798 w 1010960"/>
                  <a:gd name="connsiteY5-2838" fmla="*/ 8484502 h 9300861"/>
                  <a:gd name="connsiteX6-2839" fmla="*/ 322500 w 1010960"/>
                  <a:gd name="connsiteY6-2840" fmla="*/ 5932072 h 9300861"/>
                  <a:gd name="connsiteX7-2841" fmla="*/ 60996 w 1010960"/>
                  <a:gd name="connsiteY7-2842" fmla="*/ 4302420 h 9300861"/>
                  <a:gd name="connsiteX8-2843" fmla="*/ 451598 w 1010960"/>
                  <a:gd name="connsiteY8-2844" fmla="*/ 2890812 h 9300861"/>
                  <a:gd name="connsiteX9-2845" fmla="*/ 15139 w 1010960"/>
                  <a:gd name="connsiteY9-2846" fmla="*/ 1715173 h 9300861"/>
                  <a:gd name="connsiteX10-2847" fmla="*/ 0 w 1010960"/>
                  <a:gd name="connsiteY10-2848" fmla="*/ 378248 h 9300861"/>
                  <a:gd name="connsiteX11-2849" fmla="*/ 680979 w 1010960"/>
                  <a:gd name="connsiteY11-2850" fmla="*/ 0 h 93008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0960" h="9300861">
                    <a:moveTo>
                      <a:pt x="680979" y="0"/>
                    </a:moveTo>
                    <a:cubicBezTo>
                      <a:pt x="776241" y="716797"/>
                      <a:pt x="179485" y="1878452"/>
                      <a:pt x="839841" y="2529731"/>
                    </a:cubicBezTo>
                    <a:cubicBezTo>
                      <a:pt x="1356225" y="3039017"/>
                      <a:pt x="539698" y="3772400"/>
                      <a:pt x="535108" y="4349207"/>
                    </a:cubicBezTo>
                    <a:cubicBezTo>
                      <a:pt x="530518" y="4926014"/>
                      <a:pt x="1203306" y="5207620"/>
                      <a:pt x="812303" y="5990575"/>
                    </a:cubicBezTo>
                    <a:cubicBezTo>
                      <a:pt x="421300" y="6773530"/>
                      <a:pt x="585549" y="8780006"/>
                      <a:pt x="493983" y="9300861"/>
                    </a:cubicBezTo>
                    <a:lnTo>
                      <a:pt x="58798" y="8484502"/>
                    </a:lnTo>
                    <a:cubicBezTo>
                      <a:pt x="45137" y="7827432"/>
                      <a:pt x="-62015" y="6586765"/>
                      <a:pt x="322500" y="5932072"/>
                    </a:cubicBezTo>
                    <a:cubicBezTo>
                      <a:pt x="707015" y="5277379"/>
                      <a:pt x="118144" y="5055144"/>
                      <a:pt x="60996" y="4302420"/>
                    </a:cubicBezTo>
                    <a:cubicBezTo>
                      <a:pt x="145065" y="3589070"/>
                      <a:pt x="493379" y="3523747"/>
                      <a:pt x="451598" y="2890812"/>
                    </a:cubicBezTo>
                    <a:cubicBezTo>
                      <a:pt x="326110" y="2285948"/>
                      <a:pt x="-4508" y="2586515"/>
                      <a:pt x="15139" y="1715173"/>
                    </a:cubicBezTo>
                    <a:cubicBezTo>
                      <a:pt x="33682" y="1189441"/>
                      <a:pt x="21227" y="863063"/>
                      <a:pt x="0" y="378248"/>
                    </a:cubicBezTo>
                    <a:lnTo>
                      <a:pt x="680979" y="0"/>
                    </a:lnTo>
                    <a:close/>
                  </a:path>
                </a:pathLst>
              </a:custGeom>
              <a:solidFill>
                <a:srgbClr val="519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7880000">
                <a:off x="1074074" y="1462445"/>
                <a:ext cx="4330963" cy="9337941"/>
              </a:xfrm>
              <a:custGeom>
                <a:avLst/>
                <a:gdLst>
                  <a:gd name="connsiteX0" fmla="*/ 3683040 w 4330963"/>
                  <a:gd name="connsiteY0" fmla="*/ 2642872 h 9337941"/>
                  <a:gd name="connsiteX1" fmla="*/ 3377403 w 4330963"/>
                  <a:gd name="connsiteY1" fmla="*/ 2190102 h 9337941"/>
                  <a:gd name="connsiteX2" fmla="*/ 3376760 w 4330963"/>
                  <a:gd name="connsiteY2" fmla="*/ 2187328 h 9337941"/>
                  <a:gd name="connsiteX3" fmla="*/ 3385171 w 4330963"/>
                  <a:gd name="connsiteY3" fmla="*/ 6900016 h 9337941"/>
                  <a:gd name="connsiteX4" fmla="*/ 3386488 w 4330963"/>
                  <a:gd name="connsiteY4" fmla="*/ 6881458 h 9337941"/>
                  <a:gd name="connsiteX5" fmla="*/ 3642503 w 4330963"/>
                  <a:gd name="connsiteY5" fmla="*/ 5955722 h 9337941"/>
                  <a:gd name="connsiteX6" fmla="*/ 3380999 w 4330963"/>
                  <a:gd name="connsiteY6" fmla="*/ 4319573 h 9337941"/>
                  <a:gd name="connsiteX7" fmla="*/ 3771601 w 4330963"/>
                  <a:gd name="connsiteY7" fmla="*/ 2902337 h 9337941"/>
                  <a:gd name="connsiteX8" fmla="*/ 3683040 w 4330963"/>
                  <a:gd name="connsiteY8" fmla="*/ 2642872 h 9337941"/>
                  <a:gd name="connsiteX9" fmla="*/ 4000982 w 4330963"/>
                  <a:gd name="connsiteY9" fmla="*/ 0 h 9337941"/>
                  <a:gd name="connsiteX10" fmla="*/ 4159844 w 4330963"/>
                  <a:gd name="connsiteY10" fmla="*/ 2539816 h 9337941"/>
                  <a:gd name="connsiteX11" fmla="*/ 3855111 w 4330963"/>
                  <a:gd name="connsiteY11" fmla="*/ 4366546 h 9337941"/>
                  <a:gd name="connsiteX12" fmla="*/ 4132306 w 4330963"/>
                  <a:gd name="connsiteY12" fmla="*/ 6014458 h 9337941"/>
                  <a:gd name="connsiteX13" fmla="*/ 3813986 w 4330963"/>
                  <a:gd name="connsiteY13" fmla="*/ 9337941 h 9337941"/>
                  <a:gd name="connsiteX14" fmla="*/ 3378801 w 4330963"/>
                  <a:gd name="connsiteY14" fmla="*/ 8518327 h 9337941"/>
                  <a:gd name="connsiteX15" fmla="*/ 3378422 w 4330963"/>
                  <a:gd name="connsiteY15" fmla="*/ 8505961 h 9337941"/>
                  <a:gd name="connsiteX16" fmla="*/ 0 w 4330963"/>
                  <a:gd name="connsiteY16" fmla="*/ 2152073 h 9337941"/>
                  <a:gd name="connsiteX17" fmla="*/ 3320179 w 4330963"/>
                  <a:gd name="connsiteY17" fmla="*/ 383872 h 9337941"/>
                  <a:gd name="connsiteX18" fmla="*/ 3320003 w 4330963"/>
                  <a:gd name="connsiteY18" fmla="*/ 379756 h 93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0963" h="9337941">
                    <a:moveTo>
                      <a:pt x="3683040" y="2642872"/>
                    </a:moveTo>
                    <a:cubicBezTo>
                      <a:pt x="3580167" y="2451786"/>
                      <a:pt x="3445338" y="2424595"/>
                      <a:pt x="3377403" y="2190102"/>
                    </a:cubicBezTo>
                    <a:lnTo>
                      <a:pt x="3376760" y="2187328"/>
                    </a:lnTo>
                    <a:lnTo>
                      <a:pt x="3385171" y="6900016"/>
                    </a:lnTo>
                    <a:lnTo>
                      <a:pt x="3386488" y="6881458"/>
                    </a:lnTo>
                    <a:cubicBezTo>
                      <a:pt x="3423257" y="6531430"/>
                      <a:pt x="3498310" y="6202211"/>
                      <a:pt x="3642503" y="5955722"/>
                    </a:cubicBezTo>
                    <a:cubicBezTo>
                      <a:pt x="4027018" y="5298418"/>
                      <a:pt x="3438147" y="5075297"/>
                      <a:pt x="3380999" y="4319573"/>
                    </a:cubicBezTo>
                    <a:cubicBezTo>
                      <a:pt x="3465068" y="3603379"/>
                      <a:pt x="3813382" y="3537795"/>
                      <a:pt x="3771601" y="2902337"/>
                    </a:cubicBezTo>
                    <a:cubicBezTo>
                      <a:pt x="3748072" y="2788473"/>
                      <a:pt x="3717331" y="2706567"/>
                      <a:pt x="3683040" y="2642872"/>
                    </a:cubicBezTo>
                    <a:close/>
                    <a:moveTo>
                      <a:pt x="4000982" y="0"/>
                    </a:moveTo>
                    <a:cubicBezTo>
                      <a:pt x="4096244" y="719655"/>
                      <a:pt x="3499488" y="1885941"/>
                      <a:pt x="4159844" y="2539816"/>
                    </a:cubicBezTo>
                    <a:cubicBezTo>
                      <a:pt x="4676228" y="3051133"/>
                      <a:pt x="3859701" y="3787440"/>
                      <a:pt x="3855111" y="4366546"/>
                    </a:cubicBezTo>
                    <a:cubicBezTo>
                      <a:pt x="3850521" y="4945653"/>
                      <a:pt x="4523309" y="5228382"/>
                      <a:pt x="4132306" y="6014458"/>
                    </a:cubicBezTo>
                    <a:cubicBezTo>
                      <a:pt x="3741303" y="6800534"/>
                      <a:pt x="3905552" y="8815009"/>
                      <a:pt x="3813986" y="9337941"/>
                    </a:cubicBezTo>
                    <a:lnTo>
                      <a:pt x="3378801" y="8518327"/>
                    </a:lnTo>
                    <a:lnTo>
                      <a:pt x="3378422" y="8505961"/>
                    </a:lnTo>
                    <a:lnTo>
                      <a:pt x="0" y="2152073"/>
                    </a:lnTo>
                    <a:lnTo>
                      <a:pt x="3320179" y="383872"/>
                    </a:lnTo>
                    <a:lnTo>
                      <a:pt x="3320003" y="379756"/>
                    </a:lnTo>
                    <a:close/>
                  </a:path>
                </a:pathLst>
              </a:custGeom>
              <a:gradFill>
                <a:gsLst>
                  <a:gs pos="0">
                    <a:srgbClr val="5C56AC"/>
                  </a:gs>
                  <a:gs pos="63000">
                    <a:srgbClr val="3F35AC"/>
                  </a:gs>
                  <a:gs pos="48000">
                    <a:srgbClr val="4456C9"/>
                  </a:gs>
                  <a:gs pos="31000">
                    <a:srgbClr val="3F35AC"/>
                  </a:gs>
                  <a:gs pos="100000">
                    <a:srgbClr val="5D56AD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-343304" y="2683565"/>
              <a:ext cx="7647654" cy="3856383"/>
              <a:chOff x="-442358" y="957490"/>
              <a:chExt cx="10810701" cy="5451372"/>
            </a:xfrm>
          </p:grpSpPr>
          <p:sp>
            <p:nvSpPr>
              <p:cNvPr id="13" name="任意多边形 24"/>
              <p:cNvSpPr/>
              <p:nvPr/>
            </p:nvSpPr>
            <p:spPr>
              <a:xfrm rot="17880000">
                <a:off x="7954744" y="3995262"/>
                <a:ext cx="583094" cy="4244105"/>
              </a:xfrm>
              <a:custGeom>
                <a:avLst/>
                <a:gdLst>
                  <a:gd name="connsiteX0" fmla="*/ 0 w 972"/>
                  <a:gd name="connsiteY0" fmla="*/ 519 h 19330"/>
                  <a:gd name="connsiteX1" fmla="*/ 972 w 972"/>
                  <a:gd name="connsiteY1" fmla="*/ 0 h 19330"/>
                  <a:gd name="connsiteX2" fmla="*/ 964 w 972"/>
                  <a:gd name="connsiteY2" fmla="*/ 19330 h 19330"/>
                  <a:gd name="connsiteX3" fmla="*/ 7 w 972"/>
                  <a:gd name="connsiteY3" fmla="*/ 17559 h 19330"/>
                  <a:gd name="connsiteX4" fmla="*/ 0 w 972"/>
                  <a:gd name="connsiteY4" fmla="*/ 519 h 19330"/>
                  <a:gd name="connsiteX0-1" fmla="*/ 0 w 9966"/>
                  <a:gd name="connsiteY0-2" fmla="*/ 0 h 9732"/>
                  <a:gd name="connsiteX1-3" fmla="*/ 9966 w 9966"/>
                  <a:gd name="connsiteY1-4" fmla="*/ 1025 h 9732"/>
                  <a:gd name="connsiteX2-5" fmla="*/ 9918 w 9966"/>
                  <a:gd name="connsiteY2-6" fmla="*/ 9732 h 9732"/>
                  <a:gd name="connsiteX3-7" fmla="*/ 72 w 9966"/>
                  <a:gd name="connsiteY3-8" fmla="*/ 8816 h 9732"/>
                  <a:gd name="connsiteX4-9" fmla="*/ 0 w 9966"/>
                  <a:gd name="connsiteY4-10" fmla="*/ 0 h 9732"/>
                  <a:gd name="connsiteX0-11" fmla="*/ 0 w 9995"/>
                  <a:gd name="connsiteY0-12" fmla="*/ 0 h 9973"/>
                  <a:gd name="connsiteX1-13" fmla="*/ 9995 w 9995"/>
                  <a:gd name="connsiteY1-14" fmla="*/ 1026 h 9973"/>
                  <a:gd name="connsiteX2-15" fmla="*/ 9947 w 9995"/>
                  <a:gd name="connsiteY2-16" fmla="*/ 9973 h 9973"/>
                  <a:gd name="connsiteX3-17" fmla="*/ 67 w 9995"/>
                  <a:gd name="connsiteY3-18" fmla="*/ 9032 h 9973"/>
                  <a:gd name="connsiteX4-19" fmla="*/ 0 w 9995"/>
                  <a:gd name="connsiteY4-20" fmla="*/ 0 h 9973"/>
                  <a:gd name="connsiteX0-21" fmla="*/ 0 w 10000"/>
                  <a:gd name="connsiteY0-22" fmla="*/ 0 h 10000"/>
                  <a:gd name="connsiteX1-23" fmla="*/ 10000 w 10000"/>
                  <a:gd name="connsiteY1-24" fmla="*/ 1029 h 10000"/>
                  <a:gd name="connsiteX2-25" fmla="*/ 9952 w 10000"/>
                  <a:gd name="connsiteY2-26" fmla="*/ 10000 h 10000"/>
                  <a:gd name="connsiteX3-27" fmla="*/ 119 w 10000"/>
                  <a:gd name="connsiteY3-28" fmla="*/ 7542 h 10000"/>
                  <a:gd name="connsiteX4-29" fmla="*/ 0 w 10000"/>
                  <a:gd name="connsiteY4-30" fmla="*/ 0 h 10000"/>
                  <a:gd name="connsiteX0-31" fmla="*/ 0 w 10000"/>
                  <a:gd name="connsiteY0-32" fmla="*/ 0 h 9995"/>
                  <a:gd name="connsiteX1-33" fmla="*/ 10000 w 10000"/>
                  <a:gd name="connsiteY1-34" fmla="*/ 1029 h 9995"/>
                  <a:gd name="connsiteX2-35" fmla="*/ 9842 w 10000"/>
                  <a:gd name="connsiteY2-36" fmla="*/ 9995 h 9995"/>
                  <a:gd name="connsiteX3-37" fmla="*/ 119 w 10000"/>
                  <a:gd name="connsiteY3-38" fmla="*/ 7542 h 9995"/>
                  <a:gd name="connsiteX4-39" fmla="*/ 0 w 10000"/>
                  <a:gd name="connsiteY4-40" fmla="*/ 0 h 9995"/>
                  <a:gd name="connsiteX0-41" fmla="*/ 0 w 10000"/>
                  <a:gd name="connsiteY0-42" fmla="*/ 0 h 10025"/>
                  <a:gd name="connsiteX1-43" fmla="*/ 10000 w 10000"/>
                  <a:gd name="connsiteY1-44" fmla="*/ 1030 h 10025"/>
                  <a:gd name="connsiteX2-45" fmla="*/ 9847 w 10000"/>
                  <a:gd name="connsiteY2-46" fmla="*/ 10025 h 10025"/>
                  <a:gd name="connsiteX3-47" fmla="*/ 119 w 10000"/>
                  <a:gd name="connsiteY3-48" fmla="*/ 7546 h 10025"/>
                  <a:gd name="connsiteX4-49" fmla="*/ 0 w 10000"/>
                  <a:gd name="connsiteY4-50" fmla="*/ 0 h 10025"/>
                  <a:gd name="connsiteX0-51" fmla="*/ 0 w 10000"/>
                  <a:gd name="connsiteY0-52" fmla="*/ 0 h 10040"/>
                  <a:gd name="connsiteX1-53" fmla="*/ 10000 w 10000"/>
                  <a:gd name="connsiteY1-54" fmla="*/ 1030 h 10040"/>
                  <a:gd name="connsiteX2-55" fmla="*/ 9813 w 10000"/>
                  <a:gd name="connsiteY2-56" fmla="*/ 10040 h 10040"/>
                  <a:gd name="connsiteX3-57" fmla="*/ 119 w 10000"/>
                  <a:gd name="connsiteY3-58" fmla="*/ 7546 h 10040"/>
                  <a:gd name="connsiteX4-59" fmla="*/ 0 w 10000"/>
                  <a:gd name="connsiteY4-60" fmla="*/ 0 h 100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40">
                    <a:moveTo>
                      <a:pt x="0" y="0"/>
                    </a:moveTo>
                    <a:lnTo>
                      <a:pt x="10000" y="1030"/>
                    </a:lnTo>
                    <a:cubicBezTo>
                      <a:pt x="9984" y="4021"/>
                      <a:pt x="9829" y="7049"/>
                      <a:pt x="9813" y="10040"/>
                    </a:cubicBezTo>
                    <a:lnTo>
                      <a:pt x="119" y="7546"/>
                    </a:lnTo>
                    <a:cubicBezTo>
                      <a:pt x="95" y="4516"/>
                      <a:pt x="24" y="3030"/>
                      <a:pt x="0" y="0"/>
                    </a:cubicBezTo>
                    <a:close/>
                  </a:path>
                </a:pathLst>
              </a:custGeom>
              <a:solidFill>
                <a:srgbClr val="F84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442358" y="957490"/>
                <a:ext cx="7912053" cy="4410742"/>
                <a:chOff x="-428467" y="834875"/>
                <a:chExt cx="7931434" cy="4410742"/>
              </a:xfrm>
            </p:grpSpPr>
            <p:sp>
              <p:nvSpPr>
                <p:cNvPr id="15" name="矩形 1"/>
                <p:cNvSpPr/>
                <p:nvPr/>
              </p:nvSpPr>
              <p:spPr>
                <a:xfrm>
                  <a:off x="6429" y="834875"/>
                  <a:ext cx="6272776" cy="4410742"/>
                </a:xfrm>
                <a:custGeom>
                  <a:avLst/>
                  <a:gdLst>
                    <a:gd name="connsiteX0" fmla="*/ 0 w 6350231"/>
                    <a:gd name="connsiteY0" fmla="*/ 0 h 3996353"/>
                    <a:gd name="connsiteX1" fmla="*/ 6350231 w 6350231"/>
                    <a:gd name="connsiteY1" fmla="*/ 0 h 3996353"/>
                    <a:gd name="connsiteX2" fmla="*/ 6350231 w 6350231"/>
                    <a:gd name="connsiteY2" fmla="*/ 3996353 h 3996353"/>
                    <a:gd name="connsiteX3" fmla="*/ 0 w 6350231"/>
                    <a:gd name="connsiteY3" fmla="*/ 3996353 h 3996353"/>
                    <a:gd name="connsiteX4" fmla="*/ 0 w 6350231"/>
                    <a:gd name="connsiteY4" fmla="*/ 0 h 3996353"/>
                    <a:gd name="connsiteX0-1" fmla="*/ 21771 w 6350231"/>
                    <a:gd name="connsiteY0-2" fmla="*/ 0 h 4061668"/>
                    <a:gd name="connsiteX1-3" fmla="*/ 6350231 w 6350231"/>
                    <a:gd name="connsiteY1-4" fmla="*/ 65315 h 4061668"/>
                    <a:gd name="connsiteX2-5" fmla="*/ 6350231 w 6350231"/>
                    <a:gd name="connsiteY2-6" fmla="*/ 4061668 h 4061668"/>
                    <a:gd name="connsiteX3-7" fmla="*/ 0 w 6350231"/>
                    <a:gd name="connsiteY3-8" fmla="*/ 4061668 h 4061668"/>
                    <a:gd name="connsiteX4-9" fmla="*/ 21771 w 6350231"/>
                    <a:gd name="connsiteY4-10" fmla="*/ 0 h 4061668"/>
                    <a:gd name="connsiteX0-11" fmla="*/ 21771 w 6350231"/>
                    <a:gd name="connsiteY0-12" fmla="*/ 0 h 4061668"/>
                    <a:gd name="connsiteX1-13" fmla="*/ 6176060 w 6350231"/>
                    <a:gd name="connsiteY1-14" fmla="*/ 3418115 h 4061668"/>
                    <a:gd name="connsiteX2-15" fmla="*/ 6350231 w 6350231"/>
                    <a:gd name="connsiteY2-16" fmla="*/ 4061668 h 4061668"/>
                    <a:gd name="connsiteX3-17" fmla="*/ 0 w 6350231"/>
                    <a:gd name="connsiteY3-18" fmla="*/ 4061668 h 4061668"/>
                    <a:gd name="connsiteX4-19" fmla="*/ 21771 w 6350231"/>
                    <a:gd name="connsiteY4-20" fmla="*/ 0 h 4061668"/>
                    <a:gd name="connsiteX0-21" fmla="*/ 21771 w 6350231"/>
                    <a:gd name="connsiteY0-22" fmla="*/ 0 h 4061668"/>
                    <a:gd name="connsiteX1-23" fmla="*/ 6176060 w 6350231"/>
                    <a:gd name="connsiteY1-24" fmla="*/ 3418115 h 4061668"/>
                    <a:gd name="connsiteX2-25" fmla="*/ 6350231 w 6350231"/>
                    <a:gd name="connsiteY2-26" fmla="*/ 4061668 h 4061668"/>
                    <a:gd name="connsiteX3-27" fmla="*/ 0 w 6350231"/>
                    <a:gd name="connsiteY3-28" fmla="*/ 4061668 h 4061668"/>
                    <a:gd name="connsiteX4-29" fmla="*/ 21771 w 6350231"/>
                    <a:gd name="connsiteY4-30" fmla="*/ 0 h 4061668"/>
                    <a:gd name="connsiteX0-31" fmla="*/ 21771 w 6350231"/>
                    <a:gd name="connsiteY0-32" fmla="*/ 0 h 4061668"/>
                    <a:gd name="connsiteX1-33" fmla="*/ 4020688 w 6350231"/>
                    <a:gd name="connsiteY1-34" fmla="*/ 1371601 h 4061668"/>
                    <a:gd name="connsiteX2-35" fmla="*/ 6350231 w 6350231"/>
                    <a:gd name="connsiteY2-36" fmla="*/ 4061668 h 4061668"/>
                    <a:gd name="connsiteX3-37" fmla="*/ 0 w 6350231"/>
                    <a:gd name="connsiteY3-38" fmla="*/ 4061668 h 4061668"/>
                    <a:gd name="connsiteX4-39" fmla="*/ 21771 w 6350231"/>
                    <a:gd name="connsiteY4-40" fmla="*/ 0 h 4061668"/>
                    <a:gd name="connsiteX0-41" fmla="*/ 21771 w 6350231"/>
                    <a:gd name="connsiteY0-42" fmla="*/ 0 h 4061668"/>
                    <a:gd name="connsiteX1-43" fmla="*/ 4020688 w 6350231"/>
                    <a:gd name="connsiteY1-44" fmla="*/ 1371601 h 4061668"/>
                    <a:gd name="connsiteX2-45" fmla="*/ 6350231 w 6350231"/>
                    <a:gd name="connsiteY2-46" fmla="*/ 4061668 h 4061668"/>
                    <a:gd name="connsiteX3-47" fmla="*/ 0 w 6350231"/>
                    <a:gd name="connsiteY3-48" fmla="*/ 4061668 h 4061668"/>
                    <a:gd name="connsiteX4-49" fmla="*/ 21771 w 6350231"/>
                    <a:gd name="connsiteY4-50" fmla="*/ 0 h 4061668"/>
                    <a:gd name="connsiteX0-51" fmla="*/ 21771 w 6350231"/>
                    <a:gd name="connsiteY0-52" fmla="*/ 0 h 4061668"/>
                    <a:gd name="connsiteX1-53" fmla="*/ 4020688 w 6350231"/>
                    <a:gd name="connsiteY1-54" fmla="*/ 1371601 h 4061668"/>
                    <a:gd name="connsiteX2-55" fmla="*/ 6228534 w 6350231"/>
                    <a:gd name="connsiteY2-56" fmla="*/ 3548744 h 4061668"/>
                    <a:gd name="connsiteX3-57" fmla="*/ 6350231 w 6350231"/>
                    <a:gd name="connsiteY3-58" fmla="*/ 4061668 h 4061668"/>
                    <a:gd name="connsiteX4-59" fmla="*/ 0 w 6350231"/>
                    <a:gd name="connsiteY4-60" fmla="*/ 4061668 h 4061668"/>
                    <a:gd name="connsiteX5" fmla="*/ 21771 w 6350231"/>
                    <a:gd name="connsiteY5" fmla="*/ 0 h 4061668"/>
                    <a:gd name="connsiteX0-61" fmla="*/ 21771 w 6241374"/>
                    <a:gd name="connsiteY0-62" fmla="*/ 0 h 4410011"/>
                    <a:gd name="connsiteX1-63" fmla="*/ 4020688 w 6241374"/>
                    <a:gd name="connsiteY1-64" fmla="*/ 1371601 h 4410011"/>
                    <a:gd name="connsiteX2-65" fmla="*/ 6228534 w 6241374"/>
                    <a:gd name="connsiteY2-66" fmla="*/ 3548744 h 4410011"/>
                    <a:gd name="connsiteX3-67" fmla="*/ 6241374 w 6241374"/>
                    <a:gd name="connsiteY3-68" fmla="*/ 4410011 h 4410011"/>
                    <a:gd name="connsiteX4-69" fmla="*/ 0 w 6241374"/>
                    <a:gd name="connsiteY4-70" fmla="*/ 4061668 h 4410011"/>
                    <a:gd name="connsiteX5-71" fmla="*/ 21771 w 6241374"/>
                    <a:gd name="connsiteY5-72" fmla="*/ 0 h 4410011"/>
                    <a:gd name="connsiteX0-73" fmla="*/ 21771 w 6241374"/>
                    <a:gd name="connsiteY0-74" fmla="*/ 0 h 4410011"/>
                    <a:gd name="connsiteX1-75" fmla="*/ 4020688 w 6241374"/>
                    <a:gd name="connsiteY1-76" fmla="*/ 1371601 h 4410011"/>
                    <a:gd name="connsiteX2-77" fmla="*/ 6228534 w 6241374"/>
                    <a:gd name="connsiteY2-78" fmla="*/ 3548744 h 4410011"/>
                    <a:gd name="connsiteX3-79" fmla="*/ 6241374 w 6241374"/>
                    <a:gd name="connsiteY3-80" fmla="*/ 4410011 h 4410011"/>
                    <a:gd name="connsiteX4-81" fmla="*/ 0 w 6241374"/>
                    <a:gd name="connsiteY4-82" fmla="*/ 1623268 h 4410011"/>
                    <a:gd name="connsiteX5-83" fmla="*/ 21771 w 6241374"/>
                    <a:gd name="connsiteY5-84" fmla="*/ 0 h 4410011"/>
                    <a:gd name="connsiteX0-85" fmla="*/ 21771 w 6241374"/>
                    <a:gd name="connsiteY0-86" fmla="*/ 0 h 4410011"/>
                    <a:gd name="connsiteX1-87" fmla="*/ 4020688 w 6241374"/>
                    <a:gd name="connsiteY1-88" fmla="*/ 1371601 h 4410011"/>
                    <a:gd name="connsiteX2-89" fmla="*/ 6228534 w 6241374"/>
                    <a:gd name="connsiteY2-90" fmla="*/ 3548744 h 4410011"/>
                    <a:gd name="connsiteX3-91" fmla="*/ 6241374 w 6241374"/>
                    <a:gd name="connsiteY3-92" fmla="*/ 4410011 h 4410011"/>
                    <a:gd name="connsiteX4-93" fmla="*/ 0 w 6241374"/>
                    <a:gd name="connsiteY4-94" fmla="*/ 1623268 h 4410011"/>
                    <a:gd name="connsiteX5-95" fmla="*/ 21771 w 6241374"/>
                    <a:gd name="connsiteY5-96" fmla="*/ 0 h 4410011"/>
                    <a:gd name="connsiteX0-97" fmla="*/ 21771 w 6241374"/>
                    <a:gd name="connsiteY0-98" fmla="*/ 1543 h 4411554"/>
                    <a:gd name="connsiteX1-99" fmla="*/ 4020688 w 6241374"/>
                    <a:gd name="connsiteY1-100" fmla="*/ 1373144 h 4411554"/>
                    <a:gd name="connsiteX2-101" fmla="*/ 6228534 w 6241374"/>
                    <a:gd name="connsiteY2-102" fmla="*/ 3550287 h 4411554"/>
                    <a:gd name="connsiteX3-103" fmla="*/ 6241374 w 6241374"/>
                    <a:gd name="connsiteY3-104" fmla="*/ 4411554 h 4411554"/>
                    <a:gd name="connsiteX4-105" fmla="*/ 0 w 6241374"/>
                    <a:gd name="connsiteY4-106" fmla="*/ 1624811 h 4411554"/>
                    <a:gd name="connsiteX5-107" fmla="*/ 21771 w 6241374"/>
                    <a:gd name="connsiteY5-108" fmla="*/ 1543 h 4411554"/>
                    <a:gd name="connsiteX0-109" fmla="*/ 21771 w 6241374"/>
                    <a:gd name="connsiteY0-110" fmla="*/ 1139 h 4411150"/>
                    <a:gd name="connsiteX1-111" fmla="*/ 4412574 w 6241374"/>
                    <a:gd name="connsiteY1-112" fmla="*/ 1677540 h 4411150"/>
                    <a:gd name="connsiteX2-113" fmla="*/ 6228534 w 6241374"/>
                    <a:gd name="connsiteY2-114" fmla="*/ 3549883 h 4411150"/>
                    <a:gd name="connsiteX3-115" fmla="*/ 6241374 w 6241374"/>
                    <a:gd name="connsiteY3-116" fmla="*/ 4411150 h 4411150"/>
                    <a:gd name="connsiteX4-117" fmla="*/ 0 w 6241374"/>
                    <a:gd name="connsiteY4-118" fmla="*/ 1624407 h 4411150"/>
                    <a:gd name="connsiteX5-119" fmla="*/ 21771 w 6241374"/>
                    <a:gd name="connsiteY5-120" fmla="*/ 1139 h 4411150"/>
                    <a:gd name="connsiteX0-121" fmla="*/ 21771 w 6241374"/>
                    <a:gd name="connsiteY0-122" fmla="*/ 1008 h 4411019"/>
                    <a:gd name="connsiteX1-123" fmla="*/ 4412574 w 6241374"/>
                    <a:gd name="connsiteY1-124" fmla="*/ 1677409 h 4411019"/>
                    <a:gd name="connsiteX2-125" fmla="*/ 6228534 w 6241374"/>
                    <a:gd name="connsiteY2-126" fmla="*/ 3549752 h 4411019"/>
                    <a:gd name="connsiteX3-127" fmla="*/ 6241374 w 6241374"/>
                    <a:gd name="connsiteY3-128" fmla="*/ 4411019 h 4411019"/>
                    <a:gd name="connsiteX4-129" fmla="*/ 0 w 6241374"/>
                    <a:gd name="connsiteY4-130" fmla="*/ 1624276 h 4411019"/>
                    <a:gd name="connsiteX5-131" fmla="*/ 21771 w 6241374"/>
                    <a:gd name="connsiteY5-132" fmla="*/ 1008 h 4411019"/>
                    <a:gd name="connsiteX0-133" fmla="*/ 21771 w 6241374"/>
                    <a:gd name="connsiteY0-134" fmla="*/ 904 h 4410915"/>
                    <a:gd name="connsiteX1-135" fmla="*/ 4412574 w 6241374"/>
                    <a:gd name="connsiteY1-136" fmla="*/ 1677305 h 4410915"/>
                    <a:gd name="connsiteX2-137" fmla="*/ 6228534 w 6241374"/>
                    <a:gd name="connsiteY2-138" fmla="*/ 3549648 h 4410915"/>
                    <a:gd name="connsiteX3-139" fmla="*/ 6241374 w 6241374"/>
                    <a:gd name="connsiteY3-140" fmla="*/ 4410915 h 4410915"/>
                    <a:gd name="connsiteX4-141" fmla="*/ 0 w 6241374"/>
                    <a:gd name="connsiteY4-142" fmla="*/ 1624172 h 4410915"/>
                    <a:gd name="connsiteX5-143" fmla="*/ 21771 w 6241374"/>
                    <a:gd name="connsiteY5-144" fmla="*/ 904 h 4410915"/>
                    <a:gd name="connsiteX0-145" fmla="*/ 21771 w 6241374"/>
                    <a:gd name="connsiteY0-146" fmla="*/ 1092 h 4411103"/>
                    <a:gd name="connsiteX1-147" fmla="*/ 4412574 w 6241374"/>
                    <a:gd name="connsiteY1-148" fmla="*/ 1677493 h 4411103"/>
                    <a:gd name="connsiteX2-149" fmla="*/ 6228534 w 6241374"/>
                    <a:gd name="connsiteY2-150" fmla="*/ 3549836 h 4411103"/>
                    <a:gd name="connsiteX3-151" fmla="*/ 6241374 w 6241374"/>
                    <a:gd name="connsiteY3-152" fmla="*/ 4411103 h 4411103"/>
                    <a:gd name="connsiteX4-153" fmla="*/ 0 w 6241374"/>
                    <a:gd name="connsiteY4-154" fmla="*/ 1624360 h 4411103"/>
                    <a:gd name="connsiteX5-155" fmla="*/ 21771 w 6241374"/>
                    <a:gd name="connsiteY5-156" fmla="*/ 1092 h 4411103"/>
                    <a:gd name="connsiteX0-157" fmla="*/ 21771 w 6241374"/>
                    <a:gd name="connsiteY0-158" fmla="*/ 1494 h 4411505"/>
                    <a:gd name="connsiteX1-159" fmla="*/ 3998917 w 6241374"/>
                    <a:gd name="connsiteY1-160" fmla="*/ 1351323 h 4411505"/>
                    <a:gd name="connsiteX2-161" fmla="*/ 6228534 w 6241374"/>
                    <a:gd name="connsiteY2-162" fmla="*/ 3550238 h 4411505"/>
                    <a:gd name="connsiteX3-163" fmla="*/ 6241374 w 6241374"/>
                    <a:gd name="connsiteY3-164" fmla="*/ 4411505 h 4411505"/>
                    <a:gd name="connsiteX4-165" fmla="*/ 0 w 6241374"/>
                    <a:gd name="connsiteY4-166" fmla="*/ 1624762 h 4411505"/>
                    <a:gd name="connsiteX5-167" fmla="*/ 21771 w 6241374"/>
                    <a:gd name="connsiteY5-168" fmla="*/ 1494 h 4411505"/>
                    <a:gd name="connsiteX0-169" fmla="*/ 21771 w 6241374"/>
                    <a:gd name="connsiteY0-170" fmla="*/ 887 h 4410898"/>
                    <a:gd name="connsiteX1-171" fmla="*/ 3998917 w 6241374"/>
                    <a:gd name="connsiteY1-172" fmla="*/ 1350716 h 4410898"/>
                    <a:gd name="connsiteX2-173" fmla="*/ 6228534 w 6241374"/>
                    <a:gd name="connsiteY2-174" fmla="*/ 3549631 h 4410898"/>
                    <a:gd name="connsiteX3-175" fmla="*/ 6241374 w 6241374"/>
                    <a:gd name="connsiteY3-176" fmla="*/ 4410898 h 4410898"/>
                    <a:gd name="connsiteX4-177" fmla="*/ 0 w 6241374"/>
                    <a:gd name="connsiteY4-178" fmla="*/ 1624155 h 4410898"/>
                    <a:gd name="connsiteX5-179" fmla="*/ 21771 w 6241374"/>
                    <a:gd name="connsiteY5-180" fmla="*/ 887 h 4410898"/>
                    <a:gd name="connsiteX0-181" fmla="*/ 21771 w 6241374"/>
                    <a:gd name="connsiteY0-182" fmla="*/ 927 h 4410938"/>
                    <a:gd name="connsiteX1-183" fmla="*/ 3998917 w 6241374"/>
                    <a:gd name="connsiteY1-184" fmla="*/ 1285442 h 4410938"/>
                    <a:gd name="connsiteX2-185" fmla="*/ 6228534 w 6241374"/>
                    <a:gd name="connsiteY2-186" fmla="*/ 3549671 h 4410938"/>
                    <a:gd name="connsiteX3-187" fmla="*/ 6241374 w 6241374"/>
                    <a:gd name="connsiteY3-188" fmla="*/ 4410938 h 4410938"/>
                    <a:gd name="connsiteX4-189" fmla="*/ 0 w 6241374"/>
                    <a:gd name="connsiteY4-190" fmla="*/ 1624195 h 4410938"/>
                    <a:gd name="connsiteX5-191" fmla="*/ 21771 w 6241374"/>
                    <a:gd name="connsiteY5-192" fmla="*/ 927 h 4410938"/>
                    <a:gd name="connsiteX0-193" fmla="*/ 21771 w 6241374"/>
                    <a:gd name="connsiteY0-194" fmla="*/ 1716 h 4411727"/>
                    <a:gd name="connsiteX1-195" fmla="*/ 3998917 w 6241374"/>
                    <a:gd name="connsiteY1-196" fmla="*/ 1286231 h 4411727"/>
                    <a:gd name="connsiteX2-197" fmla="*/ 5901963 w 6241374"/>
                    <a:gd name="connsiteY2-198" fmla="*/ 3550460 h 4411727"/>
                    <a:gd name="connsiteX3-199" fmla="*/ 6241374 w 6241374"/>
                    <a:gd name="connsiteY3-200" fmla="*/ 4411727 h 4411727"/>
                    <a:gd name="connsiteX4-201" fmla="*/ 0 w 6241374"/>
                    <a:gd name="connsiteY4-202" fmla="*/ 1624984 h 4411727"/>
                    <a:gd name="connsiteX5-203" fmla="*/ 21771 w 6241374"/>
                    <a:gd name="connsiteY5-204" fmla="*/ 1716 h 4411727"/>
                    <a:gd name="connsiteX0-205" fmla="*/ 21771 w 6250305"/>
                    <a:gd name="connsiteY0-206" fmla="*/ 1732 h 4411743"/>
                    <a:gd name="connsiteX1-207" fmla="*/ 3998917 w 6250305"/>
                    <a:gd name="connsiteY1-208" fmla="*/ 1286247 h 4411743"/>
                    <a:gd name="connsiteX2-209" fmla="*/ 6250305 w 6250305"/>
                    <a:gd name="connsiteY2-210" fmla="*/ 3594019 h 4411743"/>
                    <a:gd name="connsiteX3-211" fmla="*/ 6241374 w 6250305"/>
                    <a:gd name="connsiteY3-212" fmla="*/ 4411743 h 4411743"/>
                    <a:gd name="connsiteX4-213" fmla="*/ 0 w 6250305"/>
                    <a:gd name="connsiteY4-214" fmla="*/ 1625000 h 4411743"/>
                    <a:gd name="connsiteX5-215" fmla="*/ 21771 w 6250305"/>
                    <a:gd name="connsiteY5-216" fmla="*/ 1732 h 4411743"/>
                    <a:gd name="connsiteX0-217" fmla="*/ 21771 w 6250305"/>
                    <a:gd name="connsiteY0-218" fmla="*/ 1732 h 4411743"/>
                    <a:gd name="connsiteX1-219" fmla="*/ 3998917 w 6250305"/>
                    <a:gd name="connsiteY1-220" fmla="*/ 1286247 h 4411743"/>
                    <a:gd name="connsiteX2-221" fmla="*/ 6250305 w 6250305"/>
                    <a:gd name="connsiteY2-222" fmla="*/ 3594019 h 4411743"/>
                    <a:gd name="connsiteX3-223" fmla="*/ 6241374 w 6250305"/>
                    <a:gd name="connsiteY3-224" fmla="*/ 4411743 h 4411743"/>
                    <a:gd name="connsiteX4-225" fmla="*/ 0 w 6250305"/>
                    <a:gd name="connsiteY4-226" fmla="*/ 1625000 h 4411743"/>
                    <a:gd name="connsiteX5-227" fmla="*/ 21771 w 6250305"/>
                    <a:gd name="connsiteY5-228" fmla="*/ 1732 h 4411743"/>
                    <a:gd name="connsiteX0-229" fmla="*/ 43542 w 6272076"/>
                    <a:gd name="connsiteY0-230" fmla="*/ 1732 h 4411743"/>
                    <a:gd name="connsiteX1-231" fmla="*/ 4020688 w 6272076"/>
                    <a:gd name="connsiteY1-232" fmla="*/ 1286247 h 4411743"/>
                    <a:gd name="connsiteX2-233" fmla="*/ 6272076 w 6272076"/>
                    <a:gd name="connsiteY2-234" fmla="*/ 3594019 h 4411743"/>
                    <a:gd name="connsiteX3-235" fmla="*/ 6263145 w 6272076"/>
                    <a:gd name="connsiteY3-236" fmla="*/ 4411743 h 4411743"/>
                    <a:gd name="connsiteX4-237" fmla="*/ 0 w 6272076"/>
                    <a:gd name="connsiteY4-238" fmla="*/ 1516142 h 4411743"/>
                    <a:gd name="connsiteX5-239" fmla="*/ 43542 w 6272076"/>
                    <a:gd name="connsiteY5-240" fmla="*/ 1732 h 4411743"/>
                    <a:gd name="connsiteX0-241" fmla="*/ 43542 w 6272076"/>
                    <a:gd name="connsiteY0-242" fmla="*/ 1732 h 4411743"/>
                    <a:gd name="connsiteX1-243" fmla="*/ 4020688 w 6272076"/>
                    <a:gd name="connsiteY1-244" fmla="*/ 1286247 h 4411743"/>
                    <a:gd name="connsiteX2-245" fmla="*/ 6272076 w 6272076"/>
                    <a:gd name="connsiteY2-246" fmla="*/ 3594019 h 4411743"/>
                    <a:gd name="connsiteX3-247" fmla="*/ 6263145 w 6272076"/>
                    <a:gd name="connsiteY3-248" fmla="*/ 4411743 h 4411743"/>
                    <a:gd name="connsiteX4-249" fmla="*/ 0 w 6272076"/>
                    <a:gd name="connsiteY4-250" fmla="*/ 1516142 h 4411743"/>
                    <a:gd name="connsiteX5-251" fmla="*/ 43542 w 6272076"/>
                    <a:gd name="connsiteY5-252" fmla="*/ 1732 h 4411743"/>
                    <a:gd name="connsiteX0-253" fmla="*/ 21771 w 6250305"/>
                    <a:gd name="connsiteY0-254" fmla="*/ 1732 h 4411743"/>
                    <a:gd name="connsiteX1-255" fmla="*/ 3998917 w 6250305"/>
                    <a:gd name="connsiteY1-256" fmla="*/ 1286247 h 4411743"/>
                    <a:gd name="connsiteX2-257" fmla="*/ 6250305 w 6250305"/>
                    <a:gd name="connsiteY2-258" fmla="*/ 3594019 h 4411743"/>
                    <a:gd name="connsiteX3-259" fmla="*/ 6241374 w 6250305"/>
                    <a:gd name="connsiteY3-260" fmla="*/ 4411743 h 4411743"/>
                    <a:gd name="connsiteX4-261" fmla="*/ 0 w 6250305"/>
                    <a:gd name="connsiteY4-262" fmla="*/ 1537914 h 4411743"/>
                    <a:gd name="connsiteX5-263" fmla="*/ 21771 w 6250305"/>
                    <a:gd name="connsiteY5-264" fmla="*/ 1732 h 4411743"/>
                    <a:gd name="connsiteX0-265" fmla="*/ 0 w 6228534"/>
                    <a:gd name="connsiteY0-266" fmla="*/ 1732 h 4411743"/>
                    <a:gd name="connsiteX1-267" fmla="*/ 3977146 w 6228534"/>
                    <a:gd name="connsiteY1-268" fmla="*/ 1286247 h 4411743"/>
                    <a:gd name="connsiteX2-269" fmla="*/ 6228534 w 6228534"/>
                    <a:gd name="connsiteY2-270" fmla="*/ 3594019 h 4411743"/>
                    <a:gd name="connsiteX3-271" fmla="*/ 6219603 w 6228534"/>
                    <a:gd name="connsiteY3-272" fmla="*/ 4411743 h 4411743"/>
                    <a:gd name="connsiteX4-273" fmla="*/ 21772 w 6228534"/>
                    <a:gd name="connsiteY4-274" fmla="*/ 1385514 h 4411743"/>
                    <a:gd name="connsiteX5-275" fmla="*/ 0 w 6228534"/>
                    <a:gd name="connsiteY5-276" fmla="*/ 1732 h 4411743"/>
                    <a:gd name="connsiteX0-277" fmla="*/ 0 w 6228534"/>
                    <a:gd name="connsiteY0-278" fmla="*/ 1732 h 4411743"/>
                    <a:gd name="connsiteX1-279" fmla="*/ 3977146 w 6228534"/>
                    <a:gd name="connsiteY1-280" fmla="*/ 1286247 h 4411743"/>
                    <a:gd name="connsiteX2-281" fmla="*/ 6228534 w 6228534"/>
                    <a:gd name="connsiteY2-282" fmla="*/ 3594019 h 4411743"/>
                    <a:gd name="connsiteX3-283" fmla="*/ 6219603 w 6228534"/>
                    <a:gd name="connsiteY3-284" fmla="*/ 4411743 h 4411743"/>
                    <a:gd name="connsiteX4-285" fmla="*/ 1 w 6228534"/>
                    <a:gd name="connsiteY4-286" fmla="*/ 1320200 h 4411743"/>
                    <a:gd name="connsiteX5-287" fmla="*/ 0 w 6228534"/>
                    <a:gd name="connsiteY5-288" fmla="*/ 1732 h 4411743"/>
                    <a:gd name="connsiteX0-289" fmla="*/ 0 w 6228534"/>
                    <a:gd name="connsiteY0-290" fmla="*/ 835 h 4410846"/>
                    <a:gd name="connsiteX1-291" fmla="*/ 3977146 w 6228534"/>
                    <a:gd name="connsiteY1-292" fmla="*/ 1285350 h 4410846"/>
                    <a:gd name="connsiteX2-293" fmla="*/ 6228534 w 6228534"/>
                    <a:gd name="connsiteY2-294" fmla="*/ 3593122 h 4410846"/>
                    <a:gd name="connsiteX3-295" fmla="*/ 6219603 w 6228534"/>
                    <a:gd name="connsiteY3-296" fmla="*/ 4410846 h 4410846"/>
                    <a:gd name="connsiteX4-297" fmla="*/ 1 w 6228534"/>
                    <a:gd name="connsiteY4-298" fmla="*/ 1319303 h 4410846"/>
                    <a:gd name="connsiteX5-299" fmla="*/ 0 w 6228534"/>
                    <a:gd name="connsiteY5-300" fmla="*/ 835 h 4410846"/>
                    <a:gd name="connsiteX0-301" fmla="*/ 0 w 6228534"/>
                    <a:gd name="connsiteY0-302" fmla="*/ 1766 h 4411777"/>
                    <a:gd name="connsiteX1-303" fmla="*/ 3977146 w 6228534"/>
                    <a:gd name="connsiteY1-304" fmla="*/ 1286281 h 4411777"/>
                    <a:gd name="connsiteX2-305" fmla="*/ 6228534 w 6228534"/>
                    <a:gd name="connsiteY2-306" fmla="*/ 3681138 h 4411777"/>
                    <a:gd name="connsiteX3-307" fmla="*/ 6219603 w 6228534"/>
                    <a:gd name="connsiteY3-308" fmla="*/ 4411777 h 4411777"/>
                    <a:gd name="connsiteX4-309" fmla="*/ 1 w 6228534"/>
                    <a:gd name="connsiteY4-310" fmla="*/ 1320234 h 4411777"/>
                    <a:gd name="connsiteX5-311" fmla="*/ 0 w 6228534"/>
                    <a:gd name="connsiteY5-312" fmla="*/ 1766 h 4411777"/>
                    <a:gd name="connsiteX0-313" fmla="*/ 0 w 6228534"/>
                    <a:gd name="connsiteY0-314" fmla="*/ 731 h 4410742"/>
                    <a:gd name="connsiteX1-315" fmla="*/ 3977146 w 6228534"/>
                    <a:gd name="connsiteY1-316" fmla="*/ 1285246 h 4410742"/>
                    <a:gd name="connsiteX2-317" fmla="*/ 6228534 w 6228534"/>
                    <a:gd name="connsiteY2-318" fmla="*/ 3680103 h 4410742"/>
                    <a:gd name="connsiteX3-319" fmla="*/ 6219603 w 6228534"/>
                    <a:gd name="connsiteY3-320" fmla="*/ 4410742 h 4410742"/>
                    <a:gd name="connsiteX4-321" fmla="*/ 1 w 6228534"/>
                    <a:gd name="connsiteY4-322" fmla="*/ 1319199 h 4410742"/>
                    <a:gd name="connsiteX5-323" fmla="*/ 0 w 6228534"/>
                    <a:gd name="connsiteY5-324" fmla="*/ 731 h 4410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6228534" h="4410742">
                      <a:moveTo>
                        <a:pt x="0" y="731"/>
                      </a:moveTo>
                      <a:cubicBezTo>
                        <a:pt x="670115" y="-41213"/>
                        <a:pt x="2133514" y="1738817"/>
                        <a:pt x="3977146" y="1285246"/>
                      </a:cubicBezTo>
                      <a:cubicBezTo>
                        <a:pt x="5147921" y="997211"/>
                        <a:pt x="5858420" y="3173701"/>
                        <a:pt x="6228534" y="3680103"/>
                      </a:cubicBezTo>
                      <a:lnTo>
                        <a:pt x="6219603" y="4410742"/>
                      </a:lnTo>
                      <a:lnTo>
                        <a:pt x="1" y="1319199"/>
                      </a:lnTo>
                      <a:cubicBezTo>
                        <a:pt x="1" y="879710"/>
                        <a:pt x="0" y="440220"/>
                        <a:pt x="0" y="731"/>
                      </a:cubicBezTo>
                      <a:close/>
                    </a:path>
                  </a:pathLst>
                </a:custGeom>
                <a:gradFill>
                  <a:gsLst>
                    <a:gs pos="62000">
                      <a:srgbClr val="E3E2EA">
                        <a:alpha val="84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77000"/>
                      </a:schemeClr>
                    </a:gs>
                    <a:gs pos="100000">
                      <a:srgbClr val="C4BFD1">
                        <a:alpha val="84000"/>
                      </a:srgbClr>
                    </a:gs>
                  </a:gsLst>
                  <a:lin ang="135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 rot="17880000">
                  <a:off x="2838072" y="-1626882"/>
                  <a:ext cx="1391635" cy="7924714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solidFill>
                  <a:srgbClr val="DC2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4"/>
                <p:cNvSpPr/>
                <p:nvPr/>
              </p:nvSpPr>
              <p:spPr>
                <a:xfrm rot="20353975">
                  <a:off x="6128308" y="4463738"/>
                  <a:ext cx="990914" cy="635025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90914" h="642437">
                      <a:moveTo>
                        <a:pt x="0" y="642437"/>
                      </a:moveTo>
                      <a:lnTo>
                        <a:pt x="256158" y="0"/>
                      </a:lnTo>
                      <a:lnTo>
                        <a:pt x="990914" y="0"/>
                      </a:lnTo>
                      <a:lnTo>
                        <a:pt x="738737" y="608705"/>
                      </a:lnTo>
                      <a:lnTo>
                        <a:pt x="0" y="642437"/>
                      </a:lnTo>
                      <a:close/>
                    </a:path>
                  </a:pathLst>
                </a:custGeom>
                <a:gradFill flip="none" rotWithShape="1">
                  <a:gsLst>
                    <a:gs pos="61500">
                      <a:srgbClr val="E3E2EA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4BFD1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 rot="17880000">
                  <a:off x="2844792" y="-1742199"/>
                  <a:ext cx="1391635" cy="7924714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5384"/>
                    </a:gs>
                    <a:gs pos="50500">
                      <a:srgbClr val="FF5182"/>
                    </a:gs>
                    <a:gs pos="100000">
                      <a:srgbClr val="FF8AA5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4"/>
                <p:cNvSpPr/>
                <p:nvPr/>
              </p:nvSpPr>
              <p:spPr>
                <a:xfrm rot="20353975">
                  <a:off x="6238128" y="4317295"/>
                  <a:ext cx="790926" cy="117173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  <a:gd name="connsiteX0-31" fmla="*/ 0 w 770171"/>
                    <a:gd name="connsiteY0-32" fmla="*/ 633596 h 633594"/>
                    <a:gd name="connsiteX1-33" fmla="*/ 35415 w 770171"/>
                    <a:gd name="connsiteY1-34" fmla="*/ 0 h 633594"/>
                    <a:gd name="connsiteX2-35" fmla="*/ 770171 w 770171"/>
                    <a:gd name="connsiteY2-36" fmla="*/ 0 h 633594"/>
                    <a:gd name="connsiteX3-37" fmla="*/ 517994 w 770171"/>
                    <a:gd name="connsiteY3-38" fmla="*/ 608705 h 633594"/>
                    <a:gd name="connsiteX4-39" fmla="*/ 0 w 770171"/>
                    <a:gd name="connsiteY4-40" fmla="*/ 633596 h 633594"/>
                    <a:gd name="connsiteX0-41" fmla="*/ 0 w 784421"/>
                    <a:gd name="connsiteY0-42" fmla="*/ 607923 h 608704"/>
                    <a:gd name="connsiteX1-43" fmla="*/ 49665 w 784421"/>
                    <a:gd name="connsiteY1-44" fmla="*/ 0 h 608704"/>
                    <a:gd name="connsiteX2-45" fmla="*/ 784421 w 784421"/>
                    <a:gd name="connsiteY2-46" fmla="*/ 0 h 608704"/>
                    <a:gd name="connsiteX3-47" fmla="*/ 532244 w 784421"/>
                    <a:gd name="connsiteY3-48" fmla="*/ 608705 h 608704"/>
                    <a:gd name="connsiteX4-49" fmla="*/ 0 w 784421"/>
                    <a:gd name="connsiteY4-50" fmla="*/ 607923 h 608704"/>
                    <a:gd name="connsiteX0-51" fmla="*/ 0 w 784421"/>
                    <a:gd name="connsiteY0-52" fmla="*/ 607923 h 607925"/>
                    <a:gd name="connsiteX1-53" fmla="*/ 49665 w 784421"/>
                    <a:gd name="connsiteY1-54" fmla="*/ 0 h 607925"/>
                    <a:gd name="connsiteX2-55" fmla="*/ 784421 w 784421"/>
                    <a:gd name="connsiteY2-56" fmla="*/ 0 h 607925"/>
                    <a:gd name="connsiteX3-57" fmla="*/ 731611 w 784421"/>
                    <a:gd name="connsiteY3-58" fmla="*/ 561367 h 607925"/>
                    <a:gd name="connsiteX4-59" fmla="*/ 0 w 784421"/>
                    <a:gd name="connsiteY4-60" fmla="*/ 607923 h 607925"/>
                    <a:gd name="connsiteX0-61" fmla="*/ 0 w 784421"/>
                    <a:gd name="connsiteY0-62" fmla="*/ 607923 h 607925"/>
                    <a:gd name="connsiteX1-63" fmla="*/ 39348 w 784421"/>
                    <a:gd name="connsiteY1-64" fmla="*/ 79077 h 607925"/>
                    <a:gd name="connsiteX2-65" fmla="*/ 784421 w 784421"/>
                    <a:gd name="connsiteY2-66" fmla="*/ 0 h 607925"/>
                    <a:gd name="connsiteX3-67" fmla="*/ 731611 w 784421"/>
                    <a:gd name="connsiteY3-68" fmla="*/ 561367 h 607925"/>
                    <a:gd name="connsiteX4-69" fmla="*/ 0 w 784421"/>
                    <a:gd name="connsiteY4-70" fmla="*/ 607923 h 607925"/>
                    <a:gd name="connsiteX0-71" fmla="*/ 0 w 784421"/>
                    <a:gd name="connsiteY0-72" fmla="*/ 607923 h 607925"/>
                    <a:gd name="connsiteX1-73" fmla="*/ 44261 w 784421"/>
                    <a:gd name="connsiteY1-74" fmla="*/ 68453 h 607925"/>
                    <a:gd name="connsiteX2-75" fmla="*/ 784421 w 784421"/>
                    <a:gd name="connsiteY2-76" fmla="*/ 0 h 607925"/>
                    <a:gd name="connsiteX3-77" fmla="*/ 731611 w 784421"/>
                    <a:gd name="connsiteY3-78" fmla="*/ 561367 h 607925"/>
                    <a:gd name="connsiteX4-79" fmla="*/ 0 w 784421"/>
                    <a:gd name="connsiteY4-80" fmla="*/ 607923 h 607925"/>
                    <a:gd name="connsiteX0-81" fmla="*/ 0 w 796459"/>
                    <a:gd name="connsiteY0-82" fmla="*/ 605567 h 605566"/>
                    <a:gd name="connsiteX1-83" fmla="*/ 56299 w 796459"/>
                    <a:gd name="connsiteY1-84" fmla="*/ 68453 h 605566"/>
                    <a:gd name="connsiteX2-85" fmla="*/ 796459 w 796459"/>
                    <a:gd name="connsiteY2-86" fmla="*/ 0 h 605566"/>
                    <a:gd name="connsiteX3-87" fmla="*/ 743649 w 796459"/>
                    <a:gd name="connsiteY3-88" fmla="*/ 561367 h 605566"/>
                    <a:gd name="connsiteX4-89" fmla="*/ 0 w 796459"/>
                    <a:gd name="connsiteY4-90" fmla="*/ 605567 h 605566"/>
                    <a:gd name="connsiteX0-91" fmla="*/ 0 w 790926"/>
                    <a:gd name="connsiteY0-92" fmla="*/ 616608 h 616606"/>
                    <a:gd name="connsiteX1-93" fmla="*/ 50766 w 790926"/>
                    <a:gd name="connsiteY1-94" fmla="*/ 68453 h 616606"/>
                    <a:gd name="connsiteX2-95" fmla="*/ 790926 w 790926"/>
                    <a:gd name="connsiteY2-96" fmla="*/ 0 h 616606"/>
                    <a:gd name="connsiteX3-97" fmla="*/ 738116 w 790926"/>
                    <a:gd name="connsiteY3-98" fmla="*/ 561367 h 616606"/>
                    <a:gd name="connsiteX4-99" fmla="*/ 0 w 790926"/>
                    <a:gd name="connsiteY4-100" fmla="*/ 616608 h 616606"/>
                    <a:gd name="connsiteX0-101" fmla="*/ 0 w 790926"/>
                    <a:gd name="connsiteY0-102" fmla="*/ 616608 h 616606"/>
                    <a:gd name="connsiteX1-103" fmla="*/ 50766 w 790926"/>
                    <a:gd name="connsiteY1-104" fmla="*/ 68453 h 616606"/>
                    <a:gd name="connsiteX2-105" fmla="*/ 790926 w 790926"/>
                    <a:gd name="connsiteY2-106" fmla="*/ 0 h 616606"/>
                    <a:gd name="connsiteX3-107" fmla="*/ 740883 w 790926"/>
                    <a:gd name="connsiteY3-108" fmla="*/ 566888 h 616606"/>
                    <a:gd name="connsiteX4-109" fmla="*/ 0 w 790926"/>
                    <a:gd name="connsiteY4-110" fmla="*/ 616608 h 6166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0926" h="616606">
                      <a:moveTo>
                        <a:pt x="0" y="616608"/>
                      </a:moveTo>
                      <a:lnTo>
                        <a:pt x="50766" y="68453"/>
                      </a:lnTo>
                      <a:lnTo>
                        <a:pt x="790926" y="0"/>
                      </a:lnTo>
                      <a:lnTo>
                        <a:pt x="740883" y="566888"/>
                      </a:lnTo>
                      <a:lnTo>
                        <a:pt x="0" y="616608"/>
                      </a:lnTo>
                      <a:close/>
                    </a:path>
                  </a:pathLst>
                </a:custGeom>
                <a:solidFill>
                  <a:srgbClr val="C31F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>
          <a:xfrm>
            <a:off x="721319" y="344172"/>
            <a:ext cx="10749363" cy="831611"/>
            <a:chOff x="721319" y="344172"/>
            <a:chExt cx="10749363" cy="831611"/>
          </a:xfrm>
        </p:grpSpPr>
        <p:grpSp>
          <p:nvGrpSpPr>
            <p:cNvPr id="29" name="组合 28"/>
            <p:cNvGrpSpPr/>
            <p:nvPr/>
          </p:nvGrpSpPr>
          <p:grpSpPr>
            <a:xfrm>
              <a:off x="721319" y="344172"/>
              <a:ext cx="10749363" cy="786206"/>
              <a:chOff x="650256" y="442119"/>
              <a:chExt cx="28640411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0" name="î$ḻîḑè"/>
              <p:cNvSpPr/>
              <p:nvPr/>
            </p:nvSpPr>
            <p:spPr bwMode="auto">
              <a:xfrm>
                <a:off x="2249565" y="1579957"/>
                <a:ext cx="27041102" cy="469096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3" name="íṣľíḓé"/>
            <p:cNvSpPr/>
            <p:nvPr/>
          </p:nvSpPr>
          <p:spPr>
            <a:xfrm>
              <a:off x="7205472" y="524934"/>
              <a:ext cx="3240761" cy="6508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32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32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fed5a87b-04ad-4fae-93a8-1bbc37526f5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4273" y="1973249"/>
            <a:ext cx="9152858" cy="4048427"/>
            <a:chOff x="704622" y="1125538"/>
            <a:chExt cx="11487379" cy="5081015"/>
          </a:xfrm>
        </p:grpSpPr>
        <p:sp>
          <p:nvSpPr>
            <p:cNvPr id="35" name="ísḷïḑê"/>
            <p:cNvSpPr/>
            <p:nvPr/>
          </p:nvSpPr>
          <p:spPr bwMode="auto">
            <a:xfrm>
              <a:off x="4431000" y="1125538"/>
              <a:ext cx="7761000" cy="1710000"/>
            </a:xfrm>
            <a:prstGeom prst="rect">
              <a:avLst/>
            </a:prstGeom>
            <a:blipFill>
              <a:blip r:embed="rId2" cstate="screen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6" name="ïśľîḓé"/>
            <p:cNvSpPr/>
            <p:nvPr/>
          </p:nvSpPr>
          <p:spPr bwMode="auto">
            <a:xfrm>
              <a:off x="8526001" y="1125538"/>
              <a:ext cx="3666000" cy="1710000"/>
            </a:xfrm>
            <a:prstGeom prst="rect">
              <a:avLst/>
            </a:prstGeom>
            <a:solidFill>
              <a:srgbClr val="5192EB">
                <a:alpha val="80000"/>
              </a:srgb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7" name="iš1ïḓè"/>
            <p:cNvSpPr/>
            <p:nvPr/>
          </p:nvSpPr>
          <p:spPr bwMode="auto">
            <a:xfrm>
              <a:off x="4431000" y="2781396"/>
              <a:ext cx="7761000" cy="1710000"/>
            </a:xfrm>
            <a:prstGeom prst="rect">
              <a:avLst/>
            </a:prstGeom>
            <a:blipFill>
              <a:blip r:embed="rId3" cstate="screen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8" name="iš1iḑè"/>
            <p:cNvSpPr/>
            <p:nvPr/>
          </p:nvSpPr>
          <p:spPr bwMode="auto">
            <a:xfrm>
              <a:off x="4430998" y="2781396"/>
              <a:ext cx="4095003" cy="1710000"/>
            </a:xfrm>
            <a:prstGeom prst="rect">
              <a:avLst/>
            </a:prstGeom>
            <a:solidFill>
              <a:srgbClr val="453BAC">
                <a:alpha val="80000"/>
              </a:srgb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9" name="íṡḷîḍè"/>
            <p:cNvSpPr/>
            <p:nvPr/>
          </p:nvSpPr>
          <p:spPr bwMode="auto">
            <a:xfrm>
              <a:off x="4431000" y="4437255"/>
              <a:ext cx="7761000" cy="1710000"/>
            </a:xfrm>
            <a:prstGeom prst="rect">
              <a:avLst/>
            </a:prstGeom>
            <a:blipFill>
              <a:blip r:embed="rId4" cstate="screen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0" name="îṣḻîḓé"/>
            <p:cNvSpPr/>
            <p:nvPr/>
          </p:nvSpPr>
          <p:spPr bwMode="auto">
            <a:xfrm>
              <a:off x="8526000" y="4437255"/>
              <a:ext cx="3666000" cy="1710000"/>
            </a:xfrm>
            <a:prstGeom prst="rect">
              <a:avLst/>
            </a:prstGeom>
            <a:solidFill>
              <a:srgbClr val="FF5283">
                <a:alpha val="80000"/>
              </a:srgb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1" name="íṡ1ïḍê"/>
            <p:cNvSpPr txBox="1"/>
            <p:nvPr/>
          </p:nvSpPr>
          <p:spPr>
            <a:xfrm>
              <a:off x="704622" y="2696316"/>
              <a:ext cx="36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/>
                <a:t>自己在工作的时候带入了主观的情绪，也就是情绪化，导致一些判断都不够客观</a:t>
              </a:r>
              <a:r>
                <a:rPr lang="zh-CN" altLang="en-US" sz="1200"/>
                <a:t>。在业务需求实现与</a:t>
              </a:r>
              <a:r>
                <a:rPr lang="en-US" altLang="zh-CN" sz="1200"/>
                <a:t>BUG</a:t>
              </a:r>
              <a:r>
                <a:rPr lang="zh-CN" altLang="en-US" sz="1200"/>
                <a:t>修改上，应对问题不太正确。</a:t>
              </a:r>
              <a:endParaRPr lang="zh-CN" altLang="en-US" sz="1200"/>
            </a:p>
          </p:txBody>
        </p:sp>
        <p:grpSp>
          <p:nvGrpSpPr>
            <p:cNvPr id="42" name="işḻïḓé"/>
            <p:cNvGrpSpPr/>
            <p:nvPr/>
          </p:nvGrpSpPr>
          <p:grpSpPr>
            <a:xfrm>
              <a:off x="4631350" y="2989348"/>
              <a:ext cx="2889789" cy="1350054"/>
              <a:chOff x="4631350" y="3106610"/>
              <a:chExt cx="2889789" cy="1350054"/>
            </a:xfrm>
          </p:grpSpPr>
          <p:sp>
            <p:nvSpPr>
              <p:cNvPr id="51" name="ïş1íďê"/>
              <p:cNvSpPr/>
              <p:nvPr/>
            </p:nvSpPr>
            <p:spPr bwMode="auto">
              <a:xfrm>
                <a:off x="4691022" y="3106610"/>
                <a:ext cx="560577" cy="368493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52" name="isḷîḍé"/>
              <p:cNvSpPr txBox="1"/>
              <p:nvPr/>
            </p:nvSpPr>
            <p:spPr>
              <a:xfrm>
                <a:off x="4631350" y="3580939"/>
                <a:ext cx="2889789" cy="34550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 fontScale="7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选择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i$ľíḍe"/>
              <p:cNvSpPr txBox="1"/>
              <p:nvPr/>
            </p:nvSpPr>
            <p:spPr>
              <a:xfrm>
                <a:off x="4631350" y="3948999"/>
                <a:ext cx="2889786" cy="50766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在解决问题上的选择，因知识狭隘导致时间上过度浪费.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îṣļíḑe"/>
            <p:cNvGrpSpPr/>
            <p:nvPr/>
          </p:nvGrpSpPr>
          <p:grpSpPr>
            <a:xfrm>
              <a:off x="8741049" y="1399699"/>
              <a:ext cx="2889789" cy="1539276"/>
              <a:chOff x="8741049" y="1516961"/>
              <a:chExt cx="2889789" cy="1539276"/>
            </a:xfrm>
          </p:grpSpPr>
          <p:sp>
            <p:nvSpPr>
              <p:cNvPr id="48" name="iṡḷïde"/>
              <p:cNvSpPr/>
              <p:nvPr/>
            </p:nvSpPr>
            <p:spPr bwMode="auto">
              <a:xfrm>
                <a:off x="8800722" y="1516961"/>
                <a:ext cx="560577" cy="368493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49" name="îślîḑè"/>
              <p:cNvSpPr txBox="1"/>
              <p:nvPr/>
            </p:nvSpPr>
            <p:spPr>
              <a:xfrm>
                <a:off x="8741049" y="1985710"/>
                <a:ext cx="2889789" cy="345507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 fontScale="7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能力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i$ľiḋé"/>
              <p:cNvSpPr txBox="1"/>
              <p:nvPr/>
            </p:nvSpPr>
            <p:spPr>
              <a:xfrm>
                <a:off x="8741049" y="2332015"/>
                <a:ext cx="2889789" cy="72422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对dcm4che 项目还有webRtc框架等技术上领域的知识认知不够充分</a:t>
                </a:r>
                <a:r>
                  <a:rPr lang="zh-CN" altLang="en-US" sz="1000" dirty="0">
                    <a:solidFill>
                      <a:schemeClr val="bg1"/>
                    </a:solidFill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íṧḻïdé"/>
            <p:cNvGrpSpPr/>
            <p:nvPr/>
          </p:nvGrpSpPr>
          <p:grpSpPr>
            <a:xfrm>
              <a:off x="8763119" y="4667277"/>
              <a:ext cx="2889789" cy="1539276"/>
              <a:chOff x="8763119" y="4784539"/>
              <a:chExt cx="2889789" cy="1539276"/>
            </a:xfrm>
          </p:grpSpPr>
          <p:sp>
            <p:nvSpPr>
              <p:cNvPr id="45" name="íšļïḍè"/>
              <p:cNvSpPr/>
              <p:nvPr/>
            </p:nvSpPr>
            <p:spPr bwMode="auto">
              <a:xfrm>
                <a:off x="8822792" y="4784539"/>
                <a:ext cx="560577" cy="368493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46" name="îšlíḓè"/>
              <p:cNvSpPr txBox="1"/>
              <p:nvPr/>
            </p:nvSpPr>
            <p:spPr>
              <a:xfrm>
                <a:off x="8763119" y="5254085"/>
                <a:ext cx="2889789" cy="34550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 fontScale="7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挑战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išḻïďe"/>
              <p:cNvSpPr txBox="1"/>
              <p:nvPr/>
            </p:nvSpPr>
            <p:spPr>
              <a:xfrm>
                <a:off x="8763119" y="5599593"/>
                <a:ext cx="2889789" cy="72422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000" dirty="0">
                    <a:solidFill>
                      <a:schemeClr val="bg1"/>
                    </a:solidFill>
                  </a:rPr>
                  <a:t>对新技术的学习没有刨根到底的干劲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.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4705" y="1926590"/>
            <a:ext cx="9154160" cy="4923155"/>
            <a:chOff x="2084705" y="1926590"/>
            <a:chExt cx="9154160" cy="492315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905125" y="2004060"/>
              <a:ext cx="3028315" cy="17475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29230" y="2044700"/>
              <a:ext cx="4333875" cy="25019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658745" y="1926590"/>
              <a:ext cx="5808980" cy="335407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813685" y="1962785"/>
              <a:ext cx="6793230" cy="39217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9800000">
              <a:off x="2084705" y="4356735"/>
              <a:ext cx="91541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527425" y="2971800"/>
              <a:ext cx="6715125" cy="387731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729480" y="3890645"/>
              <a:ext cx="5125085" cy="29591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93765" y="4756150"/>
              <a:ext cx="3577590" cy="206502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>
            <a:off x="4899685" y="2678538"/>
            <a:ext cx="8235394" cy="5142866"/>
            <a:chOff x="-932107" y="2683565"/>
            <a:chExt cx="8235394" cy="5142866"/>
          </a:xfrm>
        </p:grpSpPr>
        <p:grpSp>
          <p:nvGrpSpPr>
            <p:cNvPr id="3" name="组合 2"/>
            <p:cNvGrpSpPr/>
            <p:nvPr/>
          </p:nvGrpSpPr>
          <p:grpSpPr>
            <a:xfrm>
              <a:off x="-932107" y="4963962"/>
              <a:ext cx="6576893" cy="2862469"/>
              <a:chOff x="-1429415" y="3965934"/>
              <a:chExt cx="9950949" cy="4330963"/>
            </a:xfrm>
          </p:grpSpPr>
          <p:sp>
            <p:nvSpPr>
              <p:cNvPr id="7" name="任意多边形: 形状 6"/>
              <p:cNvSpPr/>
              <p:nvPr/>
            </p:nvSpPr>
            <p:spPr>
              <a:xfrm rot="17880000">
                <a:off x="3439136" y="121778"/>
                <a:ext cx="1010960" cy="9153837"/>
              </a:xfrm>
              <a:custGeom>
                <a:avLst/>
                <a:gdLst>
                  <a:gd name="connsiteX0" fmla="*/ 626955 w 1353298"/>
                  <a:gd name="connsiteY0" fmla="*/ 0 h 9491467"/>
                  <a:gd name="connsiteX1" fmla="*/ 1069067 w 1353298"/>
                  <a:gd name="connsiteY1" fmla="*/ 2691454 h 9491467"/>
                  <a:gd name="connsiteX2" fmla="*/ 623245 w 1353298"/>
                  <a:gd name="connsiteY2" fmla="*/ 5358558 h 9491467"/>
                  <a:gd name="connsiteX3" fmla="*/ 607060 w 1353298"/>
                  <a:gd name="connsiteY3" fmla="*/ 5397007 h 9491467"/>
                  <a:gd name="connsiteX4" fmla="*/ 607060 w 1353298"/>
                  <a:gd name="connsiteY4" fmla="*/ 9491467 h 9491467"/>
                  <a:gd name="connsiteX5" fmla="*/ 17780 w 1353298"/>
                  <a:gd name="connsiteY5" fmla="*/ 9003619 h 9491467"/>
                  <a:gd name="connsiteX6" fmla="*/ 0 w 1353298"/>
                  <a:gd name="connsiteY6" fmla="*/ 5241298 h 9491467"/>
                  <a:gd name="connsiteX7" fmla="*/ 184503 w 1353298"/>
                  <a:gd name="connsiteY7" fmla="*/ 5196923 h 9491467"/>
                  <a:gd name="connsiteX8" fmla="*/ 58461 w 1353298"/>
                  <a:gd name="connsiteY8" fmla="*/ 5117594 h 9491467"/>
                  <a:gd name="connsiteX9" fmla="*/ 793725 w 1353298"/>
                  <a:gd name="connsiteY9" fmla="*/ 2893872 h 9491467"/>
                  <a:gd name="connsiteX10" fmla="*/ 48200 w 1353298"/>
                  <a:gd name="connsiteY10" fmla="*/ 1586676 h 9491467"/>
                  <a:gd name="connsiteX11" fmla="*/ 46061 w 1353298"/>
                  <a:gd name="connsiteY11" fmla="*/ 226400 h 9491467"/>
                  <a:gd name="connsiteX0-1" fmla="*/ 626955 w 1353298"/>
                  <a:gd name="connsiteY0-2" fmla="*/ 0 h 9491467"/>
                  <a:gd name="connsiteX1-3" fmla="*/ 1069067 w 1353298"/>
                  <a:gd name="connsiteY1-4" fmla="*/ 2691454 h 9491467"/>
                  <a:gd name="connsiteX2-5" fmla="*/ 623245 w 1353298"/>
                  <a:gd name="connsiteY2-6" fmla="*/ 5358558 h 9491467"/>
                  <a:gd name="connsiteX3-7" fmla="*/ 607060 w 1353298"/>
                  <a:gd name="connsiteY3-8" fmla="*/ 5397007 h 9491467"/>
                  <a:gd name="connsiteX4-9" fmla="*/ 607060 w 1353298"/>
                  <a:gd name="connsiteY4-10" fmla="*/ 9491467 h 9491467"/>
                  <a:gd name="connsiteX5-11" fmla="*/ 17780 w 1353298"/>
                  <a:gd name="connsiteY5-12" fmla="*/ 9003619 h 9491467"/>
                  <a:gd name="connsiteX6-13" fmla="*/ 0 w 1353298"/>
                  <a:gd name="connsiteY6-14" fmla="*/ 5241298 h 9491467"/>
                  <a:gd name="connsiteX7-15" fmla="*/ 58461 w 1353298"/>
                  <a:gd name="connsiteY7-16" fmla="*/ 5117594 h 9491467"/>
                  <a:gd name="connsiteX8-17" fmla="*/ 793725 w 1353298"/>
                  <a:gd name="connsiteY8-18" fmla="*/ 2893872 h 9491467"/>
                  <a:gd name="connsiteX9-19" fmla="*/ 48200 w 1353298"/>
                  <a:gd name="connsiteY9-20" fmla="*/ 1586676 h 9491467"/>
                  <a:gd name="connsiteX10-21" fmla="*/ 46061 w 1353298"/>
                  <a:gd name="connsiteY10-22" fmla="*/ 226400 h 9491467"/>
                  <a:gd name="connsiteX11-23" fmla="*/ 626955 w 1353298"/>
                  <a:gd name="connsiteY11-24" fmla="*/ 0 h 9491467"/>
                  <a:gd name="connsiteX0-25" fmla="*/ 626955 w 1353298"/>
                  <a:gd name="connsiteY0-26" fmla="*/ 0 h 9491467"/>
                  <a:gd name="connsiteX1-27" fmla="*/ 1069067 w 1353298"/>
                  <a:gd name="connsiteY1-28" fmla="*/ 2691454 h 9491467"/>
                  <a:gd name="connsiteX2-29" fmla="*/ 623245 w 1353298"/>
                  <a:gd name="connsiteY2-30" fmla="*/ 5358558 h 9491467"/>
                  <a:gd name="connsiteX3-31" fmla="*/ 607060 w 1353298"/>
                  <a:gd name="connsiteY3-32" fmla="*/ 5397007 h 9491467"/>
                  <a:gd name="connsiteX4-33" fmla="*/ 607060 w 1353298"/>
                  <a:gd name="connsiteY4-34" fmla="*/ 9491467 h 9491467"/>
                  <a:gd name="connsiteX5-35" fmla="*/ 17780 w 1353298"/>
                  <a:gd name="connsiteY5-36" fmla="*/ 9003619 h 9491467"/>
                  <a:gd name="connsiteX6-37" fmla="*/ 0 w 1353298"/>
                  <a:gd name="connsiteY6-38" fmla="*/ 5241298 h 9491467"/>
                  <a:gd name="connsiteX7-39" fmla="*/ 58461 w 1353298"/>
                  <a:gd name="connsiteY7-40" fmla="*/ 5117594 h 9491467"/>
                  <a:gd name="connsiteX8-41" fmla="*/ 793725 w 1353298"/>
                  <a:gd name="connsiteY8-42" fmla="*/ 2893872 h 9491467"/>
                  <a:gd name="connsiteX9-43" fmla="*/ 48200 w 1353298"/>
                  <a:gd name="connsiteY9-44" fmla="*/ 1586676 h 9491467"/>
                  <a:gd name="connsiteX10-45" fmla="*/ 46061 w 1353298"/>
                  <a:gd name="connsiteY10-46" fmla="*/ 226400 h 9491467"/>
                  <a:gd name="connsiteX11-47" fmla="*/ 626955 w 1353298"/>
                  <a:gd name="connsiteY11-48" fmla="*/ 0 h 9491467"/>
                  <a:gd name="connsiteX0-49" fmla="*/ 626955 w 1353298"/>
                  <a:gd name="connsiteY0-50" fmla="*/ 0 h 9491467"/>
                  <a:gd name="connsiteX1-51" fmla="*/ 1069067 w 1353298"/>
                  <a:gd name="connsiteY1-52" fmla="*/ 2691454 h 9491467"/>
                  <a:gd name="connsiteX2-53" fmla="*/ 623245 w 1353298"/>
                  <a:gd name="connsiteY2-54" fmla="*/ 5358558 h 9491467"/>
                  <a:gd name="connsiteX3-55" fmla="*/ 607060 w 1353298"/>
                  <a:gd name="connsiteY3-56" fmla="*/ 5397007 h 9491467"/>
                  <a:gd name="connsiteX4-57" fmla="*/ 607060 w 1353298"/>
                  <a:gd name="connsiteY4-58" fmla="*/ 9491467 h 9491467"/>
                  <a:gd name="connsiteX5-59" fmla="*/ 17780 w 1353298"/>
                  <a:gd name="connsiteY5-60" fmla="*/ 9003619 h 9491467"/>
                  <a:gd name="connsiteX6-61" fmla="*/ 0 w 1353298"/>
                  <a:gd name="connsiteY6-62" fmla="*/ 5241298 h 9491467"/>
                  <a:gd name="connsiteX7-63" fmla="*/ 1661 w 1353298"/>
                  <a:gd name="connsiteY7-64" fmla="*/ 5127166 h 9491467"/>
                  <a:gd name="connsiteX8-65" fmla="*/ 793725 w 1353298"/>
                  <a:gd name="connsiteY8-66" fmla="*/ 2893872 h 9491467"/>
                  <a:gd name="connsiteX9-67" fmla="*/ 48200 w 1353298"/>
                  <a:gd name="connsiteY9-68" fmla="*/ 1586676 h 9491467"/>
                  <a:gd name="connsiteX10-69" fmla="*/ 46061 w 1353298"/>
                  <a:gd name="connsiteY10-70" fmla="*/ 226400 h 9491467"/>
                  <a:gd name="connsiteX11-71" fmla="*/ 626955 w 1353298"/>
                  <a:gd name="connsiteY11-72" fmla="*/ 0 h 9491467"/>
                  <a:gd name="connsiteX0-73" fmla="*/ 626955 w 1353298"/>
                  <a:gd name="connsiteY0-74" fmla="*/ 0 h 9491467"/>
                  <a:gd name="connsiteX1-75" fmla="*/ 1069067 w 1353298"/>
                  <a:gd name="connsiteY1-76" fmla="*/ 2691454 h 9491467"/>
                  <a:gd name="connsiteX2-77" fmla="*/ 623245 w 1353298"/>
                  <a:gd name="connsiteY2-78" fmla="*/ 5358558 h 9491467"/>
                  <a:gd name="connsiteX3-79" fmla="*/ 633504 w 1353298"/>
                  <a:gd name="connsiteY3-80" fmla="*/ 5415823 h 9491467"/>
                  <a:gd name="connsiteX4-81" fmla="*/ 607060 w 1353298"/>
                  <a:gd name="connsiteY4-82" fmla="*/ 9491467 h 9491467"/>
                  <a:gd name="connsiteX5-83" fmla="*/ 17780 w 1353298"/>
                  <a:gd name="connsiteY5-84" fmla="*/ 9003619 h 9491467"/>
                  <a:gd name="connsiteX6-85" fmla="*/ 0 w 1353298"/>
                  <a:gd name="connsiteY6-86" fmla="*/ 5241298 h 9491467"/>
                  <a:gd name="connsiteX7-87" fmla="*/ 1661 w 1353298"/>
                  <a:gd name="connsiteY7-88" fmla="*/ 5127166 h 9491467"/>
                  <a:gd name="connsiteX8-89" fmla="*/ 793725 w 1353298"/>
                  <a:gd name="connsiteY8-90" fmla="*/ 2893872 h 9491467"/>
                  <a:gd name="connsiteX9-91" fmla="*/ 48200 w 1353298"/>
                  <a:gd name="connsiteY9-92" fmla="*/ 1586676 h 9491467"/>
                  <a:gd name="connsiteX10-93" fmla="*/ 46061 w 1353298"/>
                  <a:gd name="connsiteY10-94" fmla="*/ 226400 h 9491467"/>
                  <a:gd name="connsiteX11-95" fmla="*/ 626955 w 1353298"/>
                  <a:gd name="connsiteY11-96" fmla="*/ 0 h 9491467"/>
                  <a:gd name="connsiteX0-97" fmla="*/ 626955 w 1353298"/>
                  <a:gd name="connsiteY0-98" fmla="*/ 0 h 9491467"/>
                  <a:gd name="connsiteX1-99" fmla="*/ 1069067 w 1353298"/>
                  <a:gd name="connsiteY1-100" fmla="*/ 2691454 h 9491467"/>
                  <a:gd name="connsiteX2-101" fmla="*/ 623245 w 1353298"/>
                  <a:gd name="connsiteY2-102" fmla="*/ 5358558 h 9491467"/>
                  <a:gd name="connsiteX3-103" fmla="*/ 567177 w 1353298"/>
                  <a:gd name="connsiteY3-104" fmla="*/ 5878491 h 9491467"/>
                  <a:gd name="connsiteX4-105" fmla="*/ 607060 w 1353298"/>
                  <a:gd name="connsiteY4-106" fmla="*/ 9491467 h 9491467"/>
                  <a:gd name="connsiteX5-107" fmla="*/ 17780 w 1353298"/>
                  <a:gd name="connsiteY5-108" fmla="*/ 9003619 h 9491467"/>
                  <a:gd name="connsiteX6-109" fmla="*/ 0 w 1353298"/>
                  <a:gd name="connsiteY6-110" fmla="*/ 5241298 h 9491467"/>
                  <a:gd name="connsiteX7-111" fmla="*/ 1661 w 1353298"/>
                  <a:gd name="connsiteY7-112" fmla="*/ 5127166 h 9491467"/>
                  <a:gd name="connsiteX8-113" fmla="*/ 793725 w 1353298"/>
                  <a:gd name="connsiteY8-114" fmla="*/ 2893872 h 9491467"/>
                  <a:gd name="connsiteX9-115" fmla="*/ 48200 w 1353298"/>
                  <a:gd name="connsiteY9-116" fmla="*/ 1586676 h 9491467"/>
                  <a:gd name="connsiteX10-117" fmla="*/ 46061 w 1353298"/>
                  <a:gd name="connsiteY10-118" fmla="*/ 226400 h 9491467"/>
                  <a:gd name="connsiteX11-119" fmla="*/ 626955 w 1353298"/>
                  <a:gd name="connsiteY11-120" fmla="*/ 0 h 9491467"/>
                  <a:gd name="connsiteX0-121" fmla="*/ 626955 w 1069261"/>
                  <a:gd name="connsiteY0-122" fmla="*/ 0 h 9491467"/>
                  <a:gd name="connsiteX1-123" fmla="*/ 1069067 w 1069261"/>
                  <a:gd name="connsiteY1-124" fmla="*/ 2691454 h 9491467"/>
                  <a:gd name="connsiteX2-125" fmla="*/ 667691 w 1069261"/>
                  <a:gd name="connsiteY2-126" fmla="*/ 5318487 h 9491467"/>
                  <a:gd name="connsiteX3-127" fmla="*/ 567177 w 1069261"/>
                  <a:gd name="connsiteY3-128" fmla="*/ 5878491 h 9491467"/>
                  <a:gd name="connsiteX4-129" fmla="*/ 607060 w 1069261"/>
                  <a:gd name="connsiteY4-130" fmla="*/ 9491467 h 9491467"/>
                  <a:gd name="connsiteX5-131" fmla="*/ 17780 w 1069261"/>
                  <a:gd name="connsiteY5-132" fmla="*/ 9003619 h 9491467"/>
                  <a:gd name="connsiteX6-133" fmla="*/ 0 w 1069261"/>
                  <a:gd name="connsiteY6-134" fmla="*/ 5241298 h 9491467"/>
                  <a:gd name="connsiteX7-135" fmla="*/ 1661 w 1069261"/>
                  <a:gd name="connsiteY7-136" fmla="*/ 5127166 h 9491467"/>
                  <a:gd name="connsiteX8-137" fmla="*/ 793725 w 1069261"/>
                  <a:gd name="connsiteY8-138" fmla="*/ 2893872 h 9491467"/>
                  <a:gd name="connsiteX9-139" fmla="*/ 48200 w 1069261"/>
                  <a:gd name="connsiteY9-140" fmla="*/ 1586676 h 9491467"/>
                  <a:gd name="connsiteX10-141" fmla="*/ 46061 w 1069261"/>
                  <a:gd name="connsiteY10-142" fmla="*/ 226400 h 9491467"/>
                  <a:gd name="connsiteX11-143" fmla="*/ 626955 w 1069261"/>
                  <a:gd name="connsiteY11-144" fmla="*/ 0 h 9491467"/>
                  <a:gd name="connsiteX0-145" fmla="*/ 626955 w 1069261"/>
                  <a:gd name="connsiteY0-146" fmla="*/ 0 h 9491467"/>
                  <a:gd name="connsiteX1-147" fmla="*/ 1069067 w 1069261"/>
                  <a:gd name="connsiteY1-148" fmla="*/ 2691454 h 9491467"/>
                  <a:gd name="connsiteX2-149" fmla="*/ 667691 w 1069261"/>
                  <a:gd name="connsiteY2-150" fmla="*/ 5318487 h 9491467"/>
                  <a:gd name="connsiteX3-151" fmla="*/ 567177 w 1069261"/>
                  <a:gd name="connsiteY3-152" fmla="*/ 5878491 h 9491467"/>
                  <a:gd name="connsiteX4-153" fmla="*/ 607060 w 1069261"/>
                  <a:gd name="connsiteY4-154" fmla="*/ 9491467 h 9491467"/>
                  <a:gd name="connsiteX5-155" fmla="*/ 17780 w 1069261"/>
                  <a:gd name="connsiteY5-156" fmla="*/ 9003619 h 9491467"/>
                  <a:gd name="connsiteX6-157" fmla="*/ 0 w 1069261"/>
                  <a:gd name="connsiteY6-158" fmla="*/ 5241298 h 9491467"/>
                  <a:gd name="connsiteX7-159" fmla="*/ 1661 w 1069261"/>
                  <a:gd name="connsiteY7-160" fmla="*/ 5127166 h 9491467"/>
                  <a:gd name="connsiteX8-161" fmla="*/ 793725 w 1069261"/>
                  <a:gd name="connsiteY8-162" fmla="*/ 2893872 h 9491467"/>
                  <a:gd name="connsiteX9-163" fmla="*/ 48200 w 1069261"/>
                  <a:gd name="connsiteY9-164" fmla="*/ 1586676 h 9491467"/>
                  <a:gd name="connsiteX10-165" fmla="*/ 46061 w 1069261"/>
                  <a:gd name="connsiteY10-166" fmla="*/ 226400 h 9491467"/>
                  <a:gd name="connsiteX11-167" fmla="*/ 626955 w 1069261"/>
                  <a:gd name="connsiteY11-168" fmla="*/ 0 h 9491467"/>
                  <a:gd name="connsiteX0-169" fmla="*/ 626955 w 1069261"/>
                  <a:gd name="connsiteY0-170" fmla="*/ 0 h 9491467"/>
                  <a:gd name="connsiteX1-171" fmla="*/ 1069067 w 1069261"/>
                  <a:gd name="connsiteY1-172" fmla="*/ 2691454 h 9491467"/>
                  <a:gd name="connsiteX2-173" fmla="*/ 667691 w 1069261"/>
                  <a:gd name="connsiteY2-174" fmla="*/ 5318487 h 9491467"/>
                  <a:gd name="connsiteX3-175" fmla="*/ 567177 w 1069261"/>
                  <a:gd name="connsiteY3-176" fmla="*/ 5878491 h 9491467"/>
                  <a:gd name="connsiteX4-177" fmla="*/ 607060 w 1069261"/>
                  <a:gd name="connsiteY4-178" fmla="*/ 9491467 h 9491467"/>
                  <a:gd name="connsiteX5-179" fmla="*/ 17780 w 1069261"/>
                  <a:gd name="connsiteY5-180" fmla="*/ 9003619 h 9491467"/>
                  <a:gd name="connsiteX6-181" fmla="*/ 0 w 1069261"/>
                  <a:gd name="connsiteY6-182" fmla="*/ 5241298 h 9491467"/>
                  <a:gd name="connsiteX7-183" fmla="*/ 1661 w 1069261"/>
                  <a:gd name="connsiteY7-184" fmla="*/ 5127166 h 9491467"/>
                  <a:gd name="connsiteX8-185" fmla="*/ 793725 w 1069261"/>
                  <a:gd name="connsiteY8-186" fmla="*/ 2893872 h 9491467"/>
                  <a:gd name="connsiteX9-187" fmla="*/ 48200 w 1069261"/>
                  <a:gd name="connsiteY9-188" fmla="*/ 1586676 h 9491467"/>
                  <a:gd name="connsiteX10-189" fmla="*/ 46061 w 1069261"/>
                  <a:gd name="connsiteY10-190" fmla="*/ 226400 h 9491467"/>
                  <a:gd name="connsiteX11-191" fmla="*/ 626955 w 1069261"/>
                  <a:gd name="connsiteY11-192" fmla="*/ 0 h 9491467"/>
                  <a:gd name="connsiteX0-193" fmla="*/ 626955 w 1069261"/>
                  <a:gd name="connsiteY0-194" fmla="*/ 0 h 9491467"/>
                  <a:gd name="connsiteX1-195" fmla="*/ 1069067 w 1069261"/>
                  <a:gd name="connsiteY1-196" fmla="*/ 2691454 h 9491467"/>
                  <a:gd name="connsiteX2-197" fmla="*/ 667691 w 1069261"/>
                  <a:gd name="connsiteY2-198" fmla="*/ 5318487 h 9491467"/>
                  <a:gd name="connsiteX3-199" fmla="*/ 1004713 w 1069261"/>
                  <a:gd name="connsiteY3-200" fmla="*/ 6237632 h 9491467"/>
                  <a:gd name="connsiteX4-201" fmla="*/ 607060 w 1069261"/>
                  <a:gd name="connsiteY4-202" fmla="*/ 9491467 h 9491467"/>
                  <a:gd name="connsiteX5-203" fmla="*/ 17780 w 1069261"/>
                  <a:gd name="connsiteY5-204" fmla="*/ 9003619 h 9491467"/>
                  <a:gd name="connsiteX6-205" fmla="*/ 0 w 1069261"/>
                  <a:gd name="connsiteY6-206" fmla="*/ 5241298 h 9491467"/>
                  <a:gd name="connsiteX7-207" fmla="*/ 1661 w 1069261"/>
                  <a:gd name="connsiteY7-208" fmla="*/ 5127166 h 9491467"/>
                  <a:gd name="connsiteX8-209" fmla="*/ 793725 w 1069261"/>
                  <a:gd name="connsiteY8-210" fmla="*/ 2893872 h 9491467"/>
                  <a:gd name="connsiteX9-211" fmla="*/ 48200 w 1069261"/>
                  <a:gd name="connsiteY9-212" fmla="*/ 1586676 h 9491467"/>
                  <a:gd name="connsiteX10-213" fmla="*/ 46061 w 1069261"/>
                  <a:gd name="connsiteY10-214" fmla="*/ 226400 h 9491467"/>
                  <a:gd name="connsiteX11-215" fmla="*/ 626955 w 1069261"/>
                  <a:gd name="connsiteY11-216" fmla="*/ 0 h 9491467"/>
                  <a:gd name="connsiteX0-217" fmla="*/ 626955 w 1069261"/>
                  <a:gd name="connsiteY0-218" fmla="*/ 0 h 9491467"/>
                  <a:gd name="connsiteX1-219" fmla="*/ 1069067 w 1069261"/>
                  <a:gd name="connsiteY1-220" fmla="*/ 2691454 h 9491467"/>
                  <a:gd name="connsiteX2-221" fmla="*/ 667691 w 1069261"/>
                  <a:gd name="connsiteY2-222" fmla="*/ 5318487 h 9491467"/>
                  <a:gd name="connsiteX3-223" fmla="*/ 1004713 w 1069261"/>
                  <a:gd name="connsiteY3-224" fmla="*/ 6237632 h 9491467"/>
                  <a:gd name="connsiteX4-225" fmla="*/ 607060 w 1069261"/>
                  <a:gd name="connsiteY4-226" fmla="*/ 9491467 h 9491467"/>
                  <a:gd name="connsiteX5-227" fmla="*/ 17780 w 1069261"/>
                  <a:gd name="connsiteY5-228" fmla="*/ 9003619 h 9491467"/>
                  <a:gd name="connsiteX6-229" fmla="*/ 0 w 1069261"/>
                  <a:gd name="connsiteY6-230" fmla="*/ 5241298 h 9491467"/>
                  <a:gd name="connsiteX7-231" fmla="*/ 1661 w 1069261"/>
                  <a:gd name="connsiteY7-232" fmla="*/ 5127166 h 9491467"/>
                  <a:gd name="connsiteX8-233" fmla="*/ 793725 w 1069261"/>
                  <a:gd name="connsiteY8-234" fmla="*/ 2893872 h 9491467"/>
                  <a:gd name="connsiteX9-235" fmla="*/ 48200 w 1069261"/>
                  <a:gd name="connsiteY9-236" fmla="*/ 1586676 h 9491467"/>
                  <a:gd name="connsiteX10-237" fmla="*/ 46061 w 1069261"/>
                  <a:gd name="connsiteY10-238" fmla="*/ 226400 h 9491467"/>
                  <a:gd name="connsiteX11-239" fmla="*/ 626955 w 1069261"/>
                  <a:gd name="connsiteY11-240" fmla="*/ 0 h 9491467"/>
                  <a:gd name="connsiteX0-241" fmla="*/ 626955 w 1069077"/>
                  <a:gd name="connsiteY0-242" fmla="*/ 0 h 9491467"/>
                  <a:gd name="connsiteX1-243" fmla="*/ 1069067 w 1069077"/>
                  <a:gd name="connsiteY1-244" fmla="*/ 2691454 h 9491467"/>
                  <a:gd name="connsiteX2-245" fmla="*/ 614617 w 1069077"/>
                  <a:gd name="connsiteY2-246" fmla="*/ 4754923 h 9491467"/>
                  <a:gd name="connsiteX3-247" fmla="*/ 1004713 w 1069077"/>
                  <a:gd name="connsiteY3-248" fmla="*/ 6237632 h 9491467"/>
                  <a:gd name="connsiteX4-249" fmla="*/ 607060 w 1069077"/>
                  <a:gd name="connsiteY4-250" fmla="*/ 9491467 h 9491467"/>
                  <a:gd name="connsiteX5-251" fmla="*/ 17780 w 1069077"/>
                  <a:gd name="connsiteY5-252" fmla="*/ 9003619 h 9491467"/>
                  <a:gd name="connsiteX6-253" fmla="*/ 0 w 1069077"/>
                  <a:gd name="connsiteY6-254" fmla="*/ 5241298 h 9491467"/>
                  <a:gd name="connsiteX7-255" fmla="*/ 1661 w 1069077"/>
                  <a:gd name="connsiteY7-256" fmla="*/ 5127166 h 9491467"/>
                  <a:gd name="connsiteX8-257" fmla="*/ 793725 w 1069077"/>
                  <a:gd name="connsiteY8-258" fmla="*/ 2893872 h 9491467"/>
                  <a:gd name="connsiteX9-259" fmla="*/ 48200 w 1069077"/>
                  <a:gd name="connsiteY9-260" fmla="*/ 1586676 h 9491467"/>
                  <a:gd name="connsiteX10-261" fmla="*/ 46061 w 1069077"/>
                  <a:gd name="connsiteY10-262" fmla="*/ 226400 h 9491467"/>
                  <a:gd name="connsiteX11-263" fmla="*/ 626955 w 1069077"/>
                  <a:gd name="connsiteY11-264" fmla="*/ 0 h 9491467"/>
                  <a:gd name="connsiteX0-265" fmla="*/ 626955 w 1069077"/>
                  <a:gd name="connsiteY0-266" fmla="*/ 0 h 9491467"/>
                  <a:gd name="connsiteX1-267" fmla="*/ 1069067 w 1069077"/>
                  <a:gd name="connsiteY1-268" fmla="*/ 2691454 h 9491467"/>
                  <a:gd name="connsiteX2-269" fmla="*/ 614617 w 1069077"/>
                  <a:gd name="connsiteY2-270" fmla="*/ 4754923 h 9491467"/>
                  <a:gd name="connsiteX3-271" fmla="*/ 1004713 w 1069077"/>
                  <a:gd name="connsiteY3-272" fmla="*/ 6237632 h 9491467"/>
                  <a:gd name="connsiteX4-273" fmla="*/ 607060 w 1069077"/>
                  <a:gd name="connsiteY4-274" fmla="*/ 9491467 h 9491467"/>
                  <a:gd name="connsiteX5-275" fmla="*/ 17780 w 1069077"/>
                  <a:gd name="connsiteY5-276" fmla="*/ 9003619 h 9491467"/>
                  <a:gd name="connsiteX6-277" fmla="*/ 0 w 1069077"/>
                  <a:gd name="connsiteY6-278" fmla="*/ 5241298 h 9491467"/>
                  <a:gd name="connsiteX7-279" fmla="*/ 1661 w 1069077"/>
                  <a:gd name="connsiteY7-280" fmla="*/ 5127166 h 9491467"/>
                  <a:gd name="connsiteX8-281" fmla="*/ 793725 w 1069077"/>
                  <a:gd name="connsiteY8-282" fmla="*/ 2893872 h 9491467"/>
                  <a:gd name="connsiteX9-283" fmla="*/ 48200 w 1069077"/>
                  <a:gd name="connsiteY9-284" fmla="*/ 1586676 h 9491467"/>
                  <a:gd name="connsiteX10-285" fmla="*/ 46061 w 1069077"/>
                  <a:gd name="connsiteY10-286" fmla="*/ 226400 h 9491467"/>
                  <a:gd name="connsiteX11-287" fmla="*/ 626955 w 1069077"/>
                  <a:gd name="connsiteY11-288" fmla="*/ 0 h 9491467"/>
                  <a:gd name="connsiteX0-289" fmla="*/ 626955 w 1183948"/>
                  <a:gd name="connsiteY0-290" fmla="*/ 0 h 9491467"/>
                  <a:gd name="connsiteX1-291" fmla="*/ 1069067 w 1183948"/>
                  <a:gd name="connsiteY1-292" fmla="*/ 2691454 h 9491467"/>
                  <a:gd name="connsiteX2-293" fmla="*/ 614617 w 1183948"/>
                  <a:gd name="connsiteY2-294" fmla="*/ 4754923 h 9491467"/>
                  <a:gd name="connsiteX3-295" fmla="*/ 1004713 w 1183948"/>
                  <a:gd name="connsiteY3-296" fmla="*/ 6237632 h 9491467"/>
                  <a:gd name="connsiteX4-297" fmla="*/ 607060 w 1183948"/>
                  <a:gd name="connsiteY4-298" fmla="*/ 9491467 h 9491467"/>
                  <a:gd name="connsiteX5-299" fmla="*/ 17780 w 1183948"/>
                  <a:gd name="connsiteY5-300" fmla="*/ 9003619 h 9491467"/>
                  <a:gd name="connsiteX6-301" fmla="*/ 0 w 1183948"/>
                  <a:gd name="connsiteY6-302" fmla="*/ 5241298 h 9491467"/>
                  <a:gd name="connsiteX7-303" fmla="*/ 1661 w 1183948"/>
                  <a:gd name="connsiteY7-304" fmla="*/ 5127166 h 9491467"/>
                  <a:gd name="connsiteX8-305" fmla="*/ 793725 w 1183948"/>
                  <a:gd name="connsiteY8-306" fmla="*/ 2893872 h 9491467"/>
                  <a:gd name="connsiteX9-307" fmla="*/ 48200 w 1183948"/>
                  <a:gd name="connsiteY9-308" fmla="*/ 1586676 h 9491467"/>
                  <a:gd name="connsiteX10-309" fmla="*/ 46061 w 1183948"/>
                  <a:gd name="connsiteY10-310" fmla="*/ 226400 h 9491467"/>
                  <a:gd name="connsiteX11-311" fmla="*/ 626955 w 1183948"/>
                  <a:gd name="connsiteY11-312" fmla="*/ 0 h 9491467"/>
                  <a:gd name="connsiteX0-313" fmla="*/ 626955 w 1004716"/>
                  <a:gd name="connsiteY0-314" fmla="*/ 0 h 9491467"/>
                  <a:gd name="connsiteX1-315" fmla="*/ 719301 w 1004716"/>
                  <a:gd name="connsiteY1-316" fmla="*/ 2466468 h 9491467"/>
                  <a:gd name="connsiteX2-317" fmla="*/ 614617 w 1004716"/>
                  <a:gd name="connsiteY2-318" fmla="*/ 4754923 h 9491467"/>
                  <a:gd name="connsiteX3-319" fmla="*/ 1004713 w 1004716"/>
                  <a:gd name="connsiteY3-320" fmla="*/ 6237632 h 9491467"/>
                  <a:gd name="connsiteX4-321" fmla="*/ 607060 w 1004716"/>
                  <a:gd name="connsiteY4-322" fmla="*/ 9491467 h 9491467"/>
                  <a:gd name="connsiteX5-323" fmla="*/ 17780 w 1004716"/>
                  <a:gd name="connsiteY5-324" fmla="*/ 9003619 h 9491467"/>
                  <a:gd name="connsiteX6-325" fmla="*/ 0 w 1004716"/>
                  <a:gd name="connsiteY6-326" fmla="*/ 5241298 h 9491467"/>
                  <a:gd name="connsiteX7-327" fmla="*/ 1661 w 1004716"/>
                  <a:gd name="connsiteY7-328" fmla="*/ 5127166 h 9491467"/>
                  <a:gd name="connsiteX8-329" fmla="*/ 793725 w 1004716"/>
                  <a:gd name="connsiteY8-330" fmla="*/ 2893872 h 9491467"/>
                  <a:gd name="connsiteX9-331" fmla="*/ 48200 w 1004716"/>
                  <a:gd name="connsiteY9-332" fmla="*/ 1586676 h 9491467"/>
                  <a:gd name="connsiteX10-333" fmla="*/ 46061 w 1004716"/>
                  <a:gd name="connsiteY10-334" fmla="*/ 226400 h 9491467"/>
                  <a:gd name="connsiteX11-335" fmla="*/ 626955 w 1004716"/>
                  <a:gd name="connsiteY11-336" fmla="*/ 0 h 9491467"/>
                  <a:gd name="connsiteX0-337" fmla="*/ 626955 w 1210846"/>
                  <a:gd name="connsiteY0-338" fmla="*/ 0 h 9491467"/>
                  <a:gd name="connsiteX1-339" fmla="*/ 719301 w 1210846"/>
                  <a:gd name="connsiteY1-340" fmla="*/ 2466468 h 9491467"/>
                  <a:gd name="connsiteX2-341" fmla="*/ 614617 w 1210846"/>
                  <a:gd name="connsiteY2-342" fmla="*/ 4754923 h 9491467"/>
                  <a:gd name="connsiteX3-343" fmla="*/ 1004713 w 1210846"/>
                  <a:gd name="connsiteY3-344" fmla="*/ 6237632 h 9491467"/>
                  <a:gd name="connsiteX4-345" fmla="*/ 607060 w 1210846"/>
                  <a:gd name="connsiteY4-346" fmla="*/ 9491467 h 9491467"/>
                  <a:gd name="connsiteX5-347" fmla="*/ 17780 w 1210846"/>
                  <a:gd name="connsiteY5-348" fmla="*/ 9003619 h 9491467"/>
                  <a:gd name="connsiteX6-349" fmla="*/ 0 w 1210846"/>
                  <a:gd name="connsiteY6-350" fmla="*/ 5241298 h 9491467"/>
                  <a:gd name="connsiteX7-351" fmla="*/ 1661 w 1210846"/>
                  <a:gd name="connsiteY7-352" fmla="*/ 5127166 h 9491467"/>
                  <a:gd name="connsiteX8-353" fmla="*/ 793725 w 1210846"/>
                  <a:gd name="connsiteY8-354" fmla="*/ 2893872 h 9491467"/>
                  <a:gd name="connsiteX9-355" fmla="*/ 48200 w 1210846"/>
                  <a:gd name="connsiteY9-356" fmla="*/ 1586676 h 9491467"/>
                  <a:gd name="connsiteX10-357" fmla="*/ 46061 w 1210846"/>
                  <a:gd name="connsiteY10-358" fmla="*/ 226400 h 9491467"/>
                  <a:gd name="connsiteX11-359" fmla="*/ 626955 w 1210846"/>
                  <a:gd name="connsiteY11-360" fmla="*/ 0 h 9491467"/>
                  <a:gd name="connsiteX0-361" fmla="*/ 626955 w 1245495"/>
                  <a:gd name="connsiteY0-362" fmla="*/ 0 h 9491467"/>
                  <a:gd name="connsiteX1-363" fmla="*/ 762123 w 1245495"/>
                  <a:gd name="connsiteY1-364" fmla="*/ 2361506 h 9491467"/>
                  <a:gd name="connsiteX2-365" fmla="*/ 614617 w 1245495"/>
                  <a:gd name="connsiteY2-366" fmla="*/ 4754923 h 9491467"/>
                  <a:gd name="connsiteX3-367" fmla="*/ 1004713 w 1245495"/>
                  <a:gd name="connsiteY3-368" fmla="*/ 6237632 h 9491467"/>
                  <a:gd name="connsiteX4-369" fmla="*/ 607060 w 1245495"/>
                  <a:gd name="connsiteY4-370" fmla="*/ 9491467 h 9491467"/>
                  <a:gd name="connsiteX5-371" fmla="*/ 17780 w 1245495"/>
                  <a:gd name="connsiteY5-372" fmla="*/ 9003619 h 9491467"/>
                  <a:gd name="connsiteX6-373" fmla="*/ 0 w 1245495"/>
                  <a:gd name="connsiteY6-374" fmla="*/ 5241298 h 9491467"/>
                  <a:gd name="connsiteX7-375" fmla="*/ 1661 w 1245495"/>
                  <a:gd name="connsiteY7-376" fmla="*/ 5127166 h 9491467"/>
                  <a:gd name="connsiteX8-377" fmla="*/ 793725 w 1245495"/>
                  <a:gd name="connsiteY8-378" fmla="*/ 2893872 h 9491467"/>
                  <a:gd name="connsiteX9-379" fmla="*/ 48200 w 1245495"/>
                  <a:gd name="connsiteY9-380" fmla="*/ 1586676 h 9491467"/>
                  <a:gd name="connsiteX10-381" fmla="*/ 46061 w 1245495"/>
                  <a:gd name="connsiteY10-382" fmla="*/ 226400 h 9491467"/>
                  <a:gd name="connsiteX11-383" fmla="*/ 626955 w 1245495"/>
                  <a:gd name="connsiteY11-384" fmla="*/ 0 h 9491467"/>
                  <a:gd name="connsiteX0-385" fmla="*/ 626955 w 1004848"/>
                  <a:gd name="connsiteY0-386" fmla="*/ 0 h 9491467"/>
                  <a:gd name="connsiteX1-387" fmla="*/ 762123 w 1004848"/>
                  <a:gd name="connsiteY1-388" fmla="*/ 2361506 h 9491467"/>
                  <a:gd name="connsiteX2-389" fmla="*/ 561417 w 1004848"/>
                  <a:gd name="connsiteY2-390" fmla="*/ 4964032 h 9491467"/>
                  <a:gd name="connsiteX3-391" fmla="*/ 1004713 w 1004848"/>
                  <a:gd name="connsiteY3-392" fmla="*/ 6237632 h 9491467"/>
                  <a:gd name="connsiteX4-393" fmla="*/ 607060 w 1004848"/>
                  <a:gd name="connsiteY4-394" fmla="*/ 9491467 h 9491467"/>
                  <a:gd name="connsiteX5-395" fmla="*/ 17780 w 1004848"/>
                  <a:gd name="connsiteY5-396" fmla="*/ 9003619 h 9491467"/>
                  <a:gd name="connsiteX6-397" fmla="*/ 0 w 1004848"/>
                  <a:gd name="connsiteY6-398" fmla="*/ 5241298 h 9491467"/>
                  <a:gd name="connsiteX7-399" fmla="*/ 1661 w 1004848"/>
                  <a:gd name="connsiteY7-400" fmla="*/ 5127166 h 9491467"/>
                  <a:gd name="connsiteX8-401" fmla="*/ 793725 w 1004848"/>
                  <a:gd name="connsiteY8-402" fmla="*/ 2893872 h 9491467"/>
                  <a:gd name="connsiteX9-403" fmla="*/ 48200 w 1004848"/>
                  <a:gd name="connsiteY9-404" fmla="*/ 1586676 h 9491467"/>
                  <a:gd name="connsiteX10-405" fmla="*/ 46061 w 1004848"/>
                  <a:gd name="connsiteY10-406" fmla="*/ 226400 h 9491467"/>
                  <a:gd name="connsiteX11-407" fmla="*/ 626955 w 1004848"/>
                  <a:gd name="connsiteY11-408" fmla="*/ 0 h 9491467"/>
                  <a:gd name="connsiteX0-409" fmla="*/ 626955 w 1004848"/>
                  <a:gd name="connsiteY0-410" fmla="*/ 0 h 9491467"/>
                  <a:gd name="connsiteX1-411" fmla="*/ 762123 w 1004848"/>
                  <a:gd name="connsiteY1-412" fmla="*/ 2361506 h 9491467"/>
                  <a:gd name="connsiteX2-413" fmla="*/ 561417 w 1004848"/>
                  <a:gd name="connsiteY2-414" fmla="*/ 4964032 h 9491467"/>
                  <a:gd name="connsiteX3-415" fmla="*/ 1004713 w 1004848"/>
                  <a:gd name="connsiteY3-416" fmla="*/ 6237632 h 9491467"/>
                  <a:gd name="connsiteX4-417" fmla="*/ 607060 w 1004848"/>
                  <a:gd name="connsiteY4-418" fmla="*/ 9491467 h 9491467"/>
                  <a:gd name="connsiteX5-419" fmla="*/ 17780 w 1004848"/>
                  <a:gd name="connsiteY5-420" fmla="*/ 9003619 h 9491467"/>
                  <a:gd name="connsiteX6-421" fmla="*/ 0 w 1004848"/>
                  <a:gd name="connsiteY6-422" fmla="*/ 5241298 h 9491467"/>
                  <a:gd name="connsiteX7-423" fmla="*/ 1661 w 1004848"/>
                  <a:gd name="connsiteY7-424" fmla="*/ 5127166 h 9491467"/>
                  <a:gd name="connsiteX8-425" fmla="*/ 712457 w 1004848"/>
                  <a:gd name="connsiteY8-426" fmla="*/ 3019276 h 9491467"/>
                  <a:gd name="connsiteX9-427" fmla="*/ 48200 w 1004848"/>
                  <a:gd name="connsiteY9-428" fmla="*/ 1586676 h 9491467"/>
                  <a:gd name="connsiteX10-429" fmla="*/ 46061 w 1004848"/>
                  <a:gd name="connsiteY10-430" fmla="*/ 226400 h 9491467"/>
                  <a:gd name="connsiteX11-431" fmla="*/ 626955 w 1004848"/>
                  <a:gd name="connsiteY11-432" fmla="*/ 0 h 9491467"/>
                  <a:gd name="connsiteX0-433" fmla="*/ 626955 w 1152493"/>
                  <a:gd name="connsiteY0-434" fmla="*/ 0 h 9491467"/>
                  <a:gd name="connsiteX1-435" fmla="*/ 762123 w 1152493"/>
                  <a:gd name="connsiteY1-436" fmla="*/ 2361506 h 9491467"/>
                  <a:gd name="connsiteX2-437" fmla="*/ 561417 w 1152493"/>
                  <a:gd name="connsiteY2-438" fmla="*/ 4964032 h 9491467"/>
                  <a:gd name="connsiteX3-439" fmla="*/ 1004713 w 1152493"/>
                  <a:gd name="connsiteY3-440" fmla="*/ 6237632 h 9491467"/>
                  <a:gd name="connsiteX4-441" fmla="*/ 607060 w 1152493"/>
                  <a:gd name="connsiteY4-442" fmla="*/ 9491467 h 9491467"/>
                  <a:gd name="connsiteX5-443" fmla="*/ 17780 w 1152493"/>
                  <a:gd name="connsiteY5-444" fmla="*/ 9003619 h 9491467"/>
                  <a:gd name="connsiteX6-445" fmla="*/ 0 w 1152493"/>
                  <a:gd name="connsiteY6-446" fmla="*/ 5241298 h 9491467"/>
                  <a:gd name="connsiteX7-447" fmla="*/ 1661 w 1152493"/>
                  <a:gd name="connsiteY7-448" fmla="*/ 5127166 h 9491467"/>
                  <a:gd name="connsiteX8-449" fmla="*/ 712457 w 1152493"/>
                  <a:gd name="connsiteY8-450" fmla="*/ 3019276 h 9491467"/>
                  <a:gd name="connsiteX9-451" fmla="*/ 48200 w 1152493"/>
                  <a:gd name="connsiteY9-452" fmla="*/ 1586676 h 9491467"/>
                  <a:gd name="connsiteX10-453" fmla="*/ 46061 w 1152493"/>
                  <a:gd name="connsiteY10-454" fmla="*/ 226400 h 9491467"/>
                  <a:gd name="connsiteX11-455" fmla="*/ 626955 w 1152493"/>
                  <a:gd name="connsiteY11-456" fmla="*/ 0 h 9491467"/>
                  <a:gd name="connsiteX0-457" fmla="*/ 626955 w 1168604"/>
                  <a:gd name="connsiteY0-458" fmla="*/ 0 h 9491467"/>
                  <a:gd name="connsiteX1-459" fmla="*/ 762123 w 1168604"/>
                  <a:gd name="connsiteY1-460" fmla="*/ 2361506 h 9491467"/>
                  <a:gd name="connsiteX2-461" fmla="*/ 561417 w 1168604"/>
                  <a:gd name="connsiteY2-462" fmla="*/ 4964032 h 9491467"/>
                  <a:gd name="connsiteX3-463" fmla="*/ 1004713 w 1168604"/>
                  <a:gd name="connsiteY3-464" fmla="*/ 6237632 h 9491467"/>
                  <a:gd name="connsiteX4-465" fmla="*/ 607060 w 1168604"/>
                  <a:gd name="connsiteY4-466" fmla="*/ 9491467 h 9491467"/>
                  <a:gd name="connsiteX5-467" fmla="*/ 17780 w 1168604"/>
                  <a:gd name="connsiteY5-468" fmla="*/ 9003619 h 9491467"/>
                  <a:gd name="connsiteX6-469" fmla="*/ 0 w 1168604"/>
                  <a:gd name="connsiteY6-470" fmla="*/ 5241298 h 9491467"/>
                  <a:gd name="connsiteX7-471" fmla="*/ 1661 w 1168604"/>
                  <a:gd name="connsiteY7-472" fmla="*/ 5127166 h 9491467"/>
                  <a:gd name="connsiteX8-473" fmla="*/ 712457 w 1168604"/>
                  <a:gd name="connsiteY8-474" fmla="*/ 3019276 h 9491467"/>
                  <a:gd name="connsiteX9-475" fmla="*/ 48200 w 1168604"/>
                  <a:gd name="connsiteY9-476" fmla="*/ 1586676 h 9491467"/>
                  <a:gd name="connsiteX10-477" fmla="*/ 46061 w 1168604"/>
                  <a:gd name="connsiteY10-478" fmla="*/ 226400 h 9491467"/>
                  <a:gd name="connsiteX11-479" fmla="*/ 626955 w 1168604"/>
                  <a:gd name="connsiteY11-480" fmla="*/ 0 h 9491467"/>
                  <a:gd name="connsiteX0-481" fmla="*/ 626955 w 1149526"/>
                  <a:gd name="connsiteY0-482" fmla="*/ 0 h 9491467"/>
                  <a:gd name="connsiteX1-483" fmla="*/ 762123 w 1149526"/>
                  <a:gd name="connsiteY1-484" fmla="*/ 2361506 h 9491467"/>
                  <a:gd name="connsiteX2-485" fmla="*/ 561417 w 1149526"/>
                  <a:gd name="connsiteY2-486" fmla="*/ 4964032 h 9491467"/>
                  <a:gd name="connsiteX3-487" fmla="*/ 1149433 w 1149526"/>
                  <a:gd name="connsiteY3-488" fmla="*/ 6571644 h 9491467"/>
                  <a:gd name="connsiteX4-489" fmla="*/ 607060 w 1149526"/>
                  <a:gd name="connsiteY4-490" fmla="*/ 9491467 h 9491467"/>
                  <a:gd name="connsiteX5-491" fmla="*/ 17780 w 1149526"/>
                  <a:gd name="connsiteY5-492" fmla="*/ 9003619 h 9491467"/>
                  <a:gd name="connsiteX6-493" fmla="*/ 0 w 1149526"/>
                  <a:gd name="connsiteY6-494" fmla="*/ 5241298 h 9491467"/>
                  <a:gd name="connsiteX7-495" fmla="*/ 1661 w 1149526"/>
                  <a:gd name="connsiteY7-496" fmla="*/ 5127166 h 9491467"/>
                  <a:gd name="connsiteX8-497" fmla="*/ 712457 w 1149526"/>
                  <a:gd name="connsiteY8-498" fmla="*/ 3019276 h 9491467"/>
                  <a:gd name="connsiteX9-499" fmla="*/ 48200 w 1149526"/>
                  <a:gd name="connsiteY9-500" fmla="*/ 1586676 h 9491467"/>
                  <a:gd name="connsiteX10-501" fmla="*/ 46061 w 1149526"/>
                  <a:gd name="connsiteY10-502" fmla="*/ 226400 h 9491467"/>
                  <a:gd name="connsiteX11-503" fmla="*/ 626955 w 1149526"/>
                  <a:gd name="connsiteY11-504" fmla="*/ 0 h 9491467"/>
                  <a:gd name="connsiteX0-505" fmla="*/ 626955 w 1295939"/>
                  <a:gd name="connsiteY0-506" fmla="*/ 0 h 9491467"/>
                  <a:gd name="connsiteX1-507" fmla="*/ 762123 w 1295939"/>
                  <a:gd name="connsiteY1-508" fmla="*/ 2361506 h 9491467"/>
                  <a:gd name="connsiteX2-509" fmla="*/ 561417 w 1295939"/>
                  <a:gd name="connsiteY2-510" fmla="*/ 4964032 h 9491467"/>
                  <a:gd name="connsiteX3-511" fmla="*/ 1149433 w 1295939"/>
                  <a:gd name="connsiteY3-512" fmla="*/ 6571644 h 9491467"/>
                  <a:gd name="connsiteX4-513" fmla="*/ 607060 w 1295939"/>
                  <a:gd name="connsiteY4-514" fmla="*/ 9491467 h 9491467"/>
                  <a:gd name="connsiteX5-515" fmla="*/ 17780 w 1295939"/>
                  <a:gd name="connsiteY5-516" fmla="*/ 9003619 h 9491467"/>
                  <a:gd name="connsiteX6-517" fmla="*/ 0 w 1295939"/>
                  <a:gd name="connsiteY6-518" fmla="*/ 5241298 h 9491467"/>
                  <a:gd name="connsiteX7-519" fmla="*/ 1661 w 1295939"/>
                  <a:gd name="connsiteY7-520" fmla="*/ 5127166 h 9491467"/>
                  <a:gd name="connsiteX8-521" fmla="*/ 712457 w 1295939"/>
                  <a:gd name="connsiteY8-522" fmla="*/ 3019276 h 9491467"/>
                  <a:gd name="connsiteX9-523" fmla="*/ 48200 w 1295939"/>
                  <a:gd name="connsiteY9-524" fmla="*/ 1586676 h 9491467"/>
                  <a:gd name="connsiteX10-525" fmla="*/ 46061 w 1295939"/>
                  <a:gd name="connsiteY10-526" fmla="*/ 226400 h 9491467"/>
                  <a:gd name="connsiteX11-527" fmla="*/ 626955 w 1295939"/>
                  <a:gd name="connsiteY11-528" fmla="*/ 0 h 9491467"/>
                  <a:gd name="connsiteX0-529" fmla="*/ 626955 w 1227995"/>
                  <a:gd name="connsiteY0-530" fmla="*/ 0 h 9491467"/>
                  <a:gd name="connsiteX1-531" fmla="*/ 762123 w 1227995"/>
                  <a:gd name="connsiteY1-532" fmla="*/ 2361506 h 9491467"/>
                  <a:gd name="connsiteX2-533" fmla="*/ 561417 w 1227995"/>
                  <a:gd name="connsiteY2-534" fmla="*/ 4964032 h 9491467"/>
                  <a:gd name="connsiteX3-535" fmla="*/ 1074667 w 1227995"/>
                  <a:gd name="connsiteY3-536" fmla="*/ 6956605 h 9491467"/>
                  <a:gd name="connsiteX4-537" fmla="*/ 607060 w 1227995"/>
                  <a:gd name="connsiteY4-538" fmla="*/ 9491467 h 9491467"/>
                  <a:gd name="connsiteX5-539" fmla="*/ 17780 w 1227995"/>
                  <a:gd name="connsiteY5-540" fmla="*/ 9003619 h 9491467"/>
                  <a:gd name="connsiteX6-541" fmla="*/ 0 w 1227995"/>
                  <a:gd name="connsiteY6-542" fmla="*/ 5241298 h 9491467"/>
                  <a:gd name="connsiteX7-543" fmla="*/ 1661 w 1227995"/>
                  <a:gd name="connsiteY7-544" fmla="*/ 5127166 h 9491467"/>
                  <a:gd name="connsiteX8-545" fmla="*/ 712457 w 1227995"/>
                  <a:gd name="connsiteY8-546" fmla="*/ 3019276 h 9491467"/>
                  <a:gd name="connsiteX9-547" fmla="*/ 48200 w 1227995"/>
                  <a:gd name="connsiteY9-548" fmla="*/ 1586676 h 9491467"/>
                  <a:gd name="connsiteX10-549" fmla="*/ 46061 w 1227995"/>
                  <a:gd name="connsiteY10-550" fmla="*/ 226400 h 9491467"/>
                  <a:gd name="connsiteX11-551" fmla="*/ 626955 w 1227995"/>
                  <a:gd name="connsiteY11-552" fmla="*/ 0 h 9491467"/>
                  <a:gd name="connsiteX0-553" fmla="*/ 626955 w 1150431"/>
                  <a:gd name="connsiteY0-554" fmla="*/ 0 h 9491467"/>
                  <a:gd name="connsiteX1-555" fmla="*/ 762123 w 1150431"/>
                  <a:gd name="connsiteY1-556" fmla="*/ 2361506 h 9491467"/>
                  <a:gd name="connsiteX2-557" fmla="*/ 561417 w 1150431"/>
                  <a:gd name="connsiteY2-558" fmla="*/ 4964032 h 9491467"/>
                  <a:gd name="connsiteX3-559" fmla="*/ 1074667 w 1150431"/>
                  <a:gd name="connsiteY3-560" fmla="*/ 6956605 h 9491467"/>
                  <a:gd name="connsiteX4-561" fmla="*/ 607060 w 1150431"/>
                  <a:gd name="connsiteY4-562" fmla="*/ 9491467 h 9491467"/>
                  <a:gd name="connsiteX5-563" fmla="*/ 17780 w 1150431"/>
                  <a:gd name="connsiteY5-564" fmla="*/ 9003619 h 9491467"/>
                  <a:gd name="connsiteX6-565" fmla="*/ 0 w 1150431"/>
                  <a:gd name="connsiteY6-566" fmla="*/ 5241298 h 9491467"/>
                  <a:gd name="connsiteX7-567" fmla="*/ 1661 w 1150431"/>
                  <a:gd name="connsiteY7-568" fmla="*/ 5127166 h 9491467"/>
                  <a:gd name="connsiteX8-569" fmla="*/ 712457 w 1150431"/>
                  <a:gd name="connsiteY8-570" fmla="*/ 3019276 h 9491467"/>
                  <a:gd name="connsiteX9-571" fmla="*/ 48200 w 1150431"/>
                  <a:gd name="connsiteY9-572" fmla="*/ 1586676 h 9491467"/>
                  <a:gd name="connsiteX10-573" fmla="*/ 46061 w 1150431"/>
                  <a:gd name="connsiteY10-574" fmla="*/ 226400 h 9491467"/>
                  <a:gd name="connsiteX11-575" fmla="*/ 626955 w 1150431"/>
                  <a:gd name="connsiteY11-576" fmla="*/ 0 h 9491467"/>
                  <a:gd name="connsiteX0-577" fmla="*/ 626955 w 1237701"/>
                  <a:gd name="connsiteY0-578" fmla="*/ 0 h 9491467"/>
                  <a:gd name="connsiteX1-579" fmla="*/ 762123 w 1237701"/>
                  <a:gd name="connsiteY1-580" fmla="*/ 2361506 h 9491467"/>
                  <a:gd name="connsiteX2-581" fmla="*/ 561417 w 1237701"/>
                  <a:gd name="connsiteY2-582" fmla="*/ 4964032 h 9491467"/>
                  <a:gd name="connsiteX3-583" fmla="*/ 1214321 w 1237701"/>
                  <a:gd name="connsiteY3-584" fmla="*/ 6570018 h 9491467"/>
                  <a:gd name="connsiteX4-585" fmla="*/ 607060 w 1237701"/>
                  <a:gd name="connsiteY4-586" fmla="*/ 9491467 h 9491467"/>
                  <a:gd name="connsiteX5-587" fmla="*/ 17780 w 1237701"/>
                  <a:gd name="connsiteY5-588" fmla="*/ 9003619 h 9491467"/>
                  <a:gd name="connsiteX6-589" fmla="*/ 0 w 1237701"/>
                  <a:gd name="connsiteY6-590" fmla="*/ 5241298 h 9491467"/>
                  <a:gd name="connsiteX7-591" fmla="*/ 1661 w 1237701"/>
                  <a:gd name="connsiteY7-592" fmla="*/ 5127166 h 9491467"/>
                  <a:gd name="connsiteX8-593" fmla="*/ 712457 w 1237701"/>
                  <a:gd name="connsiteY8-594" fmla="*/ 3019276 h 9491467"/>
                  <a:gd name="connsiteX9-595" fmla="*/ 48200 w 1237701"/>
                  <a:gd name="connsiteY9-596" fmla="*/ 1586676 h 9491467"/>
                  <a:gd name="connsiteX10-597" fmla="*/ 46061 w 1237701"/>
                  <a:gd name="connsiteY10-598" fmla="*/ 226400 h 9491467"/>
                  <a:gd name="connsiteX11-599" fmla="*/ 626955 w 1237701"/>
                  <a:gd name="connsiteY11-600" fmla="*/ 0 h 9491467"/>
                  <a:gd name="connsiteX0-601" fmla="*/ 626955 w 1362044"/>
                  <a:gd name="connsiteY0-602" fmla="*/ 0 h 9491467"/>
                  <a:gd name="connsiteX1-603" fmla="*/ 762123 w 1362044"/>
                  <a:gd name="connsiteY1-604" fmla="*/ 2361506 h 9491467"/>
                  <a:gd name="connsiteX2-605" fmla="*/ 561417 w 1362044"/>
                  <a:gd name="connsiteY2-606" fmla="*/ 4964032 h 9491467"/>
                  <a:gd name="connsiteX3-607" fmla="*/ 1214321 w 1362044"/>
                  <a:gd name="connsiteY3-608" fmla="*/ 6570018 h 9491467"/>
                  <a:gd name="connsiteX4-609" fmla="*/ 607060 w 1362044"/>
                  <a:gd name="connsiteY4-610" fmla="*/ 9491467 h 9491467"/>
                  <a:gd name="connsiteX5-611" fmla="*/ 17780 w 1362044"/>
                  <a:gd name="connsiteY5-612" fmla="*/ 9003619 h 9491467"/>
                  <a:gd name="connsiteX6-613" fmla="*/ 0 w 1362044"/>
                  <a:gd name="connsiteY6-614" fmla="*/ 5241298 h 9491467"/>
                  <a:gd name="connsiteX7-615" fmla="*/ 1661 w 1362044"/>
                  <a:gd name="connsiteY7-616" fmla="*/ 5127166 h 9491467"/>
                  <a:gd name="connsiteX8-617" fmla="*/ 712457 w 1362044"/>
                  <a:gd name="connsiteY8-618" fmla="*/ 3019276 h 9491467"/>
                  <a:gd name="connsiteX9-619" fmla="*/ 48200 w 1362044"/>
                  <a:gd name="connsiteY9-620" fmla="*/ 1586676 h 9491467"/>
                  <a:gd name="connsiteX10-621" fmla="*/ 46061 w 1362044"/>
                  <a:gd name="connsiteY10-622" fmla="*/ 226400 h 9491467"/>
                  <a:gd name="connsiteX11-623" fmla="*/ 626955 w 1362044"/>
                  <a:gd name="connsiteY11-624" fmla="*/ 0 h 9491467"/>
                  <a:gd name="connsiteX0-625" fmla="*/ 626955 w 1153127"/>
                  <a:gd name="connsiteY0-626" fmla="*/ 0 h 9491467"/>
                  <a:gd name="connsiteX1-627" fmla="*/ 762123 w 1153127"/>
                  <a:gd name="connsiteY1-628" fmla="*/ 2361506 h 9491467"/>
                  <a:gd name="connsiteX2-629" fmla="*/ 561417 w 1153127"/>
                  <a:gd name="connsiteY2-630" fmla="*/ 4964032 h 9491467"/>
                  <a:gd name="connsiteX3-631" fmla="*/ 983332 w 1153127"/>
                  <a:gd name="connsiteY3-632" fmla="*/ 6939413 h 9491467"/>
                  <a:gd name="connsiteX4-633" fmla="*/ 607060 w 1153127"/>
                  <a:gd name="connsiteY4-634" fmla="*/ 9491467 h 9491467"/>
                  <a:gd name="connsiteX5-635" fmla="*/ 17780 w 1153127"/>
                  <a:gd name="connsiteY5-636" fmla="*/ 9003619 h 9491467"/>
                  <a:gd name="connsiteX6-637" fmla="*/ 0 w 1153127"/>
                  <a:gd name="connsiteY6-638" fmla="*/ 5241298 h 9491467"/>
                  <a:gd name="connsiteX7-639" fmla="*/ 1661 w 1153127"/>
                  <a:gd name="connsiteY7-640" fmla="*/ 5127166 h 9491467"/>
                  <a:gd name="connsiteX8-641" fmla="*/ 712457 w 1153127"/>
                  <a:gd name="connsiteY8-642" fmla="*/ 3019276 h 9491467"/>
                  <a:gd name="connsiteX9-643" fmla="*/ 48200 w 1153127"/>
                  <a:gd name="connsiteY9-644" fmla="*/ 1586676 h 9491467"/>
                  <a:gd name="connsiteX10-645" fmla="*/ 46061 w 1153127"/>
                  <a:gd name="connsiteY10-646" fmla="*/ 226400 h 9491467"/>
                  <a:gd name="connsiteX11-647" fmla="*/ 626955 w 1153127"/>
                  <a:gd name="connsiteY11-648" fmla="*/ 0 h 9491467"/>
                  <a:gd name="connsiteX0-649" fmla="*/ 625296 w 1151468"/>
                  <a:gd name="connsiteY0-650" fmla="*/ 0 h 9491467"/>
                  <a:gd name="connsiteX1-651" fmla="*/ 760464 w 1151468"/>
                  <a:gd name="connsiteY1-652" fmla="*/ 2361506 h 9491467"/>
                  <a:gd name="connsiteX2-653" fmla="*/ 559758 w 1151468"/>
                  <a:gd name="connsiteY2-654" fmla="*/ 4964032 h 9491467"/>
                  <a:gd name="connsiteX3-655" fmla="*/ 981673 w 1151468"/>
                  <a:gd name="connsiteY3-656" fmla="*/ 6939413 h 9491467"/>
                  <a:gd name="connsiteX4-657" fmla="*/ 605401 w 1151468"/>
                  <a:gd name="connsiteY4-658" fmla="*/ 9491467 h 9491467"/>
                  <a:gd name="connsiteX5-659" fmla="*/ 16121 w 1151468"/>
                  <a:gd name="connsiteY5-660" fmla="*/ 9003619 h 9491467"/>
                  <a:gd name="connsiteX6-661" fmla="*/ 210578 w 1151468"/>
                  <a:gd name="connsiteY6-662" fmla="*/ 6196949 h 9491467"/>
                  <a:gd name="connsiteX7-663" fmla="*/ 2 w 1151468"/>
                  <a:gd name="connsiteY7-664" fmla="*/ 5127166 h 9491467"/>
                  <a:gd name="connsiteX8-665" fmla="*/ 710798 w 1151468"/>
                  <a:gd name="connsiteY8-666" fmla="*/ 3019276 h 9491467"/>
                  <a:gd name="connsiteX9-667" fmla="*/ 46541 w 1151468"/>
                  <a:gd name="connsiteY9-668" fmla="*/ 1586676 h 9491467"/>
                  <a:gd name="connsiteX10-669" fmla="*/ 44402 w 1151468"/>
                  <a:gd name="connsiteY10-670" fmla="*/ 226400 h 9491467"/>
                  <a:gd name="connsiteX11-671" fmla="*/ 625296 w 1151468"/>
                  <a:gd name="connsiteY11-672" fmla="*/ 0 h 9491467"/>
                  <a:gd name="connsiteX0-673" fmla="*/ 625296 w 1151468"/>
                  <a:gd name="connsiteY0-674" fmla="*/ 0 h 9491467"/>
                  <a:gd name="connsiteX1-675" fmla="*/ 760464 w 1151468"/>
                  <a:gd name="connsiteY1-676" fmla="*/ 2361506 h 9491467"/>
                  <a:gd name="connsiteX2-677" fmla="*/ 559758 w 1151468"/>
                  <a:gd name="connsiteY2-678" fmla="*/ 4964032 h 9491467"/>
                  <a:gd name="connsiteX3-679" fmla="*/ 981673 w 1151468"/>
                  <a:gd name="connsiteY3-680" fmla="*/ 6939413 h 9491467"/>
                  <a:gd name="connsiteX4-681" fmla="*/ 605401 w 1151468"/>
                  <a:gd name="connsiteY4-682" fmla="*/ 9491467 h 9491467"/>
                  <a:gd name="connsiteX5-683" fmla="*/ 16121 w 1151468"/>
                  <a:gd name="connsiteY5-684" fmla="*/ 9003619 h 9491467"/>
                  <a:gd name="connsiteX6-685" fmla="*/ 210578 w 1151468"/>
                  <a:gd name="connsiteY6-686" fmla="*/ 6196949 h 9491467"/>
                  <a:gd name="connsiteX7-687" fmla="*/ 2 w 1151468"/>
                  <a:gd name="connsiteY7-688" fmla="*/ 5127166 h 9491467"/>
                  <a:gd name="connsiteX8-689" fmla="*/ 710798 w 1151468"/>
                  <a:gd name="connsiteY8-690" fmla="*/ 3019276 h 9491467"/>
                  <a:gd name="connsiteX9-691" fmla="*/ 46541 w 1151468"/>
                  <a:gd name="connsiteY9-692" fmla="*/ 1586676 h 9491467"/>
                  <a:gd name="connsiteX10-693" fmla="*/ 44402 w 1151468"/>
                  <a:gd name="connsiteY10-694" fmla="*/ 226400 h 9491467"/>
                  <a:gd name="connsiteX11-695" fmla="*/ 625296 w 1151468"/>
                  <a:gd name="connsiteY11-696" fmla="*/ 0 h 9491467"/>
                  <a:gd name="connsiteX0-697" fmla="*/ 625296 w 1151468"/>
                  <a:gd name="connsiteY0-698" fmla="*/ 0 h 9491467"/>
                  <a:gd name="connsiteX1-699" fmla="*/ 760464 w 1151468"/>
                  <a:gd name="connsiteY1-700" fmla="*/ 2361506 h 9491467"/>
                  <a:gd name="connsiteX2-701" fmla="*/ 559758 w 1151468"/>
                  <a:gd name="connsiteY2-702" fmla="*/ 4964032 h 9491467"/>
                  <a:gd name="connsiteX3-703" fmla="*/ 981673 w 1151468"/>
                  <a:gd name="connsiteY3-704" fmla="*/ 6939413 h 9491467"/>
                  <a:gd name="connsiteX4-705" fmla="*/ 605401 w 1151468"/>
                  <a:gd name="connsiteY4-706" fmla="*/ 9491467 h 9491467"/>
                  <a:gd name="connsiteX5-707" fmla="*/ 16121 w 1151468"/>
                  <a:gd name="connsiteY5-708" fmla="*/ 9003619 h 9491467"/>
                  <a:gd name="connsiteX6-709" fmla="*/ 158068 w 1151468"/>
                  <a:gd name="connsiteY6-710" fmla="*/ 7211175 h 9491467"/>
                  <a:gd name="connsiteX7-711" fmla="*/ 2 w 1151468"/>
                  <a:gd name="connsiteY7-712" fmla="*/ 5127166 h 9491467"/>
                  <a:gd name="connsiteX8-713" fmla="*/ 710798 w 1151468"/>
                  <a:gd name="connsiteY8-714" fmla="*/ 3019276 h 9491467"/>
                  <a:gd name="connsiteX9-715" fmla="*/ 46541 w 1151468"/>
                  <a:gd name="connsiteY9-716" fmla="*/ 1586676 h 9491467"/>
                  <a:gd name="connsiteX10-717" fmla="*/ 44402 w 1151468"/>
                  <a:gd name="connsiteY10-718" fmla="*/ 226400 h 9491467"/>
                  <a:gd name="connsiteX11-719" fmla="*/ 625296 w 1151468"/>
                  <a:gd name="connsiteY11-720" fmla="*/ 0 h 9491467"/>
                  <a:gd name="connsiteX0-721" fmla="*/ 625295 w 1151467"/>
                  <a:gd name="connsiteY0-722" fmla="*/ 0 h 9491467"/>
                  <a:gd name="connsiteX1-723" fmla="*/ 760463 w 1151467"/>
                  <a:gd name="connsiteY1-724" fmla="*/ 2361506 h 9491467"/>
                  <a:gd name="connsiteX2-725" fmla="*/ 559757 w 1151467"/>
                  <a:gd name="connsiteY2-726" fmla="*/ 4964032 h 9491467"/>
                  <a:gd name="connsiteX3-727" fmla="*/ 981672 w 1151467"/>
                  <a:gd name="connsiteY3-728" fmla="*/ 6939413 h 9491467"/>
                  <a:gd name="connsiteX4-729" fmla="*/ 605400 w 1151467"/>
                  <a:gd name="connsiteY4-730" fmla="*/ 9491467 h 9491467"/>
                  <a:gd name="connsiteX5-731" fmla="*/ 16120 w 1151467"/>
                  <a:gd name="connsiteY5-732" fmla="*/ 9003619 h 9491467"/>
                  <a:gd name="connsiteX6-733" fmla="*/ 274344 w 1151467"/>
                  <a:gd name="connsiteY6-734" fmla="*/ 6409620 h 9491467"/>
                  <a:gd name="connsiteX7-735" fmla="*/ 1 w 1151467"/>
                  <a:gd name="connsiteY7-736" fmla="*/ 5127166 h 9491467"/>
                  <a:gd name="connsiteX8-737" fmla="*/ 710797 w 1151467"/>
                  <a:gd name="connsiteY8-738" fmla="*/ 3019276 h 9491467"/>
                  <a:gd name="connsiteX9-739" fmla="*/ 46540 w 1151467"/>
                  <a:gd name="connsiteY9-740" fmla="*/ 1586676 h 9491467"/>
                  <a:gd name="connsiteX10-741" fmla="*/ 44401 w 1151467"/>
                  <a:gd name="connsiteY10-742" fmla="*/ 226400 h 9491467"/>
                  <a:gd name="connsiteX11-743" fmla="*/ 625295 w 1151467"/>
                  <a:gd name="connsiteY11-744" fmla="*/ 0 h 9491467"/>
                  <a:gd name="connsiteX0-745" fmla="*/ 625295 w 1151467"/>
                  <a:gd name="connsiteY0-746" fmla="*/ 0 h 9491467"/>
                  <a:gd name="connsiteX1-747" fmla="*/ 760463 w 1151467"/>
                  <a:gd name="connsiteY1-748" fmla="*/ 2361506 h 9491467"/>
                  <a:gd name="connsiteX2-749" fmla="*/ 559757 w 1151467"/>
                  <a:gd name="connsiteY2-750" fmla="*/ 4964032 h 9491467"/>
                  <a:gd name="connsiteX3-751" fmla="*/ 981672 w 1151467"/>
                  <a:gd name="connsiteY3-752" fmla="*/ 6939413 h 9491467"/>
                  <a:gd name="connsiteX4-753" fmla="*/ 605400 w 1151467"/>
                  <a:gd name="connsiteY4-754" fmla="*/ 9491467 h 9491467"/>
                  <a:gd name="connsiteX5-755" fmla="*/ 16120 w 1151467"/>
                  <a:gd name="connsiteY5-756" fmla="*/ 9003619 h 9491467"/>
                  <a:gd name="connsiteX6-757" fmla="*/ 270468 w 1151467"/>
                  <a:gd name="connsiteY6-758" fmla="*/ 6773327 h 9491467"/>
                  <a:gd name="connsiteX7-759" fmla="*/ 1 w 1151467"/>
                  <a:gd name="connsiteY7-760" fmla="*/ 5127166 h 9491467"/>
                  <a:gd name="connsiteX8-761" fmla="*/ 710797 w 1151467"/>
                  <a:gd name="connsiteY8-762" fmla="*/ 3019276 h 9491467"/>
                  <a:gd name="connsiteX9-763" fmla="*/ 46540 w 1151467"/>
                  <a:gd name="connsiteY9-764" fmla="*/ 1586676 h 9491467"/>
                  <a:gd name="connsiteX10-765" fmla="*/ 44401 w 1151467"/>
                  <a:gd name="connsiteY10-766" fmla="*/ 226400 h 9491467"/>
                  <a:gd name="connsiteX11-767" fmla="*/ 625295 w 1151467"/>
                  <a:gd name="connsiteY11-768" fmla="*/ 0 h 9491467"/>
                  <a:gd name="connsiteX0-769" fmla="*/ 625295 w 1151467"/>
                  <a:gd name="connsiteY0-770" fmla="*/ 0 h 9491467"/>
                  <a:gd name="connsiteX1-771" fmla="*/ 760463 w 1151467"/>
                  <a:gd name="connsiteY1-772" fmla="*/ 2361506 h 9491467"/>
                  <a:gd name="connsiteX2-773" fmla="*/ 559757 w 1151467"/>
                  <a:gd name="connsiteY2-774" fmla="*/ 4964032 h 9491467"/>
                  <a:gd name="connsiteX3-775" fmla="*/ 981672 w 1151467"/>
                  <a:gd name="connsiteY3-776" fmla="*/ 6939413 h 9491467"/>
                  <a:gd name="connsiteX4-777" fmla="*/ 605400 w 1151467"/>
                  <a:gd name="connsiteY4-778" fmla="*/ 9491467 h 9491467"/>
                  <a:gd name="connsiteX5-779" fmla="*/ 16120 w 1151467"/>
                  <a:gd name="connsiteY5-780" fmla="*/ 9003619 h 9491467"/>
                  <a:gd name="connsiteX6-781" fmla="*/ 163693 w 1151467"/>
                  <a:gd name="connsiteY6-782" fmla="*/ 6139685 h 9491467"/>
                  <a:gd name="connsiteX7-783" fmla="*/ 1 w 1151467"/>
                  <a:gd name="connsiteY7-784" fmla="*/ 5127166 h 9491467"/>
                  <a:gd name="connsiteX8-785" fmla="*/ 710797 w 1151467"/>
                  <a:gd name="connsiteY8-786" fmla="*/ 3019276 h 9491467"/>
                  <a:gd name="connsiteX9-787" fmla="*/ 46540 w 1151467"/>
                  <a:gd name="connsiteY9-788" fmla="*/ 1586676 h 9491467"/>
                  <a:gd name="connsiteX10-789" fmla="*/ 44401 w 1151467"/>
                  <a:gd name="connsiteY10-790" fmla="*/ 226400 h 9491467"/>
                  <a:gd name="connsiteX11-791" fmla="*/ 625295 w 1151467"/>
                  <a:gd name="connsiteY11-792" fmla="*/ 0 h 9491467"/>
                  <a:gd name="connsiteX0-793" fmla="*/ 699438 w 1225610"/>
                  <a:gd name="connsiteY0-794" fmla="*/ 0 h 9491467"/>
                  <a:gd name="connsiteX1-795" fmla="*/ 834606 w 1225610"/>
                  <a:gd name="connsiteY1-796" fmla="*/ 2361506 h 9491467"/>
                  <a:gd name="connsiteX2-797" fmla="*/ 633900 w 1225610"/>
                  <a:gd name="connsiteY2-798" fmla="*/ 4964032 h 9491467"/>
                  <a:gd name="connsiteX3-799" fmla="*/ 1055815 w 1225610"/>
                  <a:gd name="connsiteY3-800" fmla="*/ 6939413 h 9491467"/>
                  <a:gd name="connsiteX4-801" fmla="*/ 679543 w 1225610"/>
                  <a:gd name="connsiteY4-802" fmla="*/ 9491467 h 9491467"/>
                  <a:gd name="connsiteX5-803" fmla="*/ 90263 w 1225610"/>
                  <a:gd name="connsiteY5-804" fmla="*/ 9003619 h 9491467"/>
                  <a:gd name="connsiteX6-805" fmla="*/ 74144 w 1225610"/>
                  <a:gd name="connsiteY6-806" fmla="*/ 5127166 h 9491467"/>
                  <a:gd name="connsiteX7-807" fmla="*/ 784940 w 1225610"/>
                  <a:gd name="connsiteY7-808" fmla="*/ 3019276 h 9491467"/>
                  <a:gd name="connsiteX8-809" fmla="*/ 120683 w 1225610"/>
                  <a:gd name="connsiteY8-810" fmla="*/ 1586676 h 9491467"/>
                  <a:gd name="connsiteX9-811" fmla="*/ 118544 w 1225610"/>
                  <a:gd name="connsiteY9-812" fmla="*/ 226400 h 9491467"/>
                  <a:gd name="connsiteX10-813" fmla="*/ 699438 w 1225610"/>
                  <a:gd name="connsiteY10-814" fmla="*/ 0 h 9491467"/>
                  <a:gd name="connsiteX0-815" fmla="*/ 625294 w 1151466"/>
                  <a:gd name="connsiteY0-816" fmla="*/ 0 h 9491467"/>
                  <a:gd name="connsiteX1-817" fmla="*/ 760462 w 1151466"/>
                  <a:gd name="connsiteY1-818" fmla="*/ 2361506 h 9491467"/>
                  <a:gd name="connsiteX2-819" fmla="*/ 559756 w 1151466"/>
                  <a:gd name="connsiteY2-820" fmla="*/ 4964032 h 9491467"/>
                  <a:gd name="connsiteX3-821" fmla="*/ 981671 w 1151466"/>
                  <a:gd name="connsiteY3-822" fmla="*/ 6939413 h 9491467"/>
                  <a:gd name="connsiteX4-823" fmla="*/ 605399 w 1151466"/>
                  <a:gd name="connsiteY4-824" fmla="*/ 9491467 h 9491467"/>
                  <a:gd name="connsiteX5-825" fmla="*/ 16119 w 1151466"/>
                  <a:gd name="connsiteY5-826" fmla="*/ 9003619 h 9491467"/>
                  <a:gd name="connsiteX6-827" fmla="*/ 0 w 1151466"/>
                  <a:gd name="connsiteY6-828" fmla="*/ 5127166 h 9491467"/>
                  <a:gd name="connsiteX7-829" fmla="*/ 710796 w 1151466"/>
                  <a:gd name="connsiteY7-830" fmla="*/ 3019276 h 9491467"/>
                  <a:gd name="connsiteX8-831" fmla="*/ 46539 w 1151466"/>
                  <a:gd name="connsiteY8-832" fmla="*/ 1586676 h 9491467"/>
                  <a:gd name="connsiteX9-833" fmla="*/ 44400 w 1151466"/>
                  <a:gd name="connsiteY9-834" fmla="*/ 226400 h 9491467"/>
                  <a:gd name="connsiteX10-835" fmla="*/ 625294 w 1151466"/>
                  <a:gd name="connsiteY10-836" fmla="*/ 0 h 9491467"/>
                  <a:gd name="connsiteX0-837" fmla="*/ 625294 w 1151466"/>
                  <a:gd name="connsiteY0-838" fmla="*/ 0 h 9491467"/>
                  <a:gd name="connsiteX1-839" fmla="*/ 760462 w 1151466"/>
                  <a:gd name="connsiteY1-840" fmla="*/ 2361506 h 9491467"/>
                  <a:gd name="connsiteX2-841" fmla="*/ 559756 w 1151466"/>
                  <a:gd name="connsiteY2-842" fmla="*/ 4964032 h 9491467"/>
                  <a:gd name="connsiteX3-843" fmla="*/ 981671 w 1151466"/>
                  <a:gd name="connsiteY3-844" fmla="*/ 6939413 h 9491467"/>
                  <a:gd name="connsiteX4-845" fmla="*/ 605399 w 1151466"/>
                  <a:gd name="connsiteY4-846" fmla="*/ 9491467 h 9491467"/>
                  <a:gd name="connsiteX5-847" fmla="*/ 16119 w 1151466"/>
                  <a:gd name="connsiteY5-848" fmla="*/ 9003619 h 9491467"/>
                  <a:gd name="connsiteX6-849" fmla="*/ 0 w 1151466"/>
                  <a:gd name="connsiteY6-850" fmla="*/ 5127166 h 9491467"/>
                  <a:gd name="connsiteX7-851" fmla="*/ 710796 w 1151466"/>
                  <a:gd name="connsiteY7-852" fmla="*/ 3019276 h 9491467"/>
                  <a:gd name="connsiteX8-853" fmla="*/ 46539 w 1151466"/>
                  <a:gd name="connsiteY8-854" fmla="*/ 1586676 h 9491467"/>
                  <a:gd name="connsiteX9-855" fmla="*/ 44400 w 1151466"/>
                  <a:gd name="connsiteY9-856" fmla="*/ 226400 h 9491467"/>
                  <a:gd name="connsiteX10-857" fmla="*/ 625294 w 1151466"/>
                  <a:gd name="connsiteY10-858" fmla="*/ 0 h 9491467"/>
                  <a:gd name="connsiteX0-859" fmla="*/ 647159 w 1173331"/>
                  <a:gd name="connsiteY0-860" fmla="*/ 0 h 9491467"/>
                  <a:gd name="connsiteX1-861" fmla="*/ 782327 w 1173331"/>
                  <a:gd name="connsiteY1-862" fmla="*/ 2361506 h 9491467"/>
                  <a:gd name="connsiteX2-863" fmla="*/ 581621 w 1173331"/>
                  <a:gd name="connsiteY2-864" fmla="*/ 4964032 h 9491467"/>
                  <a:gd name="connsiteX3-865" fmla="*/ 1003536 w 1173331"/>
                  <a:gd name="connsiteY3-866" fmla="*/ 6939413 h 9491467"/>
                  <a:gd name="connsiteX4-867" fmla="*/ 627264 w 1173331"/>
                  <a:gd name="connsiteY4-868" fmla="*/ 9491467 h 9491467"/>
                  <a:gd name="connsiteX5-869" fmla="*/ 37984 w 1173331"/>
                  <a:gd name="connsiteY5-870" fmla="*/ 9003619 h 9491467"/>
                  <a:gd name="connsiteX6-871" fmla="*/ 169343 w 1173331"/>
                  <a:gd name="connsiteY6-872" fmla="*/ 7129778 h 9491467"/>
                  <a:gd name="connsiteX7-873" fmla="*/ 21865 w 1173331"/>
                  <a:gd name="connsiteY7-874" fmla="*/ 5127166 h 9491467"/>
                  <a:gd name="connsiteX8-875" fmla="*/ 732661 w 1173331"/>
                  <a:gd name="connsiteY8-876" fmla="*/ 3019276 h 9491467"/>
                  <a:gd name="connsiteX9-877" fmla="*/ 68404 w 1173331"/>
                  <a:gd name="connsiteY9-878" fmla="*/ 1586676 h 9491467"/>
                  <a:gd name="connsiteX10-879" fmla="*/ 66265 w 1173331"/>
                  <a:gd name="connsiteY10-880" fmla="*/ 226400 h 9491467"/>
                  <a:gd name="connsiteX11-881" fmla="*/ 647159 w 1173331"/>
                  <a:gd name="connsiteY11-882" fmla="*/ 0 h 9491467"/>
                  <a:gd name="connsiteX0-883" fmla="*/ 661579 w 1187751"/>
                  <a:gd name="connsiteY0-884" fmla="*/ 0 h 9491467"/>
                  <a:gd name="connsiteX1-885" fmla="*/ 796747 w 1187751"/>
                  <a:gd name="connsiteY1-886" fmla="*/ 2361506 h 9491467"/>
                  <a:gd name="connsiteX2-887" fmla="*/ 596041 w 1187751"/>
                  <a:gd name="connsiteY2-888" fmla="*/ 4964032 h 9491467"/>
                  <a:gd name="connsiteX3-889" fmla="*/ 1017956 w 1187751"/>
                  <a:gd name="connsiteY3-890" fmla="*/ 6939413 h 9491467"/>
                  <a:gd name="connsiteX4-891" fmla="*/ 641684 w 1187751"/>
                  <a:gd name="connsiteY4-892" fmla="*/ 9491467 h 9491467"/>
                  <a:gd name="connsiteX5-893" fmla="*/ 52404 w 1187751"/>
                  <a:gd name="connsiteY5-894" fmla="*/ 9003619 h 9491467"/>
                  <a:gd name="connsiteX6-895" fmla="*/ 62734 w 1187751"/>
                  <a:gd name="connsiteY6-896" fmla="*/ 6963991 h 9491467"/>
                  <a:gd name="connsiteX7-897" fmla="*/ 36285 w 1187751"/>
                  <a:gd name="connsiteY7-898" fmla="*/ 5127166 h 9491467"/>
                  <a:gd name="connsiteX8-899" fmla="*/ 747081 w 1187751"/>
                  <a:gd name="connsiteY8-900" fmla="*/ 3019276 h 9491467"/>
                  <a:gd name="connsiteX9-901" fmla="*/ 82824 w 1187751"/>
                  <a:gd name="connsiteY9-902" fmla="*/ 1586676 h 9491467"/>
                  <a:gd name="connsiteX10-903" fmla="*/ 80685 w 1187751"/>
                  <a:gd name="connsiteY10-904" fmla="*/ 226400 h 9491467"/>
                  <a:gd name="connsiteX11-905" fmla="*/ 661579 w 1187751"/>
                  <a:gd name="connsiteY11-906" fmla="*/ 0 h 9491467"/>
                  <a:gd name="connsiteX0-907" fmla="*/ 661579 w 1187751"/>
                  <a:gd name="connsiteY0-908" fmla="*/ 0 h 9491467"/>
                  <a:gd name="connsiteX1-909" fmla="*/ 796747 w 1187751"/>
                  <a:gd name="connsiteY1-910" fmla="*/ 2361506 h 9491467"/>
                  <a:gd name="connsiteX2-911" fmla="*/ 596041 w 1187751"/>
                  <a:gd name="connsiteY2-912" fmla="*/ 4964032 h 9491467"/>
                  <a:gd name="connsiteX3-913" fmla="*/ 1017956 w 1187751"/>
                  <a:gd name="connsiteY3-914" fmla="*/ 6939413 h 9491467"/>
                  <a:gd name="connsiteX4-915" fmla="*/ 641684 w 1187751"/>
                  <a:gd name="connsiteY4-916" fmla="*/ 9491467 h 9491467"/>
                  <a:gd name="connsiteX5-917" fmla="*/ 52404 w 1187751"/>
                  <a:gd name="connsiteY5-918" fmla="*/ 9003619 h 9491467"/>
                  <a:gd name="connsiteX6-919" fmla="*/ 62734 w 1187751"/>
                  <a:gd name="connsiteY6-920" fmla="*/ 6963991 h 9491467"/>
                  <a:gd name="connsiteX7-921" fmla="*/ 36285 w 1187751"/>
                  <a:gd name="connsiteY7-922" fmla="*/ 5127166 h 9491467"/>
                  <a:gd name="connsiteX8-923" fmla="*/ 566041 w 1187751"/>
                  <a:gd name="connsiteY8-924" fmla="*/ 3049782 h 9491467"/>
                  <a:gd name="connsiteX9-925" fmla="*/ 82824 w 1187751"/>
                  <a:gd name="connsiteY9-926" fmla="*/ 1586676 h 9491467"/>
                  <a:gd name="connsiteX10-927" fmla="*/ 80685 w 1187751"/>
                  <a:gd name="connsiteY10-928" fmla="*/ 226400 h 9491467"/>
                  <a:gd name="connsiteX11-929" fmla="*/ 661579 w 1187751"/>
                  <a:gd name="connsiteY11-930" fmla="*/ 0 h 9491467"/>
                  <a:gd name="connsiteX0-931" fmla="*/ 654535 w 1180707"/>
                  <a:gd name="connsiteY0-932" fmla="*/ 0 h 9491467"/>
                  <a:gd name="connsiteX1-933" fmla="*/ 789703 w 1180707"/>
                  <a:gd name="connsiteY1-934" fmla="*/ 2361506 h 9491467"/>
                  <a:gd name="connsiteX2-935" fmla="*/ 588997 w 1180707"/>
                  <a:gd name="connsiteY2-936" fmla="*/ 4964032 h 9491467"/>
                  <a:gd name="connsiteX3-937" fmla="*/ 1010912 w 1180707"/>
                  <a:gd name="connsiteY3-938" fmla="*/ 6939413 h 9491467"/>
                  <a:gd name="connsiteX4-939" fmla="*/ 634640 w 1180707"/>
                  <a:gd name="connsiteY4-940" fmla="*/ 9491467 h 9491467"/>
                  <a:gd name="connsiteX5-941" fmla="*/ 45360 w 1180707"/>
                  <a:gd name="connsiteY5-942" fmla="*/ 9003619 h 9491467"/>
                  <a:gd name="connsiteX6-943" fmla="*/ 55690 w 1180707"/>
                  <a:gd name="connsiteY6-944" fmla="*/ 6963991 h 9491467"/>
                  <a:gd name="connsiteX7-945" fmla="*/ 38116 w 1180707"/>
                  <a:gd name="connsiteY7-946" fmla="*/ 4185456 h 9491467"/>
                  <a:gd name="connsiteX8-947" fmla="*/ 558997 w 1180707"/>
                  <a:gd name="connsiteY8-948" fmla="*/ 3049782 h 9491467"/>
                  <a:gd name="connsiteX9-949" fmla="*/ 75780 w 1180707"/>
                  <a:gd name="connsiteY9-950" fmla="*/ 1586676 h 9491467"/>
                  <a:gd name="connsiteX10-951" fmla="*/ 73641 w 1180707"/>
                  <a:gd name="connsiteY10-952" fmla="*/ 226400 h 9491467"/>
                  <a:gd name="connsiteX11-953" fmla="*/ 654535 w 1180707"/>
                  <a:gd name="connsiteY11-954" fmla="*/ 0 h 9491467"/>
                  <a:gd name="connsiteX0-955" fmla="*/ 640094 w 1166266"/>
                  <a:gd name="connsiteY0-956" fmla="*/ 0 h 9491467"/>
                  <a:gd name="connsiteX1-957" fmla="*/ 775262 w 1166266"/>
                  <a:gd name="connsiteY1-958" fmla="*/ 2361506 h 9491467"/>
                  <a:gd name="connsiteX2-959" fmla="*/ 574556 w 1166266"/>
                  <a:gd name="connsiteY2-960" fmla="*/ 4964032 h 9491467"/>
                  <a:gd name="connsiteX3-961" fmla="*/ 996471 w 1166266"/>
                  <a:gd name="connsiteY3-962" fmla="*/ 6939413 h 9491467"/>
                  <a:gd name="connsiteX4-963" fmla="*/ 620199 w 1166266"/>
                  <a:gd name="connsiteY4-964" fmla="*/ 9491467 h 9491467"/>
                  <a:gd name="connsiteX5-965" fmla="*/ 30919 w 1166266"/>
                  <a:gd name="connsiteY5-966" fmla="*/ 9003619 h 9491467"/>
                  <a:gd name="connsiteX6-967" fmla="*/ 41249 w 1166266"/>
                  <a:gd name="connsiteY6-968" fmla="*/ 6963991 h 9491467"/>
                  <a:gd name="connsiteX7-969" fmla="*/ 23675 w 1166266"/>
                  <a:gd name="connsiteY7-970" fmla="*/ 4185456 h 9491467"/>
                  <a:gd name="connsiteX8-971" fmla="*/ 544556 w 1166266"/>
                  <a:gd name="connsiteY8-972" fmla="*/ 3049782 h 9491467"/>
                  <a:gd name="connsiteX9-973" fmla="*/ 61339 w 1166266"/>
                  <a:gd name="connsiteY9-974" fmla="*/ 1586676 h 9491467"/>
                  <a:gd name="connsiteX10-975" fmla="*/ 59200 w 1166266"/>
                  <a:gd name="connsiteY10-976" fmla="*/ 226400 h 9491467"/>
                  <a:gd name="connsiteX11-977" fmla="*/ 640094 w 1166266"/>
                  <a:gd name="connsiteY11-978" fmla="*/ 0 h 9491467"/>
                  <a:gd name="connsiteX0-979" fmla="*/ 640094 w 1166266"/>
                  <a:gd name="connsiteY0-980" fmla="*/ 0 h 9491467"/>
                  <a:gd name="connsiteX1-981" fmla="*/ 775262 w 1166266"/>
                  <a:gd name="connsiteY1-982" fmla="*/ 2361506 h 9491467"/>
                  <a:gd name="connsiteX2-983" fmla="*/ 574556 w 1166266"/>
                  <a:gd name="connsiteY2-984" fmla="*/ 4964032 h 9491467"/>
                  <a:gd name="connsiteX3-985" fmla="*/ 996471 w 1166266"/>
                  <a:gd name="connsiteY3-986" fmla="*/ 6939413 h 9491467"/>
                  <a:gd name="connsiteX4-987" fmla="*/ 620199 w 1166266"/>
                  <a:gd name="connsiteY4-988" fmla="*/ 9491467 h 9491467"/>
                  <a:gd name="connsiteX5-989" fmla="*/ 30919 w 1166266"/>
                  <a:gd name="connsiteY5-990" fmla="*/ 9003619 h 9491467"/>
                  <a:gd name="connsiteX6-991" fmla="*/ 41249 w 1166266"/>
                  <a:gd name="connsiteY6-992" fmla="*/ 6963991 h 9491467"/>
                  <a:gd name="connsiteX7-993" fmla="*/ 23675 w 1166266"/>
                  <a:gd name="connsiteY7-994" fmla="*/ 4185456 h 9491467"/>
                  <a:gd name="connsiteX8-995" fmla="*/ 544556 w 1166266"/>
                  <a:gd name="connsiteY8-996" fmla="*/ 3049782 h 9491467"/>
                  <a:gd name="connsiteX9-997" fmla="*/ 61339 w 1166266"/>
                  <a:gd name="connsiteY9-998" fmla="*/ 1586676 h 9491467"/>
                  <a:gd name="connsiteX10-999" fmla="*/ 59200 w 1166266"/>
                  <a:gd name="connsiteY10-1000" fmla="*/ 226400 h 9491467"/>
                  <a:gd name="connsiteX11-1001" fmla="*/ 640094 w 1166266"/>
                  <a:gd name="connsiteY11-1002" fmla="*/ 0 h 9491467"/>
                  <a:gd name="connsiteX0-1003" fmla="*/ 640094 w 1166266"/>
                  <a:gd name="connsiteY0-1004" fmla="*/ 0 h 9491467"/>
                  <a:gd name="connsiteX1-1005" fmla="*/ 775262 w 1166266"/>
                  <a:gd name="connsiteY1-1006" fmla="*/ 2361506 h 9491467"/>
                  <a:gd name="connsiteX2-1007" fmla="*/ 574556 w 1166266"/>
                  <a:gd name="connsiteY2-1008" fmla="*/ 4964032 h 9491467"/>
                  <a:gd name="connsiteX3-1009" fmla="*/ 996471 w 1166266"/>
                  <a:gd name="connsiteY3-1010" fmla="*/ 6939413 h 9491467"/>
                  <a:gd name="connsiteX4-1011" fmla="*/ 620199 w 1166266"/>
                  <a:gd name="connsiteY4-1012" fmla="*/ 9491467 h 9491467"/>
                  <a:gd name="connsiteX5-1013" fmla="*/ 30919 w 1166266"/>
                  <a:gd name="connsiteY5-1014" fmla="*/ 9003619 h 9491467"/>
                  <a:gd name="connsiteX6-1015" fmla="*/ 41249 w 1166266"/>
                  <a:gd name="connsiteY6-1016" fmla="*/ 6963991 h 9491467"/>
                  <a:gd name="connsiteX7-1017" fmla="*/ 23675 w 1166266"/>
                  <a:gd name="connsiteY7-1018" fmla="*/ 4185456 h 9491467"/>
                  <a:gd name="connsiteX8-1019" fmla="*/ 544556 w 1166266"/>
                  <a:gd name="connsiteY8-1020" fmla="*/ 3049782 h 9491467"/>
                  <a:gd name="connsiteX9-1021" fmla="*/ 61339 w 1166266"/>
                  <a:gd name="connsiteY9-1022" fmla="*/ 1586676 h 9491467"/>
                  <a:gd name="connsiteX10-1023" fmla="*/ 59200 w 1166266"/>
                  <a:gd name="connsiteY10-1024" fmla="*/ 226400 h 9491467"/>
                  <a:gd name="connsiteX11-1025" fmla="*/ 640094 w 1166266"/>
                  <a:gd name="connsiteY11-1026" fmla="*/ 0 h 9491467"/>
                  <a:gd name="connsiteX0-1027" fmla="*/ 640094 w 1166266"/>
                  <a:gd name="connsiteY0-1028" fmla="*/ 0 h 9491467"/>
                  <a:gd name="connsiteX1-1029" fmla="*/ 775262 w 1166266"/>
                  <a:gd name="connsiteY1-1030" fmla="*/ 2361506 h 9491467"/>
                  <a:gd name="connsiteX2-1031" fmla="*/ 574556 w 1166266"/>
                  <a:gd name="connsiteY2-1032" fmla="*/ 4964032 h 9491467"/>
                  <a:gd name="connsiteX3-1033" fmla="*/ 996471 w 1166266"/>
                  <a:gd name="connsiteY3-1034" fmla="*/ 6939413 h 9491467"/>
                  <a:gd name="connsiteX4-1035" fmla="*/ 620199 w 1166266"/>
                  <a:gd name="connsiteY4-1036" fmla="*/ 9491467 h 9491467"/>
                  <a:gd name="connsiteX5-1037" fmla="*/ 30919 w 1166266"/>
                  <a:gd name="connsiteY5-1038" fmla="*/ 9003619 h 9491467"/>
                  <a:gd name="connsiteX6-1039" fmla="*/ 41249 w 1166266"/>
                  <a:gd name="connsiteY6-1040" fmla="*/ 6963991 h 9491467"/>
                  <a:gd name="connsiteX7-1041" fmla="*/ 23675 w 1166266"/>
                  <a:gd name="connsiteY7-1042" fmla="*/ 4185456 h 9491467"/>
                  <a:gd name="connsiteX8-1043" fmla="*/ 392709 w 1166266"/>
                  <a:gd name="connsiteY8-1044" fmla="*/ 2949698 h 9491467"/>
                  <a:gd name="connsiteX9-1045" fmla="*/ 61339 w 1166266"/>
                  <a:gd name="connsiteY9-1046" fmla="*/ 1586676 h 9491467"/>
                  <a:gd name="connsiteX10-1047" fmla="*/ 59200 w 1166266"/>
                  <a:gd name="connsiteY10-1048" fmla="*/ 226400 h 9491467"/>
                  <a:gd name="connsiteX11-1049" fmla="*/ 640094 w 1166266"/>
                  <a:gd name="connsiteY11-1050" fmla="*/ 0 h 9491467"/>
                  <a:gd name="connsiteX0-1051" fmla="*/ 643658 w 1166216"/>
                  <a:gd name="connsiteY0-1052" fmla="*/ 0 h 9608431"/>
                  <a:gd name="connsiteX1-1053" fmla="*/ 775262 w 1166216"/>
                  <a:gd name="connsiteY1-1054" fmla="*/ 2478470 h 9608431"/>
                  <a:gd name="connsiteX2-1055" fmla="*/ 574556 w 1166216"/>
                  <a:gd name="connsiteY2-1056" fmla="*/ 5080996 h 9608431"/>
                  <a:gd name="connsiteX3-1057" fmla="*/ 996471 w 1166216"/>
                  <a:gd name="connsiteY3-1058" fmla="*/ 7056377 h 9608431"/>
                  <a:gd name="connsiteX4-1059" fmla="*/ 620199 w 1166216"/>
                  <a:gd name="connsiteY4-1060" fmla="*/ 9608431 h 9608431"/>
                  <a:gd name="connsiteX5-1061" fmla="*/ 30919 w 1166216"/>
                  <a:gd name="connsiteY5-1062" fmla="*/ 9120583 h 9608431"/>
                  <a:gd name="connsiteX6-1063" fmla="*/ 41249 w 1166216"/>
                  <a:gd name="connsiteY6-1064" fmla="*/ 7080955 h 9608431"/>
                  <a:gd name="connsiteX7-1065" fmla="*/ 23675 w 1166216"/>
                  <a:gd name="connsiteY7-1066" fmla="*/ 4302420 h 9608431"/>
                  <a:gd name="connsiteX8-1067" fmla="*/ 392709 w 1166216"/>
                  <a:gd name="connsiteY8-1068" fmla="*/ 3066662 h 9608431"/>
                  <a:gd name="connsiteX9-1069" fmla="*/ 61339 w 1166216"/>
                  <a:gd name="connsiteY9-1070" fmla="*/ 1703640 h 9608431"/>
                  <a:gd name="connsiteX10-1071" fmla="*/ 59200 w 1166216"/>
                  <a:gd name="connsiteY10-1072" fmla="*/ 343364 h 9608431"/>
                  <a:gd name="connsiteX11-1073" fmla="*/ 643658 w 1166216"/>
                  <a:gd name="connsiteY11-1074" fmla="*/ 0 h 9608431"/>
                  <a:gd name="connsiteX0-1075" fmla="*/ 643658 w 1166216"/>
                  <a:gd name="connsiteY0-1076" fmla="*/ 0 h 9608431"/>
                  <a:gd name="connsiteX1-1077" fmla="*/ 775262 w 1166216"/>
                  <a:gd name="connsiteY1-1078" fmla="*/ 2478470 h 9608431"/>
                  <a:gd name="connsiteX2-1079" fmla="*/ 574556 w 1166216"/>
                  <a:gd name="connsiteY2-1080" fmla="*/ 5080996 h 9608431"/>
                  <a:gd name="connsiteX3-1081" fmla="*/ 996471 w 1166216"/>
                  <a:gd name="connsiteY3-1082" fmla="*/ 7056377 h 9608431"/>
                  <a:gd name="connsiteX4-1083" fmla="*/ 620199 w 1166216"/>
                  <a:gd name="connsiteY4-1084" fmla="*/ 9608431 h 9608431"/>
                  <a:gd name="connsiteX5-1085" fmla="*/ 30919 w 1166216"/>
                  <a:gd name="connsiteY5-1086" fmla="*/ 9120583 h 9608431"/>
                  <a:gd name="connsiteX6-1087" fmla="*/ 41249 w 1166216"/>
                  <a:gd name="connsiteY6-1088" fmla="*/ 7080955 h 9608431"/>
                  <a:gd name="connsiteX7-1089" fmla="*/ 23675 w 1166216"/>
                  <a:gd name="connsiteY7-1090" fmla="*/ 4302420 h 9608431"/>
                  <a:gd name="connsiteX8-1091" fmla="*/ 392709 w 1166216"/>
                  <a:gd name="connsiteY8-1092" fmla="*/ 3066662 h 9608431"/>
                  <a:gd name="connsiteX9-1093" fmla="*/ 61339 w 1166216"/>
                  <a:gd name="connsiteY9-1094" fmla="*/ 1703640 h 9608431"/>
                  <a:gd name="connsiteX10-1095" fmla="*/ 59200 w 1166216"/>
                  <a:gd name="connsiteY10-1096" fmla="*/ 343364 h 9608431"/>
                  <a:gd name="connsiteX11-1097" fmla="*/ 643658 w 1166216"/>
                  <a:gd name="connsiteY11-1098" fmla="*/ 0 h 9608431"/>
                  <a:gd name="connsiteX0-1099" fmla="*/ 643658 w 1169213"/>
                  <a:gd name="connsiteY0-1100" fmla="*/ 0 h 9608431"/>
                  <a:gd name="connsiteX1-1101" fmla="*/ 625042 w 1169213"/>
                  <a:gd name="connsiteY1-1102" fmla="*/ 2443275 h 9608431"/>
                  <a:gd name="connsiteX2-1103" fmla="*/ 574556 w 1169213"/>
                  <a:gd name="connsiteY2-1104" fmla="*/ 5080996 h 9608431"/>
                  <a:gd name="connsiteX3-1105" fmla="*/ 996471 w 1169213"/>
                  <a:gd name="connsiteY3-1106" fmla="*/ 7056377 h 9608431"/>
                  <a:gd name="connsiteX4-1107" fmla="*/ 620199 w 1169213"/>
                  <a:gd name="connsiteY4-1108" fmla="*/ 9608431 h 9608431"/>
                  <a:gd name="connsiteX5-1109" fmla="*/ 30919 w 1169213"/>
                  <a:gd name="connsiteY5-1110" fmla="*/ 9120583 h 9608431"/>
                  <a:gd name="connsiteX6-1111" fmla="*/ 41249 w 1169213"/>
                  <a:gd name="connsiteY6-1112" fmla="*/ 7080955 h 9608431"/>
                  <a:gd name="connsiteX7-1113" fmla="*/ 23675 w 1169213"/>
                  <a:gd name="connsiteY7-1114" fmla="*/ 4302420 h 9608431"/>
                  <a:gd name="connsiteX8-1115" fmla="*/ 392709 w 1169213"/>
                  <a:gd name="connsiteY8-1116" fmla="*/ 3066662 h 9608431"/>
                  <a:gd name="connsiteX9-1117" fmla="*/ 61339 w 1169213"/>
                  <a:gd name="connsiteY9-1118" fmla="*/ 1703640 h 9608431"/>
                  <a:gd name="connsiteX10-1119" fmla="*/ 59200 w 1169213"/>
                  <a:gd name="connsiteY10-1120" fmla="*/ 343364 h 9608431"/>
                  <a:gd name="connsiteX11-1121" fmla="*/ 643658 w 1169213"/>
                  <a:gd name="connsiteY11-1122" fmla="*/ 0 h 9608431"/>
                  <a:gd name="connsiteX0-1123" fmla="*/ 643658 w 1169213"/>
                  <a:gd name="connsiteY0-1124" fmla="*/ 0 h 9608431"/>
                  <a:gd name="connsiteX1-1125" fmla="*/ 625042 w 1169213"/>
                  <a:gd name="connsiteY1-1126" fmla="*/ 2443275 h 9608431"/>
                  <a:gd name="connsiteX2-1127" fmla="*/ 574556 w 1169213"/>
                  <a:gd name="connsiteY2-1128" fmla="*/ 5080996 h 9608431"/>
                  <a:gd name="connsiteX3-1129" fmla="*/ 996471 w 1169213"/>
                  <a:gd name="connsiteY3-1130" fmla="*/ 7056377 h 9608431"/>
                  <a:gd name="connsiteX4-1131" fmla="*/ 620199 w 1169213"/>
                  <a:gd name="connsiteY4-1132" fmla="*/ 9608431 h 9608431"/>
                  <a:gd name="connsiteX5-1133" fmla="*/ 30919 w 1169213"/>
                  <a:gd name="connsiteY5-1134" fmla="*/ 9120583 h 9608431"/>
                  <a:gd name="connsiteX6-1135" fmla="*/ 41249 w 1169213"/>
                  <a:gd name="connsiteY6-1136" fmla="*/ 7080955 h 9608431"/>
                  <a:gd name="connsiteX7-1137" fmla="*/ 23675 w 1169213"/>
                  <a:gd name="connsiteY7-1138" fmla="*/ 4302420 h 9608431"/>
                  <a:gd name="connsiteX8-1139" fmla="*/ 392709 w 1169213"/>
                  <a:gd name="connsiteY8-1140" fmla="*/ 3066662 h 9608431"/>
                  <a:gd name="connsiteX9-1141" fmla="*/ 61339 w 1169213"/>
                  <a:gd name="connsiteY9-1142" fmla="*/ 1703640 h 9608431"/>
                  <a:gd name="connsiteX10-1143" fmla="*/ 59200 w 1169213"/>
                  <a:gd name="connsiteY10-1144" fmla="*/ 343364 h 9608431"/>
                  <a:gd name="connsiteX11-1145" fmla="*/ 643658 w 1169213"/>
                  <a:gd name="connsiteY11-1146" fmla="*/ 0 h 9608431"/>
                  <a:gd name="connsiteX0-1147" fmla="*/ 643658 w 1165681"/>
                  <a:gd name="connsiteY0-1148" fmla="*/ 0 h 9608431"/>
                  <a:gd name="connsiteX1-1149" fmla="*/ 802520 w 1165681"/>
                  <a:gd name="connsiteY1-1150" fmla="*/ 2529731 h 9608431"/>
                  <a:gd name="connsiteX2-1151" fmla="*/ 574556 w 1165681"/>
                  <a:gd name="connsiteY2-1152" fmla="*/ 5080996 h 9608431"/>
                  <a:gd name="connsiteX3-1153" fmla="*/ 996471 w 1165681"/>
                  <a:gd name="connsiteY3-1154" fmla="*/ 7056377 h 9608431"/>
                  <a:gd name="connsiteX4-1155" fmla="*/ 620199 w 1165681"/>
                  <a:gd name="connsiteY4-1156" fmla="*/ 9608431 h 9608431"/>
                  <a:gd name="connsiteX5-1157" fmla="*/ 30919 w 1165681"/>
                  <a:gd name="connsiteY5-1158" fmla="*/ 9120583 h 9608431"/>
                  <a:gd name="connsiteX6-1159" fmla="*/ 41249 w 1165681"/>
                  <a:gd name="connsiteY6-1160" fmla="*/ 7080955 h 9608431"/>
                  <a:gd name="connsiteX7-1161" fmla="*/ 23675 w 1165681"/>
                  <a:gd name="connsiteY7-1162" fmla="*/ 4302420 h 9608431"/>
                  <a:gd name="connsiteX8-1163" fmla="*/ 392709 w 1165681"/>
                  <a:gd name="connsiteY8-1164" fmla="*/ 3066662 h 9608431"/>
                  <a:gd name="connsiteX9-1165" fmla="*/ 61339 w 1165681"/>
                  <a:gd name="connsiteY9-1166" fmla="*/ 1703640 h 9608431"/>
                  <a:gd name="connsiteX10-1167" fmla="*/ 59200 w 1165681"/>
                  <a:gd name="connsiteY10-1168" fmla="*/ 343364 h 9608431"/>
                  <a:gd name="connsiteX11-1169" fmla="*/ 643658 w 1165681"/>
                  <a:gd name="connsiteY11-1170" fmla="*/ 0 h 9608431"/>
                  <a:gd name="connsiteX0-1171" fmla="*/ 643658 w 1165681"/>
                  <a:gd name="connsiteY0-1172" fmla="*/ 0 h 9608431"/>
                  <a:gd name="connsiteX1-1173" fmla="*/ 802520 w 1165681"/>
                  <a:gd name="connsiteY1-1174" fmla="*/ 2529731 h 9608431"/>
                  <a:gd name="connsiteX2-1175" fmla="*/ 574556 w 1165681"/>
                  <a:gd name="connsiteY2-1176" fmla="*/ 5080996 h 9608431"/>
                  <a:gd name="connsiteX3-1177" fmla="*/ 996471 w 1165681"/>
                  <a:gd name="connsiteY3-1178" fmla="*/ 7056377 h 9608431"/>
                  <a:gd name="connsiteX4-1179" fmla="*/ 620199 w 1165681"/>
                  <a:gd name="connsiteY4-1180" fmla="*/ 9608431 h 9608431"/>
                  <a:gd name="connsiteX5-1181" fmla="*/ 30919 w 1165681"/>
                  <a:gd name="connsiteY5-1182" fmla="*/ 9120583 h 9608431"/>
                  <a:gd name="connsiteX6-1183" fmla="*/ 41249 w 1165681"/>
                  <a:gd name="connsiteY6-1184" fmla="*/ 7080955 h 9608431"/>
                  <a:gd name="connsiteX7-1185" fmla="*/ 23675 w 1165681"/>
                  <a:gd name="connsiteY7-1186" fmla="*/ 4302420 h 9608431"/>
                  <a:gd name="connsiteX8-1187" fmla="*/ 387020 w 1165681"/>
                  <a:gd name="connsiteY8-1188" fmla="*/ 2839549 h 9608431"/>
                  <a:gd name="connsiteX9-1189" fmla="*/ 61339 w 1165681"/>
                  <a:gd name="connsiteY9-1190" fmla="*/ 1703640 h 9608431"/>
                  <a:gd name="connsiteX10-1191" fmla="*/ 59200 w 1165681"/>
                  <a:gd name="connsiteY10-1192" fmla="*/ 343364 h 9608431"/>
                  <a:gd name="connsiteX11-1193" fmla="*/ 643658 w 1165681"/>
                  <a:gd name="connsiteY11-1194" fmla="*/ 0 h 9608431"/>
                  <a:gd name="connsiteX0-1195" fmla="*/ 643658 w 1165681"/>
                  <a:gd name="connsiteY0-1196" fmla="*/ 0 h 9608431"/>
                  <a:gd name="connsiteX1-1197" fmla="*/ 802520 w 1165681"/>
                  <a:gd name="connsiteY1-1198" fmla="*/ 2529731 h 9608431"/>
                  <a:gd name="connsiteX2-1199" fmla="*/ 574556 w 1165681"/>
                  <a:gd name="connsiteY2-1200" fmla="*/ 5080996 h 9608431"/>
                  <a:gd name="connsiteX3-1201" fmla="*/ 996471 w 1165681"/>
                  <a:gd name="connsiteY3-1202" fmla="*/ 7056377 h 9608431"/>
                  <a:gd name="connsiteX4-1203" fmla="*/ 620199 w 1165681"/>
                  <a:gd name="connsiteY4-1204" fmla="*/ 9608431 h 9608431"/>
                  <a:gd name="connsiteX5-1205" fmla="*/ 30919 w 1165681"/>
                  <a:gd name="connsiteY5-1206" fmla="*/ 9120583 h 9608431"/>
                  <a:gd name="connsiteX6-1207" fmla="*/ 41249 w 1165681"/>
                  <a:gd name="connsiteY6-1208" fmla="*/ 7080955 h 9608431"/>
                  <a:gd name="connsiteX7-1209" fmla="*/ 23675 w 1165681"/>
                  <a:gd name="connsiteY7-1210" fmla="*/ 4302420 h 9608431"/>
                  <a:gd name="connsiteX8-1211" fmla="*/ 387020 w 1165681"/>
                  <a:gd name="connsiteY8-1212" fmla="*/ 2839549 h 9608431"/>
                  <a:gd name="connsiteX9-1213" fmla="*/ 61339 w 1165681"/>
                  <a:gd name="connsiteY9-1214" fmla="*/ 1703640 h 9608431"/>
                  <a:gd name="connsiteX10-1215" fmla="*/ 59200 w 1165681"/>
                  <a:gd name="connsiteY10-1216" fmla="*/ 343364 h 9608431"/>
                  <a:gd name="connsiteX11-1217" fmla="*/ 643658 w 1165681"/>
                  <a:gd name="connsiteY11-1218" fmla="*/ 0 h 9608431"/>
                  <a:gd name="connsiteX0-1219" fmla="*/ 643658 w 1165681"/>
                  <a:gd name="connsiteY0-1220" fmla="*/ 0 h 9608431"/>
                  <a:gd name="connsiteX1-1221" fmla="*/ 802520 w 1165681"/>
                  <a:gd name="connsiteY1-1222" fmla="*/ 2529731 h 9608431"/>
                  <a:gd name="connsiteX2-1223" fmla="*/ 574556 w 1165681"/>
                  <a:gd name="connsiteY2-1224" fmla="*/ 5080996 h 9608431"/>
                  <a:gd name="connsiteX3-1225" fmla="*/ 996471 w 1165681"/>
                  <a:gd name="connsiteY3-1226" fmla="*/ 7056377 h 9608431"/>
                  <a:gd name="connsiteX4-1227" fmla="*/ 620199 w 1165681"/>
                  <a:gd name="connsiteY4-1228" fmla="*/ 9608431 h 9608431"/>
                  <a:gd name="connsiteX5-1229" fmla="*/ 30919 w 1165681"/>
                  <a:gd name="connsiteY5-1230" fmla="*/ 9120583 h 9608431"/>
                  <a:gd name="connsiteX6-1231" fmla="*/ 41249 w 1165681"/>
                  <a:gd name="connsiteY6-1232" fmla="*/ 7080955 h 9608431"/>
                  <a:gd name="connsiteX7-1233" fmla="*/ 23675 w 1165681"/>
                  <a:gd name="connsiteY7-1234" fmla="*/ 4302420 h 9608431"/>
                  <a:gd name="connsiteX8-1235" fmla="*/ 483542 w 1165681"/>
                  <a:gd name="connsiteY8-1236" fmla="*/ 2804667 h 9608431"/>
                  <a:gd name="connsiteX9-1237" fmla="*/ 61339 w 1165681"/>
                  <a:gd name="connsiteY9-1238" fmla="*/ 1703640 h 9608431"/>
                  <a:gd name="connsiteX10-1239" fmla="*/ 59200 w 1165681"/>
                  <a:gd name="connsiteY10-1240" fmla="*/ 343364 h 9608431"/>
                  <a:gd name="connsiteX11-1241" fmla="*/ 643658 w 1165681"/>
                  <a:gd name="connsiteY11-1242" fmla="*/ 0 h 9608431"/>
                  <a:gd name="connsiteX0-1243" fmla="*/ 643658 w 1165681"/>
                  <a:gd name="connsiteY0-1244" fmla="*/ 0 h 9608431"/>
                  <a:gd name="connsiteX1-1245" fmla="*/ 802520 w 1165681"/>
                  <a:gd name="connsiteY1-1246" fmla="*/ 2529731 h 9608431"/>
                  <a:gd name="connsiteX2-1247" fmla="*/ 574556 w 1165681"/>
                  <a:gd name="connsiteY2-1248" fmla="*/ 5080996 h 9608431"/>
                  <a:gd name="connsiteX3-1249" fmla="*/ 996471 w 1165681"/>
                  <a:gd name="connsiteY3-1250" fmla="*/ 7056377 h 9608431"/>
                  <a:gd name="connsiteX4-1251" fmla="*/ 620199 w 1165681"/>
                  <a:gd name="connsiteY4-1252" fmla="*/ 9608431 h 9608431"/>
                  <a:gd name="connsiteX5-1253" fmla="*/ 30919 w 1165681"/>
                  <a:gd name="connsiteY5-1254" fmla="*/ 9120583 h 9608431"/>
                  <a:gd name="connsiteX6-1255" fmla="*/ 41249 w 1165681"/>
                  <a:gd name="connsiteY6-1256" fmla="*/ 7080955 h 9608431"/>
                  <a:gd name="connsiteX7-1257" fmla="*/ 23675 w 1165681"/>
                  <a:gd name="connsiteY7-1258" fmla="*/ 4302420 h 9608431"/>
                  <a:gd name="connsiteX8-1259" fmla="*/ 483542 w 1165681"/>
                  <a:gd name="connsiteY8-1260" fmla="*/ 2804667 h 9608431"/>
                  <a:gd name="connsiteX9-1261" fmla="*/ 61339 w 1165681"/>
                  <a:gd name="connsiteY9-1262" fmla="*/ 1703640 h 9608431"/>
                  <a:gd name="connsiteX10-1263" fmla="*/ 59200 w 1165681"/>
                  <a:gd name="connsiteY10-1264" fmla="*/ 343364 h 9608431"/>
                  <a:gd name="connsiteX11-1265" fmla="*/ 643658 w 1165681"/>
                  <a:gd name="connsiteY11-1266" fmla="*/ 0 h 9608431"/>
                  <a:gd name="connsiteX0-1267" fmla="*/ 643658 w 1165681"/>
                  <a:gd name="connsiteY0-1268" fmla="*/ 0 h 9608431"/>
                  <a:gd name="connsiteX1-1269" fmla="*/ 802520 w 1165681"/>
                  <a:gd name="connsiteY1-1270" fmla="*/ 2529731 h 9608431"/>
                  <a:gd name="connsiteX2-1271" fmla="*/ 574556 w 1165681"/>
                  <a:gd name="connsiteY2-1272" fmla="*/ 5080996 h 9608431"/>
                  <a:gd name="connsiteX3-1273" fmla="*/ 996471 w 1165681"/>
                  <a:gd name="connsiteY3-1274" fmla="*/ 7056377 h 9608431"/>
                  <a:gd name="connsiteX4-1275" fmla="*/ 620199 w 1165681"/>
                  <a:gd name="connsiteY4-1276" fmla="*/ 9608431 h 9608431"/>
                  <a:gd name="connsiteX5-1277" fmla="*/ 30919 w 1165681"/>
                  <a:gd name="connsiteY5-1278" fmla="*/ 9120583 h 9608431"/>
                  <a:gd name="connsiteX6-1279" fmla="*/ 41249 w 1165681"/>
                  <a:gd name="connsiteY6-1280" fmla="*/ 7080955 h 9608431"/>
                  <a:gd name="connsiteX7-1281" fmla="*/ 23675 w 1165681"/>
                  <a:gd name="connsiteY7-1282" fmla="*/ 4302420 h 9608431"/>
                  <a:gd name="connsiteX8-1283" fmla="*/ 483542 w 1165681"/>
                  <a:gd name="connsiteY8-1284" fmla="*/ 2804667 h 9608431"/>
                  <a:gd name="connsiteX9-1285" fmla="*/ 48524 w 1165681"/>
                  <a:gd name="connsiteY9-1286" fmla="*/ 1710454 h 9608431"/>
                  <a:gd name="connsiteX10-1287" fmla="*/ 59200 w 1165681"/>
                  <a:gd name="connsiteY10-1288" fmla="*/ 343364 h 9608431"/>
                  <a:gd name="connsiteX11-1289" fmla="*/ 643658 w 1165681"/>
                  <a:gd name="connsiteY11-1290" fmla="*/ 0 h 9608431"/>
                  <a:gd name="connsiteX0-1291" fmla="*/ 643658 w 996891"/>
                  <a:gd name="connsiteY0-1292" fmla="*/ 0 h 9608431"/>
                  <a:gd name="connsiteX1-1293" fmla="*/ 802520 w 996891"/>
                  <a:gd name="connsiteY1-1294" fmla="*/ 2529731 h 9608431"/>
                  <a:gd name="connsiteX2-1295" fmla="*/ 541422 w 996891"/>
                  <a:gd name="connsiteY2-1296" fmla="*/ 4276690 h 9608431"/>
                  <a:gd name="connsiteX3-1297" fmla="*/ 996471 w 996891"/>
                  <a:gd name="connsiteY3-1298" fmla="*/ 7056377 h 9608431"/>
                  <a:gd name="connsiteX4-1299" fmla="*/ 620199 w 996891"/>
                  <a:gd name="connsiteY4-1300" fmla="*/ 9608431 h 9608431"/>
                  <a:gd name="connsiteX5-1301" fmla="*/ 30919 w 996891"/>
                  <a:gd name="connsiteY5-1302" fmla="*/ 9120583 h 9608431"/>
                  <a:gd name="connsiteX6-1303" fmla="*/ 41249 w 996891"/>
                  <a:gd name="connsiteY6-1304" fmla="*/ 7080955 h 9608431"/>
                  <a:gd name="connsiteX7-1305" fmla="*/ 23675 w 996891"/>
                  <a:gd name="connsiteY7-1306" fmla="*/ 4302420 h 9608431"/>
                  <a:gd name="connsiteX8-1307" fmla="*/ 483542 w 996891"/>
                  <a:gd name="connsiteY8-1308" fmla="*/ 2804667 h 9608431"/>
                  <a:gd name="connsiteX9-1309" fmla="*/ 48524 w 996891"/>
                  <a:gd name="connsiteY9-1310" fmla="*/ 1710454 h 9608431"/>
                  <a:gd name="connsiteX10-1311" fmla="*/ 59200 w 996891"/>
                  <a:gd name="connsiteY10-1312" fmla="*/ 343364 h 9608431"/>
                  <a:gd name="connsiteX11-1313" fmla="*/ 643658 w 996891"/>
                  <a:gd name="connsiteY11-1314" fmla="*/ 0 h 9608431"/>
                  <a:gd name="connsiteX0-1315" fmla="*/ 643658 w 996891"/>
                  <a:gd name="connsiteY0-1316" fmla="*/ 0 h 9608431"/>
                  <a:gd name="connsiteX1-1317" fmla="*/ 802520 w 996891"/>
                  <a:gd name="connsiteY1-1318" fmla="*/ 2529731 h 9608431"/>
                  <a:gd name="connsiteX2-1319" fmla="*/ 541422 w 996891"/>
                  <a:gd name="connsiteY2-1320" fmla="*/ 4276690 h 9608431"/>
                  <a:gd name="connsiteX3-1321" fmla="*/ 996471 w 996891"/>
                  <a:gd name="connsiteY3-1322" fmla="*/ 7056377 h 9608431"/>
                  <a:gd name="connsiteX4-1323" fmla="*/ 620199 w 996891"/>
                  <a:gd name="connsiteY4-1324" fmla="*/ 9608431 h 9608431"/>
                  <a:gd name="connsiteX5-1325" fmla="*/ 30919 w 996891"/>
                  <a:gd name="connsiteY5-1326" fmla="*/ 9120583 h 9608431"/>
                  <a:gd name="connsiteX6-1327" fmla="*/ 41249 w 996891"/>
                  <a:gd name="connsiteY6-1328" fmla="*/ 7080955 h 9608431"/>
                  <a:gd name="connsiteX7-1329" fmla="*/ 23675 w 996891"/>
                  <a:gd name="connsiteY7-1330" fmla="*/ 4302420 h 9608431"/>
                  <a:gd name="connsiteX8-1331" fmla="*/ 483542 w 996891"/>
                  <a:gd name="connsiteY8-1332" fmla="*/ 2804667 h 9608431"/>
                  <a:gd name="connsiteX9-1333" fmla="*/ 48524 w 996891"/>
                  <a:gd name="connsiteY9-1334" fmla="*/ 1710454 h 9608431"/>
                  <a:gd name="connsiteX10-1335" fmla="*/ 59200 w 996891"/>
                  <a:gd name="connsiteY10-1336" fmla="*/ 343364 h 9608431"/>
                  <a:gd name="connsiteX11-1337" fmla="*/ 643658 w 996891"/>
                  <a:gd name="connsiteY11-1338" fmla="*/ 0 h 9608431"/>
                  <a:gd name="connsiteX0-1339" fmla="*/ 643658 w 996891"/>
                  <a:gd name="connsiteY0-1340" fmla="*/ 0 h 9608431"/>
                  <a:gd name="connsiteX1-1341" fmla="*/ 802520 w 996891"/>
                  <a:gd name="connsiteY1-1342" fmla="*/ 2529731 h 9608431"/>
                  <a:gd name="connsiteX2-1343" fmla="*/ 541422 w 996891"/>
                  <a:gd name="connsiteY2-1344" fmla="*/ 4276690 h 9608431"/>
                  <a:gd name="connsiteX3-1345" fmla="*/ 996471 w 996891"/>
                  <a:gd name="connsiteY3-1346" fmla="*/ 7056377 h 9608431"/>
                  <a:gd name="connsiteX4-1347" fmla="*/ 620199 w 996891"/>
                  <a:gd name="connsiteY4-1348" fmla="*/ 9608431 h 9608431"/>
                  <a:gd name="connsiteX5-1349" fmla="*/ 30919 w 996891"/>
                  <a:gd name="connsiteY5-1350" fmla="*/ 9120583 h 9608431"/>
                  <a:gd name="connsiteX6-1351" fmla="*/ 41249 w 996891"/>
                  <a:gd name="connsiteY6-1352" fmla="*/ 7080955 h 9608431"/>
                  <a:gd name="connsiteX7-1353" fmla="*/ 23675 w 996891"/>
                  <a:gd name="connsiteY7-1354" fmla="*/ 4302420 h 9608431"/>
                  <a:gd name="connsiteX8-1355" fmla="*/ 483542 w 996891"/>
                  <a:gd name="connsiteY8-1356" fmla="*/ 2804667 h 9608431"/>
                  <a:gd name="connsiteX9-1357" fmla="*/ 48524 w 996891"/>
                  <a:gd name="connsiteY9-1358" fmla="*/ 1710454 h 9608431"/>
                  <a:gd name="connsiteX10-1359" fmla="*/ 59200 w 996891"/>
                  <a:gd name="connsiteY10-1360" fmla="*/ 343364 h 9608431"/>
                  <a:gd name="connsiteX11-1361" fmla="*/ 643658 w 996891"/>
                  <a:gd name="connsiteY11-1362" fmla="*/ 0 h 9608431"/>
                  <a:gd name="connsiteX0-1363" fmla="*/ 643658 w 1036884"/>
                  <a:gd name="connsiteY0-1364" fmla="*/ 0 h 9608431"/>
                  <a:gd name="connsiteX1-1365" fmla="*/ 802520 w 1036884"/>
                  <a:gd name="connsiteY1-1366" fmla="*/ 2529731 h 9608431"/>
                  <a:gd name="connsiteX2-1367" fmla="*/ 541422 w 1036884"/>
                  <a:gd name="connsiteY2-1368" fmla="*/ 4276690 h 9608431"/>
                  <a:gd name="connsiteX3-1369" fmla="*/ 996471 w 1036884"/>
                  <a:gd name="connsiteY3-1370" fmla="*/ 7056377 h 9608431"/>
                  <a:gd name="connsiteX4-1371" fmla="*/ 620199 w 1036884"/>
                  <a:gd name="connsiteY4-1372" fmla="*/ 9608431 h 9608431"/>
                  <a:gd name="connsiteX5-1373" fmla="*/ 30919 w 1036884"/>
                  <a:gd name="connsiteY5-1374" fmla="*/ 9120583 h 9608431"/>
                  <a:gd name="connsiteX6-1375" fmla="*/ 41249 w 1036884"/>
                  <a:gd name="connsiteY6-1376" fmla="*/ 7080955 h 9608431"/>
                  <a:gd name="connsiteX7-1377" fmla="*/ 23675 w 1036884"/>
                  <a:gd name="connsiteY7-1378" fmla="*/ 4302420 h 9608431"/>
                  <a:gd name="connsiteX8-1379" fmla="*/ 483542 w 1036884"/>
                  <a:gd name="connsiteY8-1380" fmla="*/ 2804667 h 9608431"/>
                  <a:gd name="connsiteX9-1381" fmla="*/ 48524 w 1036884"/>
                  <a:gd name="connsiteY9-1382" fmla="*/ 1710454 h 9608431"/>
                  <a:gd name="connsiteX10-1383" fmla="*/ 59200 w 1036884"/>
                  <a:gd name="connsiteY10-1384" fmla="*/ 343364 h 9608431"/>
                  <a:gd name="connsiteX11-1385" fmla="*/ 643658 w 1036884"/>
                  <a:gd name="connsiteY11-1386" fmla="*/ 0 h 9608431"/>
                  <a:gd name="connsiteX0-1387" fmla="*/ 643658 w 997447"/>
                  <a:gd name="connsiteY0-1388" fmla="*/ 0 h 9608431"/>
                  <a:gd name="connsiteX1-1389" fmla="*/ 802520 w 997447"/>
                  <a:gd name="connsiteY1-1390" fmla="*/ 2529731 h 9608431"/>
                  <a:gd name="connsiteX2-1391" fmla="*/ 497787 w 997447"/>
                  <a:gd name="connsiteY2-1392" fmla="*/ 4349207 h 9608431"/>
                  <a:gd name="connsiteX3-1393" fmla="*/ 996471 w 997447"/>
                  <a:gd name="connsiteY3-1394" fmla="*/ 7056377 h 9608431"/>
                  <a:gd name="connsiteX4-1395" fmla="*/ 620199 w 997447"/>
                  <a:gd name="connsiteY4-1396" fmla="*/ 9608431 h 9608431"/>
                  <a:gd name="connsiteX5-1397" fmla="*/ 30919 w 997447"/>
                  <a:gd name="connsiteY5-1398" fmla="*/ 9120583 h 9608431"/>
                  <a:gd name="connsiteX6-1399" fmla="*/ 41249 w 997447"/>
                  <a:gd name="connsiteY6-1400" fmla="*/ 7080955 h 9608431"/>
                  <a:gd name="connsiteX7-1401" fmla="*/ 23675 w 997447"/>
                  <a:gd name="connsiteY7-1402" fmla="*/ 4302420 h 9608431"/>
                  <a:gd name="connsiteX8-1403" fmla="*/ 483542 w 997447"/>
                  <a:gd name="connsiteY8-1404" fmla="*/ 2804667 h 9608431"/>
                  <a:gd name="connsiteX9-1405" fmla="*/ 48524 w 997447"/>
                  <a:gd name="connsiteY9-1406" fmla="*/ 1710454 h 9608431"/>
                  <a:gd name="connsiteX10-1407" fmla="*/ 59200 w 997447"/>
                  <a:gd name="connsiteY10-1408" fmla="*/ 343364 h 9608431"/>
                  <a:gd name="connsiteX11-1409" fmla="*/ 643658 w 997447"/>
                  <a:gd name="connsiteY11-1410" fmla="*/ 0 h 9608431"/>
                  <a:gd name="connsiteX0-1411" fmla="*/ 643658 w 1048358"/>
                  <a:gd name="connsiteY0-1412" fmla="*/ 0 h 9608431"/>
                  <a:gd name="connsiteX1-1413" fmla="*/ 802520 w 1048358"/>
                  <a:gd name="connsiteY1-1414" fmla="*/ 2529731 h 9608431"/>
                  <a:gd name="connsiteX2-1415" fmla="*/ 497787 w 1048358"/>
                  <a:gd name="connsiteY2-1416" fmla="*/ 4349207 h 9608431"/>
                  <a:gd name="connsiteX3-1417" fmla="*/ 996471 w 1048358"/>
                  <a:gd name="connsiteY3-1418" fmla="*/ 7056377 h 9608431"/>
                  <a:gd name="connsiteX4-1419" fmla="*/ 620199 w 1048358"/>
                  <a:gd name="connsiteY4-1420" fmla="*/ 9608431 h 9608431"/>
                  <a:gd name="connsiteX5-1421" fmla="*/ 30919 w 1048358"/>
                  <a:gd name="connsiteY5-1422" fmla="*/ 9120583 h 9608431"/>
                  <a:gd name="connsiteX6-1423" fmla="*/ 41249 w 1048358"/>
                  <a:gd name="connsiteY6-1424" fmla="*/ 7080955 h 9608431"/>
                  <a:gd name="connsiteX7-1425" fmla="*/ 23675 w 1048358"/>
                  <a:gd name="connsiteY7-1426" fmla="*/ 4302420 h 9608431"/>
                  <a:gd name="connsiteX8-1427" fmla="*/ 483542 w 1048358"/>
                  <a:gd name="connsiteY8-1428" fmla="*/ 2804667 h 9608431"/>
                  <a:gd name="connsiteX9-1429" fmla="*/ 48524 w 1048358"/>
                  <a:gd name="connsiteY9-1430" fmla="*/ 1710454 h 9608431"/>
                  <a:gd name="connsiteX10-1431" fmla="*/ 59200 w 1048358"/>
                  <a:gd name="connsiteY10-1432" fmla="*/ 343364 h 9608431"/>
                  <a:gd name="connsiteX11-1433" fmla="*/ 643658 w 1048358"/>
                  <a:gd name="connsiteY11-1434" fmla="*/ 0 h 9608431"/>
                  <a:gd name="connsiteX0-1435" fmla="*/ 643658 w 1048358"/>
                  <a:gd name="connsiteY0-1436" fmla="*/ 0 h 9608431"/>
                  <a:gd name="connsiteX1-1437" fmla="*/ 802520 w 1048358"/>
                  <a:gd name="connsiteY1-1438" fmla="*/ 2529731 h 9608431"/>
                  <a:gd name="connsiteX2-1439" fmla="*/ 497787 w 1048358"/>
                  <a:gd name="connsiteY2-1440" fmla="*/ 4349207 h 9608431"/>
                  <a:gd name="connsiteX3-1441" fmla="*/ 996471 w 1048358"/>
                  <a:gd name="connsiteY3-1442" fmla="*/ 7056377 h 9608431"/>
                  <a:gd name="connsiteX4-1443" fmla="*/ 620199 w 1048358"/>
                  <a:gd name="connsiteY4-1444" fmla="*/ 9608431 h 9608431"/>
                  <a:gd name="connsiteX5-1445" fmla="*/ 30919 w 1048358"/>
                  <a:gd name="connsiteY5-1446" fmla="*/ 9120583 h 9608431"/>
                  <a:gd name="connsiteX6-1447" fmla="*/ 41249 w 1048358"/>
                  <a:gd name="connsiteY6-1448" fmla="*/ 7080955 h 9608431"/>
                  <a:gd name="connsiteX7-1449" fmla="*/ 23675 w 1048358"/>
                  <a:gd name="connsiteY7-1450" fmla="*/ 4302420 h 9608431"/>
                  <a:gd name="connsiteX8-1451" fmla="*/ 550870 w 1048358"/>
                  <a:gd name="connsiteY8-1452" fmla="*/ 2900376 h 9608431"/>
                  <a:gd name="connsiteX9-1453" fmla="*/ 48524 w 1048358"/>
                  <a:gd name="connsiteY9-1454" fmla="*/ 1710454 h 9608431"/>
                  <a:gd name="connsiteX10-1455" fmla="*/ 59200 w 1048358"/>
                  <a:gd name="connsiteY10-1456" fmla="*/ 343364 h 9608431"/>
                  <a:gd name="connsiteX11-1457" fmla="*/ 643658 w 1048358"/>
                  <a:gd name="connsiteY11-1458" fmla="*/ 0 h 9608431"/>
                  <a:gd name="connsiteX0-1459" fmla="*/ 643658 w 1048358"/>
                  <a:gd name="connsiteY0-1460" fmla="*/ 0 h 9608431"/>
                  <a:gd name="connsiteX1-1461" fmla="*/ 802520 w 1048358"/>
                  <a:gd name="connsiteY1-1462" fmla="*/ 2529731 h 9608431"/>
                  <a:gd name="connsiteX2-1463" fmla="*/ 497787 w 1048358"/>
                  <a:gd name="connsiteY2-1464" fmla="*/ 4349207 h 9608431"/>
                  <a:gd name="connsiteX3-1465" fmla="*/ 996471 w 1048358"/>
                  <a:gd name="connsiteY3-1466" fmla="*/ 7056377 h 9608431"/>
                  <a:gd name="connsiteX4-1467" fmla="*/ 620199 w 1048358"/>
                  <a:gd name="connsiteY4-1468" fmla="*/ 9608431 h 9608431"/>
                  <a:gd name="connsiteX5-1469" fmla="*/ 30919 w 1048358"/>
                  <a:gd name="connsiteY5-1470" fmla="*/ 9120583 h 9608431"/>
                  <a:gd name="connsiteX6-1471" fmla="*/ 41249 w 1048358"/>
                  <a:gd name="connsiteY6-1472" fmla="*/ 7080955 h 9608431"/>
                  <a:gd name="connsiteX7-1473" fmla="*/ 23675 w 1048358"/>
                  <a:gd name="connsiteY7-1474" fmla="*/ 4302420 h 9608431"/>
                  <a:gd name="connsiteX8-1475" fmla="*/ 550870 w 1048358"/>
                  <a:gd name="connsiteY8-1476" fmla="*/ 2900376 h 9608431"/>
                  <a:gd name="connsiteX9-1477" fmla="*/ 48524 w 1048358"/>
                  <a:gd name="connsiteY9-1478" fmla="*/ 1710454 h 9608431"/>
                  <a:gd name="connsiteX10-1479" fmla="*/ 59200 w 1048358"/>
                  <a:gd name="connsiteY10-1480" fmla="*/ 343364 h 9608431"/>
                  <a:gd name="connsiteX11-1481" fmla="*/ 643658 w 1048358"/>
                  <a:gd name="connsiteY11-1482" fmla="*/ 0 h 9608431"/>
                  <a:gd name="connsiteX0-1483" fmla="*/ 643658 w 1048358"/>
                  <a:gd name="connsiteY0-1484" fmla="*/ 0 h 9608431"/>
                  <a:gd name="connsiteX1-1485" fmla="*/ 802520 w 1048358"/>
                  <a:gd name="connsiteY1-1486" fmla="*/ 2529731 h 9608431"/>
                  <a:gd name="connsiteX2-1487" fmla="*/ 497787 w 1048358"/>
                  <a:gd name="connsiteY2-1488" fmla="*/ 4349207 h 9608431"/>
                  <a:gd name="connsiteX3-1489" fmla="*/ 996471 w 1048358"/>
                  <a:gd name="connsiteY3-1490" fmla="*/ 7056377 h 9608431"/>
                  <a:gd name="connsiteX4-1491" fmla="*/ 620199 w 1048358"/>
                  <a:gd name="connsiteY4-1492" fmla="*/ 9608431 h 9608431"/>
                  <a:gd name="connsiteX5-1493" fmla="*/ 30919 w 1048358"/>
                  <a:gd name="connsiteY5-1494" fmla="*/ 9120583 h 9608431"/>
                  <a:gd name="connsiteX6-1495" fmla="*/ 41249 w 1048358"/>
                  <a:gd name="connsiteY6-1496" fmla="*/ 7080955 h 9608431"/>
                  <a:gd name="connsiteX7-1497" fmla="*/ 23675 w 1048358"/>
                  <a:gd name="connsiteY7-1498" fmla="*/ 4302420 h 9608431"/>
                  <a:gd name="connsiteX8-1499" fmla="*/ 414277 w 1048358"/>
                  <a:gd name="connsiteY8-1500" fmla="*/ 2890812 h 9608431"/>
                  <a:gd name="connsiteX9-1501" fmla="*/ 48524 w 1048358"/>
                  <a:gd name="connsiteY9-1502" fmla="*/ 1710454 h 9608431"/>
                  <a:gd name="connsiteX10-1503" fmla="*/ 59200 w 1048358"/>
                  <a:gd name="connsiteY10-1504" fmla="*/ 343364 h 9608431"/>
                  <a:gd name="connsiteX11-1505" fmla="*/ 643658 w 1048358"/>
                  <a:gd name="connsiteY11-1506" fmla="*/ 0 h 9608431"/>
                  <a:gd name="connsiteX0-1507" fmla="*/ 643658 w 1048358"/>
                  <a:gd name="connsiteY0-1508" fmla="*/ 0 h 9608431"/>
                  <a:gd name="connsiteX1-1509" fmla="*/ 802520 w 1048358"/>
                  <a:gd name="connsiteY1-1510" fmla="*/ 2529731 h 9608431"/>
                  <a:gd name="connsiteX2-1511" fmla="*/ 497787 w 1048358"/>
                  <a:gd name="connsiteY2-1512" fmla="*/ 4349207 h 9608431"/>
                  <a:gd name="connsiteX3-1513" fmla="*/ 996471 w 1048358"/>
                  <a:gd name="connsiteY3-1514" fmla="*/ 7056377 h 9608431"/>
                  <a:gd name="connsiteX4-1515" fmla="*/ 620199 w 1048358"/>
                  <a:gd name="connsiteY4-1516" fmla="*/ 9608431 h 9608431"/>
                  <a:gd name="connsiteX5-1517" fmla="*/ 30919 w 1048358"/>
                  <a:gd name="connsiteY5-1518" fmla="*/ 9120583 h 9608431"/>
                  <a:gd name="connsiteX6-1519" fmla="*/ 41249 w 1048358"/>
                  <a:gd name="connsiteY6-1520" fmla="*/ 7080955 h 9608431"/>
                  <a:gd name="connsiteX7-1521" fmla="*/ 23675 w 1048358"/>
                  <a:gd name="connsiteY7-1522" fmla="*/ 4302420 h 9608431"/>
                  <a:gd name="connsiteX8-1523" fmla="*/ 414277 w 1048358"/>
                  <a:gd name="connsiteY8-1524" fmla="*/ 2890812 h 9608431"/>
                  <a:gd name="connsiteX9-1525" fmla="*/ 48524 w 1048358"/>
                  <a:gd name="connsiteY9-1526" fmla="*/ 1710454 h 9608431"/>
                  <a:gd name="connsiteX10-1527" fmla="*/ 59200 w 1048358"/>
                  <a:gd name="connsiteY10-1528" fmla="*/ 343364 h 9608431"/>
                  <a:gd name="connsiteX11-1529" fmla="*/ 643658 w 1048358"/>
                  <a:gd name="connsiteY11-1530" fmla="*/ 0 h 9608431"/>
                  <a:gd name="connsiteX0-1531" fmla="*/ 643658 w 1048358"/>
                  <a:gd name="connsiteY0-1532" fmla="*/ 0 h 9608431"/>
                  <a:gd name="connsiteX1-1533" fmla="*/ 802520 w 1048358"/>
                  <a:gd name="connsiteY1-1534" fmla="*/ 2529731 h 9608431"/>
                  <a:gd name="connsiteX2-1535" fmla="*/ 497787 w 1048358"/>
                  <a:gd name="connsiteY2-1536" fmla="*/ 4349207 h 9608431"/>
                  <a:gd name="connsiteX3-1537" fmla="*/ 996471 w 1048358"/>
                  <a:gd name="connsiteY3-1538" fmla="*/ 7056377 h 9608431"/>
                  <a:gd name="connsiteX4-1539" fmla="*/ 620199 w 1048358"/>
                  <a:gd name="connsiteY4-1540" fmla="*/ 9608431 h 9608431"/>
                  <a:gd name="connsiteX5-1541" fmla="*/ 30919 w 1048358"/>
                  <a:gd name="connsiteY5-1542" fmla="*/ 9120583 h 9608431"/>
                  <a:gd name="connsiteX6-1543" fmla="*/ 41249 w 1048358"/>
                  <a:gd name="connsiteY6-1544" fmla="*/ 7080955 h 9608431"/>
                  <a:gd name="connsiteX7-1545" fmla="*/ 23675 w 1048358"/>
                  <a:gd name="connsiteY7-1546" fmla="*/ 4302420 h 9608431"/>
                  <a:gd name="connsiteX8-1547" fmla="*/ 414277 w 1048358"/>
                  <a:gd name="connsiteY8-1548" fmla="*/ 2890812 h 9608431"/>
                  <a:gd name="connsiteX9-1549" fmla="*/ 48524 w 1048358"/>
                  <a:gd name="connsiteY9-1550" fmla="*/ 1710454 h 9608431"/>
                  <a:gd name="connsiteX10-1551" fmla="*/ 59200 w 1048358"/>
                  <a:gd name="connsiteY10-1552" fmla="*/ 343364 h 9608431"/>
                  <a:gd name="connsiteX11-1553" fmla="*/ 643658 w 1048358"/>
                  <a:gd name="connsiteY11-1554" fmla="*/ 0 h 9608431"/>
                  <a:gd name="connsiteX0-1555" fmla="*/ 643658 w 1005094"/>
                  <a:gd name="connsiteY0-1556" fmla="*/ 0 h 9608431"/>
                  <a:gd name="connsiteX1-1557" fmla="*/ 802520 w 1005094"/>
                  <a:gd name="connsiteY1-1558" fmla="*/ 2529731 h 9608431"/>
                  <a:gd name="connsiteX2-1559" fmla="*/ 497787 w 1005094"/>
                  <a:gd name="connsiteY2-1560" fmla="*/ 4349207 h 9608431"/>
                  <a:gd name="connsiteX3-1561" fmla="*/ 996471 w 1005094"/>
                  <a:gd name="connsiteY3-1562" fmla="*/ 7056377 h 9608431"/>
                  <a:gd name="connsiteX4-1563" fmla="*/ 620199 w 1005094"/>
                  <a:gd name="connsiteY4-1564" fmla="*/ 9608431 h 9608431"/>
                  <a:gd name="connsiteX5-1565" fmla="*/ 30919 w 1005094"/>
                  <a:gd name="connsiteY5-1566" fmla="*/ 9120583 h 9608431"/>
                  <a:gd name="connsiteX6-1567" fmla="*/ 41249 w 1005094"/>
                  <a:gd name="connsiteY6-1568" fmla="*/ 7080955 h 9608431"/>
                  <a:gd name="connsiteX7-1569" fmla="*/ 23675 w 1005094"/>
                  <a:gd name="connsiteY7-1570" fmla="*/ 4302420 h 9608431"/>
                  <a:gd name="connsiteX8-1571" fmla="*/ 414277 w 1005094"/>
                  <a:gd name="connsiteY8-1572" fmla="*/ 2890812 h 9608431"/>
                  <a:gd name="connsiteX9-1573" fmla="*/ 48524 w 1005094"/>
                  <a:gd name="connsiteY9-1574" fmla="*/ 1710454 h 9608431"/>
                  <a:gd name="connsiteX10-1575" fmla="*/ 59200 w 1005094"/>
                  <a:gd name="connsiteY10-1576" fmla="*/ 343364 h 9608431"/>
                  <a:gd name="connsiteX11-1577" fmla="*/ 643658 w 1005094"/>
                  <a:gd name="connsiteY11-1578" fmla="*/ 0 h 9608431"/>
                  <a:gd name="connsiteX0-1579" fmla="*/ 643658 w 970922"/>
                  <a:gd name="connsiteY0-1580" fmla="*/ 0 h 9608431"/>
                  <a:gd name="connsiteX1-1581" fmla="*/ 802520 w 970922"/>
                  <a:gd name="connsiteY1-1582" fmla="*/ 2529731 h 9608431"/>
                  <a:gd name="connsiteX2-1583" fmla="*/ 497787 w 970922"/>
                  <a:gd name="connsiteY2-1584" fmla="*/ 4349207 h 9608431"/>
                  <a:gd name="connsiteX3-1585" fmla="*/ 805489 w 970922"/>
                  <a:gd name="connsiteY3-1586" fmla="*/ 6171618 h 9608431"/>
                  <a:gd name="connsiteX4-1587" fmla="*/ 620199 w 970922"/>
                  <a:gd name="connsiteY4-1588" fmla="*/ 9608431 h 9608431"/>
                  <a:gd name="connsiteX5-1589" fmla="*/ 30919 w 970922"/>
                  <a:gd name="connsiteY5-1590" fmla="*/ 9120583 h 9608431"/>
                  <a:gd name="connsiteX6-1591" fmla="*/ 41249 w 970922"/>
                  <a:gd name="connsiteY6-1592" fmla="*/ 7080955 h 9608431"/>
                  <a:gd name="connsiteX7-1593" fmla="*/ 23675 w 970922"/>
                  <a:gd name="connsiteY7-1594" fmla="*/ 4302420 h 9608431"/>
                  <a:gd name="connsiteX8-1595" fmla="*/ 414277 w 970922"/>
                  <a:gd name="connsiteY8-1596" fmla="*/ 2890812 h 9608431"/>
                  <a:gd name="connsiteX9-1597" fmla="*/ 48524 w 970922"/>
                  <a:gd name="connsiteY9-1598" fmla="*/ 1710454 h 9608431"/>
                  <a:gd name="connsiteX10-1599" fmla="*/ 59200 w 970922"/>
                  <a:gd name="connsiteY10-1600" fmla="*/ 343364 h 9608431"/>
                  <a:gd name="connsiteX11-1601" fmla="*/ 643658 w 970922"/>
                  <a:gd name="connsiteY11-1602" fmla="*/ 0 h 9608431"/>
                  <a:gd name="connsiteX0-1603" fmla="*/ 643658 w 1066973"/>
                  <a:gd name="connsiteY0-1604" fmla="*/ 0 h 9608431"/>
                  <a:gd name="connsiteX1-1605" fmla="*/ 802520 w 1066973"/>
                  <a:gd name="connsiteY1-1606" fmla="*/ 2529731 h 9608431"/>
                  <a:gd name="connsiteX2-1607" fmla="*/ 497787 w 1066973"/>
                  <a:gd name="connsiteY2-1608" fmla="*/ 4349207 h 9608431"/>
                  <a:gd name="connsiteX3-1609" fmla="*/ 1066172 w 1066973"/>
                  <a:gd name="connsiteY3-1610" fmla="*/ 5950818 h 9608431"/>
                  <a:gd name="connsiteX4-1611" fmla="*/ 620199 w 1066973"/>
                  <a:gd name="connsiteY4-1612" fmla="*/ 9608431 h 9608431"/>
                  <a:gd name="connsiteX5-1613" fmla="*/ 30919 w 1066973"/>
                  <a:gd name="connsiteY5-1614" fmla="*/ 9120583 h 9608431"/>
                  <a:gd name="connsiteX6-1615" fmla="*/ 41249 w 1066973"/>
                  <a:gd name="connsiteY6-1616" fmla="*/ 7080955 h 9608431"/>
                  <a:gd name="connsiteX7-1617" fmla="*/ 23675 w 1066973"/>
                  <a:gd name="connsiteY7-1618" fmla="*/ 4302420 h 9608431"/>
                  <a:gd name="connsiteX8-1619" fmla="*/ 414277 w 1066973"/>
                  <a:gd name="connsiteY8-1620" fmla="*/ 2890812 h 9608431"/>
                  <a:gd name="connsiteX9-1621" fmla="*/ 48524 w 1066973"/>
                  <a:gd name="connsiteY9-1622" fmla="*/ 1710454 h 9608431"/>
                  <a:gd name="connsiteX10-1623" fmla="*/ 59200 w 1066973"/>
                  <a:gd name="connsiteY10-1624" fmla="*/ 343364 h 9608431"/>
                  <a:gd name="connsiteX11-1625" fmla="*/ 643658 w 1066973"/>
                  <a:gd name="connsiteY11-1626" fmla="*/ 0 h 9608431"/>
                  <a:gd name="connsiteX0-1627" fmla="*/ 643658 w 1169636"/>
                  <a:gd name="connsiteY0-1628" fmla="*/ 0 h 9608431"/>
                  <a:gd name="connsiteX1-1629" fmla="*/ 802520 w 1169636"/>
                  <a:gd name="connsiteY1-1630" fmla="*/ 2529731 h 9608431"/>
                  <a:gd name="connsiteX2-1631" fmla="*/ 497787 w 1169636"/>
                  <a:gd name="connsiteY2-1632" fmla="*/ 4349207 h 9608431"/>
                  <a:gd name="connsiteX3-1633" fmla="*/ 1066172 w 1169636"/>
                  <a:gd name="connsiteY3-1634" fmla="*/ 5950818 h 9608431"/>
                  <a:gd name="connsiteX4-1635" fmla="*/ 620199 w 1169636"/>
                  <a:gd name="connsiteY4-1636" fmla="*/ 9608431 h 9608431"/>
                  <a:gd name="connsiteX5-1637" fmla="*/ 30919 w 1169636"/>
                  <a:gd name="connsiteY5-1638" fmla="*/ 9120583 h 9608431"/>
                  <a:gd name="connsiteX6-1639" fmla="*/ 41249 w 1169636"/>
                  <a:gd name="connsiteY6-1640" fmla="*/ 7080955 h 9608431"/>
                  <a:gd name="connsiteX7-1641" fmla="*/ 23675 w 1169636"/>
                  <a:gd name="connsiteY7-1642" fmla="*/ 4302420 h 9608431"/>
                  <a:gd name="connsiteX8-1643" fmla="*/ 414277 w 1169636"/>
                  <a:gd name="connsiteY8-1644" fmla="*/ 2890812 h 9608431"/>
                  <a:gd name="connsiteX9-1645" fmla="*/ 48524 w 1169636"/>
                  <a:gd name="connsiteY9-1646" fmla="*/ 1710454 h 9608431"/>
                  <a:gd name="connsiteX10-1647" fmla="*/ 59200 w 1169636"/>
                  <a:gd name="connsiteY10-1648" fmla="*/ 343364 h 9608431"/>
                  <a:gd name="connsiteX11-1649" fmla="*/ 643658 w 1169636"/>
                  <a:gd name="connsiteY11-1650" fmla="*/ 0 h 9608431"/>
                  <a:gd name="connsiteX0-1651" fmla="*/ 643658 w 1085866"/>
                  <a:gd name="connsiteY0-1652" fmla="*/ 0 h 9608431"/>
                  <a:gd name="connsiteX1-1653" fmla="*/ 802520 w 1085866"/>
                  <a:gd name="connsiteY1-1654" fmla="*/ 2529731 h 9608431"/>
                  <a:gd name="connsiteX2-1655" fmla="*/ 497787 w 1085866"/>
                  <a:gd name="connsiteY2-1656" fmla="*/ 4349207 h 9608431"/>
                  <a:gd name="connsiteX3-1657" fmla="*/ 1066172 w 1085866"/>
                  <a:gd name="connsiteY3-1658" fmla="*/ 5950818 h 9608431"/>
                  <a:gd name="connsiteX4-1659" fmla="*/ 620199 w 1085866"/>
                  <a:gd name="connsiteY4-1660" fmla="*/ 9608431 h 9608431"/>
                  <a:gd name="connsiteX5-1661" fmla="*/ 30919 w 1085866"/>
                  <a:gd name="connsiteY5-1662" fmla="*/ 9120583 h 9608431"/>
                  <a:gd name="connsiteX6-1663" fmla="*/ 41249 w 1085866"/>
                  <a:gd name="connsiteY6-1664" fmla="*/ 7080955 h 9608431"/>
                  <a:gd name="connsiteX7-1665" fmla="*/ 23675 w 1085866"/>
                  <a:gd name="connsiteY7-1666" fmla="*/ 4302420 h 9608431"/>
                  <a:gd name="connsiteX8-1667" fmla="*/ 414277 w 1085866"/>
                  <a:gd name="connsiteY8-1668" fmla="*/ 2890812 h 9608431"/>
                  <a:gd name="connsiteX9-1669" fmla="*/ 48524 w 1085866"/>
                  <a:gd name="connsiteY9-1670" fmla="*/ 1710454 h 9608431"/>
                  <a:gd name="connsiteX10-1671" fmla="*/ 59200 w 1085866"/>
                  <a:gd name="connsiteY10-1672" fmla="*/ 343364 h 9608431"/>
                  <a:gd name="connsiteX11-1673" fmla="*/ 643658 w 1085866"/>
                  <a:gd name="connsiteY11-1674" fmla="*/ 0 h 9608431"/>
                  <a:gd name="connsiteX0-1675" fmla="*/ 643658 w 1006343"/>
                  <a:gd name="connsiteY0-1676" fmla="*/ 0 h 9608431"/>
                  <a:gd name="connsiteX1-1677" fmla="*/ 802520 w 1006343"/>
                  <a:gd name="connsiteY1-1678" fmla="*/ 2529731 h 9608431"/>
                  <a:gd name="connsiteX2-1679" fmla="*/ 497787 w 1006343"/>
                  <a:gd name="connsiteY2-1680" fmla="*/ 4349207 h 9608431"/>
                  <a:gd name="connsiteX3-1681" fmla="*/ 984716 w 1006343"/>
                  <a:gd name="connsiteY3-1682" fmla="*/ 5550290 h 9608431"/>
                  <a:gd name="connsiteX4-1683" fmla="*/ 620199 w 1006343"/>
                  <a:gd name="connsiteY4-1684" fmla="*/ 9608431 h 9608431"/>
                  <a:gd name="connsiteX5-1685" fmla="*/ 30919 w 1006343"/>
                  <a:gd name="connsiteY5-1686" fmla="*/ 9120583 h 9608431"/>
                  <a:gd name="connsiteX6-1687" fmla="*/ 41249 w 1006343"/>
                  <a:gd name="connsiteY6-1688" fmla="*/ 7080955 h 9608431"/>
                  <a:gd name="connsiteX7-1689" fmla="*/ 23675 w 1006343"/>
                  <a:gd name="connsiteY7-1690" fmla="*/ 4302420 h 9608431"/>
                  <a:gd name="connsiteX8-1691" fmla="*/ 414277 w 1006343"/>
                  <a:gd name="connsiteY8-1692" fmla="*/ 2890812 h 9608431"/>
                  <a:gd name="connsiteX9-1693" fmla="*/ 48524 w 1006343"/>
                  <a:gd name="connsiteY9-1694" fmla="*/ 1710454 h 9608431"/>
                  <a:gd name="connsiteX10-1695" fmla="*/ 59200 w 1006343"/>
                  <a:gd name="connsiteY10-1696" fmla="*/ 343364 h 9608431"/>
                  <a:gd name="connsiteX11-1697" fmla="*/ 643658 w 1006343"/>
                  <a:gd name="connsiteY11-1698" fmla="*/ 0 h 9608431"/>
                  <a:gd name="connsiteX0-1699" fmla="*/ 643658 w 1232311"/>
                  <a:gd name="connsiteY0-1700" fmla="*/ 0 h 9608431"/>
                  <a:gd name="connsiteX1-1701" fmla="*/ 802520 w 1232311"/>
                  <a:gd name="connsiteY1-1702" fmla="*/ 2529731 h 9608431"/>
                  <a:gd name="connsiteX2-1703" fmla="*/ 497787 w 1232311"/>
                  <a:gd name="connsiteY2-1704" fmla="*/ 4349207 h 9608431"/>
                  <a:gd name="connsiteX3-1705" fmla="*/ 984716 w 1232311"/>
                  <a:gd name="connsiteY3-1706" fmla="*/ 5550290 h 9608431"/>
                  <a:gd name="connsiteX4-1707" fmla="*/ 620199 w 1232311"/>
                  <a:gd name="connsiteY4-1708" fmla="*/ 9608431 h 9608431"/>
                  <a:gd name="connsiteX5-1709" fmla="*/ 30919 w 1232311"/>
                  <a:gd name="connsiteY5-1710" fmla="*/ 9120583 h 9608431"/>
                  <a:gd name="connsiteX6-1711" fmla="*/ 41249 w 1232311"/>
                  <a:gd name="connsiteY6-1712" fmla="*/ 7080955 h 9608431"/>
                  <a:gd name="connsiteX7-1713" fmla="*/ 23675 w 1232311"/>
                  <a:gd name="connsiteY7-1714" fmla="*/ 4302420 h 9608431"/>
                  <a:gd name="connsiteX8-1715" fmla="*/ 414277 w 1232311"/>
                  <a:gd name="connsiteY8-1716" fmla="*/ 2890812 h 9608431"/>
                  <a:gd name="connsiteX9-1717" fmla="*/ 48524 w 1232311"/>
                  <a:gd name="connsiteY9-1718" fmla="*/ 1710454 h 9608431"/>
                  <a:gd name="connsiteX10-1719" fmla="*/ 59200 w 1232311"/>
                  <a:gd name="connsiteY10-1720" fmla="*/ 343364 h 9608431"/>
                  <a:gd name="connsiteX11-1721" fmla="*/ 643658 w 1232311"/>
                  <a:gd name="connsiteY11-1722" fmla="*/ 0 h 9608431"/>
                  <a:gd name="connsiteX0-1723" fmla="*/ 643658 w 1061380"/>
                  <a:gd name="connsiteY0-1724" fmla="*/ 0 h 9608431"/>
                  <a:gd name="connsiteX1-1725" fmla="*/ 802520 w 1061380"/>
                  <a:gd name="connsiteY1-1726" fmla="*/ 2529731 h 9608431"/>
                  <a:gd name="connsiteX2-1727" fmla="*/ 497787 w 1061380"/>
                  <a:gd name="connsiteY2-1728" fmla="*/ 4349207 h 9608431"/>
                  <a:gd name="connsiteX3-1729" fmla="*/ 787485 w 1061380"/>
                  <a:gd name="connsiteY3-1730" fmla="*/ 6230505 h 9608431"/>
                  <a:gd name="connsiteX4-1731" fmla="*/ 620199 w 1061380"/>
                  <a:gd name="connsiteY4-1732" fmla="*/ 9608431 h 9608431"/>
                  <a:gd name="connsiteX5-1733" fmla="*/ 30919 w 1061380"/>
                  <a:gd name="connsiteY5-1734" fmla="*/ 9120583 h 9608431"/>
                  <a:gd name="connsiteX6-1735" fmla="*/ 41249 w 1061380"/>
                  <a:gd name="connsiteY6-1736" fmla="*/ 7080955 h 9608431"/>
                  <a:gd name="connsiteX7-1737" fmla="*/ 23675 w 1061380"/>
                  <a:gd name="connsiteY7-1738" fmla="*/ 4302420 h 9608431"/>
                  <a:gd name="connsiteX8-1739" fmla="*/ 414277 w 1061380"/>
                  <a:gd name="connsiteY8-1740" fmla="*/ 2890812 h 9608431"/>
                  <a:gd name="connsiteX9-1741" fmla="*/ 48524 w 1061380"/>
                  <a:gd name="connsiteY9-1742" fmla="*/ 1710454 h 9608431"/>
                  <a:gd name="connsiteX10-1743" fmla="*/ 59200 w 1061380"/>
                  <a:gd name="connsiteY10-1744" fmla="*/ 343364 h 9608431"/>
                  <a:gd name="connsiteX11-1745" fmla="*/ 643658 w 1061380"/>
                  <a:gd name="connsiteY11-1746" fmla="*/ 0 h 9608431"/>
                  <a:gd name="connsiteX0-1747" fmla="*/ 643658 w 971313"/>
                  <a:gd name="connsiteY0-1748" fmla="*/ 0 h 9608431"/>
                  <a:gd name="connsiteX1-1749" fmla="*/ 802520 w 971313"/>
                  <a:gd name="connsiteY1-1750" fmla="*/ 2529731 h 9608431"/>
                  <a:gd name="connsiteX2-1751" fmla="*/ 497787 w 971313"/>
                  <a:gd name="connsiteY2-1752" fmla="*/ 4349207 h 9608431"/>
                  <a:gd name="connsiteX3-1753" fmla="*/ 787485 w 971313"/>
                  <a:gd name="connsiteY3-1754" fmla="*/ 6230505 h 9608431"/>
                  <a:gd name="connsiteX4-1755" fmla="*/ 620199 w 971313"/>
                  <a:gd name="connsiteY4-1756" fmla="*/ 9608431 h 9608431"/>
                  <a:gd name="connsiteX5-1757" fmla="*/ 30919 w 971313"/>
                  <a:gd name="connsiteY5-1758" fmla="*/ 9120583 h 9608431"/>
                  <a:gd name="connsiteX6-1759" fmla="*/ 41249 w 971313"/>
                  <a:gd name="connsiteY6-1760" fmla="*/ 7080955 h 9608431"/>
                  <a:gd name="connsiteX7-1761" fmla="*/ 23675 w 971313"/>
                  <a:gd name="connsiteY7-1762" fmla="*/ 4302420 h 9608431"/>
                  <a:gd name="connsiteX8-1763" fmla="*/ 414277 w 971313"/>
                  <a:gd name="connsiteY8-1764" fmla="*/ 2890812 h 9608431"/>
                  <a:gd name="connsiteX9-1765" fmla="*/ 48524 w 971313"/>
                  <a:gd name="connsiteY9-1766" fmla="*/ 1710454 h 9608431"/>
                  <a:gd name="connsiteX10-1767" fmla="*/ 59200 w 971313"/>
                  <a:gd name="connsiteY10-1768" fmla="*/ 343364 h 9608431"/>
                  <a:gd name="connsiteX11-1769" fmla="*/ 643658 w 971313"/>
                  <a:gd name="connsiteY11-1770" fmla="*/ 0 h 9608431"/>
                  <a:gd name="connsiteX0-1771" fmla="*/ 643658 w 971313"/>
                  <a:gd name="connsiteY0-1772" fmla="*/ 0 h 9608431"/>
                  <a:gd name="connsiteX1-1773" fmla="*/ 802520 w 971313"/>
                  <a:gd name="connsiteY1-1774" fmla="*/ 2529731 h 9608431"/>
                  <a:gd name="connsiteX2-1775" fmla="*/ 497787 w 971313"/>
                  <a:gd name="connsiteY2-1776" fmla="*/ 4349207 h 9608431"/>
                  <a:gd name="connsiteX3-1777" fmla="*/ 787485 w 971313"/>
                  <a:gd name="connsiteY3-1778" fmla="*/ 6230505 h 9608431"/>
                  <a:gd name="connsiteX4-1779" fmla="*/ 620199 w 971313"/>
                  <a:gd name="connsiteY4-1780" fmla="*/ 9608431 h 9608431"/>
                  <a:gd name="connsiteX5-1781" fmla="*/ 30919 w 971313"/>
                  <a:gd name="connsiteY5-1782" fmla="*/ 9120583 h 9608431"/>
                  <a:gd name="connsiteX6-1783" fmla="*/ 41249 w 971313"/>
                  <a:gd name="connsiteY6-1784" fmla="*/ 7080955 h 9608431"/>
                  <a:gd name="connsiteX7-1785" fmla="*/ 23675 w 971313"/>
                  <a:gd name="connsiteY7-1786" fmla="*/ 4302420 h 9608431"/>
                  <a:gd name="connsiteX8-1787" fmla="*/ 414277 w 971313"/>
                  <a:gd name="connsiteY8-1788" fmla="*/ 2890812 h 9608431"/>
                  <a:gd name="connsiteX9-1789" fmla="*/ 48524 w 971313"/>
                  <a:gd name="connsiteY9-1790" fmla="*/ 1710454 h 9608431"/>
                  <a:gd name="connsiteX10-1791" fmla="*/ 59200 w 971313"/>
                  <a:gd name="connsiteY10-1792" fmla="*/ 343364 h 9608431"/>
                  <a:gd name="connsiteX11-1793" fmla="*/ 643658 w 971313"/>
                  <a:gd name="connsiteY11-1794" fmla="*/ 0 h 9608431"/>
                  <a:gd name="connsiteX0-1795" fmla="*/ 643658 w 971313"/>
                  <a:gd name="connsiteY0-1796" fmla="*/ 0 h 9608431"/>
                  <a:gd name="connsiteX1-1797" fmla="*/ 802520 w 971313"/>
                  <a:gd name="connsiteY1-1798" fmla="*/ 2529731 h 9608431"/>
                  <a:gd name="connsiteX2-1799" fmla="*/ 497787 w 971313"/>
                  <a:gd name="connsiteY2-1800" fmla="*/ 4349207 h 9608431"/>
                  <a:gd name="connsiteX3-1801" fmla="*/ 787485 w 971313"/>
                  <a:gd name="connsiteY3-1802" fmla="*/ 6230505 h 9608431"/>
                  <a:gd name="connsiteX4-1803" fmla="*/ 620199 w 971313"/>
                  <a:gd name="connsiteY4-1804" fmla="*/ 9608431 h 9608431"/>
                  <a:gd name="connsiteX5-1805" fmla="*/ 30919 w 971313"/>
                  <a:gd name="connsiteY5-1806" fmla="*/ 9120583 h 9608431"/>
                  <a:gd name="connsiteX6-1807" fmla="*/ 41249 w 971313"/>
                  <a:gd name="connsiteY6-1808" fmla="*/ 7080955 h 9608431"/>
                  <a:gd name="connsiteX7-1809" fmla="*/ 23675 w 971313"/>
                  <a:gd name="connsiteY7-1810" fmla="*/ 4302420 h 9608431"/>
                  <a:gd name="connsiteX8-1811" fmla="*/ 414277 w 971313"/>
                  <a:gd name="connsiteY8-1812" fmla="*/ 2890812 h 9608431"/>
                  <a:gd name="connsiteX9-1813" fmla="*/ 48524 w 971313"/>
                  <a:gd name="connsiteY9-1814" fmla="*/ 1710454 h 9608431"/>
                  <a:gd name="connsiteX10-1815" fmla="*/ 59200 w 971313"/>
                  <a:gd name="connsiteY10-1816" fmla="*/ 343364 h 9608431"/>
                  <a:gd name="connsiteX11-1817" fmla="*/ 643658 w 971313"/>
                  <a:gd name="connsiteY11-1818" fmla="*/ 0 h 9608431"/>
                  <a:gd name="connsiteX0-1819" fmla="*/ 643658 w 971313"/>
                  <a:gd name="connsiteY0-1820" fmla="*/ 0 h 9608431"/>
                  <a:gd name="connsiteX1-1821" fmla="*/ 802520 w 971313"/>
                  <a:gd name="connsiteY1-1822" fmla="*/ 2529731 h 9608431"/>
                  <a:gd name="connsiteX2-1823" fmla="*/ 497787 w 971313"/>
                  <a:gd name="connsiteY2-1824" fmla="*/ 4349207 h 9608431"/>
                  <a:gd name="connsiteX3-1825" fmla="*/ 787485 w 971313"/>
                  <a:gd name="connsiteY3-1826" fmla="*/ 6230505 h 9608431"/>
                  <a:gd name="connsiteX4-1827" fmla="*/ 620199 w 971313"/>
                  <a:gd name="connsiteY4-1828" fmla="*/ 9608431 h 9608431"/>
                  <a:gd name="connsiteX5-1829" fmla="*/ 30919 w 971313"/>
                  <a:gd name="connsiteY5-1830" fmla="*/ 9120583 h 9608431"/>
                  <a:gd name="connsiteX6-1831" fmla="*/ 41249 w 971313"/>
                  <a:gd name="connsiteY6-1832" fmla="*/ 7080955 h 9608431"/>
                  <a:gd name="connsiteX7-1833" fmla="*/ 23675 w 971313"/>
                  <a:gd name="connsiteY7-1834" fmla="*/ 4302420 h 9608431"/>
                  <a:gd name="connsiteX8-1835" fmla="*/ 414277 w 971313"/>
                  <a:gd name="connsiteY8-1836" fmla="*/ 2890812 h 9608431"/>
                  <a:gd name="connsiteX9-1837" fmla="*/ 48524 w 971313"/>
                  <a:gd name="connsiteY9-1838" fmla="*/ 1710454 h 9608431"/>
                  <a:gd name="connsiteX10-1839" fmla="*/ 59200 w 971313"/>
                  <a:gd name="connsiteY10-1840" fmla="*/ 343364 h 9608431"/>
                  <a:gd name="connsiteX11-1841" fmla="*/ 643658 w 971313"/>
                  <a:gd name="connsiteY11-1842" fmla="*/ 0 h 9608431"/>
                  <a:gd name="connsiteX0-1843" fmla="*/ 643658 w 971313"/>
                  <a:gd name="connsiteY0-1844" fmla="*/ 0 h 9608431"/>
                  <a:gd name="connsiteX1-1845" fmla="*/ 802520 w 971313"/>
                  <a:gd name="connsiteY1-1846" fmla="*/ 2529731 h 9608431"/>
                  <a:gd name="connsiteX2-1847" fmla="*/ 497787 w 971313"/>
                  <a:gd name="connsiteY2-1848" fmla="*/ 4349207 h 9608431"/>
                  <a:gd name="connsiteX3-1849" fmla="*/ 787485 w 971313"/>
                  <a:gd name="connsiteY3-1850" fmla="*/ 6230505 h 9608431"/>
                  <a:gd name="connsiteX4-1851" fmla="*/ 620199 w 971313"/>
                  <a:gd name="connsiteY4-1852" fmla="*/ 9608431 h 9608431"/>
                  <a:gd name="connsiteX5-1853" fmla="*/ 30919 w 971313"/>
                  <a:gd name="connsiteY5-1854" fmla="*/ 9120583 h 9608431"/>
                  <a:gd name="connsiteX6-1855" fmla="*/ 41249 w 971313"/>
                  <a:gd name="connsiteY6-1856" fmla="*/ 7080955 h 9608431"/>
                  <a:gd name="connsiteX7-1857" fmla="*/ 23675 w 971313"/>
                  <a:gd name="connsiteY7-1858" fmla="*/ 4302420 h 9608431"/>
                  <a:gd name="connsiteX8-1859" fmla="*/ 414277 w 971313"/>
                  <a:gd name="connsiteY8-1860" fmla="*/ 2890812 h 9608431"/>
                  <a:gd name="connsiteX9-1861" fmla="*/ 48524 w 971313"/>
                  <a:gd name="connsiteY9-1862" fmla="*/ 1710454 h 9608431"/>
                  <a:gd name="connsiteX10-1863" fmla="*/ 59200 w 971313"/>
                  <a:gd name="connsiteY10-1864" fmla="*/ 343364 h 9608431"/>
                  <a:gd name="connsiteX11-1865" fmla="*/ 643658 w 971313"/>
                  <a:gd name="connsiteY11-1866" fmla="*/ 0 h 9608431"/>
                  <a:gd name="connsiteX0-1867" fmla="*/ 632087 w 959742"/>
                  <a:gd name="connsiteY0-1868" fmla="*/ 0 h 9608431"/>
                  <a:gd name="connsiteX1-1869" fmla="*/ 790949 w 959742"/>
                  <a:gd name="connsiteY1-1870" fmla="*/ 2529731 h 9608431"/>
                  <a:gd name="connsiteX2-1871" fmla="*/ 486216 w 959742"/>
                  <a:gd name="connsiteY2-1872" fmla="*/ 4349207 h 9608431"/>
                  <a:gd name="connsiteX3-1873" fmla="*/ 775914 w 959742"/>
                  <a:gd name="connsiteY3-1874" fmla="*/ 6230505 h 9608431"/>
                  <a:gd name="connsiteX4-1875" fmla="*/ 608628 w 959742"/>
                  <a:gd name="connsiteY4-1876" fmla="*/ 9608431 h 9608431"/>
                  <a:gd name="connsiteX5-1877" fmla="*/ 19348 w 959742"/>
                  <a:gd name="connsiteY5-1878" fmla="*/ 9120583 h 9608431"/>
                  <a:gd name="connsiteX6-1879" fmla="*/ 114633 w 959742"/>
                  <a:gd name="connsiteY6-1880" fmla="*/ 6065915 h 9608431"/>
                  <a:gd name="connsiteX7-1881" fmla="*/ 12104 w 959742"/>
                  <a:gd name="connsiteY7-1882" fmla="*/ 4302420 h 9608431"/>
                  <a:gd name="connsiteX8-1883" fmla="*/ 402706 w 959742"/>
                  <a:gd name="connsiteY8-1884" fmla="*/ 2890812 h 9608431"/>
                  <a:gd name="connsiteX9-1885" fmla="*/ 36953 w 959742"/>
                  <a:gd name="connsiteY9-1886" fmla="*/ 1710454 h 9608431"/>
                  <a:gd name="connsiteX10-1887" fmla="*/ 47629 w 959742"/>
                  <a:gd name="connsiteY10-1888" fmla="*/ 343364 h 9608431"/>
                  <a:gd name="connsiteX11-1889" fmla="*/ 632087 w 959742"/>
                  <a:gd name="connsiteY11-1890" fmla="*/ 0 h 9608431"/>
                  <a:gd name="connsiteX0-1891" fmla="*/ 621094 w 948749"/>
                  <a:gd name="connsiteY0-1892" fmla="*/ 0 h 9608431"/>
                  <a:gd name="connsiteX1-1893" fmla="*/ 779956 w 948749"/>
                  <a:gd name="connsiteY1-1894" fmla="*/ 2529731 h 9608431"/>
                  <a:gd name="connsiteX2-1895" fmla="*/ 475223 w 948749"/>
                  <a:gd name="connsiteY2-1896" fmla="*/ 4349207 h 9608431"/>
                  <a:gd name="connsiteX3-1897" fmla="*/ 764921 w 948749"/>
                  <a:gd name="connsiteY3-1898" fmla="*/ 6230505 h 9608431"/>
                  <a:gd name="connsiteX4-1899" fmla="*/ 597635 w 948749"/>
                  <a:gd name="connsiteY4-1900" fmla="*/ 9608431 h 9608431"/>
                  <a:gd name="connsiteX5-1901" fmla="*/ 8355 w 948749"/>
                  <a:gd name="connsiteY5-1902" fmla="*/ 9120583 h 9608431"/>
                  <a:gd name="connsiteX6-1903" fmla="*/ 401143 w 948749"/>
                  <a:gd name="connsiteY6-1904" fmla="*/ 5759784 h 9608431"/>
                  <a:gd name="connsiteX7-1905" fmla="*/ 1111 w 948749"/>
                  <a:gd name="connsiteY7-1906" fmla="*/ 4302420 h 9608431"/>
                  <a:gd name="connsiteX8-1907" fmla="*/ 391713 w 948749"/>
                  <a:gd name="connsiteY8-1908" fmla="*/ 2890812 h 9608431"/>
                  <a:gd name="connsiteX9-1909" fmla="*/ 25960 w 948749"/>
                  <a:gd name="connsiteY9-1910" fmla="*/ 1710454 h 9608431"/>
                  <a:gd name="connsiteX10-1911" fmla="*/ 36636 w 948749"/>
                  <a:gd name="connsiteY10-1912" fmla="*/ 343364 h 9608431"/>
                  <a:gd name="connsiteX11-1913" fmla="*/ 621094 w 948749"/>
                  <a:gd name="connsiteY11-1914" fmla="*/ 0 h 9608431"/>
                  <a:gd name="connsiteX0-1915" fmla="*/ 686266 w 1013921"/>
                  <a:gd name="connsiteY0-1916" fmla="*/ 0 h 9608431"/>
                  <a:gd name="connsiteX1-1917" fmla="*/ 845128 w 1013921"/>
                  <a:gd name="connsiteY1-1918" fmla="*/ 2529731 h 9608431"/>
                  <a:gd name="connsiteX2-1919" fmla="*/ 540395 w 1013921"/>
                  <a:gd name="connsiteY2-1920" fmla="*/ 4349207 h 9608431"/>
                  <a:gd name="connsiteX3-1921" fmla="*/ 830093 w 1013921"/>
                  <a:gd name="connsiteY3-1922" fmla="*/ 6230505 h 9608431"/>
                  <a:gd name="connsiteX4-1923" fmla="*/ 662807 w 1013921"/>
                  <a:gd name="connsiteY4-1924" fmla="*/ 9608431 h 9608431"/>
                  <a:gd name="connsiteX5-1925" fmla="*/ 73527 w 1013921"/>
                  <a:gd name="connsiteY5-1926" fmla="*/ 9120583 h 9608431"/>
                  <a:gd name="connsiteX6-1927" fmla="*/ 466315 w 1013921"/>
                  <a:gd name="connsiteY6-1928" fmla="*/ 5759784 h 9608431"/>
                  <a:gd name="connsiteX7-1929" fmla="*/ 66283 w 1013921"/>
                  <a:gd name="connsiteY7-1930" fmla="*/ 4302420 h 9608431"/>
                  <a:gd name="connsiteX8-1931" fmla="*/ 456885 w 1013921"/>
                  <a:gd name="connsiteY8-1932" fmla="*/ 2890812 h 9608431"/>
                  <a:gd name="connsiteX9-1933" fmla="*/ 91132 w 1013921"/>
                  <a:gd name="connsiteY9-1934" fmla="*/ 1710454 h 9608431"/>
                  <a:gd name="connsiteX10-1935" fmla="*/ 101808 w 1013921"/>
                  <a:gd name="connsiteY10-1936" fmla="*/ 343364 h 9608431"/>
                  <a:gd name="connsiteX11-1937" fmla="*/ 686266 w 1013921"/>
                  <a:gd name="connsiteY11-1938" fmla="*/ 0 h 9608431"/>
                  <a:gd name="connsiteX0-1939" fmla="*/ 654192 w 981847"/>
                  <a:gd name="connsiteY0-1940" fmla="*/ 0 h 9608431"/>
                  <a:gd name="connsiteX1-1941" fmla="*/ 813054 w 981847"/>
                  <a:gd name="connsiteY1-1942" fmla="*/ 2529731 h 9608431"/>
                  <a:gd name="connsiteX2-1943" fmla="*/ 508321 w 981847"/>
                  <a:gd name="connsiteY2-1944" fmla="*/ 4349207 h 9608431"/>
                  <a:gd name="connsiteX3-1945" fmla="*/ 798019 w 981847"/>
                  <a:gd name="connsiteY3-1946" fmla="*/ 6230505 h 9608431"/>
                  <a:gd name="connsiteX4-1947" fmla="*/ 630733 w 981847"/>
                  <a:gd name="connsiteY4-1948" fmla="*/ 9608431 h 9608431"/>
                  <a:gd name="connsiteX5-1949" fmla="*/ 41453 w 981847"/>
                  <a:gd name="connsiteY5-1950" fmla="*/ 9120583 h 9608431"/>
                  <a:gd name="connsiteX6-1951" fmla="*/ 548766 w 981847"/>
                  <a:gd name="connsiteY6-1952" fmla="*/ 5666012 h 9608431"/>
                  <a:gd name="connsiteX7-1953" fmla="*/ 34209 w 981847"/>
                  <a:gd name="connsiteY7-1954" fmla="*/ 4302420 h 9608431"/>
                  <a:gd name="connsiteX8-1955" fmla="*/ 424811 w 981847"/>
                  <a:gd name="connsiteY8-1956" fmla="*/ 2890812 h 9608431"/>
                  <a:gd name="connsiteX9-1957" fmla="*/ 59058 w 981847"/>
                  <a:gd name="connsiteY9-1958" fmla="*/ 1710454 h 9608431"/>
                  <a:gd name="connsiteX10-1959" fmla="*/ 69734 w 981847"/>
                  <a:gd name="connsiteY10-1960" fmla="*/ 343364 h 9608431"/>
                  <a:gd name="connsiteX11-1961" fmla="*/ 654192 w 981847"/>
                  <a:gd name="connsiteY11-1962" fmla="*/ 0 h 9608431"/>
                  <a:gd name="connsiteX0-1963" fmla="*/ 624362 w 952017"/>
                  <a:gd name="connsiteY0-1964" fmla="*/ 0 h 9608431"/>
                  <a:gd name="connsiteX1-1965" fmla="*/ 783224 w 952017"/>
                  <a:gd name="connsiteY1-1966" fmla="*/ 2529731 h 9608431"/>
                  <a:gd name="connsiteX2-1967" fmla="*/ 478491 w 952017"/>
                  <a:gd name="connsiteY2-1968" fmla="*/ 4349207 h 9608431"/>
                  <a:gd name="connsiteX3-1969" fmla="*/ 768189 w 952017"/>
                  <a:gd name="connsiteY3-1970" fmla="*/ 6230505 h 9608431"/>
                  <a:gd name="connsiteX4-1971" fmla="*/ 600903 w 952017"/>
                  <a:gd name="connsiteY4-1972" fmla="*/ 9608431 h 9608431"/>
                  <a:gd name="connsiteX5-1973" fmla="*/ 11623 w 952017"/>
                  <a:gd name="connsiteY5-1974" fmla="*/ 9120583 h 9608431"/>
                  <a:gd name="connsiteX6-1975" fmla="*/ 518936 w 952017"/>
                  <a:gd name="connsiteY6-1976" fmla="*/ 5666012 h 9608431"/>
                  <a:gd name="connsiteX7-1977" fmla="*/ 4379 w 952017"/>
                  <a:gd name="connsiteY7-1978" fmla="*/ 4302420 h 9608431"/>
                  <a:gd name="connsiteX8-1979" fmla="*/ 394981 w 952017"/>
                  <a:gd name="connsiteY8-1980" fmla="*/ 2890812 h 9608431"/>
                  <a:gd name="connsiteX9-1981" fmla="*/ 29228 w 952017"/>
                  <a:gd name="connsiteY9-1982" fmla="*/ 1710454 h 9608431"/>
                  <a:gd name="connsiteX10-1983" fmla="*/ 39904 w 952017"/>
                  <a:gd name="connsiteY10-1984" fmla="*/ 343364 h 9608431"/>
                  <a:gd name="connsiteX11-1985" fmla="*/ 624362 w 952017"/>
                  <a:gd name="connsiteY11-1986" fmla="*/ 0 h 9608431"/>
                  <a:gd name="connsiteX0-1987" fmla="*/ 624362 w 952017"/>
                  <a:gd name="connsiteY0-1988" fmla="*/ 0 h 9608431"/>
                  <a:gd name="connsiteX1-1989" fmla="*/ 783224 w 952017"/>
                  <a:gd name="connsiteY1-1990" fmla="*/ 2529731 h 9608431"/>
                  <a:gd name="connsiteX2-1991" fmla="*/ 478491 w 952017"/>
                  <a:gd name="connsiteY2-1992" fmla="*/ 4349207 h 9608431"/>
                  <a:gd name="connsiteX3-1993" fmla="*/ 768189 w 952017"/>
                  <a:gd name="connsiteY3-1994" fmla="*/ 6230505 h 9608431"/>
                  <a:gd name="connsiteX4-1995" fmla="*/ 600903 w 952017"/>
                  <a:gd name="connsiteY4-1996" fmla="*/ 9608431 h 9608431"/>
                  <a:gd name="connsiteX5-1997" fmla="*/ 11623 w 952017"/>
                  <a:gd name="connsiteY5-1998" fmla="*/ 9120583 h 9608431"/>
                  <a:gd name="connsiteX6-1999" fmla="*/ 518936 w 952017"/>
                  <a:gd name="connsiteY6-2000" fmla="*/ 5666012 h 9608431"/>
                  <a:gd name="connsiteX7-2001" fmla="*/ 4379 w 952017"/>
                  <a:gd name="connsiteY7-2002" fmla="*/ 4302420 h 9608431"/>
                  <a:gd name="connsiteX8-2003" fmla="*/ 394981 w 952017"/>
                  <a:gd name="connsiteY8-2004" fmla="*/ 2890812 h 9608431"/>
                  <a:gd name="connsiteX9-2005" fmla="*/ 29228 w 952017"/>
                  <a:gd name="connsiteY9-2006" fmla="*/ 1710454 h 9608431"/>
                  <a:gd name="connsiteX10-2007" fmla="*/ 39904 w 952017"/>
                  <a:gd name="connsiteY10-2008" fmla="*/ 343364 h 9608431"/>
                  <a:gd name="connsiteX11-2009" fmla="*/ 624362 w 952017"/>
                  <a:gd name="connsiteY11-2010" fmla="*/ 0 h 9608431"/>
                  <a:gd name="connsiteX0-2011" fmla="*/ 619983 w 947638"/>
                  <a:gd name="connsiteY0-2012" fmla="*/ 0 h 9608431"/>
                  <a:gd name="connsiteX1-2013" fmla="*/ 778845 w 947638"/>
                  <a:gd name="connsiteY1-2014" fmla="*/ 2529731 h 9608431"/>
                  <a:gd name="connsiteX2-2015" fmla="*/ 474112 w 947638"/>
                  <a:gd name="connsiteY2-2016" fmla="*/ 4349207 h 9608431"/>
                  <a:gd name="connsiteX3-2017" fmla="*/ 763810 w 947638"/>
                  <a:gd name="connsiteY3-2018" fmla="*/ 6230505 h 9608431"/>
                  <a:gd name="connsiteX4-2019" fmla="*/ 596524 w 947638"/>
                  <a:gd name="connsiteY4-2020" fmla="*/ 9608431 h 9608431"/>
                  <a:gd name="connsiteX5-2021" fmla="*/ 7244 w 947638"/>
                  <a:gd name="connsiteY5-2022" fmla="*/ 9120583 h 9608431"/>
                  <a:gd name="connsiteX6-2023" fmla="*/ 514557 w 947638"/>
                  <a:gd name="connsiteY6-2024" fmla="*/ 5666012 h 9608431"/>
                  <a:gd name="connsiteX7-2025" fmla="*/ 0 w 947638"/>
                  <a:gd name="connsiteY7-2026" fmla="*/ 4302420 h 9608431"/>
                  <a:gd name="connsiteX8-2027" fmla="*/ 390602 w 947638"/>
                  <a:gd name="connsiteY8-2028" fmla="*/ 2890812 h 9608431"/>
                  <a:gd name="connsiteX9-2029" fmla="*/ 24849 w 947638"/>
                  <a:gd name="connsiteY9-2030" fmla="*/ 1710454 h 9608431"/>
                  <a:gd name="connsiteX10-2031" fmla="*/ 35525 w 947638"/>
                  <a:gd name="connsiteY10-2032" fmla="*/ 343364 h 9608431"/>
                  <a:gd name="connsiteX11-2033" fmla="*/ 619983 w 947638"/>
                  <a:gd name="connsiteY11-2034" fmla="*/ 0 h 9608431"/>
                  <a:gd name="connsiteX0-2035" fmla="*/ 619983 w 947638"/>
                  <a:gd name="connsiteY0-2036" fmla="*/ 0 h 9608431"/>
                  <a:gd name="connsiteX1-2037" fmla="*/ 778845 w 947638"/>
                  <a:gd name="connsiteY1-2038" fmla="*/ 2529731 h 9608431"/>
                  <a:gd name="connsiteX2-2039" fmla="*/ 474112 w 947638"/>
                  <a:gd name="connsiteY2-2040" fmla="*/ 4349207 h 9608431"/>
                  <a:gd name="connsiteX3-2041" fmla="*/ 763810 w 947638"/>
                  <a:gd name="connsiteY3-2042" fmla="*/ 6230505 h 9608431"/>
                  <a:gd name="connsiteX4-2043" fmla="*/ 596524 w 947638"/>
                  <a:gd name="connsiteY4-2044" fmla="*/ 9608431 h 9608431"/>
                  <a:gd name="connsiteX5-2045" fmla="*/ 7244 w 947638"/>
                  <a:gd name="connsiteY5-2046" fmla="*/ 9120583 h 9608431"/>
                  <a:gd name="connsiteX6-2047" fmla="*/ 514557 w 947638"/>
                  <a:gd name="connsiteY6-2048" fmla="*/ 5666012 h 9608431"/>
                  <a:gd name="connsiteX7-2049" fmla="*/ 0 w 947638"/>
                  <a:gd name="connsiteY7-2050" fmla="*/ 4302420 h 9608431"/>
                  <a:gd name="connsiteX8-2051" fmla="*/ 390602 w 947638"/>
                  <a:gd name="connsiteY8-2052" fmla="*/ 2890812 h 9608431"/>
                  <a:gd name="connsiteX9-2053" fmla="*/ 24849 w 947638"/>
                  <a:gd name="connsiteY9-2054" fmla="*/ 1710454 h 9608431"/>
                  <a:gd name="connsiteX10-2055" fmla="*/ 35525 w 947638"/>
                  <a:gd name="connsiteY10-2056" fmla="*/ 343364 h 9608431"/>
                  <a:gd name="connsiteX11-2057" fmla="*/ 619983 w 947638"/>
                  <a:gd name="connsiteY11-2058" fmla="*/ 0 h 9608431"/>
                  <a:gd name="connsiteX0-2059" fmla="*/ 619983 w 947638"/>
                  <a:gd name="connsiteY0-2060" fmla="*/ 0 h 9608431"/>
                  <a:gd name="connsiteX1-2061" fmla="*/ 778845 w 947638"/>
                  <a:gd name="connsiteY1-2062" fmla="*/ 2529731 h 9608431"/>
                  <a:gd name="connsiteX2-2063" fmla="*/ 474112 w 947638"/>
                  <a:gd name="connsiteY2-2064" fmla="*/ 4349207 h 9608431"/>
                  <a:gd name="connsiteX3-2065" fmla="*/ 763810 w 947638"/>
                  <a:gd name="connsiteY3-2066" fmla="*/ 6230505 h 9608431"/>
                  <a:gd name="connsiteX4-2067" fmla="*/ 596524 w 947638"/>
                  <a:gd name="connsiteY4-2068" fmla="*/ 9608431 h 9608431"/>
                  <a:gd name="connsiteX5-2069" fmla="*/ 7244 w 947638"/>
                  <a:gd name="connsiteY5-2070" fmla="*/ 9120583 h 9608431"/>
                  <a:gd name="connsiteX6-2071" fmla="*/ 601202 w 947638"/>
                  <a:gd name="connsiteY6-2072" fmla="*/ 6014466 h 9608431"/>
                  <a:gd name="connsiteX7-2073" fmla="*/ 0 w 947638"/>
                  <a:gd name="connsiteY7-2074" fmla="*/ 4302420 h 9608431"/>
                  <a:gd name="connsiteX8-2075" fmla="*/ 390602 w 947638"/>
                  <a:gd name="connsiteY8-2076" fmla="*/ 2890812 h 9608431"/>
                  <a:gd name="connsiteX9-2077" fmla="*/ 24849 w 947638"/>
                  <a:gd name="connsiteY9-2078" fmla="*/ 1710454 h 9608431"/>
                  <a:gd name="connsiteX10-2079" fmla="*/ 35525 w 947638"/>
                  <a:gd name="connsiteY10-2080" fmla="*/ 343364 h 9608431"/>
                  <a:gd name="connsiteX11-2081" fmla="*/ 619983 w 947638"/>
                  <a:gd name="connsiteY11-2082" fmla="*/ 0 h 9608431"/>
                  <a:gd name="connsiteX0-2083" fmla="*/ 662517 w 990172"/>
                  <a:gd name="connsiteY0-2084" fmla="*/ 0 h 9608431"/>
                  <a:gd name="connsiteX1-2085" fmla="*/ 821379 w 990172"/>
                  <a:gd name="connsiteY1-2086" fmla="*/ 2529731 h 9608431"/>
                  <a:gd name="connsiteX2-2087" fmla="*/ 516646 w 990172"/>
                  <a:gd name="connsiteY2-2088" fmla="*/ 4349207 h 9608431"/>
                  <a:gd name="connsiteX3-2089" fmla="*/ 806344 w 990172"/>
                  <a:gd name="connsiteY3-2090" fmla="*/ 6230505 h 9608431"/>
                  <a:gd name="connsiteX4-2091" fmla="*/ 639058 w 990172"/>
                  <a:gd name="connsiteY4-2092" fmla="*/ 9608431 h 9608431"/>
                  <a:gd name="connsiteX5-2093" fmla="*/ 49778 w 990172"/>
                  <a:gd name="connsiteY5-2094" fmla="*/ 9120583 h 9608431"/>
                  <a:gd name="connsiteX6-2095" fmla="*/ 643736 w 990172"/>
                  <a:gd name="connsiteY6-2096" fmla="*/ 6014466 h 9608431"/>
                  <a:gd name="connsiteX7-2097" fmla="*/ 42534 w 990172"/>
                  <a:gd name="connsiteY7-2098" fmla="*/ 4302420 h 9608431"/>
                  <a:gd name="connsiteX8-2099" fmla="*/ 433136 w 990172"/>
                  <a:gd name="connsiteY8-2100" fmla="*/ 2890812 h 9608431"/>
                  <a:gd name="connsiteX9-2101" fmla="*/ 67383 w 990172"/>
                  <a:gd name="connsiteY9-2102" fmla="*/ 1710454 h 9608431"/>
                  <a:gd name="connsiteX10-2103" fmla="*/ 78059 w 990172"/>
                  <a:gd name="connsiteY10-2104" fmla="*/ 343364 h 9608431"/>
                  <a:gd name="connsiteX11-2105" fmla="*/ 662517 w 990172"/>
                  <a:gd name="connsiteY11-2106" fmla="*/ 0 h 9608431"/>
                  <a:gd name="connsiteX0-2107" fmla="*/ 619983 w 947638"/>
                  <a:gd name="connsiteY0-2108" fmla="*/ 0 h 9608431"/>
                  <a:gd name="connsiteX1-2109" fmla="*/ 778845 w 947638"/>
                  <a:gd name="connsiteY1-2110" fmla="*/ 2529731 h 9608431"/>
                  <a:gd name="connsiteX2-2111" fmla="*/ 474112 w 947638"/>
                  <a:gd name="connsiteY2-2112" fmla="*/ 4349207 h 9608431"/>
                  <a:gd name="connsiteX3-2113" fmla="*/ 763810 w 947638"/>
                  <a:gd name="connsiteY3-2114" fmla="*/ 6230505 h 9608431"/>
                  <a:gd name="connsiteX4-2115" fmla="*/ 596524 w 947638"/>
                  <a:gd name="connsiteY4-2116" fmla="*/ 9608431 h 9608431"/>
                  <a:gd name="connsiteX5-2117" fmla="*/ 7244 w 947638"/>
                  <a:gd name="connsiteY5-2118" fmla="*/ 9120583 h 9608431"/>
                  <a:gd name="connsiteX6-2119" fmla="*/ 601202 w 947638"/>
                  <a:gd name="connsiteY6-2120" fmla="*/ 6014466 h 9608431"/>
                  <a:gd name="connsiteX7-2121" fmla="*/ 0 w 947638"/>
                  <a:gd name="connsiteY7-2122" fmla="*/ 4302420 h 9608431"/>
                  <a:gd name="connsiteX8-2123" fmla="*/ 390602 w 947638"/>
                  <a:gd name="connsiteY8-2124" fmla="*/ 2890812 h 9608431"/>
                  <a:gd name="connsiteX9-2125" fmla="*/ 24849 w 947638"/>
                  <a:gd name="connsiteY9-2126" fmla="*/ 1710454 h 9608431"/>
                  <a:gd name="connsiteX10-2127" fmla="*/ 35525 w 947638"/>
                  <a:gd name="connsiteY10-2128" fmla="*/ 343364 h 9608431"/>
                  <a:gd name="connsiteX11-2129" fmla="*/ 619983 w 947638"/>
                  <a:gd name="connsiteY11-2130" fmla="*/ 0 h 9608431"/>
                  <a:gd name="connsiteX0-2131" fmla="*/ 619983 w 947638"/>
                  <a:gd name="connsiteY0-2132" fmla="*/ 0 h 9608431"/>
                  <a:gd name="connsiteX1-2133" fmla="*/ 778845 w 947638"/>
                  <a:gd name="connsiteY1-2134" fmla="*/ 2529731 h 9608431"/>
                  <a:gd name="connsiteX2-2135" fmla="*/ 474112 w 947638"/>
                  <a:gd name="connsiteY2-2136" fmla="*/ 4349207 h 9608431"/>
                  <a:gd name="connsiteX3-2137" fmla="*/ 763810 w 947638"/>
                  <a:gd name="connsiteY3-2138" fmla="*/ 6230505 h 9608431"/>
                  <a:gd name="connsiteX4-2139" fmla="*/ 596524 w 947638"/>
                  <a:gd name="connsiteY4-2140" fmla="*/ 9608431 h 9608431"/>
                  <a:gd name="connsiteX5-2141" fmla="*/ 7244 w 947638"/>
                  <a:gd name="connsiteY5-2142" fmla="*/ 9120583 h 9608431"/>
                  <a:gd name="connsiteX6-2143" fmla="*/ 426165 w 947638"/>
                  <a:gd name="connsiteY6-2144" fmla="*/ 6025344 h 9608431"/>
                  <a:gd name="connsiteX7-2145" fmla="*/ 0 w 947638"/>
                  <a:gd name="connsiteY7-2146" fmla="*/ 4302420 h 9608431"/>
                  <a:gd name="connsiteX8-2147" fmla="*/ 390602 w 947638"/>
                  <a:gd name="connsiteY8-2148" fmla="*/ 2890812 h 9608431"/>
                  <a:gd name="connsiteX9-2149" fmla="*/ 24849 w 947638"/>
                  <a:gd name="connsiteY9-2150" fmla="*/ 1710454 h 9608431"/>
                  <a:gd name="connsiteX10-2151" fmla="*/ 35525 w 947638"/>
                  <a:gd name="connsiteY10-2152" fmla="*/ 343364 h 9608431"/>
                  <a:gd name="connsiteX11-2153" fmla="*/ 619983 w 947638"/>
                  <a:gd name="connsiteY11-2154" fmla="*/ 0 h 9608431"/>
                  <a:gd name="connsiteX0-2155" fmla="*/ 689021 w 1016676"/>
                  <a:gd name="connsiteY0-2156" fmla="*/ 0 h 9608431"/>
                  <a:gd name="connsiteX1-2157" fmla="*/ 847883 w 1016676"/>
                  <a:gd name="connsiteY1-2158" fmla="*/ 2529731 h 9608431"/>
                  <a:gd name="connsiteX2-2159" fmla="*/ 543150 w 1016676"/>
                  <a:gd name="connsiteY2-2160" fmla="*/ 4349207 h 9608431"/>
                  <a:gd name="connsiteX3-2161" fmla="*/ 832848 w 1016676"/>
                  <a:gd name="connsiteY3-2162" fmla="*/ 6230505 h 9608431"/>
                  <a:gd name="connsiteX4-2163" fmla="*/ 665562 w 1016676"/>
                  <a:gd name="connsiteY4-2164" fmla="*/ 9608431 h 9608431"/>
                  <a:gd name="connsiteX5-2165" fmla="*/ 76282 w 1016676"/>
                  <a:gd name="connsiteY5-2166" fmla="*/ 9120583 h 9608431"/>
                  <a:gd name="connsiteX6-2167" fmla="*/ 495203 w 1016676"/>
                  <a:gd name="connsiteY6-2168" fmla="*/ 6025344 h 9608431"/>
                  <a:gd name="connsiteX7-2169" fmla="*/ 69038 w 1016676"/>
                  <a:gd name="connsiteY7-2170" fmla="*/ 4302420 h 9608431"/>
                  <a:gd name="connsiteX8-2171" fmla="*/ 459640 w 1016676"/>
                  <a:gd name="connsiteY8-2172" fmla="*/ 2890812 h 9608431"/>
                  <a:gd name="connsiteX9-2173" fmla="*/ 93887 w 1016676"/>
                  <a:gd name="connsiteY9-2174" fmla="*/ 1710454 h 9608431"/>
                  <a:gd name="connsiteX10-2175" fmla="*/ 104563 w 1016676"/>
                  <a:gd name="connsiteY10-2176" fmla="*/ 343364 h 9608431"/>
                  <a:gd name="connsiteX11-2177" fmla="*/ 689021 w 1016676"/>
                  <a:gd name="connsiteY11-2178" fmla="*/ 0 h 9608431"/>
                  <a:gd name="connsiteX0-2179" fmla="*/ 822249 w 1149904"/>
                  <a:gd name="connsiteY0-2180" fmla="*/ 0 h 9608431"/>
                  <a:gd name="connsiteX1-2181" fmla="*/ 981111 w 1149904"/>
                  <a:gd name="connsiteY1-2182" fmla="*/ 2529731 h 9608431"/>
                  <a:gd name="connsiteX2-2183" fmla="*/ 676378 w 1149904"/>
                  <a:gd name="connsiteY2-2184" fmla="*/ 4349207 h 9608431"/>
                  <a:gd name="connsiteX3-2185" fmla="*/ 966076 w 1149904"/>
                  <a:gd name="connsiteY3-2186" fmla="*/ 6230505 h 9608431"/>
                  <a:gd name="connsiteX4-2187" fmla="*/ 798790 w 1149904"/>
                  <a:gd name="connsiteY4-2188" fmla="*/ 9608431 h 9608431"/>
                  <a:gd name="connsiteX5-2189" fmla="*/ 209510 w 1149904"/>
                  <a:gd name="connsiteY5-2190" fmla="*/ 9120583 h 9608431"/>
                  <a:gd name="connsiteX6-2191" fmla="*/ 388503 w 1149904"/>
                  <a:gd name="connsiteY6-2192" fmla="*/ 6037847 h 9608431"/>
                  <a:gd name="connsiteX7-2193" fmla="*/ 202266 w 1149904"/>
                  <a:gd name="connsiteY7-2194" fmla="*/ 4302420 h 9608431"/>
                  <a:gd name="connsiteX8-2195" fmla="*/ 592868 w 1149904"/>
                  <a:gd name="connsiteY8-2196" fmla="*/ 2890812 h 9608431"/>
                  <a:gd name="connsiteX9-2197" fmla="*/ 227115 w 1149904"/>
                  <a:gd name="connsiteY9-2198" fmla="*/ 1710454 h 9608431"/>
                  <a:gd name="connsiteX10-2199" fmla="*/ 237791 w 1149904"/>
                  <a:gd name="connsiteY10-2200" fmla="*/ 343364 h 9608431"/>
                  <a:gd name="connsiteX11-2201" fmla="*/ 822249 w 1149904"/>
                  <a:gd name="connsiteY11-2202" fmla="*/ 0 h 9608431"/>
                  <a:gd name="connsiteX0-2203" fmla="*/ 822249 w 1149619"/>
                  <a:gd name="connsiteY0-2204" fmla="*/ 0 h 9608431"/>
                  <a:gd name="connsiteX1-2205" fmla="*/ 981111 w 1149619"/>
                  <a:gd name="connsiteY1-2206" fmla="*/ 2529731 h 9608431"/>
                  <a:gd name="connsiteX2-2207" fmla="*/ 676378 w 1149619"/>
                  <a:gd name="connsiteY2-2208" fmla="*/ 4349207 h 9608431"/>
                  <a:gd name="connsiteX3-2209" fmla="*/ 979204 w 1149619"/>
                  <a:gd name="connsiteY3-2210" fmla="*/ 5976947 h 9608431"/>
                  <a:gd name="connsiteX4-2211" fmla="*/ 798790 w 1149619"/>
                  <a:gd name="connsiteY4-2212" fmla="*/ 9608431 h 9608431"/>
                  <a:gd name="connsiteX5-2213" fmla="*/ 209510 w 1149619"/>
                  <a:gd name="connsiteY5-2214" fmla="*/ 9120583 h 9608431"/>
                  <a:gd name="connsiteX6-2215" fmla="*/ 388503 w 1149619"/>
                  <a:gd name="connsiteY6-2216" fmla="*/ 6037847 h 9608431"/>
                  <a:gd name="connsiteX7-2217" fmla="*/ 202266 w 1149619"/>
                  <a:gd name="connsiteY7-2218" fmla="*/ 4302420 h 9608431"/>
                  <a:gd name="connsiteX8-2219" fmla="*/ 592868 w 1149619"/>
                  <a:gd name="connsiteY8-2220" fmla="*/ 2890812 h 9608431"/>
                  <a:gd name="connsiteX9-2221" fmla="*/ 227115 w 1149619"/>
                  <a:gd name="connsiteY9-2222" fmla="*/ 1710454 h 9608431"/>
                  <a:gd name="connsiteX10-2223" fmla="*/ 237791 w 1149619"/>
                  <a:gd name="connsiteY10-2224" fmla="*/ 343364 h 9608431"/>
                  <a:gd name="connsiteX11-2225" fmla="*/ 822249 w 1149619"/>
                  <a:gd name="connsiteY11-2226" fmla="*/ 0 h 9608431"/>
                  <a:gd name="connsiteX0-2227" fmla="*/ 770137 w 1097507"/>
                  <a:gd name="connsiteY0-2228" fmla="*/ 0 h 9608431"/>
                  <a:gd name="connsiteX1-2229" fmla="*/ 928999 w 1097507"/>
                  <a:gd name="connsiteY1-2230" fmla="*/ 2529731 h 9608431"/>
                  <a:gd name="connsiteX2-2231" fmla="*/ 624266 w 1097507"/>
                  <a:gd name="connsiteY2-2232" fmla="*/ 4349207 h 9608431"/>
                  <a:gd name="connsiteX3-2233" fmla="*/ 927092 w 1097507"/>
                  <a:gd name="connsiteY3-2234" fmla="*/ 5976947 h 9608431"/>
                  <a:gd name="connsiteX4-2235" fmla="*/ 746678 w 1097507"/>
                  <a:gd name="connsiteY4-2236" fmla="*/ 9608431 h 9608431"/>
                  <a:gd name="connsiteX5-2237" fmla="*/ 157398 w 1097507"/>
                  <a:gd name="connsiteY5-2238" fmla="*/ 9120583 h 9608431"/>
                  <a:gd name="connsiteX6-2239" fmla="*/ 420598 w 1097507"/>
                  <a:gd name="connsiteY6-2240" fmla="*/ 6288965 h 9608431"/>
                  <a:gd name="connsiteX7-2241" fmla="*/ 150154 w 1097507"/>
                  <a:gd name="connsiteY7-2242" fmla="*/ 4302420 h 9608431"/>
                  <a:gd name="connsiteX8-2243" fmla="*/ 540756 w 1097507"/>
                  <a:gd name="connsiteY8-2244" fmla="*/ 2890812 h 9608431"/>
                  <a:gd name="connsiteX9-2245" fmla="*/ 175003 w 1097507"/>
                  <a:gd name="connsiteY9-2246" fmla="*/ 1710454 h 9608431"/>
                  <a:gd name="connsiteX10-2247" fmla="*/ 185679 w 1097507"/>
                  <a:gd name="connsiteY10-2248" fmla="*/ 343364 h 9608431"/>
                  <a:gd name="connsiteX11-2249" fmla="*/ 770137 w 1097507"/>
                  <a:gd name="connsiteY11-2250" fmla="*/ 0 h 9608431"/>
                  <a:gd name="connsiteX0-2251" fmla="*/ 638342 w 965712"/>
                  <a:gd name="connsiteY0-2252" fmla="*/ 0 h 9608431"/>
                  <a:gd name="connsiteX1-2253" fmla="*/ 797204 w 965712"/>
                  <a:gd name="connsiteY1-2254" fmla="*/ 2529731 h 9608431"/>
                  <a:gd name="connsiteX2-2255" fmla="*/ 492471 w 965712"/>
                  <a:gd name="connsiteY2-2256" fmla="*/ 4349207 h 9608431"/>
                  <a:gd name="connsiteX3-2257" fmla="*/ 795297 w 965712"/>
                  <a:gd name="connsiteY3-2258" fmla="*/ 5976947 h 9608431"/>
                  <a:gd name="connsiteX4-2259" fmla="*/ 614883 w 965712"/>
                  <a:gd name="connsiteY4-2260" fmla="*/ 9608431 h 9608431"/>
                  <a:gd name="connsiteX5-2261" fmla="*/ 25603 w 965712"/>
                  <a:gd name="connsiteY5-2262" fmla="*/ 9120583 h 9608431"/>
                  <a:gd name="connsiteX6-2263" fmla="*/ 288803 w 965712"/>
                  <a:gd name="connsiteY6-2264" fmla="*/ 6288965 h 9608431"/>
                  <a:gd name="connsiteX7-2265" fmla="*/ 18359 w 965712"/>
                  <a:gd name="connsiteY7-2266" fmla="*/ 4302420 h 9608431"/>
                  <a:gd name="connsiteX8-2267" fmla="*/ 408961 w 965712"/>
                  <a:gd name="connsiteY8-2268" fmla="*/ 2890812 h 9608431"/>
                  <a:gd name="connsiteX9-2269" fmla="*/ 43208 w 965712"/>
                  <a:gd name="connsiteY9-2270" fmla="*/ 1710454 h 9608431"/>
                  <a:gd name="connsiteX10-2271" fmla="*/ 53884 w 965712"/>
                  <a:gd name="connsiteY10-2272" fmla="*/ 343364 h 9608431"/>
                  <a:gd name="connsiteX11-2273" fmla="*/ 638342 w 965712"/>
                  <a:gd name="connsiteY11-2274" fmla="*/ 0 h 9608431"/>
                  <a:gd name="connsiteX0-2275" fmla="*/ 619983 w 947353"/>
                  <a:gd name="connsiteY0-2276" fmla="*/ 0 h 9608431"/>
                  <a:gd name="connsiteX1-2277" fmla="*/ 778845 w 947353"/>
                  <a:gd name="connsiteY1-2278" fmla="*/ 2529731 h 9608431"/>
                  <a:gd name="connsiteX2-2279" fmla="*/ 474112 w 947353"/>
                  <a:gd name="connsiteY2-2280" fmla="*/ 4349207 h 9608431"/>
                  <a:gd name="connsiteX3-2281" fmla="*/ 776938 w 947353"/>
                  <a:gd name="connsiteY3-2282" fmla="*/ 5976947 h 9608431"/>
                  <a:gd name="connsiteX4-2283" fmla="*/ 596524 w 947353"/>
                  <a:gd name="connsiteY4-2284" fmla="*/ 9608431 h 9608431"/>
                  <a:gd name="connsiteX5-2285" fmla="*/ 7244 w 947353"/>
                  <a:gd name="connsiteY5-2286" fmla="*/ 9120583 h 9608431"/>
                  <a:gd name="connsiteX6-2287" fmla="*/ 475801 w 947353"/>
                  <a:gd name="connsiteY6-2288" fmla="*/ 5933196 h 9608431"/>
                  <a:gd name="connsiteX7-2289" fmla="*/ 0 w 947353"/>
                  <a:gd name="connsiteY7-2290" fmla="*/ 4302420 h 9608431"/>
                  <a:gd name="connsiteX8-2291" fmla="*/ 390602 w 947353"/>
                  <a:gd name="connsiteY8-2292" fmla="*/ 2890812 h 9608431"/>
                  <a:gd name="connsiteX9-2293" fmla="*/ 24849 w 947353"/>
                  <a:gd name="connsiteY9-2294" fmla="*/ 1710454 h 9608431"/>
                  <a:gd name="connsiteX10-2295" fmla="*/ 35525 w 947353"/>
                  <a:gd name="connsiteY10-2296" fmla="*/ 343364 h 9608431"/>
                  <a:gd name="connsiteX11-2297" fmla="*/ 619983 w 947353"/>
                  <a:gd name="connsiteY11-2298" fmla="*/ 0 h 9608431"/>
                  <a:gd name="connsiteX0-2299" fmla="*/ 619983 w 947353"/>
                  <a:gd name="connsiteY0-2300" fmla="*/ 0 h 9608431"/>
                  <a:gd name="connsiteX1-2301" fmla="*/ 778845 w 947353"/>
                  <a:gd name="connsiteY1-2302" fmla="*/ 2529731 h 9608431"/>
                  <a:gd name="connsiteX2-2303" fmla="*/ 474112 w 947353"/>
                  <a:gd name="connsiteY2-2304" fmla="*/ 4349207 h 9608431"/>
                  <a:gd name="connsiteX3-2305" fmla="*/ 776938 w 947353"/>
                  <a:gd name="connsiteY3-2306" fmla="*/ 5976947 h 9608431"/>
                  <a:gd name="connsiteX4-2307" fmla="*/ 596524 w 947353"/>
                  <a:gd name="connsiteY4-2308" fmla="*/ 9608431 h 9608431"/>
                  <a:gd name="connsiteX5-2309" fmla="*/ 7244 w 947353"/>
                  <a:gd name="connsiteY5-2310" fmla="*/ 9120583 h 9608431"/>
                  <a:gd name="connsiteX6-2311" fmla="*/ 475801 w 947353"/>
                  <a:gd name="connsiteY6-2312" fmla="*/ 5933196 h 9608431"/>
                  <a:gd name="connsiteX7-2313" fmla="*/ 0 w 947353"/>
                  <a:gd name="connsiteY7-2314" fmla="*/ 4302420 h 9608431"/>
                  <a:gd name="connsiteX8-2315" fmla="*/ 390602 w 947353"/>
                  <a:gd name="connsiteY8-2316" fmla="*/ 2890812 h 9608431"/>
                  <a:gd name="connsiteX9-2317" fmla="*/ 24849 w 947353"/>
                  <a:gd name="connsiteY9-2318" fmla="*/ 1710454 h 9608431"/>
                  <a:gd name="connsiteX10-2319" fmla="*/ 35525 w 947353"/>
                  <a:gd name="connsiteY10-2320" fmla="*/ 343364 h 9608431"/>
                  <a:gd name="connsiteX11-2321" fmla="*/ 619983 w 947353"/>
                  <a:gd name="connsiteY11-2322" fmla="*/ 0 h 9608431"/>
                  <a:gd name="connsiteX0-2323" fmla="*/ 619983 w 947353"/>
                  <a:gd name="connsiteY0-2324" fmla="*/ 0 h 9608431"/>
                  <a:gd name="connsiteX1-2325" fmla="*/ 778845 w 947353"/>
                  <a:gd name="connsiteY1-2326" fmla="*/ 2529731 h 9608431"/>
                  <a:gd name="connsiteX2-2327" fmla="*/ 474112 w 947353"/>
                  <a:gd name="connsiteY2-2328" fmla="*/ 4349207 h 9608431"/>
                  <a:gd name="connsiteX3-2329" fmla="*/ 776938 w 947353"/>
                  <a:gd name="connsiteY3-2330" fmla="*/ 5976947 h 9608431"/>
                  <a:gd name="connsiteX4-2331" fmla="*/ 596524 w 947353"/>
                  <a:gd name="connsiteY4-2332" fmla="*/ 9608431 h 9608431"/>
                  <a:gd name="connsiteX5-2333" fmla="*/ 7244 w 947353"/>
                  <a:gd name="connsiteY5-2334" fmla="*/ 9120583 h 9608431"/>
                  <a:gd name="connsiteX6-2335" fmla="*/ 475801 w 947353"/>
                  <a:gd name="connsiteY6-2336" fmla="*/ 5933196 h 9608431"/>
                  <a:gd name="connsiteX7-2337" fmla="*/ 0 w 947353"/>
                  <a:gd name="connsiteY7-2338" fmla="*/ 4302420 h 9608431"/>
                  <a:gd name="connsiteX8-2339" fmla="*/ 390602 w 947353"/>
                  <a:gd name="connsiteY8-2340" fmla="*/ 2890812 h 9608431"/>
                  <a:gd name="connsiteX9-2341" fmla="*/ 24849 w 947353"/>
                  <a:gd name="connsiteY9-2342" fmla="*/ 1710454 h 9608431"/>
                  <a:gd name="connsiteX10-2343" fmla="*/ 35525 w 947353"/>
                  <a:gd name="connsiteY10-2344" fmla="*/ 343364 h 9608431"/>
                  <a:gd name="connsiteX11-2345" fmla="*/ 619983 w 947353"/>
                  <a:gd name="connsiteY11-2346" fmla="*/ 0 h 9608431"/>
                  <a:gd name="connsiteX0-2347" fmla="*/ 619983 w 1010203"/>
                  <a:gd name="connsiteY0-2348" fmla="*/ 0 h 9608431"/>
                  <a:gd name="connsiteX1-2349" fmla="*/ 778845 w 1010203"/>
                  <a:gd name="connsiteY1-2350" fmla="*/ 2529731 h 9608431"/>
                  <a:gd name="connsiteX2-2351" fmla="*/ 474112 w 1010203"/>
                  <a:gd name="connsiteY2-2352" fmla="*/ 4349207 h 9608431"/>
                  <a:gd name="connsiteX3-2353" fmla="*/ 929097 w 1010203"/>
                  <a:gd name="connsiteY3-2354" fmla="*/ 5830288 h 9608431"/>
                  <a:gd name="connsiteX4-2355" fmla="*/ 596524 w 1010203"/>
                  <a:gd name="connsiteY4-2356" fmla="*/ 9608431 h 9608431"/>
                  <a:gd name="connsiteX5-2357" fmla="*/ 7244 w 1010203"/>
                  <a:gd name="connsiteY5-2358" fmla="*/ 9120583 h 9608431"/>
                  <a:gd name="connsiteX6-2359" fmla="*/ 475801 w 1010203"/>
                  <a:gd name="connsiteY6-2360" fmla="*/ 5933196 h 9608431"/>
                  <a:gd name="connsiteX7-2361" fmla="*/ 0 w 1010203"/>
                  <a:gd name="connsiteY7-2362" fmla="*/ 4302420 h 9608431"/>
                  <a:gd name="connsiteX8-2363" fmla="*/ 390602 w 1010203"/>
                  <a:gd name="connsiteY8-2364" fmla="*/ 2890812 h 9608431"/>
                  <a:gd name="connsiteX9-2365" fmla="*/ 24849 w 1010203"/>
                  <a:gd name="connsiteY9-2366" fmla="*/ 1710454 h 9608431"/>
                  <a:gd name="connsiteX10-2367" fmla="*/ 35525 w 1010203"/>
                  <a:gd name="connsiteY10-2368" fmla="*/ 343364 h 9608431"/>
                  <a:gd name="connsiteX11-2369" fmla="*/ 619983 w 1010203"/>
                  <a:gd name="connsiteY11-2370" fmla="*/ 0 h 9608431"/>
                  <a:gd name="connsiteX0-2371" fmla="*/ 619983 w 1010203"/>
                  <a:gd name="connsiteY0-2372" fmla="*/ 0 h 9608431"/>
                  <a:gd name="connsiteX1-2373" fmla="*/ 778845 w 1010203"/>
                  <a:gd name="connsiteY1-2374" fmla="*/ 2529731 h 9608431"/>
                  <a:gd name="connsiteX2-2375" fmla="*/ 474112 w 1010203"/>
                  <a:gd name="connsiteY2-2376" fmla="*/ 4349207 h 9608431"/>
                  <a:gd name="connsiteX3-2377" fmla="*/ 929097 w 1010203"/>
                  <a:gd name="connsiteY3-2378" fmla="*/ 5830288 h 9608431"/>
                  <a:gd name="connsiteX4-2379" fmla="*/ 596524 w 1010203"/>
                  <a:gd name="connsiteY4-2380" fmla="*/ 9608431 h 9608431"/>
                  <a:gd name="connsiteX5-2381" fmla="*/ 7244 w 1010203"/>
                  <a:gd name="connsiteY5-2382" fmla="*/ 9120583 h 9608431"/>
                  <a:gd name="connsiteX6-2383" fmla="*/ 629585 w 1010203"/>
                  <a:gd name="connsiteY6-2384" fmla="*/ 5851428 h 9608431"/>
                  <a:gd name="connsiteX7-2385" fmla="*/ 0 w 1010203"/>
                  <a:gd name="connsiteY7-2386" fmla="*/ 4302420 h 9608431"/>
                  <a:gd name="connsiteX8-2387" fmla="*/ 390602 w 1010203"/>
                  <a:gd name="connsiteY8-2388" fmla="*/ 2890812 h 9608431"/>
                  <a:gd name="connsiteX9-2389" fmla="*/ 24849 w 1010203"/>
                  <a:gd name="connsiteY9-2390" fmla="*/ 1710454 h 9608431"/>
                  <a:gd name="connsiteX10-2391" fmla="*/ 35525 w 1010203"/>
                  <a:gd name="connsiteY10-2392" fmla="*/ 343364 h 9608431"/>
                  <a:gd name="connsiteX11-2393" fmla="*/ 619983 w 1010203"/>
                  <a:gd name="connsiteY11-2394" fmla="*/ 0 h 9608431"/>
                  <a:gd name="connsiteX0-2395" fmla="*/ 619983 w 1010203"/>
                  <a:gd name="connsiteY0-2396" fmla="*/ 0 h 9608431"/>
                  <a:gd name="connsiteX1-2397" fmla="*/ 778845 w 1010203"/>
                  <a:gd name="connsiteY1-2398" fmla="*/ 2529731 h 9608431"/>
                  <a:gd name="connsiteX2-2399" fmla="*/ 474112 w 1010203"/>
                  <a:gd name="connsiteY2-2400" fmla="*/ 4349207 h 9608431"/>
                  <a:gd name="connsiteX3-2401" fmla="*/ 929097 w 1010203"/>
                  <a:gd name="connsiteY3-2402" fmla="*/ 5830288 h 9608431"/>
                  <a:gd name="connsiteX4-2403" fmla="*/ 596524 w 1010203"/>
                  <a:gd name="connsiteY4-2404" fmla="*/ 9608431 h 9608431"/>
                  <a:gd name="connsiteX5-2405" fmla="*/ 7244 w 1010203"/>
                  <a:gd name="connsiteY5-2406" fmla="*/ 9120583 h 9608431"/>
                  <a:gd name="connsiteX6-2407" fmla="*/ 629585 w 1010203"/>
                  <a:gd name="connsiteY6-2408" fmla="*/ 5851428 h 9608431"/>
                  <a:gd name="connsiteX7-2409" fmla="*/ 0 w 1010203"/>
                  <a:gd name="connsiteY7-2410" fmla="*/ 4302420 h 9608431"/>
                  <a:gd name="connsiteX8-2411" fmla="*/ 390602 w 1010203"/>
                  <a:gd name="connsiteY8-2412" fmla="*/ 2890812 h 9608431"/>
                  <a:gd name="connsiteX9-2413" fmla="*/ 24849 w 1010203"/>
                  <a:gd name="connsiteY9-2414" fmla="*/ 1710454 h 9608431"/>
                  <a:gd name="connsiteX10-2415" fmla="*/ 35525 w 1010203"/>
                  <a:gd name="connsiteY10-2416" fmla="*/ 343364 h 9608431"/>
                  <a:gd name="connsiteX11-2417" fmla="*/ 619983 w 1010203"/>
                  <a:gd name="connsiteY11-2418" fmla="*/ 0 h 9608431"/>
                  <a:gd name="connsiteX0-2419" fmla="*/ 653215 w 1043435"/>
                  <a:gd name="connsiteY0-2420" fmla="*/ 0 h 9608431"/>
                  <a:gd name="connsiteX1-2421" fmla="*/ 812077 w 1043435"/>
                  <a:gd name="connsiteY1-2422" fmla="*/ 2529731 h 9608431"/>
                  <a:gd name="connsiteX2-2423" fmla="*/ 507344 w 1043435"/>
                  <a:gd name="connsiteY2-2424" fmla="*/ 4349207 h 9608431"/>
                  <a:gd name="connsiteX3-2425" fmla="*/ 962329 w 1043435"/>
                  <a:gd name="connsiteY3-2426" fmla="*/ 5830288 h 9608431"/>
                  <a:gd name="connsiteX4-2427" fmla="*/ 629756 w 1043435"/>
                  <a:gd name="connsiteY4-2428" fmla="*/ 9608431 h 9608431"/>
                  <a:gd name="connsiteX5-2429" fmla="*/ 40476 w 1043435"/>
                  <a:gd name="connsiteY5-2430" fmla="*/ 9120583 h 9608431"/>
                  <a:gd name="connsiteX6-2431" fmla="*/ 487778 w 1043435"/>
                  <a:gd name="connsiteY6-2432" fmla="*/ 5862305 h 9608431"/>
                  <a:gd name="connsiteX7-2433" fmla="*/ 33232 w 1043435"/>
                  <a:gd name="connsiteY7-2434" fmla="*/ 4302420 h 9608431"/>
                  <a:gd name="connsiteX8-2435" fmla="*/ 423834 w 1043435"/>
                  <a:gd name="connsiteY8-2436" fmla="*/ 2890812 h 9608431"/>
                  <a:gd name="connsiteX9-2437" fmla="*/ 58081 w 1043435"/>
                  <a:gd name="connsiteY9-2438" fmla="*/ 1710454 h 9608431"/>
                  <a:gd name="connsiteX10-2439" fmla="*/ 68757 w 1043435"/>
                  <a:gd name="connsiteY10-2440" fmla="*/ 343364 h 9608431"/>
                  <a:gd name="connsiteX11-2441" fmla="*/ 653215 w 1043435"/>
                  <a:gd name="connsiteY11-2442" fmla="*/ 0 h 9608431"/>
                  <a:gd name="connsiteX0-2443" fmla="*/ 620036 w 1010256"/>
                  <a:gd name="connsiteY0-2444" fmla="*/ 0 h 9608431"/>
                  <a:gd name="connsiteX1-2445" fmla="*/ 778898 w 1010256"/>
                  <a:gd name="connsiteY1-2446" fmla="*/ 2529731 h 9608431"/>
                  <a:gd name="connsiteX2-2447" fmla="*/ 474165 w 1010256"/>
                  <a:gd name="connsiteY2-2448" fmla="*/ 4349207 h 9608431"/>
                  <a:gd name="connsiteX3-2449" fmla="*/ 929150 w 1010256"/>
                  <a:gd name="connsiteY3-2450" fmla="*/ 5830288 h 9608431"/>
                  <a:gd name="connsiteX4-2451" fmla="*/ 596577 w 1010256"/>
                  <a:gd name="connsiteY4-2452" fmla="*/ 9608431 h 9608431"/>
                  <a:gd name="connsiteX5-2453" fmla="*/ 294 w 1010256"/>
                  <a:gd name="connsiteY5-2454" fmla="*/ 8581837 h 9608431"/>
                  <a:gd name="connsiteX6-2455" fmla="*/ 454599 w 1010256"/>
                  <a:gd name="connsiteY6-2456" fmla="*/ 5862305 h 9608431"/>
                  <a:gd name="connsiteX7-2457" fmla="*/ 53 w 1010256"/>
                  <a:gd name="connsiteY7-2458" fmla="*/ 4302420 h 9608431"/>
                  <a:gd name="connsiteX8-2459" fmla="*/ 390655 w 1010256"/>
                  <a:gd name="connsiteY8-2460" fmla="*/ 2890812 h 9608431"/>
                  <a:gd name="connsiteX9-2461" fmla="*/ 24902 w 1010256"/>
                  <a:gd name="connsiteY9-2462" fmla="*/ 1710454 h 9608431"/>
                  <a:gd name="connsiteX10-2463" fmla="*/ 35578 w 1010256"/>
                  <a:gd name="connsiteY10-2464" fmla="*/ 343364 h 9608431"/>
                  <a:gd name="connsiteX11-2465" fmla="*/ 620036 w 1010256"/>
                  <a:gd name="connsiteY11-2466" fmla="*/ 0 h 9608431"/>
                  <a:gd name="connsiteX0-2467" fmla="*/ 619983 w 1010203"/>
                  <a:gd name="connsiteY0-2468" fmla="*/ 0 h 9608431"/>
                  <a:gd name="connsiteX1-2469" fmla="*/ 778845 w 1010203"/>
                  <a:gd name="connsiteY1-2470" fmla="*/ 2529731 h 9608431"/>
                  <a:gd name="connsiteX2-2471" fmla="*/ 474112 w 1010203"/>
                  <a:gd name="connsiteY2-2472" fmla="*/ 4349207 h 9608431"/>
                  <a:gd name="connsiteX3-2473" fmla="*/ 929097 w 1010203"/>
                  <a:gd name="connsiteY3-2474" fmla="*/ 5830288 h 9608431"/>
                  <a:gd name="connsiteX4-2475" fmla="*/ 596524 w 1010203"/>
                  <a:gd name="connsiteY4-2476" fmla="*/ 9608431 h 9608431"/>
                  <a:gd name="connsiteX5-2477" fmla="*/ 14682 w 1010203"/>
                  <a:gd name="connsiteY5-2478" fmla="*/ 8639912 h 9608431"/>
                  <a:gd name="connsiteX6-2479" fmla="*/ 454546 w 1010203"/>
                  <a:gd name="connsiteY6-2480" fmla="*/ 5862305 h 9608431"/>
                  <a:gd name="connsiteX7-2481" fmla="*/ 0 w 1010203"/>
                  <a:gd name="connsiteY7-2482" fmla="*/ 4302420 h 9608431"/>
                  <a:gd name="connsiteX8-2483" fmla="*/ 390602 w 1010203"/>
                  <a:gd name="connsiteY8-2484" fmla="*/ 2890812 h 9608431"/>
                  <a:gd name="connsiteX9-2485" fmla="*/ 24849 w 1010203"/>
                  <a:gd name="connsiteY9-2486" fmla="*/ 1710454 h 9608431"/>
                  <a:gd name="connsiteX10-2487" fmla="*/ 35525 w 1010203"/>
                  <a:gd name="connsiteY10-2488" fmla="*/ 343364 h 9608431"/>
                  <a:gd name="connsiteX11-2489" fmla="*/ 619983 w 1010203"/>
                  <a:gd name="connsiteY11-2490" fmla="*/ 0 h 9608431"/>
                  <a:gd name="connsiteX0-2491" fmla="*/ 619983 w 1010203"/>
                  <a:gd name="connsiteY0-2492" fmla="*/ 0 h 9608431"/>
                  <a:gd name="connsiteX1-2493" fmla="*/ 778845 w 1010203"/>
                  <a:gd name="connsiteY1-2494" fmla="*/ 2529731 h 9608431"/>
                  <a:gd name="connsiteX2-2495" fmla="*/ 474112 w 1010203"/>
                  <a:gd name="connsiteY2-2496" fmla="*/ 4349207 h 9608431"/>
                  <a:gd name="connsiteX3-2497" fmla="*/ 929097 w 1010203"/>
                  <a:gd name="connsiteY3-2498" fmla="*/ 5830288 h 9608431"/>
                  <a:gd name="connsiteX4-2499" fmla="*/ 596524 w 1010203"/>
                  <a:gd name="connsiteY4-2500" fmla="*/ 9608431 h 9608431"/>
                  <a:gd name="connsiteX5-2501" fmla="*/ 150462 w 1010203"/>
                  <a:gd name="connsiteY5-2502" fmla="*/ 8617031 h 9608431"/>
                  <a:gd name="connsiteX6-2503" fmla="*/ 454546 w 1010203"/>
                  <a:gd name="connsiteY6-2504" fmla="*/ 5862305 h 9608431"/>
                  <a:gd name="connsiteX7-2505" fmla="*/ 0 w 1010203"/>
                  <a:gd name="connsiteY7-2506" fmla="*/ 4302420 h 9608431"/>
                  <a:gd name="connsiteX8-2507" fmla="*/ 390602 w 1010203"/>
                  <a:gd name="connsiteY8-2508" fmla="*/ 2890812 h 9608431"/>
                  <a:gd name="connsiteX9-2509" fmla="*/ 24849 w 1010203"/>
                  <a:gd name="connsiteY9-2510" fmla="*/ 1710454 h 9608431"/>
                  <a:gd name="connsiteX10-2511" fmla="*/ 35525 w 1010203"/>
                  <a:gd name="connsiteY10-2512" fmla="*/ 343364 h 9608431"/>
                  <a:gd name="connsiteX11-2513" fmla="*/ 619983 w 1010203"/>
                  <a:gd name="connsiteY11-2514" fmla="*/ 0 h 9608431"/>
                  <a:gd name="connsiteX0-2515" fmla="*/ 622473 w 1012693"/>
                  <a:gd name="connsiteY0-2516" fmla="*/ 0 h 9608431"/>
                  <a:gd name="connsiteX1-2517" fmla="*/ 781335 w 1012693"/>
                  <a:gd name="connsiteY1-2518" fmla="*/ 2529731 h 9608431"/>
                  <a:gd name="connsiteX2-2519" fmla="*/ 476602 w 1012693"/>
                  <a:gd name="connsiteY2-2520" fmla="*/ 4349207 h 9608431"/>
                  <a:gd name="connsiteX3-2521" fmla="*/ 931587 w 1012693"/>
                  <a:gd name="connsiteY3-2522" fmla="*/ 5830288 h 9608431"/>
                  <a:gd name="connsiteX4-2523" fmla="*/ 599014 w 1012693"/>
                  <a:gd name="connsiteY4-2524" fmla="*/ 9608431 h 9608431"/>
                  <a:gd name="connsiteX5-2525" fmla="*/ 292 w 1012693"/>
                  <a:gd name="connsiteY5-2526" fmla="*/ 8484502 h 9608431"/>
                  <a:gd name="connsiteX6-2527" fmla="*/ 457036 w 1012693"/>
                  <a:gd name="connsiteY6-2528" fmla="*/ 5862305 h 9608431"/>
                  <a:gd name="connsiteX7-2529" fmla="*/ 2490 w 1012693"/>
                  <a:gd name="connsiteY7-2530" fmla="*/ 4302420 h 9608431"/>
                  <a:gd name="connsiteX8-2531" fmla="*/ 393092 w 1012693"/>
                  <a:gd name="connsiteY8-2532" fmla="*/ 2890812 h 9608431"/>
                  <a:gd name="connsiteX9-2533" fmla="*/ 27339 w 1012693"/>
                  <a:gd name="connsiteY9-2534" fmla="*/ 1710454 h 9608431"/>
                  <a:gd name="connsiteX10-2535" fmla="*/ 38015 w 1012693"/>
                  <a:gd name="connsiteY10-2536" fmla="*/ 343364 h 9608431"/>
                  <a:gd name="connsiteX11-2537" fmla="*/ 622473 w 1012693"/>
                  <a:gd name="connsiteY11-2538" fmla="*/ 0 h 9608431"/>
                  <a:gd name="connsiteX0-2539" fmla="*/ 622473 w 946599"/>
                  <a:gd name="connsiteY0-2540" fmla="*/ 0 h 9300861"/>
                  <a:gd name="connsiteX1-2541" fmla="*/ 781335 w 946599"/>
                  <a:gd name="connsiteY1-2542" fmla="*/ 2529731 h 9300861"/>
                  <a:gd name="connsiteX2-2543" fmla="*/ 476602 w 946599"/>
                  <a:gd name="connsiteY2-2544" fmla="*/ 4349207 h 9300861"/>
                  <a:gd name="connsiteX3-2545" fmla="*/ 931587 w 946599"/>
                  <a:gd name="connsiteY3-2546" fmla="*/ 5830288 h 9300861"/>
                  <a:gd name="connsiteX4-2547" fmla="*/ 435477 w 946599"/>
                  <a:gd name="connsiteY4-2548" fmla="*/ 9300861 h 9300861"/>
                  <a:gd name="connsiteX5-2549" fmla="*/ 292 w 946599"/>
                  <a:gd name="connsiteY5-2550" fmla="*/ 8484502 h 9300861"/>
                  <a:gd name="connsiteX6-2551" fmla="*/ 457036 w 946599"/>
                  <a:gd name="connsiteY6-2552" fmla="*/ 5862305 h 9300861"/>
                  <a:gd name="connsiteX7-2553" fmla="*/ 2490 w 946599"/>
                  <a:gd name="connsiteY7-2554" fmla="*/ 4302420 h 9300861"/>
                  <a:gd name="connsiteX8-2555" fmla="*/ 393092 w 946599"/>
                  <a:gd name="connsiteY8-2556" fmla="*/ 2890812 h 9300861"/>
                  <a:gd name="connsiteX9-2557" fmla="*/ 27339 w 946599"/>
                  <a:gd name="connsiteY9-2558" fmla="*/ 1710454 h 9300861"/>
                  <a:gd name="connsiteX10-2559" fmla="*/ 38015 w 946599"/>
                  <a:gd name="connsiteY10-2560" fmla="*/ 343364 h 9300861"/>
                  <a:gd name="connsiteX11-2561" fmla="*/ 622473 w 946599"/>
                  <a:gd name="connsiteY11-2562" fmla="*/ 0 h 9300861"/>
                  <a:gd name="connsiteX0-2563" fmla="*/ 622473 w 1036984"/>
                  <a:gd name="connsiteY0-2564" fmla="*/ 0 h 9300861"/>
                  <a:gd name="connsiteX1-2565" fmla="*/ 781335 w 1036984"/>
                  <a:gd name="connsiteY1-2566" fmla="*/ 2529731 h 9300861"/>
                  <a:gd name="connsiteX2-2567" fmla="*/ 476602 w 1036984"/>
                  <a:gd name="connsiteY2-2568" fmla="*/ 4349207 h 9300861"/>
                  <a:gd name="connsiteX3-2569" fmla="*/ 931587 w 1036984"/>
                  <a:gd name="connsiteY3-2570" fmla="*/ 5830288 h 9300861"/>
                  <a:gd name="connsiteX4-2571" fmla="*/ 435477 w 1036984"/>
                  <a:gd name="connsiteY4-2572" fmla="*/ 9300861 h 9300861"/>
                  <a:gd name="connsiteX5-2573" fmla="*/ 292 w 1036984"/>
                  <a:gd name="connsiteY5-2574" fmla="*/ 8484502 h 9300861"/>
                  <a:gd name="connsiteX6-2575" fmla="*/ 457036 w 1036984"/>
                  <a:gd name="connsiteY6-2576" fmla="*/ 5862305 h 9300861"/>
                  <a:gd name="connsiteX7-2577" fmla="*/ 2490 w 1036984"/>
                  <a:gd name="connsiteY7-2578" fmla="*/ 4302420 h 9300861"/>
                  <a:gd name="connsiteX8-2579" fmla="*/ 393092 w 1036984"/>
                  <a:gd name="connsiteY8-2580" fmla="*/ 2890812 h 9300861"/>
                  <a:gd name="connsiteX9-2581" fmla="*/ 27339 w 1036984"/>
                  <a:gd name="connsiteY9-2582" fmla="*/ 1710454 h 9300861"/>
                  <a:gd name="connsiteX10-2583" fmla="*/ 38015 w 1036984"/>
                  <a:gd name="connsiteY10-2584" fmla="*/ 343364 h 9300861"/>
                  <a:gd name="connsiteX11-2585" fmla="*/ 622473 w 1036984"/>
                  <a:gd name="connsiteY11-2586" fmla="*/ 0 h 9300861"/>
                  <a:gd name="connsiteX0-2587" fmla="*/ 622473 w 950400"/>
                  <a:gd name="connsiteY0-2588" fmla="*/ 0 h 9300861"/>
                  <a:gd name="connsiteX1-2589" fmla="*/ 781335 w 950400"/>
                  <a:gd name="connsiteY1-2590" fmla="*/ 2529731 h 9300861"/>
                  <a:gd name="connsiteX2-2591" fmla="*/ 476602 w 950400"/>
                  <a:gd name="connsiteY2-2592" fmla="*/ 4349207 h 9300861"/>
                  <a:gd name="connsiteX3-2593" fmla="*/ 753797 w 950400"/>
                  <a:gd name="connsiteY3-2594" fmla="*/ 5990575 h 9300861"/>
                  <a:gd name="connsiteX4-2595" fmla="*/ 435477 w 950400"/>
                  <a:gd name="connsiteY4-2596" fmla="*/ 9300861 h 9300861"/>
                  <a:gd name="connsiteX5-2597" fmla="*/ 292 w 950400"/>
                  <a:gd name="connsiteY5-2598" fmla="*/ 8484502 h 9300861"/>
                  <a:gd name="connsiteX6-2599" fmla="*/ 457036 w 950400"/>
                  <a:gd name="connsiteY6-2600" fmla="*/ 5862305 h 9300861"/>
                  <a:gd name="connsiteX7-2601" fmla="*/ 2490 w 950400"/>
                  <a:gd name="connsiteY7-2602" fmla="*/ 4302420 h 9300861"/>
                  <a:gd name="connsiteX8-2603" fmla="*/ 393092 w 950400"/>
                  <a:gd name="connsiteY8-2604" fmla="*/ 2890812 h 9300861"/>
                  <a:gd name="connsiteX9-2605" fmla="*/ 27339 w 950400"/>
                  <a:gd name="connsiteY9-2606" fmla="*/ 1710454 h 9300861"/>
                  <a:gd name="connsiteX10-2607" fmla="*/ 38015 w 950400"/>
                  <a:gd name="connsiteY10-2608" fmla="*/ 343364 h 9300861"/>
                  <a:gd name="connsiteX11-2609" fmla="*/ 622473 w 950400"/>
                  <a:gd name="connsiteY11-2610" fmla="*/ 0 h 9300861"/>
                  <a:gd name="connsiteX0-2611" fmla="*/ 622635 w 950562"/>
                  <a:gd name="connsiteY0-2612" fmla="*/ 0 h 9300861"/>
                  <a:gd name="connsiteX1-2613" fmla="*/ 781497 w 950562"/>
                  <a:gd name="connsiteY1-2614" fmla="*/ 2529731 h 9300861"/>
                  <a:gd name="connsiteX2-2615" fmla="*/ 476764 w 950562"/>
                  <a:gd name="connsiteY2-2616" fmla="*/ 4349207 h 9300861"/>
                  <a:gd name="connsiteX3-2617" fmla="*/ 753959 w 950562"/>
                  <a:gd name="connsiteY3-2618" fmla="*/ 5990575 h 9300861"/>
                  <a:gd name="connsiteX4-2619" fmla="*/ 435639 w 950562"/>
                  <a:gd name="connsiteY4-2620" fmla="*/ 9300861 h 9300861"/>
                  <a:gd name="connsiteX5-2621" fmla="*/ 454 w 950562"/>
                  <a:gd name="connsiteY5-2622" fmla="*/ 8484502 h 9300861"/>
                  <a:gd name="connsiteX6-2623" fmla="*/ 285723 w 950562"/>
                  <a:gd name="connsiteY6-2624" fmla="*/ 5756220 h 9300861"/>
                  <a:gd name="connsiteX7-2625" fmla="*/ 2652 w 950562"/>
                  <a:gd name="connsiteY7-2626" fmla="*/ 4302420 h 9300861"/>
                  <a:gd name="connsiteX8-2627" fmla="*/ 393254 w 950562"/>
                  <a:gd name="connsiteY8-2628" fmla="*/ 2890812 h 9300861"/>
                  <a:gd name="connsiteX9-2629" fmla="*/ 27501 w 950562"/>
                  <a:gd name="connsiteY9-2630" fmla="*/ 1710454 h 9300861"/>
                  <a:gd name="connsiteX10-2631" fmla="*/ 38177 w 950562"/>
                  <a:gd name="connsiteY10-2632" fmla="*/ 343364 h 9300861"/>
                  <a:gd name="connsiteX11-2633" fmla="*/ 622635 w 950562"/>
                  <a:gd name="connsiteY11-2634" fmla="*/ 0 h 9300861"/>
                  <a:gd name="connsiteX0-2635" fmla="*/ 639754 w 967681"/>
                  <a:gd name="connsiteY0-2636" fmla="*/ 0 h 9300861"/>
                  <a:gd name="connsiteX1-2637" fmla="*/ 798616 w 967681"/>
                  <a:gd name="connsiteY1-2638" fmla="*/ 2529731 h 9300861"/>
                  <a:gd name="connsiteX2-2639" fmla="*/ 493883 w 967681"/>
                  <a:gd name="connsiteY2-2640" fmla="*/ 4349207 h 9300861"/>
                  <a:gd name="connsiteX3-2641" fmla="*/ 771078 w 967681"/>
                  <a:gd name="connsiteY3-2642" fmla="*/ 5990575 h 9300861"/>
                  <a:gd name="connsiteX4-2643" fmla="*/ 452758 w 967681"/>
                  <a:gd name="connsiteY4-2644" fmla="*/ 9300861 h 9300861"/>
                  <a:gd name="connsiteX5-2645" fmla="*/ 17573 w 967681"/>
                  <a:gd name="connsiteY5-2646" fmla="*/ 8484502 h 9300861"/>
                  <a:gd name="connsiteX6-2647" fmla="*/ 302842 w 967681"/>
                  <a:gd name="connsiteY6-2648" fmla="*/ 5756220 h 9300861"/>
                  <a:gd name="connsiteX7-2649" fmla="*/ 19771 w 967681"/>
                  <a:gd name="connsiteY7-2650" fmla="*/ 4302420 h 9300861"/>
                  <a:gd name="connsiteX8-2651" fmla="*/ 410373 w 967681"/>
                  <a:gd name="connsiteY8-2652" fmla="*/ 2890812 h 9300861"/>
                  <a:gd name="connsiteX9-2653" fmla="*/ 44620 w 967681"/>
                  <a:gd name="connsiteY9-2654" fmla="*/ 1710454 h 9300861"/>
                  <a:gd name="connsiteX10-2655" fmla="*/ 55296 w 967681"/>
                  <a:gd name="connsiteY10-2656" fmla="*/ 343364 h 9300861"/>
                  <a:gd name="connsiteX11-2657" fmla="*/ 639754 w 967681"/>
                  <a:gd name="connsiteY11-2658" fmla="*/ 0 h 9300861"/>
                  <a:gd name="connsiteX0-2659" fmla="*/ 646146 w 974073"/>
                  <a:gd name="connsiteY0-2660" fmla="*/ 0 h 9300861"/>
                  <a:gd name="connsiteX1-2661" fmla="*/ 805008 w 974073"/>
                  <a:gd name="connsiteY1-2662" fmla="*/ 2529731 h 9300861"/>
                  <a:gd name="connsiteX2-2663" fmla="*/ 500275 w 974073"/>
                  <a:gd name="connsiteY2-2664" fmla="*/ 4349207 h 9300861"/>
                  <a:gd name="connsiteX3-2665" fmla="*/ 777470 w 974073"/>
                  <a:gd name="connsiteY3-2666" fmla="*/ 5990575 h 9300861"/>
                  <a:gd name="connsiteX4-2667" fmla="*/ 459150 w 974073"/>
                  <a:gd name="connsiteY4-2668" fmla="*/ 9300861 h 9300861"/>
                  <a:gd name="connsiteX5-2669" fmla="*/ 23965 w 974073"/>
                  <a:gd name="connsiteY5-2670" fmla="*/ 8484502 h 9300861"/>
                  <a:gd name="connsiteX6-2671" fmla="*/ 287667 w 974073"/>
                  <a:gd name="connsiteY6-2672" fmla="*/ 5932072 h 9300861"/>
                  <a:gd name="connsiteX7-2673" fmla="*/ 26163 w 974073"/>
                  <a:gd name="connsiteY7-2674" fmla="*/ 4302420 h 9300861"/>
                  <a:gd name="connsiteX8-2675" fmla="*/ 416765 w 974073"/>
                  <a:gd name="connsiteY8-2676" fmla="*/ 2890812 h 9300861"/>
                  <a:gd name="connsiteX9-2677" fmla="*/ 51012 w 974073"/>
                  <a:gd name="connsiteY9-2678" fmla="*/ 1710454 h 9300861"/>
                  <a:gd name="connsiteX10-2679" fmla="*/ 61688 w 974073"/>
                  <a:gd name="connsiteY10-2680" fmla="*/ 343364 h 9300861"/>
                  <a:gd name="connsiteX11-2681" fmla="*/ 646146 w 974073"/>
                  <a:gd name="connsiteY11-2682" fmla="*/ 0 h 9300861"/>
                  <a:gd name="connsiteX0-2683" fmla="*/ 680979 w 1008906"/>
                  <a:gd name="connsiteY0-2684" fmla="*/ 0 h 9300861"/>
                  <a:gd name="connsiteX1-2685" fmla="*/ 839841 w 1008906"/>
                  <a:gd name="connsiteY1-2686" fmla="*/ 2529731 h 9300861"/>
                  <a:gd name="connsiteX2-2687" fmla="*/ 535108 w 1008906"/>
                  <a:gd name="connsiteY2-2688" fmla="*/ 4349207 h 9300861"/>
                  <a:gd name="connsiteX3-2689" fmla="*/ 812303 w 1008906"/>
                  <a:gd name="connsiteY3-2690" fmla="*/ 5990575 h 9300861"/>
                  <a:gd name="connsiteX4-2691" fmla="*/ 493983 w 1008906"/>
                  <a:gd name="connsiteY4-2692" fmla="*/ 9300861 h 9300861"/>
                  <a:gd name="connsiteX5-2693" fmla="*/ 58798 w 1008906"/>
                  <a:gd name="connsiteY5-2694" fmla="*/ 8484502 h 9300861"/>
                  <a:gd name="connsiteX6-2695" fmla="*/ 322500 w 1008906"/>
                  <a:gd name="connsiteY6-2696" fmla="*/ 5932072 h 9300861"/>
                  <a:gd name="connsiteX7-2697" fmla="*/ 60996 w 1008906"/>
                  <a:gd name="connsiteY7-2698" fmla="*/ 4302420 h 9300861"/>
                  <a:gd name="connsiteX8-2699" fmla="*/ 451598 w 1008906"/>
                  <a:gd name="connsiteY8-2700" fmla="*/ 2890812 h 9300861"/>
                  <a:gd name="connsiteX9-2701" fmla="*/ 85845 w 1008906"/>
                  <a:gd name="connsiteY9-2702" fmla="*/ 1710454 h 9300861"/>
                  <a:gd name="connsiteX10-2703" fmla="*/ 0 w 1008906"/>
                  <a:gd name="connsiteY10-2704" fmla="*/ 378248 h 9300861"/>
                  <a:gd name="connsiteX11-2705" fmla="*/ 680979 w 1008906"/>
                  <a:gd name="connsiteY11-2706" fmla="*/ 0 h 9300861"/>
                  <a:gd name="connsiteX0-2707" fmla="*/ 680979 w 1008906"/>
                  <a:gd name="connsiteY0-2708" fmla="*/ 0 h 9300861"/>
                  <a:gd name="connsiteX1-2709" fmla="*/ 839841 w 1008906"/>
                  <a:gd name="connsiteY1-2710" fmla="*/ 2529731 h 9300861"/>
                  <a:gd name="connsiteX2-2711" fmla="*/ 535108 w 1008906"/>
                  <a:gd name="connsiteY2-2712" fmla="*/ 4349207 h 9300861"/>
                  <a:gd name="connsiteX3-2713" fmla="*/ 812303 w 1008906"/>
                  <a:gd name="connsiteY3-2714" fmla="*/ 5990575 h 9300861"/>
                  <a:gd name="connsiteX4-2715" fmla="*/ 493983 w 1008906"/>
                  <a:gd name="connsiteY4-2716" fmla="*/ 9300861 h 9300861"/>
                  <a:gd name="connsiteX5-2717" fmla="*/ 58798 w 1008906"/>
                  <a:gd name="connsiteY5-2718" fmla="*/ 8484502 h 9300861"/>
                  <a:gd name="connsiteX6-2719" fmla="*/ 322500 w 1008906"/>
                  <a:gd name="connsiteY6-2720" fmla="*/ 5932072 h 9300861"/>
                  <a:gd name="connsiteX7-2721" fmla="*/ 60996 w 1008906"/>
                  <a:gd name="connsiteY7-2722" fmla="*/ 4302420 h 9300861"/>
                  <a:gd name="connsiteX8-2723" fmla="*/ 451598 w 1008906"/>
                  <a:gd name="connsiteY8-2724" fmla="*/ 2890812 h 9300861"/>
                  <a:gd name="connsiteX9-2725" fmla="*/ 33771 w 1008906"/>
                  <a:gd name="connsiteY9-2726" fmla="*/ 1705266 h 9300861"/>
                  <a:gd name="connsiteX10-2727" fmla="*/ 0 w 1008906"/>
                  <a:gd name="connsiteY10-2728" fmla="*/ 378248 h 9300861"/>
                  <a:gd name="connsiteX11-2729" fmla="*/ 680979 w 1008906"/>
                  <a:gd name="connsiteY11-2730" fmla="*/ 0 h 9300861"/>
                  <a:gd name="connsiteX0-2731" fmla="*/ 680979 w 1008906"/>
                  <a:gd name="connsiteY0-2732" fmla="*/ 0 h 9300861"/>
                  <a:gd name="connsiteX1-2733" fmla="*/ 839841 w 1008906"/>
                  <a:gd name="connsiteY1-2734" fmla="*/ 2529731 h 9300861"/>
                  <a:gd name="connsiteX2-2735" fmla="*/ 535108 w 1008906"/>
                  <a:gd name="connsiteY2-2736" fmla="*/ 4349207 h 9300861"/>
                  <a:gd name="connsiteX3-2737" fmla="*/ 812303 w 1008906"/>
                  <a:gd name="connsiteY3-2738" fmla="*/ 5990575 h 9300861"/>
                  <a:gd name="connsiteX4-2739" fmla="*/ 493983 w 1008906"/>
                  <a:gd name="connsiteY4-2740" fmla="*/ 9300861 h 9300861"/>
                  <a:gd name="connsiteX5-2741" fmla="*/ 58798 w 1008906"/>
                  <a:gd name="connsiteY5-2742" fmla="*/ 8484502 h 9300861"/>
                  <a:gd name="connsiteX6-2743" fmla="*/ 322500 w 1008906"/>
                  <a:gd name="connsiteY6-2744" fmla="*/ 5932072 h 9300861"/>
                  <a:gd name="connsiteX7-2745" fmla="*/ 60996 w 1008906"/>
                  <a:gd name="connsiteY7-2746" fmla="*/ 4302420 h 9300861"/>
                  <a:gd name="connsiteX8-2747" fmla="*/ 451598 w 1008906"/>
                  <a:gd name="connsiteY8-2748" fmla="*/ 2890812 h 9300861"/>
                  <a:gd name="connsiteX9-2749" fmla="*/ 15139 w 1008906"/>
                  <a:gd name="connsiteY9-2750" fmla="*/ 1715173 h 9300861"/>
                  <a:gd name="connsiteX10-2751" fmla="*/ 0 w 1008906"/>
                  <a:gd name="connsiteY10-2752" fmla="*/ 378248 h 9300861"/>
                  <a:gd name="connsiteX11-2753" fmla="*/ 680979 w 1008906"/>
                  <a:gd name="connsiteY11-2754" fmla="*/ 0 h 9300861"/>
                  <a:gd name="connsiteX0-2755" fmla="*/ 680979 w 1008906"/>
                  <a:gd name="connsiteY0-2756" fmla="*/ 0 h 9300861"/>
                  <a:gd name="connsiteX1-2757" fmla="*/ 839841 w 1008906"/>
                  <a:gd name="connsiteY1-2758" fmla="*/ 2529731 h 9300861"/>
                  <a:gd name="connsiteX2-2759" fmla="*/ 535108 w 1008906"/>
                  <a:gd name="connsiteY2-2760" fmla="*/ 4349207 h 9300861"/>
                  <a:gd name="connsiteX3-2761" fmla="*/ 812303 w 1008906"/>
                  <a:gd name="connsiteY3-2762" fmla="*/ 5990575 h 9300861"/>
                  <a:gd name="connsiteX4-2763" fmla="*/ 493983 w 1008906"/>
                  <a:gd name="connsiteY4-2764" fmla="*/ 9300861 h 9300861"/>
                  <a:gd name="connsiteX5-2765" fmla="*/ 58798 w 1008906"/>
                  <a:gd name="connsiteY5-2766" fmla="*/ 8484502 h 9300861"/>
                  <a:gd name="connsiteX6-2767" fmla="*/ 322500 w 1008906"/>
                  <a:gd name="connsiteY6-2768" fmla="*/ 5932072 h 9300861"/>
                  <a:gd name="connsiteX7-2769" fmla="*/ 60996 w 1008906"/>
                  <a:gd name="connsiteY7-2770" fmla="*/ 4302420 h 9300861"/>
                  <a:gd name="connsiteX8-2771" fmla="*/ 451598 w 1008906"/>
                  <a:gd name="connsiteY8-2772" fmla="*/ 2890812 h 9300861"/>
                  <a:gd name="connsiteX9-2773" fmla="*/ 15139 w 1008906"/>
                  <a:gd name="connsiteY9-2774" fmla="*/ 1715173 h 9300861"/>
                  <a:gd name="connsiteX10-2775" fmla="*/ 0 w 1008906"/>
                  <a:gd name="connsiteY10-2776" fmla="*/ 378248 h 9300861"/>
                  <a:gd name="connsiteX11-2777" fmla="*/ 680979 w 1008906"/>
                  <a:gd name="connsiteY11-2778" fmla="*/ 0 h 9300861"/>
                  <a:gd name="connsiteX0-2779" fmla="*/ 680979 w 1008906"/>
                  <a:gd name="connsiteY0-2780" fmla="*/ 0 h 9300861"/>
                  <a:gd name="connsiteX1-2781" fmla="*/ 839841 w 1008906"/>
                  <a:gd name="connsiteY1-2782" fmla="*/ 2529731 h 9300861"/>
                  <a:gd name="connsiteX2-2783" fmla="*/ 535108 w 1008906"/>
                  <a:gd name="connsiteY2-2784" fmla="*/ 4349207 h 9300861"/>
                  <a:gd name="connsiteX3-2785" fmla="*/ 812303 w 1008906"/>
                  <a:gd name="connsiteY3-2786" fmla="*/ 5990575 h 9300861"/>
                  <a:gd name="connsiteX4-2787" fmla="*/ 493983 w 1008906"/>
                  <a:gd name="connsiteY4-2788" fmla="*/ 9300861 h 9300861"/>
                  <a:gd name="connsiteX5-2789" fmla="*/ 58798 w 1008906"/>
                  <a:gd name="connsiteY5-2790" fmla="*/ 8484502 h 9300861"/>
                  <a:gd name="connsiteX6-2791" fmla="*/ 322500 w 1008906"/>
                  <a:gd name="connsiteY6-2792" fmla="*/ 5932072 h 9300861"/>
                  <a:gd name="connsiteX7-2793" fmla="*/ 60996 w 1008906"/>
                  <a:gd name="connsiteY7-2794" fmla="*/ 4302420 h 9300861"/>
                  <a:gd name="connsiteX8-2795" fmla="*/ 451598 w 1008906"/>
                  <a:gd name="connsiteY8-2796" fmla="*/ 2890812 h 9300861"/>
                  <a:gd name="connsiteX9-2797" fmla="*/ 15139 w 1008906"/>
                  <a:gd name="connsiteY9-2798" fmla="*/ 1715173 h 9300861"/>
                  <a:gd name="connsiteX10-2799" fmla="*/ 0 w 1008906"/>
                  <a:gd name="connsiteY10-2800" fmla="*/ 378248 h 9300861"/>
                  <a:gd name="connsiteX11-2801" fmla="*/ 680979 w 1008906"/>
                  <a:gd name="connsiteY11-2802" fmla="*/ 0 h 9300861"/>
                  <a:gd name="connsiteX0-2803" fmla="*/ 680979 w 1008906"/>
                  <a:gd name="connsiteY0-2804" fmla="*/ 0 h 9300861"/>
                  <a:gd name="connsiteX1-2805" fmla="*/ 839841 w 1008906"/>
                  <a:gd name="connsiteY1-2806" fmla="*/ 2529731 h 9300861"/>
                  <a:gd name="connsiteX2-2807" fmla="*/ 535108 w 1008906"/>
                  <a:gd name="connsiteY2-2808" fmla="*/ 4349207 h 9300861"/>
                  <a:gd name="connsiteX3-2809" fmla="*/ 812303 w 1008906"/>
                  <a:gd name="connsiteY3-2810" fmla="*/ 5990575 h 9300861"/>
                  <a:gd name="connsiteX4-2811" fmla="*/ 493983 w 1008906"/>
                  <a:gd name="connsiteY4-2812" fmla="*/ 9300861 h 9300861"/>
                  <a:gd name="connsiteX5-2813" fmla="*/ 58798 w 1008906"/>
                  <a:gd name="connsiteY5-2814" fmla="*/ 8484502 h 9300861"/>
                  <a:gd name="connsiteX6-2815" fmla="*/ 322500 w 1008906"/>
                  <a:gd name="connsiteY6-2816" fmla="*/ 5932072 h 9300861"/>
                  <a:gd name="connsiteX7-2817" fmla="*/ 60996 w 1008906"/>
                  <a:gd name="connsiteY7-2818" fmla="*/ 4302420 h 9300861"/>
                  <a:gd name="connsiteX8-2819" fmla="*/ 451598 w 1008906"/>
                  <a:gd name="connsiteY8-2820" fmla="*/ 2890812 h 9300861"/>
                  <a:gd name="connsiteX9-2821" fmla="*/ 15139 w 1008906"/>
                  <a:gd name="connsiteY9-2822" fmla="*/ 1715173 h 9300861"/>
                  <a:gd name="connsiteX10-2823" fmla="*/ 0 w 1008906"/>
                  <a:gd name="connsiteY10-2824" fmla="*/ 378248 h 9300861"/>
                  <a:gd name="connsiteX11-2825" fmla="*/ 680979 w 1008906"/>
                  <a:gd name="connsiteY11-2826" fmla="*/ 0 h 9300861"/>
                  <a:gd name="connsiteX0-2827" fmla="*/ 680979 w 1010960"/>
                  <a:gd name="connsiteY0-2828" fmla="*/ 0 h 9300861"/>
                  <a:gd name="connsiteX1-2829" fmla="*/ 839841 w 1010960"/>
                  <a:gd name="connsiteY1-2830" fmla="*/ 2529731 h 9300861"/>
                  <a:gd name="connsiteX2-2831" fmla="*/ 535108 w 1010960"/>
                  <a:gd name="connsiteY2-2832" fmla="*/ 4349207 h 9300861"/>
                  <a:gd name="connsiteX3-2833" fmla="*/ 812303 w 1010960"/>
                  <a:gd name="connsiteY3-2834" fmla="*/ 5990575 h 9300861"/>
                  <a:gd name="connsiteX4-2835" fmla="*/ 493983 w 1010960"/>
                  <a:gd name="connsiteY4-2836" fmla="*/ 9300861 h 9300861"/>
                  <a:gd name="connsiteX5-2837" fmla="*/ 58798 w 1010960"/>
                  <a:gd name="connsiteY5-2838" fmla="*/ 8484502 h 9300861"/>
                  <a:gd name="connsiteX6-2839" fmla="*/ 322500 w 1010960"/>
                  <a:gd name="connsiteY6-2840" fmla="*/ 5932072 h 9300861"/>
                  <a:gd name="connsiteX7-2841" fmla="*/ 60996 w 1010960"/>
                  <a:gd name="connsiteY7-2842" fmla="*/ 4302420 h 9300861"/>
                  <a:gd name="connsiteX8-2843" fmla="*/ 451598 w 1010960"/>
                  <a:gd name="connsiteY8-2844" fmla="*/ 2890812 h 9300861"/>
                  <a:gd name="connsiteX9-2845" fmla="*/ 15139 w 1010960"/>
                  <a:gd name="connsiteY9-2846" fmla="*/ 1715173 h 9300861"/>
                  <a:gd name="connsiteX10-2847" fmla="*/ 0 w 1010960"/>
                  <a:gd name="connsiteY10-2848" fmla="*/ 378248 h 9300861"/>
                  <a:gd name="connsiteX11-2849" fmla="*/ 680979 w 1010960"/>
                  <a:gd name="connsiteY11-2850" fmla="*/ 0 h 930086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0960" h="9300861">
                    <a:moveTo>
                      <a:pt x="680979" y="0"/>
                    </a:moveTo>
                    <a:cubicBezTo>
                      <a:pt x="776241" y="716797"/>
                      <a:pt x="179485" y="1878452"/>
                      <a:pt x="839841" y="2529731"/>
                    </a:cubicBezTo>
                    <a:cubicBezTo>
                      <a:pt x="1356225" y="3039017"/>
                      <a:pt x="539698" y="3772400"/>
                      <a:pt x="535108" y="4349207"/>
                    </a:cubicBezTo>
                    <a:cubicBezTo>
                      <a:pt x="530518" y="4926014"/>
                      <a:pt x="1203306" y="5207620"/>
                      <a:pt x="812303" y="5990575"/>
                    </a:cubicBezTo>
                    <a:cubicBezTo>
                      <a:pt x="421300" y="6773530"/>
                      <a:pt x="585549" y="8780006"/>
                      <a:pt x="493983" y="9300861"/>
                    </a:cubicBezTo>
                    <a:lnTo>
                      <a:pt x="58798" y="8484502"/>
                    </a:lnTo>
                    <a:cubicBezTo>
                      <a:pt x="45137" y="7827432"/>
                      <a:pt x="-62015" y="6586765"/>
                      <a:pt x="322500" y="5932072"/>
                    </a:cubicBezTo>
                    <a:cubicBezTo>
                      <a:pt x="707015" y="5277379"/>
                      <a:pt x="118144" y="5055144"/>
                      <a:pt x="60996" y="4302420"/>
                    </a:cubicBezTo>
                    <a:cubicBezTo>
                      <a:pt x="145065" y="3589070"/>
                      <a:pt x="493379" y="3523747"/>
                      <a:pt x="451598" y="2890812"/>
                    </a:cubicBezTo>
                    <a:cubicBezTo>
                      <a:pt x="326110" y="2285948"/>
                      <a:pt x="-4508" y="2586515"/>
                      <a:pt x="15139" y="1715173"/>
                    </a:cubicBezTo>
                    <a:cubicBezTo>
                      <a:pt x="33682" y="1189441"/>
                      <a:pt x="21227" y="863063"/>
                      <a:pt x="0" y="378248"/>
                    </a:cubicBezTo>
                    <a:lnTo>
                      <a:pt x="680979" y="0"/>
                    </a:lnTo>
                    <a:close/>
                  </a:path>
                </a:pathLst>
              </a:custGeom>
              <a:solidFill>
                <a:srgbClr val="519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7880000">
                <a:off x="1074074" y="1462445"/>
                <a:ext cx="4330963" cy="9337941"/>
              </a:xfrm>
              <a:custGeom>
                <a:avLst/>
                <a:gdLst>
                  <a:gd name="connsiteX0" fmla="*/ 3683040 w 4330963"/>
                  <a:gd name="connsiteY0" fmla="*/ 2642872 h 9337941"/>
                  <a:gd name="connsiteX1" fmla="*/ 3377403 w 4330963"/>
                  <a:gd name="connsiteY1" fmla="*/ 2190102 h 9337941"/>
                  <a:gd name="connsiteX2" fmla="*/ 3376760 w 4330963"/>
                  <a:gd name="connsiteY2" fmla="*/ 2187328 h 9337941"/>
                  <a:gd name="connsiteX3" fmla="*/ 3385171 w 4330963"/>
                  <a:gd name="connsiteY3" fmla="*/ 6900016 h 9337941"/>
                  <a:gd name="connsiteX4" fmla="*/ 3386488 w 4330963"/>
                  <a:gd name="connsiteY4" fmla="*/ 6881458 h 9337941"/>
                  <a:gd name="connsiteX5" fmla="*/ 3642503 w 4330963"/>
                  <a:gd name="connsiteY5" fmla="*/ 5955722 h 9337941"/>
                  <a:gd name="connsiteX6" fmla="*/ 3380999 w 4330963"/>
                  <a:gd name="connsiteY6" fmla="*/ 4319573 h 9337941"/>
                  <a:gd name="connsiteX7" fmla="*/ 3771601 w 4330963"/>
                  <a:gd name="connsiteY7" fmla="*/ 2902337 h 9337941"/>
                  <a:gd name="connsiteX8" fmla="*/ 3683040 w 4330963"/>
                  <a:gd name="connsiteY8" fmla="*/ 2642872 h 9337941"/>
                  <a:gd name="connsiteX9" fmla="*/ 4000982 w 4330963"/>
                  <a:gd name="connsiteY9" fmla="*/ 0 h 9337941"/>
                  <a:gd name="connsiteX10" fmla="*/ 4159844 w 4330963"/>
                  <a:gd name="connsiteY10" fmla="*/ 2539816 h 9337941"/>
                  <a:gd name="connsiteX11" fmla="*/ 3855111 w 4330963"/>
                  <a:gd name="connsiteY11" fmla="*/ 4366546 h 9337941"/>
                  <a:gd name="connsiteX12" fmla="*/ 4132306 w 4330963"/>
                  <a:gd name="connsiteY12" fmla="*/ 6014458 h 9337941"/>
                  <a:gd name="connsiteX13" fmla="*/ 3813986 w 4330963"/>
                  <a:gd name="connsiteY13" fmla="*/ 9337941 h 9337941"/>
                  <a:gd name="connsiteX14" fmla="*/ 3378801 w 4330963"/>
                  <a:gd name="connsiteY14" fmla="*/ 8518327 h 9337941"/>
                  <a:gd name="connsiteX15" fmla="*/ 3378422 w 4330963"/>
                  <a:gd name="connsiteY15" fmla="*/ 8505961 h 9337941"/>
                  <a:gd name="connsiteX16" fmla="*/ 0 w 4330963"/>
                  <a:gd name="connsiteY16" fmla="*/ 2152073 h 9337941"/>
                  <a:gd name="connsiteX17" fmla="*/ 3320179 w 4330963"/>
                  <a:gd name="connsiteY17" fmla="*/ 383872 h 9337941"/>
                  <a:gd name="connsiteX18" fmla="*/ 3320003 w 4330963"/>
                  <a:gd name="connsiteY18" fmla="*/ 379756 h 93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0963" h="9337941">
                    <a:moveTo>
                      <a:pt x="3683040" y="2642872"/>
                    </a:moveTo>
                    <a:cubicBezTo>
                      <a:pt x="3580167" y="2451786"/>
                      <a:pt x="3445338" y="2424595"/>
                      <a:pt x="3377403" y="2190102"/>
                    </a:cubicBezTo>
                    <a:lnTo>
                      <a:pt x="3376760" y="2187328"/>
                    </a:lnTo>
                    <a:lnTo>
                      <a:pt x="3385171" y="6900016"/>
                    </a:lnTo>
                    <a:lnTo>
                      <a:pt x="3386488" y="6881458"/>
                    </a:lnTo>
                    <a:cubicBezTo>
                      <a:pt x="3423257" y="6531430"/>
                      <a:pt x="3498310" y="6202211"/>
                      <a:pt x="3642503" y="5955722"/>
                    </a:cubicBezTo>
                    <a:cubicBezTo>
                      <a:pt x="4027018" y="5298418"/>
                      <a:pt x="3438147" y="5075297"/>
                      <a:pt x="3380999" y="4319573"/>
                    </a:cubicBezTo>
                    <a:cubicBezTo>
                      <a:pt x="3465068" y="3603379"/>
                      <a:pt x="3813382" y="3537795"/>
                      <a:pt x="3771601" y="2902337"/>
                    </a:cubicBezTo>
                    <a:cubicBezTo>
                      <a:pt x="3748072" y="2788473"/>
                      <a:pt x="3717331" y="2706567"/>
                      <a:pt x="3683040" y="2642872"/>
                    </a:cubicBezTo>
                    <a:close/>
                    <a:moveTo>
                      <a:pt x="4000982" y="0"/>
                    </a:moveTo>
                    <a:cubicBezTo>
                      <a:pt x="4096244" y="719655"/>
                      <a:pt x="3499488" y="1885941"/>
                      <a:pt x="4159844" y="2539816"/>
                    </a:cubicBezTo>
                    <a:cubicBezTo>
                      <a:pt x="4676228" y="3051133"/>
                      <a:pt x="3859701" y="3787440"/>
                      <a:pt x="3855111" y="4366546"/>
                    </a:cubicBezTo>
                    <a:cubicBezTo>
                      <a:pt x="3850521" y="4945653"/>
                      <a:pt x="4523309" y="5228382"/>
                      <a:pt x="4132306" y="6014458"/>
                    </a:cubicBezTo>
                    <a:cubicBezTo>
                      <a:pt x="3741303" y="6800534"/>
                      <a:pt x="3905552" y="8815009"/>
                      <a:pt x="3813986" y="9337941"/>
                    </a:cubicBezTo>
                    <a:lnTo>
                      <a:pt x="3378801" y="8518327"/>
                    </a:lnTo>
                    <a:lnTo>
                      <a:pt x="3378422" y="8505961"/>
                    </a:lnTo>
                    <a:lnTo>
                      <a:pt x="0" y="2152073"/>
                    </a:lnTo>
                    <a:lnTo>
                      <a:pt x="3320179" y="383872"/>
                    </a:lnTo>
                    <a:lnTo>
                      <a:pt x="3320003" y="379756"/>
                    </a:lnTo>
                    <a:close/>
                  </a:path>
                </a:pathLst>
              </a:custGeom>
              <a:gradFill>
                <a:gsLst>
                  <a:gs pos="0">
                    <a:srgbClr val="5C56AC"/>
                  </a:gs>
                  <a:gs pos="63000">
                    <a:srgbClr val="3F35AC"/>
                  </a:gs>
                  <a:gs pos="48000">
                    <a:srgbClr val="4456C9"/>
                  </a:gs>
                  <a:gs pos="31000">
                    <a:srgbClr val="3F35AC"/>
                  </a:gs>
                  <a:gs pos="100000">
                    <a:srgbClr val="5D56AD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-306731" y="2683565"/>
              <a:ext cx="7610018" cy="3860644"/>
              <a:chOff x="-390658" y="957490"/>
              <a:chExt cx="10757499" cy="5457396"/>
            </a:xfrm>
          </p:grpSpPr>
          <p:sp>
            <p:nvSpPr>
              <p:cNvPr id="13" name="任意多边形 24"/>
              <p:cNvSpPr/>
              <p:nvPr/>
            </p:nvSpPr>
            <p:spPr>
              <a:xfrm rot="17880000">
                <a:off x="7966071" y="4014116"/>
                <a:ext cx="583095" cy="4218445"/>
              </a:xfrm>
              <a:custGeom>
                <a:avLst/>
                <a:gdLst>
                  <a:gd name="connsiteX0" fmla="*/ 0 w 972"/>
                  <a:gd name="connsiteY0" fmla="*/ 519 h 19330"/>
                  <a:gd name="connsiteX1" fmla="*/ 972 w 972"/>
                  <a:gd name="connsiteY1" fmla="*/ 0 h 19330"/>
                  <a:gd name="connsiteX2" fmla="*/ 964 w 972"/>
                  <a:gd name="connsiteY2" fmla="*/ 19330 h 19330"/>
                  <a:gd name="connsiteX3" fmla="*/ 7 w 972"/>
                  <a:gd name="connsiteY3" fmla="*/ 17559 h 19330"/>
                  <a:gd name="connsiteX4" fmla="*/ 0 w 972"/>
                  <a:gd name="connsiteY4" fmla="*/ 519 h 19330"/>
                  <a:gd name="connsiteX0-1" fmla="*/ 0 w 9966"/>
                  <a:gd name="connsiteY0-2" fmla="*/ 0 h 9732"/>
                  <a:gd name="connsiteX1-3" fmla="*/ 9966 w 9966"/>
                  <a:gd name="connsiteY1-4" fmla="*/ 1025 h 9732"/>
                  <a:gd name="connsiteX2-5" fmla="*/ 9918 w 9966"/>
                  <a:gd name="connsiteY2-6" fmla="*/ 9732 h 9732"/>
                  <a:gd name="connsiteX3-7" fmla="*/ 72 w 9966"/>
                  <a:gd name="connsiteY3-8" fmla="*/ 8816 h 9732"/>
                  <a:gd name="connsiteX4-9" fmla="*/ 0 w 9966"/>
                  <a:gd name="connsiteY4-10" fmla="*/ 0 h 9732"/>
                  <a:gd name="connsiteX0-11" fmla="*/ 0 w 9995"/>
                  <a:gd name="connsiteY0-12" fmla="*/ 0 h 9973"/>
                  <a:gd name="connsiteX1-13" fmla="*/ 9995 w 9995"/>
                  <a:gd name="connsiteY1-14" fmla="*/ 1026 h 9973"/>
                  <a:gd name="connsiteX2-15" fmla="*/ 9947 w 9995"/>
                  <a:gd name="connsiteY2-16" fmla="*/ 9973 h 9973"/>
                  <a:gd name="connsiteX3-17" fmla="*/ 67 w 9995"/>
                  <a:gd name="connsiteY3-18" fmla="*/ 9032 h 9973"/>
                  <a:gd name="connsiteX4-19" fmla="*/ 0 w 9995"/>
                  <a:gd name="connsiteY4-20" fmla="*/ 0 h 9973"/>
                  <a:gd name="connsiteX0-21" fmla="*/ 0 w 10000"/>
                  <a:gd name="connsiteY0-22" fmla="*/ 0 h 10000"/>
                  <a:gd name="connsiteX1-23" fmla="*/ 10000 w 10000"/>
                  <a:gd name="connsiteY1-24" fmla="*/ 1029 h 10000"/>
                  <a:gd name="connsiteX2-25" fmla="*/ 9952 w 10000"/>
                  <a:gd name="connsiteY2-26" fmla="*/ 10000 h 10000"/>
                  <a:gd name="connsiteX3-27" fmla="*/ 119 w 10000"/>
                  <a:gd name="connsiteY3-28" fmla="*/ 7542 h 10000"/>
                  <a:gd name="connsiteX4-29" fmla="*/ 0 w 10000"/>
                  <a:gd name="connsiteY4-30" fmla="*/ 0 h 10000"/>
                  <a:gd name="connsiteX0-31" fmla="*/ 0 w 10000"/>
                  <a:gd name="connsiteY0-32" fmla="*/ 0 h 9995"/>
                  <a:gd name="connsiteX1-33" fmla="*/ 10000 w 10000"/>
                  <a:gd name="connsiteY1-34" fmla="*/ 1029 h 9995"/>
                  <a:gd name="connsiteX2-35" fmla="*/ 9842 w 10000"/>
                  <a:gd name="connsiteY2-36" fmla="*/ 9995 h 9995"/>
                  <a:gd name="connsiteX3-37" fmla="*/ 119 w 10000"/>
                  <a:gd name="connsiteY3-38" fmla="*/ 7542 h 9995"/>
                  <a:gd name="connsiteX4-39" fmla="*/ 0 w 10000"/>
                  <a:gd name="connsiteY4-40" fmla="*/ 0 h 9995"/>
                  <a:gd name="connsiteX0-41" fmla="*/ 0 w 10000"/>
                  <a:gd name="connsiteY0-42" fmla="*/ 0 h 10025"/>
                  <a:gd name="connsiteX1-43" fmla="*/ 10000 w 10000"/>
                  <a:gd name="connsiteY1-44" fmla="*/ 1030 h 10025"/>
                  <a:gd name="connsiteX2-45" fmla="*/ 9847 w 10000"/>
                  <a:gd name="connsiteY2-46" fmla="*/ 10025 h 10025"/>
                  <a:gd name="connsiteX3-47" fmla="*/ 119 w 10000"/>
                  <a:gd name="connsiteY3-48" fmla="*/ 7546 h 10025"/>
                  <a:gd name="connsiteX4-49" fmla="*/ 0 w 10000"/>
                  <a:gd name="connsiteY4-50" fmla="*/ 0 h 10025"/>
                  <a:gd name="connsiteX0-51" fmla="*/ 0 w 10000"/>
                  <a:gd name="connsiteY0-52" fmla="*/ 0 h 10040"/>
                  <a:gd name="connsiteX1-53" fmla="*/ 10000 w 10000"/>
                  <a:gd name="connsiteY1-54" fmla="*/ 1030 h 10040"/>
                  <a:gd name="connsiteX2-55" fmla="*/ 9813 w 10000"/>
                  <a:gd name="connsiteY2-56" fmla="*/ 10040 h 10040"/>
                  <a:gd name="connsiteX3-57" fmla="*/ 119 w 10000"/>
                  <a:gd name="connsiteY3-58" fmla="*/ 7546 h 10040"/>
                  <a:gd name="connsiteX4-59" fmla="*/ 0 w 10000"/>
                  <a:gd name="connsiteY4-60" fmla="*/ 0 h 100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40">
                    <a:moveTo>
                      <a:pt x="0" y="0"/>
                    </a:moveTo>
                    <a:lnTo>
                      <a:pt x="10000" y="1030"/>
                    </a:lnTo>
                    <a:cubicBezTo>
                      <a:pt x="9984" y="4021"/>
                      <a:pt x="9829" y="7049"/>
                      <a:pt x="9813" y="10040"/>
                    </a:cubicBezTo>
                    <a:lnTo>
                      <a:pt x="119" y="7546"/>
                    </a:lnTo>
                    <a:cubicBezTo>
                      <a:pt x="95" y="4516"/>
                      <a:pt x="24" y="3030"/>
                      <a:pt x="0" y="0"/>
                    </a:cubicBezTo>
                    <a:close/>
                  </a:path>
                </a:pathLst>
              </a:custGeom>
              <a:solidFill>
                <a:srgbClr val="F844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390658" y="957490"/>
                <a:ext cx="7857555" cy="4410742"/>
                <a:chOff x="-376640" y="834875"/>
                <a:chExt cx="7876802" cy="4410742"/>
              </a:xfrm>
            </p:grpSpPr>
            <p:sp>
              <p:nvSpPr>
                <p:cNvPr id="15" name="矩形 1"/>
                <p:cNvSpPr/>
                <p:nvPr/>
              </p:nvSpPr>
              <p:spPr>
                <a:xfrm>
                  <a:off x="44355" y="834875"/>
                  <a:ext cx="6234851" cy="4410742"/>
                </a:xfrm>
                <a:custGeom>
                  <a:avLst/>
                  <a:gdLst>
                    <a:gd name="connsiteX0" fmla="*/ 0 w 6350231"/>
                    <a:gd name="connsiteY0" fmla="*/ 0 h 3996353"/>
                    <a:gd name="connsiteX1" fmla="*/ 6350231 w 6350231"/>
                    <a:gd name="connsiteY1" fmla="*/ 0 h 3996353"/>
                    <a:gd name="connsiteX2" fmla="*/ 6350231 w 6350231"/>
                    <a:gd name="connsiteY2" fmla="*/ 3996353 h 3996353"/>
                    <a:gd name="connsiteX3" fmla="*/ 0 w 6350231"/>
                    <a:gd name="connsiteY3" fmla="*/ 3996353 h 3996353"/>
                    <a:gd name="connsiteX4" fmla="*/ 0 w 6350231"/>
                    <a:gd name="connsiteY4" fmla="*/ 0 h 3996353"/>
                    <a:gd name="connsiteX0-1" fmla="*/ 21771 w 6350231"/>
                    <a:gd name="connsiteY0-2" fmla="*/ 0 h 4061668"/>
                    <a:gd name="connsiteX1-3" fmla="*/ 6350231 w 6350231"/>
                    <a:gd name="connsiteY1-4" fmla="*/ 65315 h 4061668"/>
                    <a:gd name="connsiteX2-5" fmla="*/ 6350231 w 6350231"/>
                    <a:gd name="connsiteY2-6" fmla="*/ 4061668 h 4061668"/>
                    <a:gd name="connsiteX3-7" fmla="*/ 0 w 6350231"/>
                    <a:gd name="connsiteY3-8" fmla="*/ 4061668 h 4061668"/>
                    <a:gd name="connsiteX4-9" fmla="*/ 21771 w 6350231"/>
                    <a:gd name="connsiteY4-10" fmla="*/ 0 h 4061668"/>
                    <a:gd name="connsiteX0-11" fmla="*/ 21771 w 6350231"/>
                    <a:gd name="connsiteY0-12" fmla="*/ 0 h 4061668"/>
                    <a:gd name="connsiteX1-13" fmla="*/ 6176060 w 6350231"/>
                    <a:gd name="connsiteY1-14" fmla="*/ 3418115 h 4061668"/>
                    <a:gd name="connsiteX2-15" fmla="*/ 6350231 w 6350231"/>
                    <a:gd name="connsiteY2-16" fmla="*/ 4061668 h 4061668"/>
                    <a:gd name="connsiteX3-17" fmla="*/ 0 w 6350231"/>
                    <a:gd name="connsiteY3-18" fmla="*/ 4061668 h 4061668"/>
                    <a:gd name="connsiteX4-19" fmla="*/ 21771 w 6350231"/>
                    <a:gd name="connsiteY4-20" fmla="*/ 0 h 4061668"/>
                    <a:gd name="connsiteX0-21" fmla="*/ 21771 w 6350231"/>
                    <a:gd name="connsiteY0-22" fmla="*/ 0 h 4061668"/>
                    <a:gd name="connsiteX1-23" fmla="*/ 6176060 w 6350231"/>
                    <a:gd name="connsiteY1-24" fmla="*/ 3418115 h 4061668"/>
                    <a:gd name="connsiteX2-25" fmla="*/ 6350231 w 6350231"/>
                    <a:gd name="connsiteY2-26" fmla="*/ 4061668 h 4061668"/>
                    <a:gd name="connsiteX3-27" fmla="*/ 0 w 6350231"/>
                    <a:gd name="connsiteY3-28" fmla="*/ 4061668 h 4061668"/>
                    <a:gd name="connsiteX4-29" fmla="*/ 21771 w 6350231"/>
                    <a:gd name="connsiteY4-30" fmla="*/ 0 h 4061668"/>
                    <a:gd name="connsiteX0-31" fmla="*/ 21771 w 6350231"/>
                    <a:gd name="connsiteY0-32" fmla="*/ 0 h 4061668"/>
                    <a:gd name="connsiteX1-33" fmla="*/ 4020688 w 6350231"/>
                    <a:gd name="connsiteY1-34" fmla="*/ 1371601 h 4061668"/>
                    <a:gd name="connsiteX2-35" fmla="*/ 6350231 w 6350231"/>
                    <a:gd name="connsiteY2-36" fmla="*/ 4061668 h 4061668"/>
                    <a:gd name="connsiteX3-37" fmla="*/ 0 w 6350231"/>
                    <a:gd name="connsiteY3-38" fmla="*/ 4061668 h 4061668"/>
                    <a:gd name="connsiteX4-39" fmla="*/ 21771 w 6350231"/>
                    <a:gd name="connsiteY4-40" fmla="*/ 0 h 4061668"/>
                    <a:gd name="connsiteX0-41" fmla="*/ 21771 w 6350231"/>
                    <a:gd name="connsiteY0-42" fmla="*/ 0 h 4061668"/>
                    <a:gd name="connsiteX1-43" fmla="*/ 4020688 w 6350231"/>
                    <a:gd name="connsiteY1-44" fmla="*/ 1371601 h 4061668"/>
                    <a:gd name="connsiteX2-45" fmla="*/ 6350231 w 6350231"/>
                    <a:gd name="connsiteY2-46" fmla="*/ 4061668 h 4061668"/>
                    <a:gd name="connsiteX3-47" fmla="*/ 0 w 6350231"/>
                    <a:gd name="connsiteY3-48" fmla="*/ 4061668 h 4061668"/>
                    <a:gd name="connsiteX4-49" fmla="*/ 21771 w 6350231"/>
                    <a:gd name="connsiteY4-50" fmla="*/ 0 h 4061668"/>
                    <a:gd name="connsiteX0-51" fmla="*/ 21771 w 6350231"/>
                    <a:gd name="connsiteY0-52" fmla="*/ 0 h 4061668"/>
                    <a:gd name="connsiteX1-53" fmla="*/ 4020688 w 6350231"/>
                    <a:gd name="connsiteY1-54" fmla="*/ 1371601 h 4061668"/>
                    <a:gd name="connsiteX2-55" fmla="*/ 6228534 w 6350231"/>
                    <a:gd name="connsiteY2-56" fmla="*/ 3548744 h 4061668"/>
                    <a:gd name="connsiteX3-57" fmla="*/ 6350231 w 6350231"/>
                    <a:gd name="connsiteY3-58" fmla="*/ 4061668 h 4061668"/>
                    <a:gd name="connsiteX4-59" fmla="*/ 0 w 6350231"/>
                    <a:gd name="connsiteY4-60" fmla="*/ 4061668 h 4061668"/>
                    <a:gd name="connsiteX5" fmla="*/ 21771 w 6350231"/>
                    <a:gd name="connsiteY5" fmla="*/ 0 h 4061668"/>
                    <a:gd name="connsiteX0-61" fmla="*/ 21771 w 6241374"/>
                    <a:gd name="connsiteY0-62" fmla="*/ 0 h 4410011"/>
                    <a:gd name="connsiteX1-63" fmla="*/ 4020688 w 6241374"/>
                    <a:gd name="connsiteY1-64" fmla="*/ 1371601 h 4410011"/>
                    <a:gd name="connsiteX2-65" fmla="*/ 6228534 w 6241374"/>
                    <a:gd name="connsiteY2-66" fmla="*/ 3548744 h 4410011"/>
                    <a:gd name="connsiteX3-67" fmla="*/ 6241374 w 6241374"/>
                    <a:gd name="connsiteY3-68" fmla="*/ 4410011 h 4410011"/>
                    <a:gd name="connsiteX4-69" fmla="*/ 0 w 6241374"/>
                    <a:gd name="connsiteY4-70" fmla="*/ 4061668 h 4410011"/>
                    <a:gd name="connsiteX5-71" fmla="*/ 21771 w 6241374"/>
                    <a:gd name="connsiteY5-72" fmla="*/ 0 h 4410011"/>
                    <a:gd name="connsiteX0-73" fmla="*/ 21771 w 6241374"/>
                    <a:gd name="connsiteY0-74" fmla="*/ 0 h 4410011"/>
                    <a:gd name="connsiteX1-75" fmla="*/ 4020688 w 6241374"/>
                    <a:gd name="connsiteY1-76" fmla="*/ 1371601 h 4410011"/>
                    <a:gd name="connsiteX2-77" fmla="*/ 6228534 w 6241374"/>
                    <a:gd name="connsiteY2-78" fmla="*/ 3548744 h 4410011"/>
                    <a:gd name="connsiteX3-79" fmla="*/ 6241374 w 6241374"/>
                    <a:gd name="connsiteY3-80" fmla="*/ 4410011 h 4410011"/>
                    <a:gd name="connsiteX4-81" fmla="*/ 0 w 6241374"/>
                    <a:gd name="connsiteY4-82" fmla="*/ 1623268 h 4410011"/>
                    <a:gd name="connsiteX5-83" fmla="*/ 21771 w 6241374"/>
                    <a:gd name="connsiteY5-84" fmla="*/ 0 h 4410011"/>
                    <a:gd name="connsiteX0-85" fmla="*/ 21771 w 6241374"/>
                    <a:gd name="connsiteY0-86" fmla="*/ 0 h 4410011"/>
                    <a:gd name="connsiteX1-87" fmla="*/ 4020688 w 6241374"/>
                    <a:gd name="connsiteY1-88" fmla="*/ 1371601 h 4410011"/>
                    <a:gd name="connsiteX2-89" fmla="*/ 6228534 w 6241374"/>
                    <a:gd name="connsiteY2-90" fmla="*/ 3548744 h 4410011"/>
                    <a:gd name="connsiteX3-91" fmla="*/ 6241374 w 6241374"/>
                    <a:gd name="connsiteY3-92" fmla="*/ 4410011 h 4410011"/>
                    <a:gd name="connsiteX4-93" fmla="*/ 0 w 6241374"/>
                    <a:gd name="connsiteY4-94" fmla="*/ 1623268 h 4410011"/>
                    <a:gd name="connsiteX5-95" fmla="*/ 21771 w 6241374"/>
                    <a:gd name="connsiteY5-96" fmla="*/ 0 h 4410011"/>
                    <a:gd name="connsiteX0-97" fmla="*/ 21771 w 6241374"/>
                    <a:gd name="connsiteY0-98" fmla="*/ 1543 h 4411554"/>
                    <a:gd name="connsiteX1-99" fmla="*/ 4020688 w 6241374"/>
                    <a:gd name="connsiteY1-100" fmla="*/ 1373144 h 4411554"/>
                    <a:gd name="connsiteX2-101" fmla="*/ 6228534 w 6241374"/>
                    <a:gd name="connsiteY2-102" fmla="*/ 3550287 h 4411554"/>
                    <a:gd name="connsiteX3-103" fmla="*/ 6241374 w 6241374"/>
                    <a:gd name="connsiteY3-104" fmla="*/ 4411554 h 4411554"/>
                    <a:gd name="connsiteX4-105" fmla="*/ 0 w 6241374"/>
                    <a:gd name="connsiteY4-106" fmla="*/ 1624811 h 4411554"/>
                    <a:gd name="connsiteX5-107" fmla="*/ 21771 w 6241374"/>
                    <a:gd name="connsiteY5-108" fmla="*/ 1543 h 4411554"/>
                    <a:gd name="connsiteX0-109" fmla="*/ 21771 w 6241374"/>
                    <a:gd name="connsiteY0-110" fmla="*/ 1139 h 4411150"/>
                    <a:gd name="connsiteX1-111" fmla="*/ 4412574 w 6241374"/>
                    <a:gd name="connsiteY1-112" fmla="*/ 1677540 h 4411150"/>
                    <a:gd name="connsiteX2-113" fmla="*/ 6228534 w 6241374"/>
                    <a:gd name="connsiteY2-114" fmla="*/ 3549883 h 4411150"/>
                    <a:gd name="connsiteX3-115" fmla="*/ 6241374 w 6241374"/>
                    <a:gd name="connsiteY3-116" fmla="*/ 4411150 h 4411150"/>
                    <a:gd name="connsiteX4-117" fmla="*/ 0 w 6241374"/>
                    <a:gd name="connsiteY4-118" fmla="*/ 1624407 h 4411150"/>
                    <a:gd name="connsiteX5-119" fmla="*/ 21771 w 6241374"/>
                    <a:gd name="connsiteY5-120" fmla="*/ 1139 h 4411150"/>
                    <a:gd name="connsiteX0-121" fmla="*/ 21771 w 6241374"/>
                    <a:gd name="connsiteY0-122" fmla="*/ 1008 h 4411019"/>
                    <a:gd name="connsiteX1-123" fmla="*/ 4412574 w 6241374"/>
                    <a:gd name="connsiteY1-124" fmla="*/ 1677409 h 4411019"/>
                    <a:gd name="connsiteX2-125" fmla="*/ 6228534 w 6241374"/>
                    <a:gd name="connsiteY2-126" fmla="*/ 3549752 h 4411019"/>
                    <a:gd name="connsiteX3-127" fmla="*/ 6241374 w 6241374"/>
                    <a:gd name="connsiteY3-128" fmla="*/ 4411019 h 4411019"/>
                    <a:gd name="connsiteX4-129" fmla="*/ 0 w 6241374"/>
                    <a:gd name="connsiteY4-130" fmla="*/ 1624276 h 4411019"/>
                    <a:gd name="connsiteX5-131" fmla="*/ 21771 w 6241374"/>
                    <a:gd name="connsiteY5-132" fmla="*/ 1008 h 4411019"/>
                    <a:gd name="connsiteX0-133" fmla="*/ 21771 w 6241374"/>
                    <a:gd name="connsiteY0-134" fmla="*/ 904 h 4410915"/>
                    <a:gd name="connsiteX1-135" fmla="*/ 4412574 w 6241374"/>
                    <a:gd name="connsiteY1-136" fmla="*/ 1677305 h 4410915"/>
                    <a:gd name="connsiteX2-137" fmla="*/ 6228534 w 6241374"/>
                    <a:gd name="connsiteY2-138" fmla="*/ 3549648 h 4410915"/>
                    <a:gd name="connsiteX3-139" fmla="*/ 6241374 w 6241374"/>
                    <a:gd name="connsiteY3-140" fmla="*/ 4410915 h 4410915"/>
                    <a:gd name="connsiteX4-141" fmla="*/ 0 w 6241374"/>
                    <a:gd name="connsiteY4-142" fmla="*/ 1624172 h 4410915"/>
                    <a:gd name="connsiteX5-143" fmla="*/ 21771 w 6241374"/>
                    <a:gd name="connsiteY5-144" fmla="*/ 904 h 4410915"/>
                    <a:gd name="connsiteX0-145" fmla="*/ 21771 w 6241374"/>
                    <a:gd name="connsiteY0-146" fmla="*/ 1092 h 4411103"/>
                    <a:gd name="connsiteX1-147" fmla="*/ 4412574 w 6241374"/>
                    <a:gd name="connsiteY1-148" fmla="*/ 1677493 h 4411103"/>
                    <a:gd name="connsiteX2-149" fmla="*/ 6228534 w 6241374"/>
                    <a:gd name="connsiteY2-150" fmla="*/ 3549836 h 4411103"/>
                    <a:gd name="connsiteX3-151" fmla="*/ 6241374 w 6241374"/>
                    <a:gd name="connsiteY3-152" fmla="*/ 4411103 h 4411103"/>
                    <a:gd name="connsiteX4-153" fmla="*/ 0 w 6241374"/>
                    <a:gd name="connsiteY4-154" fmla="*/ 1624360 h 4411103"/>
                    <a:gd name="connsiteX5-155" fmla="*/ 21771 w 6241374"/>
                    <a:gd name="connsiteY5-156" fmla="*/ 1092 h 4411103"/>
                    <a:gd name="connsiteX0-157" fmla="*/ 21771 w 6241374"/>
                    <a:gd name="connsiteY0-158" fmla="*/ 1494 h 4411505"/>
                    <a:gd name="connsiteX1-159" fmla="*/ 3998917 w 6241374"/>
                    <a:gd name="connsiteY1-160" fmla="*/ 1351323 h 4411505"/>
                    <a:gd name="connsiteX2-161" fmla="*/ 6228534 w 6241374"/>
                    <a:gd name="connsiteY2-162" fmla="*/ 3550238 h 4411505"/>
                    <a:gd name="connsiteX3-163" fmla="*/ 6241374 w 6241374"/>
                    <a:gd name="connsiteY3-164" fmla="*/ 4411505 h 4411505"/>
                    <a:gd name="connsiteX4-165" fmla="*/ 0 w 6241374"/>
                    <a:gd name="connsiteY4-166" fmla="*/ 1624762 h 4411505"/>
                    <a:gd name="connsiteX5-167" fmla="*/ 21771 w 6241374"/>
                    <a:gd name="connsiteY5-168" fmla="*/ 1494 h 4411505"/>
                    <a:gd name="connsiteX0-169" fmla="*/ 21771 w 6241374"/>
                    <a:gd name="connsiteY0-170" fmla="*/ 887 h 4410898"/>
                    <a:gd name="connsiteX1-171" fmla="*/ 3998917 w 6241374"/>
                    <a:gd name="connsiteY1-172" fmla="*/ 1350716 h 4410898"/>
                    <a:gd name="connsiteX2-173" fmla="*/ 6228534 w 6241374"/>
                    <a:gd name="connsiteY2-174" fmla="*/ 3549631 h 4410898"/>
                    <a:gd name="connsiteX3-175" fmla="*/ 6241374 w 6241374"/>
                    <a:gd name="connsiteY3-176" fmla="*/ 4410898 h 4410898"/>
                    <a:gd name="connsiteX4-177" fmla="*/ 0 w 6241374"/>
                    <a:gd name="connsiteY4-178" fmla="*/ 1624155 h 4410898"/>
                    <a:gd name="connsiteX5-179" fmla="*/ 21771 w 6241374"/>
                    <a:gd name="connsiteY5-180" fmla="*/ 887 h 4410898"/>
                    <a:gd name="connsiteX0-181" fmla="*/ 21771 w 6241374"/>
                    <a:gd name="connsiteY0-182" fmla="*/ 927 h 4410938"/>
                    <a:gd name="connsiteX1-183" fmla="*/ 3998917 w 6241374"/>
                    <a:gd name="connsiteY1-184" fmla="*/ 1285442 h 4410938"/>
                    <a:gd name="connsiteX2-185" fmla="*/ 6228534 w 6241374"/>
                    <a:gd name="connsiteY2-186" fmla="*/ 3549671 h 4410938"/>
                    <a:gd name="connsiteX3-187" fmla="*/ 6241374 w 6241374"/>
                    <a:gd name="connsiteY3-188" fmla="*/ 4410938 h 4410938"/>
                    <a:gd name="connsiteX4-189" fmla="*/ 0 w 6241374"/>
                    <a:gd name="connsiteY4-190" fmla="*/ 1624195 h 4410938"/>
                    <a:gd name="connsiteX5-191" fmla="*/ 21771 w 6241374"/>
                    <a:gd name="connsiteY5-192" fmla="*/ 927 h 4410938"/>
                    <a:gd name="connsiteX0-193" fmla="*/ 21771 w 6241374"/>
                    <a:gd name="connsiteY0-194" fmla="*/ 1716 h 4411727"/>
                    <a:gd name="connsiteX1-195" fmla="*/ 3998917 w 6241374"/>
                    <a:gd name="connsiteY1-196" fmla="*/ 1286231 h 4411727"/>
                    <a:gd name="connsiteX2-197" fmla="*/ 5901963 w 6241374"/>
                    <a:gd name="connsiteY2-198" fmla="*/ 3550460 h 4411727"/>
                    <a:gd name="connsiteX3-199" fmla="*/ 6241374 w 6241374"/>
                    <a:gd name="connsiteY3-200" fmla="*/ 4411727 h 4411727"/>
                    <a:gd name="connsiteX4-201" fmla="*/ 0 w 6241374"/>
                    <a:gd name="connsiteY4-202" fmla="*/ 1624984 h 4411727"/>
                    <a:gd name="connsiteX5-203" fmla="*/ 21771 w 6241374"/>
                    <a:gd name="connsiteY5-204" fmla="*/ 1716 h 4411727"/>
                    <a:gd name="connsiteX0-205" fmla="*/ 21771 w 6250305"/>
                    <a:gd name="connsiteY0-206" fmla="*/ 1732 h 4411743"/>
                    <a:gd name="connsiteX1-207" fmla="*/ 3998917 w 6250305"/>
                    <a:gd name="connsiteY1-208" fmla="*/ 1286247 h 4411743"/>
                    <a:gd name="connsiteX2-209" fmla="*/ 6250305 w 6250305"/>
                    <a:gd name="connsiteY2-210" fmla="*/ 3594019 h 4411743"/>
                    <a:gd name="connsiteX3-211" fmla="*/ 6241374 w 6250305"/>
                    <a:gd name="connsiteY3-212" fmla="*/ 4411743 h 4411743"/>
                    <a:gd name="connsiteX4-213" fmla="*/ 0 w 6250305"/>
                    <a:gd name="connsiteY4-214" fmla="*/ 1625000 h 4411743"/>
                    <a:gd name="connsiteX5-215" fmla="*/ 21771 w 6250305"/>
                    <a:gd name="connsiteY5-216" fmla="*/ 1732 h 4411743"/>
                    <a:gd name="connsiteX0-217" fmla="*/ 21771 w 6250305"/>
                    <a:gd name="connsiteY0-218" fmla="*/ 1732 h 4411743"/>
                    <a:gd name="connsiteX1-219" fmla="*/ 3998917 w 6250305"/>
                    <a:gd name="connsiteY1-220" fmla="*/ 1286247 h 4411743"/>
                    <a:gd name="connsiteX2-221" fmla="*/ 6250305 w 6250305"/>
                    <a:gd name="connsiteY2-222" fmla="*/ 3594019 h 4411743"/>
                    <a:gd name="connsiteX3-223" fmla="*/ 6241374 w 6250305"/>
                    <a:gd name="connsiteY3-224" fmla="*/ 4411743 h 4411743"/>
                    <a:gd name="connsiteX4-225" fmla="*/ 0 w 6250305"/>
                    <a:gd name="connsiteY4-226" fmla="*/ 1625000 h 4411743"/>
                    <a:gd name="connsiteX5-227" fmla="*/ 21771 w 6250305"/>
                    <a:gd name="connsiteY5-228" fmla="*/ 1732 h 4411743"/>
                    <a:gd name="connsiteX0-229" fmla="*/ 43542 w 6272076"/>
                    <a:gd name="connsiteY0-230" fmla="*/ 1732 h 4411743"/>
                    <a:gd name="connsiteX1-231" fmla="*/ 4020688 w 6272076"/>
                    <a:gd name="connsiteY1-232" fmla="*/ 1286247 h 4411743"/>
                    <a:gd name="connsiteX2-233" fmla="*/ 6272076 w 6272076"/>
                    <a:gd name="connsiteY2-234" fmla="*/ 3594019 h 4411743"/>
                    <a:gd name="connsiteX3-235" fmla="*/ 6263145 w 6272076"/>
                    <a:gd name="connsiteY3-236" fmla="*/ 4411743 h 4411743"/>
                    <a:gd name="connsiteX4-237" fmla="*/ 0 w 6272076"/>
                    <a:gd name="connsiteY4-238" fmla="*/ 1516142 h 4411743"/>
                    <a:gd name="connsiteX5-239" fmla="*/ 43542 w 6272076"/>
                    <a:gd name="connsiteY5-240" fmla="*/ 1732 h 4411743"/>
                    <a:gd name="connsiteX0-241" fmla="*/ 43542 w 6272076"/>
                    <a:gd name="connsiteY0-242" fmla="*/ 1732 h 4411743"/>
                    <a:gd name="connsiteX1-243" fmla="*/ 4020688 w 6272076"/>
                    <a:gd name="connsiteY1-244" fmla="*/ 1286247 h 4411743"/>
                    <a:gd name="connsiteX2-245" fmla="*/ 6272076 w 6272076"/>
                    <a:gd name="connsiteY2-246" fmla="*/ 3594019 h 4411743"/>
                    <a:gd name="connsiteX3-247" fmla="*/ 6263145 w 6272076"/>
                    <a:gd name="connsiteY3-248" fmla="*/ 4411743 h 4411743"/>
                    <a:gd name="connsiteX4-249" fmla="*/ 0 w 6272076"/>
                    <a:gd name="connsiteY4-250" fmla="*/ 1516142 h 4411743"/>
                    <a:gd name="connsiteX5-251" fmla="*/ 43542 w 6272076"/>
                    <a:gd name="connsiteY5-252" fmla="*/ 1732 h 4411743"/>
                    <a:gd name="connsiteX0-253" fmla="*/ 21771 w 6250305"/>
                    <a:gd name="connsiteY0-254" fmla="*/ 1732 h 4411743"/>
                    <a:gd name="connsiteX1-255" fmla="*/ 3998917 w 6250305"/>
                    <a:gd name="connsiteY1-256" fmla="*/ 1286247 h 4411743"/>
                    <a:gd name="connsiteX2-257" fmla="*/ 6250305 w 6250305"/>
                    <a:gd name="connsiteY2-258" fmla="*/ 3594019 h 4411743"/>
                    <a:gd name="connsiteX3-259" fmla="*/ 6241374 w 6250305"/>
                    <a:gd name="connsiteY3-260" fmla="*/ 4411743 h 4411743"/>
                    <a:gd name="connsiteX4-261" fmla="*/ 0 w 6250305"/>
                    <a:gd name="connsiteY4-262" fmla="*/ 1537914 h 4411743"/>
                    <a:gd name="connsiteX5-263" fmla="*/ 21771 w 6250305"/>
                    <a:gd name="connsiteY5-264" fmla="*/ 1732 h 4411743"/>
                    <a:gd name="connsiteX0-265" fmla="*/ 0 w 6228534"/>
                    <a:gd name="connsiteY0-266" fmla="*/ 1732 h 4411743"/>
                    <a:gd name="connsiteX1-267" fmla="*/ 3977146 w 6228534"/>
                    <a:gd name="connsiteY1-268" fmla="*/ 1286247 h 4411743"/>
                    <a:gd name="connsiteX2-269" fmla="*/ 6228534 w 6228534"/>
                    <a:gd name="connsiteY2-270" fmla="*/ 3594019 h 4411743"/>
                    <a:gd name="connsiteX3-271" fmla="*/ 6219603 w 6228534"/>
                    <a:gd name="connsiteY3-272" fmla="*/ 4411743 h 4411743"/>
                    <a:gd name="connsiteX4-273" fmla="*/ 21772 w 6228534"/>
                    <a:gd name="connsiteY4-274" fmla="*/ 1385514 h 4411743"/>
                    <a:gd name="connsiteX5-275" fmla="*/ 0 w 6228534"/>
                    <a:gd name="connsiteY5-276" fmla="*/ 1732 h 4411743"/>
                    <a:gd name="connsiteX0-277" fmla="*/ 0 w 6228534"/>
                    <a:gd name="connsiteY0-278" fmla="*/ 1732 h 4411743"/>
                    <a:gd name="connsiteX1-279" fmla="*/ 3977146 w 6228534"/>
                    <a:gd name="connsiteY1-280" fmla="*/ 1286247 h 4411743"/>
                    <a:gd name="connsiteX2-281" fmla="*/ 6228534 w 6228534"/>
                    <a:gd name="connsiteY2-282" fmla="*/ 3594019 h 4411743"/>
                    <a:gd name="connsiteX3-283" fmla="*/ 6219603 w 6228534"/>
                    <a:gd name="connsiteY3-284" fmla="*/ 4411743 h 4411743"/>
                    <a:gd name="connsiteX4-285" fmla="*/ 1 w 6228534"/>
                    <a:gd name="connsiteY4-286" fmla="*/ 1320200 h 4411743"/>
                    <a:gd name="connsiteX5-287" fmla="*/ 0 w 6228534"/>
                    <a:gd name="connsiteY5-288" fmla="*/ 1732 h 4411743"/>
                    <a:gd name="connsiteX0-289" fmla="*/ 0 w 6228534"/>
                    <a:gd name="connsiteY0-290" fmla="*/ 835 h 4410846"/>
                    <a:gd name="connsiteX1-291" fmla="*/ 3977146 w 6228534"/>
                    <a:gd name="connsiteY1-292" fmla="*/ 1285350 h 4410846"/>
                    <a:gd name="connsiteX2-293" fmla="*/ 6228534 w 6228534"/>
                    <a:gd name="connsiteY2-294" fmla="*/ 3593122 h 4410846"/>
                    <a:gd name="connsiteX3-295" fmla="*/ 6219603 w 6228534"/>
                    <a:gd name="connsiteY3-296" fmla="*/ 4410846 h 4410846"/>
                    <a:gd name="connsiteX4-297" fmla="*/ 1 w 6228534"/>
                    <a:gd name="connsiteY4-298" fmla="*/ 1319303 h 4410846"/>
                    <a:gd name="connsiteX5-299" fmla="*/ 0 w 6228534"/>
                    <a:gd name="connsiteY5-300" fmla="*/ 835 h 4410846"/>
                    <a:gd name="connsiteX0-301" fmla="*/ 0 w 6228534"/>
                    <a:gd name="connsiteY0-302" fmla="*/ 1766 h 4411777"/>
                    <a:gd name="connsiteX1-303" fmla="*/ 3977146 w 6228534"/>
                    <a:gd name="connsiteY1-304" fmla="*/ 1286281 h 4411777"/>
                    <a:gd name="connsiteX2-305" fmla="*/ 6228534 w 6228534"/>
                    <a:gd name="connsiteY2-306" fmla="*/ 3681138 h 4411777"/>
                    <a:gd name="connsiteX3-307" fmla="*/ 6219603 w 6228534"/>
                    <a:gd name="connsiteY3-308" fmla="*/ 4411777 h 4411777"/>
                    <a:gd name="connsiteX4-309" fmla="*/ 1 w 6228534"/>
                    <a:gd name="connsiteY4-310" fmla="*/ 1320234 h 4411777"/>
                    <a:gd name="connsiteX5-311" fmla="*/ 0 w 6228534"/>
                    <a:gd name="connsiteY5-312" fmla="*/ 1766 h 4411777"/>
                    <a:gd name="connsiteX0-313" fmla="*/ 0 w 6228534"/>
                    <a:gd name="connsiteY0-314" fmla="*/ 731 h 4410742"/>
                    <a:gd name="connsiteX1-315" fmla="*/ 3977146 w 6228534"/>
                    <a:gd name="connsiteY1-316" fmla="*/ 1285246 h 4410742"/>
                    <a:gd name="connsiteX2-317" fmla="*/ 6228534 w 6228534"/>
                    <a:gd name="connsiteY2-318" fmla="*/ 3680103 h 4410742"/>
                    <a:gd name="connsiteX3-319" fmla="*/ 6219603 w 6228534"/>
                    <a:gd name="connsiteY3-320" fmla="*/ 4410742 h 4410742"/>
                    <a:gd name="connsiteX4-321" fmla="*/ 1 w 6228534"/>
                    <a:gd name="connsiteY4-322" fmla="*/ 1319199 h 4410742"/>
                    <a:gd name="connsiteX5-323" fmla="*/ 0 w 6228534"/>
                    <a:gd name="connsiteY5-324" fmla="*/ 731 h 4410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71" y="connsiteY5-72"/>
                    </a:cxn>
                  </a:cxnLst>
                  <a:rect l="l" t="t" r="r" b="b"/>
                  <a:pathLst>
                    <a:path w="6228534" h="4410742">
                      <a:moveTo>
                        <a:pt x="0" y="731"/>
                      </a:moveTo>
                      <a:cubicBezTo>
                        <a:pt x="670115" y="-41213"/>
                        <a:pt x="2133514" y="1738817"/>
                        <a:pt x="3977146" y="1285246"/>
                      </a:cubicBezTo>
                      <a:cubicBezTo>
                        <a:pt x="5147921" y="997211"/>
                        <a:pt x="5858420" y="3173701"/>
                        <a:pt x="6228534" y="3680103"/>
                      </a:cubicBezTo>
                      <a:lnTo>
                        <a:pt x="6219603" y="4410742"/>
                      </a:lnTo>
                      <a:lnTo>
                        <a:pt x="1" y="1319199"/>
                      </a:lnTo>
                      <a:cubicBezTo>
                        <a:pt x="1" y="879710"/>
                        <a:pt x="0" y="440220"/>
                        <a:pt x="0" y="731"/>
                      </a:cubicBezTo>
                      <a:close/>
                    </a:path>
                  </a:pathLst>
                </a:custGeom>
                <a:gradFill>
                  <a:gsLst>
                    <a:gs pos="62000">
                      <a:srgbClr val="E3E2EA">
                        <a:alpha val="84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77000"/>
                      </a:schemeClr>
                    </a:gs>
                    <a:gs pos="100000">
                      <a:srgbClr val="C4BFD1">
                        <a:alpha val="84000"/>
                      </a:srgbClr>
                    </a:gs>
                  </a:gsLst>
                  <a:lin ang="135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 rot="17880000">
                  <a:off x="2866879" y="-1578977"/>
                  <a:ext cx="1391634" cy="785946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solidFill>
                  <a:srgbClr val="DC2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4"/>
                <p:cNvSpPr/>
                <p:nvPr/>
              </p:nvSpPr>
              <p:spPr>
                <a:xfrm rot="20353975">
                  <a:off x="6128308" y="4463738"/>
                  <a:ext cx="990914" cy="635025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90914" h="642437">
                      <a:moveTo>
                        <a:pt x="0" y="642437"/>
                      </a:moveTo>
                      <a:lnTo>
                        <a:pt x="256158" y="0"/>
                      </a:lnTo>
                      <a:lnTo>
                        <a:pt x="990914" y="0"/>
                      </a:lnTo>
                      <a:lnTo>
                        <a:pt x="738737" y="608705"/>
                      </a:lnTo>
                      <a:lnTo>
                        <a:pt x="0" y="642437"/>
                      </a:lnTo>
                      <a:close/>
                    </a:path>
                  </a:pathLst>
                </a:custGeom>
                <a:gradFill flip="none" rotWithShape="1">
                  <a:gsLst>
                    <a:gs pos="61500">
                      <a:srgbClr val="E3E2EA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4BFD1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 rot="17880000">
                  <a:off x="2865944" y="-1707025"/>
                  <a:ext cx="1391634" cy="7876802"/>
                </a:xfrm>
                <a:custGeom>
                  <a:avLst/>
                  <a:gdLst>
                    <a:gd name="connsiteX0" fmla="*/ 635110 w 1342031"/>
                    <a:gd name="connsiteY0" fmla="*/ 0 h 7954225"/>
                    <a:gd name="connsiteX1" fmla="*/ 630595 w 1342031"/>
                    <a:gd name="connsiteY1" fmla="*/ 2033404 h 7954225"/>
                    <a:gd name="connsiteX2" fmla="*/ 702903 w 1342031"/>
                    <a:gd name="connsiteY2" fmla="*/ 2014435 h 7954225"/>
                    <a:gd name="connsiteX3" fmla="*/ 965793 w 1342031"/>
                    <a:gd name="connsiteY3" fmla="*/ 4122635 h 7954225"/>
                    <a:gd name="connsiteX4" fmla="*/ 563838 w 1342031"/>
                    <a:gd name="connsiteY4" fmla="*/ 7954225 h 7954225"/>
                    <a:gd name="connsiteX5" fmla="*/ 90128 w 1342031"/>
                    <a:gd name="connsiteY5" fmla="*/ 7500835 h 7954225"/>
                    <a:gd name="connsiteX6" fmla="*/ 577173 w 1342031"/>
                    <a:gd name="connsiteY6" fmla="*/ 4047070 h 7954225"/>
                    <a:gd name="connsiteX7" fmla="*/ 85683 w 1342031"/>
                    <a:gd name="connsiteY7" fmla="*/ 2176360 h 7954225"/>
                    <a:gd name="connsiteX8" fmla="*/ 211193 w 1342031"/>
                    <a:gd name="connsiteY8" fmla="*/ 2143433 h 7954225"/>
                    <a:gd name="connsiteX9" fmla="*/ 22335 w 1342031"/>
                    <a:gd name="connsiteY9" fmla="*/ 2078289 h 7954225"/>
                    <a:gd name="connsiteX10" fmla="*/ 17890 w 1342031"/>
                    <a:gd name="connsiteY10" fmla="*/ 61429 h 7954225"/>
                    <a:gd name="connsiteX0-1" fmla="*/ 635110 w 1342031"/>
                    <a:gd name="connsiteY0-2" fmla="*/ 0 h 7954225"/>
                    <a:gd name="connsiteX1-3" fmla="*/ 702903 w 1342031"/>
                    <a:gd name="connsiteY1-4" fmla="*/ 2014435 h 7954225"/>
                    <a:gd name="connsiteX2-5" fmla="*/ 965793 w 1342031"/>
                    <a:gd name="connsiteY2-6" fmla="*/ 4122635 h 7954225"/>
                    <a:gd name="connsiteX3-7" fmla="*/ 563838 w 1342031"/>
                    <a:gd name="connsiteY3-8" fmla="*/ 7954225 h 7954225"/>
                    <a:gd name="connsiteX4-9" fmla="*/ 90128 w 1342031"/>
                    <a:gd name="connsiteY4-10" fmla="*/ 7500835 h 7954225"/>
                    <a:gd name="connsiteX5-11" fmla="*/ 577173 w 1342031"/>
                    <a:gd name="connsiteY5-12" fmla="*/ 4047070 h 7954225"/>
                    <a:gd name="connsiteX6-13" fmla="*/ 85683 w 1342031"/>
                    <a:gd name="connsiteY6-14" fmla="*/ 2176360 h 7954225"/>
                    <a:gd name="connsiteX7-15" fmla="*/ 211193 w 1342031"/>
                    <a:gd name="connsiteY7-16" fmla="*/ 2143433 h 7954225"/>
                    <a:gd name="connsiteX8-17" fmla="*/ 22335 w 1342031"/>
                    <a:gd name="connsiteY8-18" fmla="*/ 2078289 h 7954225"/>
                    <a:gd name="connsiteX9-19" fmla="*/ 17890 w 1342031"/>
                    <a:gd name="connsiteY9-20" fmla="*/ 61429 h 7954225"/>
                    <a:gd name="connsiteX10-21" fmla="*/ 635110 w 1342031"/>
                    <a:gd name="connsiteY10-22" fmla="*/ 0 h 7954225"/>
                    <a:gd name="connsiteX0-23" fmla="*/ 635110 w 1342031"/>
                    <a:gd name="connsiteY0-24" fmla="*/ 0 h 7954225"/>
                    <a:gd name="connsiteX1-25" fmla="*/ 702903 w 1342031"/>
                    <a:gd name="connsiteY1-26" fmla="*/ 2014435 h 7954225"/>
                    <a:gd name="connsiteX2-27" fmla="*/ 965793 w 1342031"/>
                    <a:gd name="connsiteY2-28" fmla="*/ 4122635 h 7954225"/>
                    <a:gd name="connsiteX3-29" fmla="*/ 563838 w 1342031"/>
                    <a:gd name="connsiteY3-30" fmla="*/ 7954225 h 7954225"/>
                    <a:gd name="connsiteX4-31" fmla="*/ 90128 w 1342031"/>
                    <a:gd name="connsiteY4-32" fmla="*/ 7500835 h 7954225"/>
                    <a:gd name="connsiteX5-33" fmla="*/ 577173 w 1342031"/>
                    <a:gd name="connsiteY5-34" fmla="*/ 4047070 h 7954225"/>
                    <a:gd name="connsiteX6-35" fmla="*/ 85683 w 1342031"/>
                    <a:gd name="connsiteY6-36" fmla="*/ 2176360 h 7954225"/>
                    <a:gd name="connsiteX7-37" fmla="*/ 22335 w 1342031"/>
                    <a:gd name="connsiteY7-38" fmla="*/ 2078289 h 7954225"/>
                    <a:gd name="connsiteX8-39" fmla="*/ 17890 w 1342031"/>
                    <a:gd name="connsiteY8-40" fmla="*/ 61429 h 7954225"/>
                    <a:gd name="connsiteX9-41" fmla="*/ 635110 w 1342031"/>
                    <a:gd name="connsiteY9-42" fmla="*/ 0 h 7954225"/>
                    <a:gd name="connsiteX0-43" fmla="*/ 635110 w 1342031"/>
                    <a:gd name="connsiteY0-44" fmla="*/ 0 h 7954225"/>
                    <a:gd name="connsiteX1-45" fmla="*/ 702903 w 1342031"/>
                    <a:gd name="connsiteY1-46" fmla="*/ 2014435 h 7954225"/>
                    <a:gd name="connsiteX2-47" fmla="*/ 965793 w 1342031"/>
                    <a:gd name="connsiteY2-48" fmla="*/ 4122635 h 7954225"/>
                    <a:gd name="connsiteX3-49" fmla="*/ 563838 w 1342031"/>
                    <a:gd name="connsiteY3-50" fmla="*/ 7954225 h 7954225"/>
                    <a:gd name="connsiteX4-51" fmla="*/ 90128 w 1342031"/>
                    <a:gd name="connsiteY4-52" fmla="*/ 7500835 h 7954225"/>
                    <a:gd name="connsiteX5-53" fmla="*/ 577173 w 1342031"/>
                    <a:gd name="connsiteY5-54" fmla="*/ 4047070 h 7954225"/>
                    <a:gd name="connsiteX6-55" fmla="*/ 85683 w 1342031"/>
                    <a:gd name="connsiteY6-56" fmla="*/ 2176360 h 7954225"/>
                    <a:gd name="connsiteX7-57" fmla="*/ 17890 w 1342031"/>
                    <a:gd name="connsiteY7-58" fmla="*/ 61429 h 7954225"/>
                    <a:gd name="connsiteX8-59" fmla="*/ 635110 w 1342031"/>
                    <a:gd name="connsiteY8-60" fmla="*/ 0 h 7954225"/>
                    <a:gd name="connsiteX0-61" fmla="*/ 635110 w 1342031"/>
                    <a:gd name="connsiteY0-62" fmla="*/ 0 h 7954225"/>
                    <a:gd name="connsiteX1-63" fmla="*/ 965793 w 1342031"/>
                    <a:gd name="connsiteY1-64" fmla="*/ 4122635 h 7954225"/>
                    <a:gd name="connsiteX2-65" fmla="*/ 563838 w 1342031"/>
                    <a:gd name="connsiteY2-66" fmla="*/ 7954225 h 7954225"/>
                    <a:gd name="connsiteX3-67" fmla="*/ 90128 w 1342031"/>
                    <a:gd name="connsiteY3-68" fmla="*/ 7500835 h 7954225"/>
                    <a:gd name="connsiteX4-69" fmla="*/ 577173 w 1342031"/>
                    <a:gd name="connsiteY4-70" fmla="*/ 4047070 h 7954225"/>
                    <a:gd name="connsiteX5-71" fmla="*/ 85683 w 1342031"/>
                    <a:gd name="connsiteY5-72" fmla="*/ 2176360 h 7954225"/>
                    <a:gd name="connsiteX6-73" fmla="*/ 17890 w 1342031"/>
                    <a:gd name="connsiteY6-74" fmla="*/ 61429 h 7954225"/>
                    <a:gd name="connsiteX7-75" fmla="*/ 635110 w 1342031"/>
                    <a:gd name="connsiteY7-76" fmla="*/ 0 h 7954225"/>
                    <a:gd name="connsiteX0-77" fmla="*/ 635110 w 966338"/>
                    <a:gd name="connsiteY0-78" fmla="*/ 0 h 7954225"/>
                    <a:gd name="connsiteX1-79" fmla="*/ 965793 w 966338"/>
                    <a:gd name="connsiteY1-80" fmla="*/ 4122635 h 7954225"/>
                    <a:gd name="connsiteX2-81" fmla="*/ 563838 w 966338"/>
                    <a:gd name="connsiteY2-82" fmla="*/ 7954225 h 7954225"/>
                    <a:gd name="connsiteX3-83" fmla="*/ 90128 w 966338"/>
                    <a:gd name="connsiteY3-84" fmla="*/ 7500835 h 7954225"/>
                    <a:gd name="connsiteX4-85" fmla="*/ 577173 w 966338"/>
                    <a:gd name="connsiteY4-86" fmla="*/ 4047070 h 7954225"/>
                    <a:gd name="connsiteX5-87" fmla="*/ 85683 w 966338"/>
                    <a:gd name="connsiteY5-88" fmla="*/ 2176360 h 7954225"/>
                    <a:gd name="connsiteX6-89" fmla="*/ 17890 w 966338"/>
                    <a:gd name="connsiteY6-90" fmla="*/ 61429 h 7954225"/>
                    <a:gd name="connsiteX7-91" fmla="*/ 635110 w 966338"/>
                    <a:gd name="connsiteY7-92" fmla="*/ 0 h 7954225"/>
                    <a:gd name="connsiteX0-93" fmla="*/ 635110 w 1233132"/>
                    <a:gd name="connsiteY0-94" fmla="*/ 0 h 7954225"/>
                    <a:gd name="connsiteX1-95" fmla="*/ 965793 w 1233132"/>
                    <a:gd name="connsiteY1-96" fmla="*/ 4122635 h 7954225"/>
                    <a:gd name="connsiteX2-97" fmla="*/ 563838 w 1233132"/>
                    <a:gd name="connsiteY2-98" fmla="*/ 7954225 h 7954225"/>
                    <a:gd name="connsiteX3-99" fmla="*/ 90128 w 1233132"/>
                    <a:gd name="connsiteY3-100" fmla="*/ 7500835 h 7954225"/>
                    <a:gd name="connsiteX4-101" fmla="*/ 577173 w 1233132"/>
                    <a:gd name="connsiteY4-102" fmla="*/ 4047070 h 7954225"/>
                    <a:gd name="connsiteX5-103" fmla="*/ 85683 w 1233132"/>
                    <a:gd name="connsiteY5-104" fmla="*/ 2176360 h 7954225"/>
                    <a:gd name="connsiteX6-105" fmla="*/ 17890 w 1233132"/>
                    <a:gd name="connsiteY6-106" fmla="*/ 61429 h 7954225"/>
                    <a:gd name="connsiteX7-107" fmla="*/ 635110 w 1233132"/>
                    <a:gd name="connsiteY7-108" fmla="*/ 0 h 7954225"/>
                    <a:gd name="connsiteX0-109" fmla="*/ 635110 w 1178887"/>
                    <a:gd name="connsiteY0-110" fmla="*/ 0 h 7954225"/>
                    <a:gd name="connsiteX1-111" fmla="*/ 899544 w 1178887"/>
                    <a:gd name="connsiteY1-112" fmla="*/ 4102380 h 7954225"/>
                    <a:gd name="connsiteX2-113" fmla="*/ 563838 w 1178887"/>
                    <a:gd name="connsiteY2-114" fmla="*/ 7954225 h 7954225"/>
                    <a:gd name="connsiteX3-115" fmla="*/ 90128 w 1178887"/>
                    <a:gd name="connsiteY3-116" fmla="*/ 7500835 h 7954225"/>
                    <a:gd name="connsiteX4-117" fmla="*/ 577173 w 1178887"/>
                    <a:gd name="connsiteY4-118" fmla="*/ 4047070 h 7954225"/>
                    <a:gd name="connsiteX5-119" fmla="*/ 85683 w 1178887"/>
                    <a:gd name="connsiteY5-120" fmla="*/ 2176360 h 7954225"/>
                    <a:gd name="connsiteX6-121" fmla="*/ 17890 w 1178887"/>
                    <a:gd name="connsiteY6-122" fmla="*/ 61429 h 7954225"/>
                    <a:gd name="connsiteX7-123" fmla="*/ 635110 w 1178887"/>
                    <a:gd name="connsiteY7-124" fmla="*/ 0 h 7954225"/>
                    <a:gd name="connsiteX0-125" fmla="*/ 635110 w 1251492"/>
                    <a:gd name="connsiteY0-126" fmla="*/ 0 h 7954225"/>
                    <a:gd name="connsiteX1-127" fmla="*/ 899544 w 1251492"/>
                    <a:gd name="connsiteY1-128" fmla="*/ 4102380 h 7954225"/>
                    <a:gd name="connsiteX2-129" fmla="*/ 563838 w 1251492"/>
                    <a:gd name="connsiteY2-130" fmla="*/ 7954225 h 7954225"/>
                    <a:gd name="connsiteX3-131" fmla="*/ 90128 w 1251492"/>
                    <a:gd name="connsiteY3-132" fmla="*/ 7500835 h 7954225"/>
                    <a:gd name="connsiteX4-133" fmla="*/ 577173 w 1251492"/>
                    <a:gd name="connsiteY4-134" fmla="*/ 4047070 h 7954225"/>
                    <a:gd name="connsiteX5-135" fmla="*/ 85683 w 1251492"/>
                    <a:gd name="connsiteY5-136" fmla="*/ 2176360 h 7954225"/>
                    <a:gd name="connsiteX6-137" fmla="*/ 17890 w 1251492"/>
                    <a:gd name="connsiteY6-138" fmla="*/ 61429 h 7954225"/>
                    <a:gd name="connsiteX7-139" fmla="*/ 635110 w 1251492"/>
                    <a:gd name="connsiteY7-140" fmla="*/ 0 h 7954225"/>
                    <a:gd name="connsiteX0-141" fmla="*/ 635110 w 1390491"/>
                    <a:gd name="connsiteY0-142" fmla="*/ 0 h 7954225"/>
                    <a:gd name="connsiteX1-143" fmla="*/ 899544 w 1390491"/>
                    <a:gd name="connsiteY1-144" fmla="*/ 4102380 h 7954225"/>
                    <a:gd name="connsiteX2-145" fmla="*/ 563838 w 1390491"/>
                    <a:gd name="connsiteY2-146" fmla="*/ 7954225 h 7954225"/>
                    <a:gd name="connsiteX3-147" fmla="*/ 90128 w 1390491"/>
                    <a:gd name="connsiteY3-148" fmla="*/ 7500835 h 7954225"/>
                    <a:gd name="connsiteX4-149" fmla="*/ 577173 w 1390491"/>
                    <a:gd name="connsiteY4-150" fmla="*/ 4047070 h 7954225"/>
                    <a:gd name="connsiteX5-151" fmla="*/ 85683 w 1390491"/>
                    <a:gd name="connsiteY5-152" fmla="*/ 2176360 h 7954225"/>
                    <a:gd name="connsiteX6-153" fmla="*/ 17890 w 1390491"/>
                    <a:gd name="connsiteY6-154" fmla="*/ 61429 h 7954225"/>
                    <a:gd name="connsiteX7-155" fmla="*/ 635110 w 1390491"/>
                    <a:gd name="connsiteY7-156" fmla="*/ 0 h 7954225"/>
                    <a:gd name="connsiteX0-157" fmla="*/ 635110 w 1514950"/>
                    <a:gd name="connsiteY0-158" fmla="*/ 0 h 7954225"/>
                    <a:gd name="connsiteX1-159" fmla="*/ 1055039 w 1514950"/>
                    <a:gd name="connsiteY1-160" fmla="*/ 4186142 h 7954225"/>
                    <a:gd name="connsiteX2-161" fmla="*/ 563838 w 1514950"/>
                    <a:gd name="connsiteY2-162" fmla="*/ 7954225 h 7954225"/>
                    <a:gd name="connsiteX3-163" fmla="*/ 90128 w 1514950"/>
                    <a:gd name="connsiteY3-164" fmla="*/ 7500835 h 7954225"/>
                    <a:gd name="connsiteX4-165" fmla="*/ 577173 w 1514950"/>
                    <a:gd name="connsiteY4-166" fmla="*/ 4047070 h 7954225"/>
                    <a:gd name="connsiteX5-167" fmla="*/ 85683 w 1514950"/>
                    <a:gd name="connsiteY5-168" fmla="*/ 2176360 h 7954225"/>
                    <a:gd name="connsiteX6-169" fmla="*/ 17890 w 1514950"/>
                    <a:gd name="connsiteY6-170" fmla="*/ 61429 h 7954225"/>
                    <a:gd name="connsiteX7-171" fmla="*/ 635110 w 1514950"/>
                    <a:gd name="connsiteY7-172" fmla="*/ 0 h 7954225"/>
                    <a:gd name="connsiteX0-173" fmla="*/ 635110 w 1354333"/>
                    <a:gd name="connsiteY0-174" fmla="*/ 0 h 7954225"/>
                    <a:gd name="connsiteX1-175" fmla="*/ 1055039 w 1354333"/>
                    <a:gd name="connsiteY1-176" fmla="*/ 4186142 h 7954225"/>
                    <a:gd name="connsiteX2-177" fmla="*/ 563838 w 1354333"/>
                    <a:gd name="connsiteY2-178" fmla="*/ 7954225 h 7954225"/>
                    <a:gd name="connsiteX3-179" fmla="*/ 90128 w 1354333"/>
                    <a:gd name="connsiteY3-180" fmla="*/ 7500835 h 7954225"/>
                    <a:gd name="connsiteX4-181" fmla="*/ 577173 w 1354333"/>
                    <a:gd name="connsiteY4-182" fmla="*/ 4047070 h 7954225"/>
                    <a:gd name="connsiteX5-183" fmla="*/ 85683 w 1354333"/>
                    <a:gd name="connsiteY5-184" fmla="*/ 2176360 h 7954225"/>
                    <a:gd name="connsiteX6-185" fmla="*/ 17890 w 1354333"/>
                    <a:gd name="connsiteY6-186" fmla="*/ 61429 h 7954225"/>
                    <a:gd name="connsiteX7-187" fmla="*/ 635110 w 1354333"/>
                    <a:gd name="connsiteY7-188" fmla="*/ 0 h 7954225"/>
                    <a:gd name="connsiteX0-189" fmla="*/ 635110 w 1354333"/>
                    <a:gd name="connsiteY0-190" fmla="*/ 0 h 7954225"/>
                    <a:gd name="connsiteX1-191" fmla="*/ 1055039 w 1354333"/>
                    <a:gd name="connsiteY1-192" fmla="*/ 4186142 h 7954225"/>
                    <a:gd name="connsiteX2-193" fmla="*/ 563838 w 1354333"/>
                    <a:gd name="connsiteY2-194" fmla="*/ 7954225 h 7954225"/>
                    <a:gd name="connsiteX3-195" fmla="*/ 90128 w 1354333"/>
                    <a:gd name="connsiteY3-196" fmla="*/ 7500835 h 7954225"/>
                    <a:gd name="connsiteX4-197" fmla="*/ 577173 w 1354333"/>
                    <a:gd name="connsiteY4-198" fmla="*/ 4047070 h 7954225"/>
                    <a:gd name="connsiteX5-199" fmla="*/ 85683 w 1354333"/>
                    <a:gd name="connsiteY5-200" fmla="*/ 2176360 h 7954225"/>
                    <a:gd name="connsiteX6-201" fmla="*/ 17890 w 1354333"/>
                    <a:gd name="connsiteY6-202" fmla="*/ 61429 h 7954225"/>
                    <a:gd name="connsiteX7-203" fmla="*/ 635110 w 1354333"/>
                    <a:gd name="connsiteY7-204" fmla="*/ 0 h 7954225"/>
                    <a:gd name="connsiteX0-205" fmla="*/ 660795 w 1380018"/>
                    <a:gd name="connsiteY0-206" fmla="*/ 0 h 7954225"/>
                    <a:gd name="connsiteX1-207" fmla="*/ 1080724 w 1380018"/>
                    <a:gd name="connsiteY1-208" fmla="*/ 4186142 h 7954225"/>
                    <a:gd name="connsiteX2-209" fmla="*/ 589523 w 1380018"/>
                    <a:gd name="connsiteY2-210" fmla="*/ 7954225 h 7954225"/>
                    <a:gd name="connsiteX3-211" fmla="*/ 115813 w 1380018"/>
                    <a:gd name="connsiteY3-212" fmla="*/ 7500835 h 7954225"/>
                    <a:gd name="connsiteX4-213" fmla="*/ 602858 w 1380018"/>
                    <a:gd name="connsiteY4-214" fmla="*/ 4047070 h 7954225"/>
                    <a:gd name="connsiteX5-215" fmla="*/ 111368 w 1380018"/>
                    <a:gd name="connsiteY5-216" fmla="*/ 2176360 h 7954225"/>
                    <a:gd name="connsiteX6-217" fmla="*/ 43575 w 1380018"/>
                    <a:gd name="connsiteY6-218" fmla="*/ 61429 h 7954225"/>
                    <a:gd name="connsiteX7-219" fmla="*/ 660795 w 1380018"/>
                    <a:gd name="connsiteY7-220" fmla="*/ 0 h 7954225"/>
                    <a:gd name="connsiteX0-221" fmla="*/ 617220 w 1336443"/>
                    <a:gd name="connsiteY0-222" fmla="*/ 0 h 7954225"/>
                    <a:gd name="connsiteX1-223" fmla="*/ 1037149 w 1336443"/>
                    <a:gd name="connsiteY1-224" fmla="*/ 4186142 h 7954225"/>
                    <a:gd name="connsiteX2-225" fmla="*/ 545948 w 1336443"/>
                    <a:gd name="connsiteY2-226" fmla="*/ 7954225 h 7954225"/>
                    <a:gd name="connsiteX3-227" fmla="*/ 72238 w 1336443"/>
                    <a:gd name="connsiteY3-228" fmla="*/ 7500835 h 7954225"/>
                    <a:gd name="connsiteX4-229" fmla="*/ 559283 w 1336443"/>
                    <a:gd name="connsiteY4-230" fmla="*/ 4047070 h 7954225"/>
                    <a:gd name="connsiteX5-231" fmla="*/ 18305 w 1336443"/>
                    <a:gd name="connsiteY5-232" fmla="*/ 2134541 h 7954225"/>
                    <a:gd name="connsiteX6-233" fmla="*/ 0 w 1336443"/>
                    <a:gd name="connsiteY6-234" fmla="*/ 61429 h 7954225"/>
                    <a:gd name="connsiteX7-235" fmla="*/ 617220 w 1336443"/>
                    <a:gd name="connsiteY7-236" fmla="*/ 0 h 7954225"/>
                    <a:gd name="connsiteX0-237" fmla="*/ 625390 w 1344613"/>
                    <a:gd name="connsiteY0-238" fmla="*/ 0 h 7954225"/>
                    <a:gd name="connsiteX1-239" fmla="*/ 1045319 w 1344613"/>
                    <a:gd name="connsiteY1-240" fmla="*/ 4186142 h 7954225"/>
                    <a:gd name="connsiteX2-241" fmla="*/ 554118 w 1344613"/>
                    <a:gd name="connsiteY2-242" fmla="*/ 7954225 h 7954225"/>
                    <a:gd name="connsiteX3-243" fmla="*/ 80408 w 1344613"/>
                    <a:gd name="connsiteY3-244" fmla="*/ 7500835 h 7954225"/>
                    <a:gd name="connsiteX4-245" fmla="*/ 567453 w 1344613"/>
                    <a:gd name="connsiteY4-246" fmla="*/ 4047070 h 7954225"/>
                    <a:gd name="connsiteX5-247" fmla="*/ 26475 w 1344613"/>
                    <a:gd name="connsiteY5-248" fmla="*/ 2134541 h 7954225"/>
                    <a:gd name="connsiteX6-249" fmla="*/ 8170 w 1344613"/>
                    <a:gd name="connsiteY6-250" fmla="*/ 61429 h 7954225"/>
                    <a:gd name="connsiteX7-251" fmla="*/ 625390 w 1344613"/>
                    <a:gd name="connsiteY7-252" fmla="*/ 0 h 7954225"/>
                    <a:gd name="connsiteX0-253" fmla="*/ 622169 w 1341392"/>
                    <a:gd name="connsiteY0-254" fmla="*/ 0 h 7954225"/>
                    <a:gd name="connsiteX1-255" fmla="*/ 1042098 w 1341392"/>
                    <a:gd name="connsiteY1-256" fmla="*/ 4186142 h 7954225"/>
                    <a:gd name="connsiteX2-257" fmla="*/ 550897 w 1341392"/>
                    <a:gd name="connsiteY2-258" fmla="*/ 7954225 h 7954225"/>
                    <a:gd name="connsiteX3-259" fmla="*/ 77187 w 1341392"/>
                    <a:gd name="connsiteY3-260" fmla="*/ 7500835 h 7954225"/>
                    <a:gd name="connsiteX4-261" fmla="*/ 564232 w 1341392"/>
                    <a:gd name="connsiteY4-262" fmla="*/ 4047070 h 7954225"/>
                    <a:gd name="connsiteX5-263" fmla="*/ 23254 w 1341392"/>
                    <a:gd name="connsiteY5-264" fmla="*/ 2134541 h 7954225"/>
                    <a:gd name="connsiteX6-265" fmla="*/ 4949 w 1341392"/>
                    <a:gd name="connsiteY6-266" fmla="*/ 61429 h 7954225"/>
                    <a:gd name="connsiteX7-267" fmla="*/ 622169 w 1341392"/>
                    <a:gd name="connsiteY7-268" fmla="*/ 0 h 7954225"/>
                    <a:gd name="connsiteX0-269" fmla="*/ 638277 w 1357500"/>
                    <a:gd name="connsiteY0-270" fmla="*/ 0 h 7954225"/>
                    <a:gd name="connsiteX1-271" fmla="*/ 1058206 w 1357500"/>
                    <a:gd name="connsiteY1-272" fmla="*/ 4186142 h 7954225"/>
                    <a:gd name="connsiteX2-273" fmla="*/ 567005 w 1357500"/>
                    <a:gd name="connsiteY2-274" fmla="*/ 7954225 h 7954225"/>
                    <a:gd name="connsiteX3-275" fmla="*/ 93295 w 1357500"/>
                    <a:gd name="connsiteY3-276" fmla="*/ 7500835 h 7954225"/>
                    <a:gd name="connsiteX4-277" fmla="*/ 580340 w 1357500"/>
                    <a:gd name="connsiteY4-278" fmla="*/ 4047070 h 7954225"/>
                    <a:gd name="connsiteX5-279" fmla="*/ 39362 w 1357500"/>
                    <a:gd name="connsiteY5-280" fmla="*/ 2134541 h 7954225"/>
                    <a:gd name="connsiteX6-281" fmla="*/ 21057 w 1357500"/>
                    <a:gd name="connsiteY6-282" fmla="*/ 61429 h 7954225"/>
                    <a:gd name="connsiteX7-283" fmla="*/ 638277 w 1357500"/>
                    <a:gd name="connsiteY7-284" fmla="*/ 0 h 7954225"/>
                    <a:gd name="connsiteX0-285" fmla="*/ 617220 w 1336443"/>
                    <a:gd name="connsiteY0-286" fmla="*/ 0 h 7954225"/>
                    <a:gd name="connsiteX1-287" fmla="*/ 1037149 w 1336443"/>
                    <a:gd name="connsiteY1-288" fmla="*/ 4186142 h 7954225"/>
                    <a:gd name="connsiteX2-289" fmla="*/ 545948 w 1336443"/>
                    <a:gd name="connsiteY2-290" fmla="*/ 7954225 h 7954225"/>
                    <a:gd name="connsiteX3-291" fmla="*/ 72238 w 1336443"/>
                    <a:gd name="connsiteY3-292" fmla="*/ 7500835 h 7954225"/>
                    <a:gd name="connsiteX4-293" fmla="*/ 559283 w 1336443"/>
                    <a:gd name="connsiteY4-294" fmla="*/ 4047070 h 7954225"/>
                    <a:gd name="connsiteX5-295" fmla="*/ 18305 w 1336443"/>
                    <a:gd name="connsiteY5-296" fmla="*/ 2134541 h 7954225"/>
                    <a:gd name="connsiteX6-297" fmla="*/ 0 w 1336443"/>
                    <a:gd name="connsiteY6-298" fmla="*/ 61429 h 7954225"/>
                    <a:gd name="connsiteX7-299" fmla="*/ 617220 w 1336443"/>
                    <a:gd name="connsiteY7-300" fmla="*/ 0 h 7954225"/>
                    <a:gd name="connsiteX0-301" fmla="*/ 618496 w 1337719"/>
                    <a:gd name="connsiteY0-302" fmla="*/ 0 h 7954225"/>
                    <a:gd name="connsiteX1-303" fmla="*/ 1038425 w 1337719"/>
                    <a:gd name="connsiteY1-304" fmla="*/ 4186142 h 7954225"/>
                    <a:gd name="connsiteX2-305" fmla="*/ 547224 w 1337719"/>
                    <a:gd name="connsiteY2-306" fmla="*/ 7954225 h 7954225"/>
                    <a:gd name="connsiteX3-307" fmla="*/ 73514 w 1337719"/>
                    <a:gd name="connsiteY3-308" fmla="*/ 7500835 h 7954225"/>
                    <a:gd name="connsiteX4-309" fmla="*/ 560559 w 1337719"/>
                    <a:gd name="connsiteY4-310" fmla="*/ 4047070 h 7954225"/>
                    <a:gd name="connsiteX5-311" fmla="*/ 2376 w 1337719"/>
                    <a:gd name="connsiteY5-312" fmla="*/ 2307209 h 7954225"/>
                    <a:gd name="connsiteX6-313" fmla="*/ 1276 w 1337719"/>
                    <a:gd name="connsiteY6-314" fmla="*/ 61429 h 7954225"/>
                    <a:gd name="connsiteX7-315" fmla="*/ 618496 w 1337719"/>
                    <a:gd name="connsiteY7-316" fmla="*/ 0 h 7954225"/>
                    <a:gd name="connsiteX0-317" fmla="*/ 617220 w 1336443"/>
                    <a:gd name="connsiteY0-318" fmla="*/ 0 h 7954225"/>
                    <a:gd name="connsiteX1-319" fmla="*/ 1037149 w 1336443"/>
                    <a:gd name="connsiteY1-320" fmla="*/ 4186142 h 7954225"/>
                    <a:gd name="connsiteX2-321" fmla="*/ 545948 w 1336443"/>
                    <a:gd name="connsiteY2-322" fmla="*/ 7954225 h 7954225"/>
                    <a:gd name="connsiteX3-323" fmla="*/ 72238 w 1336443"/>
                    <a:gd name="connsiteY3-324" fmla="*/ 7500835 h 7954225"/>
                    <a:gd name="connsiteX4-325" fmla="*/ 559283 w 1336443"/>
                    <a:gd name="connsiteY4-326" fmla="*/ 4047070 h 7954225"/>
                    <a:gd name="connsiteX5-327" fmla="*/ 1100 w 1336443"/>
                    <a:gd name="connsiteY5-328" fmla="*/ 2307209 h 7954225"/>
                    <a:gd name="connsiteX6-329" fmla="*/ 0 w 1336443"/>
                    <a:gd name="connsiteY6-330" fmla="*/ 61429 h 7954225"/>
                    <a:gd name="connsiteX7-331" fmla="*/ 617220 w 1336443"/>
                    <a:gd name="connsiteY7-332" fmla="*/ 0 h 7954225"/>
                    <a:gd name="connsiteX0-333" fmla="*/ 617220 w 1407446"/>
                    <a:gd name="connsiteY0-334" fmla="*/ 0 h 7954225"/>
                    <a:gd name="connsiteX1-335" fmla="*/ 1121463 w 1407446"/>
                    <a:gd name="connsiteY1-336" fmla="*/ 4114059 h 7954225"/>
                    <a:gd name="connsiteX2-337" fmla="*/ 545948 w 1407446"/>
                    <a:gd name="connsiteY2-338" fmla="*/ 7954225 h 7954225"/>
                    <a:gd name="connsiteX3-339" fmla="*/ 72238 w 1407446"/>
                    <a:gd name="connsiteY3-340" fmla="*/ 7500835 h 7954225"/>
                    <a:gd name="connsiteX4-341" fmla="*/ 559283 w 1407446"/>
                    <a:gd name="connsiteY4-342" fmla="*/ 4047070 h 7954225"/>
                    <a:gd name="connsiteX5-343" fmla="*/ 1100 w 1407446"/>
                    <a:gd name="connsiteY5-344" fmla="*/ 2307209 h 7954225"/>
                    <a:gd name="connsiteX6-345" fmla="*/ 0 w 1407446"/>
                    <a:gd name="connsiteY6-346" fmla="*/ 61429 h 7954225"/>
                    <a:gd name="connsiteX7-347" fmla="*/ 617220 w 1407446"/>
                    <a:gd name="connsiteY7-348" fmla="*/ 0 h 7954225"/>
                    <a:gd name="connsiteX0-349" fmla="*/ 617220 w 1383631"/>
                    <a:gd name="connsiteY0-350" fmla="*/ 0 h 7954225"/>
                    <a:gd name="connsiteX1-351" fmla="*/ 1121463 w 1383631"/>
                    <a:gd name="connsiteY1-352" fmla="*/ 4114059 h 7954225"/>
                    <a:gd name="connsiteX2-353" fmla="*/ 545948 w 1383631"/>
                    <a:gd name="connsiteY2-354" fmla="*/ 7954225 h 7954225"/>
                    <a:gd name="connsiteX3-355" fmla="*/ 72238 w 1383631"/>
                    <a:gd name="connsiteY3-356" fmla="*/ 7500835 h 7954225"/>
                    <a:gd name="connsiteX4-357" fmla="*/ 559283 w 1383631"/>
                    <a:gd name="connsiteY4-358" fmla="*/ 4047070 h 7954225"/>
                    <a:gd name="connsiteX5-359" fmla="*/ 1100 w 1383631"/>
                    <a:gd name="connsiteY5-360" fmla="*/ 2307209 h 7954225"/>
                    <a:gd name="connsiteX6-361" fmla="*/ 0 w 1383631"/>
                    <a:gd name="connsiteY6-362" fmla="*/ 61429 h 7954225"/>
                    <a:gd name="connsiteX7-363" fmla="*/ 617220 w 1383631"/>
                    <a:gd name="connsiteY7-364" fmla="*/ 0 h 7954225"/>
                    <a:gd name="connsiteX0-365" fmla="*/ 617220 w 1383631"/>
                    <a:gd name="connsiteY0-366" fmla="*/ 0 h 7954225"/>
                    <a:gd name="connsiteX1-367" fmla="*/ 1121463 w 1383631"/>
                    <a:gd name="connsiteY1-368" fmla="*/ 4114059 h 7954225"/>
                    <a:gd name="connsiteX2-369" fmla="*/ 545948 w 1383631"/>
                    <a:gd name="connsiteY2-370" fmla="*/ 7954225 h 7954225"/>
                    <a:gd name="connsiteX3-371" fmla="*/ 72238 w 1383631"/>
                    <a:gd name="connsiteY3-372" fmla="*/ 7500835 h 7954225"/>
                    <a:gd name="connsiteX4-373" fmla="*/ 646032 w 1383631"/>
                    <a:gd name="connsiteY4-374" fmla="*/ 4287103 h 7954225"/>
                    <a:gd name="connsiteX5-375" fmla="*/ 1100 w 1383631"/>
                    <a:gd name="connsiteY5-376" fmla="*/ 2307209 h 7954225"/>
                    <a:gd name="connsiteX6-377" fmla="*/ 0 w 1383631"/>
                    <a:gd name="connsiteY6-378" fmla="*/ 61429 h 7954225"/>
                    <a:gd name="connsiteX7-379" fmla="*/ 617220 w 1383631"/>
                    <a:gd name="connsiteY7-380" fmla="*/ 0 h 7954225"/>
                    <a:gd name="connsiteX0-381" fmla="*/ 634530 w 1400941"/>
                    <a:gd name="connsiteY0-382" fmla="*/ 0 h 7954225"/>
                    <a:gd name="connsiteX1-383" fmla="*/ 1138773 w 1400941"/>
                    <a:gd name="connsiteY1-384" fmla="*/ 4114059 h 7954225"/>
                    <a:gd name="connsiteX2-385" fmla="*/ 563258 w 1400941"/>
                    <a:gd name="connsiteY2-386" fmla="*/ 7954225 h 7954225"/>
                    <a:gd name="connsiteX3-387" fmla="*/ 89548 w 1400941"/>
                    <a:gd name="connsiteY3-388" fmla="*/ 7500835 h 7954225"/>
                    <a:gd name="connsiteX4-389" fmla="*/ 663342 w 1400941"/>
                    <a:gd name="connsiteY4-390" fmla="*/ 4287103 h 7954225"/>
                    <a:gd name="connsiteX5-391" fmla="*/ 18410 w 1400941"/>
                    <a:gd name="connsiteY5-392" fmla="*/ 2307209 h 7954225"/>
                    <a:gd name="connsiteX6-393" fmla="*/ 17310 w 1400941"/>
                    <a:gd name="connsiteY6-394" fmla="*/ 61429 h 7954225"/>
                    <a:gd name="connsiteX7-395" fmla="*/ 634530 w 1400941"/>
                    <a:gd name="connsiteY7-396" fmla="*/ 0 h 7954225"/>
                    <a:gd name="connsiteX0-397" fmla="*/ 617821 w 1384232"/>
                    <a:gd name="connsiteY0-398" fmla="*/ 0 h 7954225"/>
                    <a:gd name="connsiteX1-399" fmla="*/ 1122064 w 1384232"/>
                    <a:gd name="connsiteY1-400" fmla="*/ 4114059 h 7954225"/>
                    <a:gd name="connsiteX2-401" fmla="*/ 546549 w 1384232"/>
                    <a:gd name="connsiteY2-402" fmla="*/ 7954225 h 7954225"/>
                    <a:gd name="connsiteX3-403" fmla="*/ 72839 w 1384232"/>
                    <a:gd name="connsiteY3-404" fmla="*/ 7500835 h 7954225"/>
                    <a:gd name="connsiteX4-405" fmla="*/ 928227 w 1384232"/>
                    <a:gd name="connsiteY4-406" fmla="*/ 4355403 h 7954225"/>
                    <a:gd name="connsiteX5-407" fmla="*/ 1701 w 1384232"/>
                    <a:gd name="connsiteY5-408" fmla="*/ 2307209 h 7954225"/>
                    <a:gd name="connsiteX6-409" fmla="*/ 601 w 1384232"/>
                    <a:gd name="connsiteY6-410" fmla="*/ 61429 h 7954225"/>
                    <a:gd name="connsiteX7-411" fmla="*/ 617821 w 1384232"/>
                    <a:gd name="connsiteY7-412" fmla="*/ 0 h 7954225"/>
                    <a:gd name="connsiteX0-413" fmla="*/ 617220 w 1383631"/>
                    <a:gd name="connsiteY0-414" fmla="*/ 0 h 7954225"/>
                    <a:gd name="connsiteX1-415" fmla="*/ 1121463 w 1383631"/>
                    <a:gd name="connsiteY1-416" fmla="*/ 4114059 h 7954225"/>
                    <a:gd name="connsiteX2-417" fmla="*/ 545948 w 1383631"/>
                    <a:gd name="connsiteY2-418" fmla="*/ 7954225 h 7954225"/>
                    <a:gd name="connsiteX3-419" fmla="*/ 72238 w 1383631"/>
                    <a:gd name="connsiteY3-420" fmla="*/ 7500835 h 7954225"/>
                    <a:gd name="connsiteX4-421" fmla="*/ 927626 w 1383631"/>
                    <a:gd name="connsiteY4-422" fmla="*/ 4355403 h 7954225"/>
                    <a:gd name="connsiteX5-423" fmla="*/ 1100 w 1383631"/>
                    <a:gd name="connsiteY5-424" fmla="*/ 2307209 h 7954225"/>
                    <a:gd name="connsiteX6-425" fmla="*/ 0 w 1383631"/>
                    <a:gd name="connsiteY6-426" fmla="*/ 61429 h 7954225"/>
                    <a:gd name="connsiteX7-427" fmla="*/ 617220 w 1383631"/>
                    <a:gd name="connsiteY7-428" fmla="*/ 0 h 7954225"/>
                    <a:gd name="connsiteX0-429" fmla="*/ 617220 w 1383631"/>
                    <a:gd name="connsiteY0-430" fmla="*/ 0 h 7954225"/>
                    <a:gd name="connsiteX1-431" fmla="*/ 1121463 w 1383631"/>
                    <a:gd name="connsiteY1-432" fmla="*/ 4114059 h 7954225"/>
                    <a:gd name="connsiteX2-433" fmla="*/ 545948 w 1383631"/>
                    <a:gd name="connsiteY2-434" fmla="*/ 7954225 h 7954225"/>
                    <a:gd name="connsiteX3-435" fmla="*/ 72238 w 1383631"/>
                    <a:gd name="connsiteY3-436" fmla="*/ 7500835 h 7954225"/>
                    <a:gd name="connsiteX4-437" fmla="*/ 927626 w 1383631"/>
                    <a:gd name="connsiteY4-438" fmla="*/ 4355403 h 7954225"/>
                    <a:gd name="connsiteX5-439" fmla="*/ 1100 w 1383631"/>
                    <a:gd name="connsiteY5-440" fmla="*/ 2307209 h 7954225"/>
                    <a:gd name="connsiteX6-441" fmla="*/ 0 w 1383631"/>
                    <a:gd name="connsiteY6-442" fmla="*/ 61429 h 7954225"/>
                    <a:gd name="connsiteX7-443" fmla="*/ 617220 w 1383631"/>
                    <a:gd name="connsiteY7-444" fmla="*/ 0 h 7954225"/>
                    <a:gd name="connsiteX0-445" fmla="*/ 617220 w 1383631"/>
                    <a:gd name="connsiteY0-446" fmla="*/ 0 h 7954225"/>
                    <a:gd name="connsiteX1-447" fmla="*/ 1121463 w 1383631"/>
                    <a:gd name="connsiteY1-448" fmla="*/ 4114059 h 7954225"/>
                    <a:gd name="connsiteX2-449" fmla="*/ 545948 w 1383631"/>
                    <a:gd name="connsiteY2-450" fmla="*/ 7954225 h 7954225"/>
                    <a:gd name="connsiteX3-451" fmla="*/ 72238 w 1383631"/>
                    <a:gd name="connsiteY3-452" fmla="*/ 7500835 h 7954225"/>
                    <a:gd name="connsiteX4-453" fmla="*/ 794757 w 1383631"/>
                    <a:gd name="connsiteY4-454" fmla="*/ 4208024 h 7954225"/>
                    <a:gd name="connsiteX5-455" fmla="*/ 1100 w 1383631"/>
                    <a:gd name="connsiteY5-456" fmla="*/ 2307209 h 7954225"/>
                    <a:gd name="connsiteX6-457" fmla="*/ 0 w 1383631"/>
                    <a:gd name="connsiteY6-458" fmla="*/ 61429 h 7954225"/>
                    <a:gd name="connsiteX7-459" fmla="*/ 617220 w 1383631"/>
                    <a:gd name="connsiteY7-460" fmla="*/ 0 h 7954225"/>
                    <a:gd name="connsiteX0-461" fmla="*/ 617220 w 1304657"/>
                    <a:gd name="connsiteY0-462" fmla="*/ 0 h 7954225"/>
                    <a:gd name="connsiteX1-463" fmla="*/ 1028134 w 1304657"/>
                    <a:gd name="connsiteY1-464" fmla="*/ 4041044 h 7954225"/>
                    <a:gd name="connsiteX2-465" fmla="*/ 545948 w 1304657"/>
                    <a:gd name="connsiteY2-466" fmla="*/ 7954225 h 7954225"/>
                    <a:gd name="connsiteX3-467" fmla="*/ 72238 w 1304657"/>
                    <a:gd name="connsiteY3-468" fmla="*/ 7500835 h 7954225"/>
                    <a:gd name="connsiteX4-469" fmla="*/ 794757 w 1304657"/>
                    <a:gd name="connsiteY4-470" fmla="*/ 4208024 h 7954225"/>
                    <a:gd name="connsiteX5-471" fmla="*/ 1100 w 1304657"/>
                    <a:gd name="connsiteY5-472" fmla="*/ 2307209 h 7954225"/>
                    <a:gd name="connsiteX6-473" fmla="*/ 0 w 1304657"/>
                    <a:gd name="connsiteY6-474" fmla="*/ 61429 h 7954225"/>
                    <a:gd name="connsiteX7-475" fmla="*/ 617220 w 1304657"/>
                    <a:gd name="connsiteY7-476" fmla="*/ 0 h 7954225"/>
                    <a:gd name="connsiteX0-477" fmla="*/ 617220 w 1387908"/>
                    <a:gd name="connsiteY0-478" fmla="*/ 0 h 7954225"/>
                    <a:gd name="connsiteX1-479" fmla="*/ 1028134 w 1387908"/>
                    <a:gd name="connsiteY1-480" fmla="*/ 4041044 h 7954225"/>
                    <a:gd name="connsiteX2-481" fmla="*/ 545948 w 1387908"/>
                    <a:gd name="connsiteY2-482" fmla="*/ 7954225 h 7954225"/>
                    <a:gd name="connsiteX3-483" fmla="*/ 72238 w 1387908"/>
                    <a:gd name="connsiteY3-484" fmla="*/ 7500835 h 7954225"/>
                    <a:gd name="connsiteX4-485" fmla="*/ 794757 w 1387908"/>
                    <a:gd name="connsiteY4-486" fmla="*/ 4208024 h 7954225"/>
                    <a:gd name="connsiteX5-487" fmla="*/ 1100 w 1387908"/>
                    <a:gd name="connsiteY5-488" fmla="*/ 2307209 h 7954225"/>
                    <a:gd name="connsiteX6-489" fmla="*/ 0 w 1387908"/>
                    <a:gd name="connsiteY6-490" fmla="*/ 61429 h 7954225"/>
                    <a:gd name="connsiteX7-491" fmla="*/ 617220 w 1387908"/>
                    <a:gd name="connsiteY7-492" fmla="*/ 0 h 7954225"/>
                    <a:gd name="connsiteX0-493" fmla="*/ 617220 w 1461555"/>
                    <a:gd name="connsiteY0-494" fmla="*/ 0 h 7954225"/>
                    <a:gd name="connsiteX1-495" fmla="*/ 1028134 w 1461555"/>
                    <a:gd name="connsiteY1-496" fmla="*/ 4041044 h 7954225"/>
                    <a:gd name="connsiteX2-497" fmla="*/ 545948 w 1461555"/>
                    <a:gd name="connsiteY2-498" fmla="*/ 7954225 h 7954225"/>
                    <a:gd name="connsiteX3-499" fmla="*/ 72238 w 1461555"/>
                    <a:gd name="connsiteY3-500" fmla="*/ 7500835 h 7954225"/>
                    <a:gd name="connsiteX4-501" fmla="*/ 794757 w 1461555"/>
                    <a:gd name="connsiteY4-502" fmla="*/ 4208024 h 7954225"/>
                    <a:gd name="connsiteX5-503" fmla="*/ 1100 w 1461555"/>
                    <a:gd name="connsiteY5-504" fmla="*/ 2307209 h 7954225"/>
                    <a:gd name="connsiteX6-505" fmla="*/ 0 w 1461555"/>
                    <a:gd name="connsiteY6-506" fmla="*/ 61429 h 7954225"/>
                    <a:gd name="connsiteX7-507" fmla="*/ 617220 w 1461555"/>
                    <a:gd name="connsiteY7-508" fmla="*/ 0 h 7954225"/>
                    <a:gd name="connsiteX0-509" fmla="*/ 617220 w 1461555"/>
                    <a:gd name="connsiteY0-510" fmla="*/ 0 h 7954225"/>
                    <a:gd name="connsiteX1-511" fmla="*/ 1028134 w 1461555"/>
                    <a:gd name="connsiteY1-512" fmla="*/ 4041044 h 7954225"/>
                    <a:gd name="connsiteX2-513" fmla="*/ 545948 w 1461555"/>
                    <a:gd name="connsiteY2-514" fmla="*/ 7954225 h 7954225"/>
                    <a:gd name="connsiteX3-515" fmla="*/ 72238 w 1461555"/>
                    <a:gd name="connsiteY3-516" fmla="*/ 7500835 h 7954225"/>
                    <a:gd name="connsiteX4-517" fmla="*/ 794757 w 1461555"/>
                    <a:gd name="connsiteY4-518" fmla="*/ 4208024 h 7954225"/>
                    <a:gd name="connsiteX5-519" fmla="*/ 1100 w 1461555"/>
                    <a:gd name="connsiteY5-520" fmla="*/ 2307209 h 7954225"/>
                    <a:gd name="connsiteX6-521" fmla="*/ 0 w 1461555"/>
                    <a:gd name="connsiteY6-522" fmla="*/ 61429 h 7954225"/>
                    <a:gd name="connsiteX7-523" fmla="*/ 617220 w 1461555"/>
                    <a:gd name="connsiteY7-524" fmla="*/ 0 h 7954225"/>
                    <a:gd name="connsiteX0-525" fmla="*/ 621780 w 1466115"/>
                    <a:gd name="connsiteY0-526" fmla="*/ 0 h 7954225"/>
                    <a:gd name="connsiteX1-527" fmla="*/ 1032694 w 1466115"/>
                    <a:gd name="connsiteY1-528" fmla="*/ 4041044 h 7954225"/>
                    <a:gd name="connsiteX2-529" fmla="*/ 550508 w 1466115"/>
                    <a:gd name="connsiteY2-530" fmla="*/ 7954225 h 7954225"/>
                    <a:gd name="connsiteX3-531" fmla="*/ 76798 w 1466115"/>
                    <a:gd name="connsiteY3-532" fmla="*/ 7500835 h 7954225"/>
                    <a:gd name="connsiteX4-533" fmla="*/ 799317 w 1466115"/>
                    <a:gd name="connsiteY4-534" fmla="*/ 4208024 h 7954225"/>
                    <a:gd name="connsiteX5-535" fmla="*/ 5660 w 1466115"/>
                    <a:gd name="connsiteY5-536" fmla="*/ 2307209 h 7954225"/>
                    <a:gd name="connsiteX6-537" fmla="*/ 0 w 1466115"/>
                    <a:gd name="connsiteY6-538" fmla="*/ 309132 h 7954225"/>
                    <a:gd name="connsiteX7-539" fmla="*/ 621780 w 1466115"/>
                    <a:gd name="connsiteY7-540" fmla="*/ 0 h 7954225"/>
                    <a:gd name="connsiteX0-541" fmla="*/ 618397 w 1462732"/>
                    <a:gd name="connsiteY0-542" fmla="*/ 0 h 7954225"/>
                    <a:gd name="connsiteX1-543" fmla="*/ 1029311 w 1462732"/>
                    <a:gd name="connsiteY1-544" fmla="*/ 4041044 h 7954225"/>
                    <a:gd name="connsiteX2-545" fmla="*/ 547125 w 1462732"/>
                    <a:gd name="connsiteY2-546" fmla="*/ 7954225 h 7954225"/>
                    <a:gd name="connsiteX3-547" fmla="*/ 73415 w 1462732"/>
                    <a:gd name="connsiteY3-548" fmla="*/ 7500835 h 7954225"/>
                    <a:gd name="connsiteX4-549" fmla="*/ 795934 w 1462732"/>
                    <a:gd name="connsiteY4-550" fmla="*/ 4208024 h 7954225"/>
                    <a:gd name="connsiteX5-551" fmla="*/ 2277 w 1462732"/>
                    <a:gd name="connsiteY5-552" fmla="*/ 2307209 h 7954225"/>
                    <a:gd name="connsiteX6-553" fmla="*/ 0 w 1462732"/>
                    <a:gd name="connsiteY6-554" fmla="*/ 329212 h 7954225"/>
                    <a:gd name="connsiteX7-555" fmla="*/ 618397 w 1462732"/>
                    <a:gd name="connsiteY7-556" fmla="*/ 0 h 7954225"/>
                    <a:gd name="connsiteX0-557" fmla="*/ 647602 w 1491937"/>
                    <a:gd name="connsiteY0-558" fmla="*/ 0 h 7954225"/>
                    <a:gd name="connsiteX1-559" fmla="*/ 1058516 w 1491937"/>
                    <a:gd name="connsiteY1-560" fmla="*/ 4041044 h 7954225"/>
                    <a:gd name="connsiteX2-561" fmla="*/ 576330 w 1491937"/>
                    <a:gd name="connsiteY2-562" fmla="*/ 7954225 h 7954225"/>
                    <a:gd name="connsiteX3-563" fmla="*/ 0 w 1491937"/>
                    <a:gd name="connsiteY3-564" fmla="*/ 7774192 h 7954225"/>
                    <a:gd name="connsiteX4-565" fmla="*/ 825139 w 1491937"/>
                    <a:gd name="connsiteY4-566" fmla="*/ 4208024 h 7954225"/>
                    <a:gd name="connsiteX5-567" fmla="*/ 31482 w 1491937"/>
                    <a:gd name="connsiteY5-568" fmla="*/ 2307209 h 7954225"/>
                    <a:gd name="connsiteX6-569" fmla="*/ 29205 w 1491937"/>
                    <a:gd name="connsiteY6-570" fmla="*/ 329212 h 7954225"/>
                    <a:gd name="connsiteX7-571" fmla="*/ 647602 w 1491937"/>
                    <a:gd name="connsiteY7-572" fmla="*/ 0 h 7954225"/>
                    <a:gd name="connsiteX0-573" fmla="*/ 646881 w 1491216"/>
                    <a:gd name="connsiteY0-574" fmla="*/ 0 h 7954225"/>
                    <a:gd name="connsiteX1-575" fmla="*/ 1057795 w 1491216"/>
                    <a:gd name="connsiteY1-576" fmla="*/ 4041044 h 7954225"/>
                    <a:gd name="connsiteX2-577" fmla="*/ 575609 w 1491216"/>
                    <a:gd name="connsiteY2-578" fmla="*/ 7954225 h 7954225"/>
                    <a:gd name="connsiteX3-579" fmla="*/ 0 w 1491216"/>
                    <a:gd name="connsiteY3-580" fmla="*/ 7802980 h 7954225"/>
                    <a:gd name="connsiteX4-581" fmla="*/ 824418 w 1491216"/>
                    <a:gd name="connsiteY4-582" fmla="*/ 4208024 h 7954225"/>
                    <a:gd name="connsiteX5-583" fmla="*/ 30761 w 1491216"/>
                    <a:gd name="connsiteY5-584" fmla="*/ 2307209 h 7954225"/>
                    <a:gd name="connsiteX6-585" fmla="*/ 28484 w 1491216"/>
                    <a:gd name="connsiteY6-586" fmla="*/ 329212 h 7954225"/>
                    <a:gd name="connsiteX7-587" fmla="*/ 646881 w 1491216"/>
                    <a:gd name="connsiteY7-588" fmla="*/ 0 h 7954225"/>
                    <a:gd name="connsiteX0-589" fmla="*/ 646881 w 1057941"/>
                    <a:gd name="connsiteY0-590" fmla="*/ 0 h 7924714"/>
                    <a:gd name="connsiteX1-591" fmla="*/ 1057795 w 1057941"/>
                    <a:gd name="connsiteY1-592" fmla="*/ 4041044 h 7924714"/>
                    <a:gd name="connsiteX2-593" fmla="*/ 603677 w 1057941"/>
                    <a:gd name="connsiteY2-594" fmla="*/ 7924714 h 7924714"/>
                    <a:gd name="connsiteX3-595" fmla="*/ 0 w 1057941"/>
                    <a:gd name="connsiteY3-596" fmla="*/ 7802980 h 7924714"/>
                    <a:gd name="connsiteX4-597" fmla="*/ 824418 w 1057941"/>
                    <a:gd name="connsiteY4-598" fmla="*/ 4208024 h 7924714"/>
                    <a:gd name="connsiteX5-599" fmla="*/ 30761 w 1057941"/>
                    <a:gd name="connsiteY5-600" fmla="*/ 2307209 h 7924714"/>
                    <a:gd name="connsiteX6-601" fmla="*/ 28484 w 1057941"/>
                    <a:gd name="connsiteY6-602" fmla="*/ 329212 h 7924714"/>
                    <a:gd name="connsiteX7-603" fmla="*/ 646881 w 1057941"/>
                    <a:gd name="connsiteY7-604" fmla="*/ 0 h 7924714"/>
                    <a:gd name="connsiteX0-605" fmla="*/ 655950 w 1067010"/>
                    <a:gd name="connsiteY0-606" fmla="*/ 0 h 7924714"/>
                    <a:gd name="connsiteX1-607" fmla="*/ 1066864 w 1067010"/>
                    <a:gd name="connsiteY1-608" fmla="*/ 4041044 h 7924714"/>
                    <a:gd name="connsiteX2-609" fmla="*/ 612746 w 1067010"/>
                    <a:gd name="connsiteY2-610" fmla="*/ 7924714 h 7924714"/>
                    <a:gd name="connsiteX3-611" fmla="*/ 0 w 1067010"/>
                    <a:gd name="connsiteY3-612" fmla="*/ 7785925 h 7924714"/>
                    <a:gd name="connsiteX4-613" fmla="*/ 833487 w 1067010"/>
                    <a:gd name="connsiteY4-614" fmla="*/ 4208024 h 7924714"/>
                    <a:gd name="connsiteX5-615" fmla="*/ 39830 w 1067010"/>
                    <a:gd name="connsiteY5-616" fmla="*/ 2307209 h 7924714"/>
                    <a:gd name="connsiteX6-617" fmla="*/ 37553 w 1067010"/>
                    <a:gd name="connsiteY6-618" fmla="*/ 329212 h 7924714"/>
                    <a:gd name="connsiteX7-619" fmla="*/ 655950 w 1067010"/>
                    <a:gd name="connsiteY7-620" fmla="*/ 0 h 7924714"/>
                    <a:gd name="connsiteX0-621" fmla="*/ 655950 w 1406800"/>
                    <a:gd name="connsiteY0-622" fmla="*/ 0 h 7924714"/>
                    <a:gd name="connsiteX1-623" fmla="*/ 1066864 w 1406800"/>
                    <a:gd name="connsiteY1-624" fmla="*/ 4041044 h 7924714"/>
                    <a:gd name="connsiteX2-625" fmla="*/ 612746 w 1406800"/>
                    <a:gd name="connsiteY2-626" fmla="*/ 7924714 h 7924714"/>
                    <a:gd name="connsiteX3-627" fmla="*/ 0 w 1406800"/>
                    <a:gd name="connsiteY3-628" fmla="*/ 7785925 h 7924714"/>
                    <a:gd name="connsiteX4-629" fmla="*/ 833487 w 1406800"/>
                    <a:gd name="connsiteY4-630" fmla="*/ 4208024 h 7924714"/>
                    <a:gd name="connsiteX5-631" fmla="*/ 39830 w 1406800"/>
                    <a:gd name="connsiteY5-632" fmla="*/ 2307209 h 7924714"/>
                    <a:gd name="connsiteX6-633" fmla="*/ 37553 w 1406800"/>
                    <a:gd name="connsiteY6-634" fmla="*/ 329212 h 7924714"/>
                    <a:gd name="connsiteX7-635" fmla="*/ 655950 w 1406800"/>
                    <a:gd name="connsiteY7-636" fmla="*/ 0 h 7924714"/>
                    <a:gd name="connsiteX0-637" fmla="*/ 655950 w 1387919"/>
                    <a:gd name="connsiteY0-638" fmla="*/ 0 h 7924714"/>
                    <a:gd name="connsiteX1-639" fmla="*/ 1066864 w 1387919"/>
                    <a:gd name="connsiteY1-640" fmla="*/ 4041044 h 7924714"/>
                    <a:gd name="connsiteX2-641" fmla="*/ 612746 w 1387919"/>
                    <a:gd name="connsiteY2-642" fmla="*/ 7924714 h 7924714"/>
                    <a:gd name="connsiteX3-643" fmla="*/ 0 w 1387919"/>
                    <a:gd name="connsiteY3-644" fmla="*/ 7785925 h 7924714"/>
                    <a:gd name="connsiteX4-645" fmla="*/ 833487 w 1387919"/>
                    <a:gd name="connsiteY4-646" fmla="*/ 4208024 h 7924714"/>
                    <a:gd name="connsiteX5-647" fmla="*/ 39830 w 1387919"/>
                    <a:gd name="connsiteY5-648" fmla="*/ 2307209 h 7924714"/>
                    <a:gd name="connsiteX6-649" fmla="*/ 37553 w 1387919"/>
                    <a:gd name="connsiteY6-650" fmla="*/ 329212 h 7924714"/>
                    <a:gd name="connsiteX7-651" fmla="*/ 655950 w 1387919"/>
                    <a:gd name="connsiteY7-652" fmla="*/ 0 h 7924714"/>
                    <a:gd name="connsiteX0-653" fmla="*/ 655950 w 1379460"/>
                    <a:gd name="connsiteY0-654" fmla="*/ 0 h 7924714"/>
                    <a:gd name="connsiteX1-655" fmla="*/ 1066864 w 1379460"/>
                    <a:gd name="connsiteY1-656" fmla="*/ 4041044 h 7924714"/>
                    <a:gd name="connsiteX2-657" fmla="*/ 612746 w 1379460"/>
                    <a:gd name="connsiteY2-658" fmla="*/ 7924714 h 7924714"/>
                    <a:gd name="connsiteX3-659" fmla="*/ 0 w 1379460"/>
                    <a:gd name="connsiteY3-660" fmla="*/ 7785925 h 7924714"/>
                    <a:gd name="connsiteX4-661" fmla="*/ 833487 w 1379460"/>
                    <a:gd name="connsiteY4-662" fmla="*/ 4208024 h 7924714"/>
                    <a:gd name="connsiteX5-663" fmla="*/ 39830 w 1379460"/>
                    <a:gd name="connsiteY5-664" fmla="*/ 2307209 h 7924714"/>
                    <a:gd name="connsiteX6-665" fmla="*/ 37553 w 1379460"/>
                    <a:gd name="connsiteY6-666" fmla="*/ 329212 h 7924714"/>
                    <a:gd name="connsiteX7-667" fmla="*/ 655950 w 1379460"/>
                    <a:gd name="connsiteY7-668" fmla="*/ 0 h 7924714"/>
                    <a:gd name="connsiteX0-669" fmla="*/ 655950 w 1429188"/>
                    <a:gd name="connsiteY0-670" fmla="*/ 0 h 7924714"/>
                    <a:gd name="connsiteX1-671" fmla="*/ 1126606 w 1429188"/>
                    <a:gd name="connsiteY1-672" fmla="*/ 3913684 h 7924714"/>
                    <a:gd name="connsiteX2-673" fmla="*/ 612746 w 1429188"/>
                    <a:gd name="connsiteY2-674" fmla="*/ 7924714 h 7924714"/>
                    <a:gd name="connsiteX3-675" fmla="*/ 0 w 1429188"/>
                    <a:gd name="connsiteY3-676" fmla="*/ 7785925 h 7924714"/>
                    <a:gd name="connsiteX4-677" fmla="*/ 833487 w 1429188"/>
                    <a:gd name="connsiteY4-678" fmla="*/ 4208024 h 7924714"/>
                    <a:gd name="connsiteX5-679" fmla="*/ 39830 w 1429188"/>
                    <a:gd name="connsiteY5-680" fmla="*/ 2307209 h 7924714"/>
                    <a:gd name="connsiteX6-681" fmla="*/ 37553 w 1429188"/>
                    <a:gd name="connsiteY6-682" fmla="*/ 329212 h 7924714"/>
                    <a:gd name="connsiteX7-683" fmla="*/ 655950 w 1429188"/>
                    <a:gd name="connsiteY7-684" fmla="*/ 0 h 7924714"/>
                    <a:gd name="connsiteX0-685" fmla="*/ 655950 w 1429188"/>
                    <a:gd name="connsiteY0-686" fmla="*/ 0 h 7924714"/>
                    <a:gd name="connsiteX1-687" fmla="*/ 1126606 w 1429188"/>
                    <a:gd name="connsiteY1-688" fmla="*/ 3913684 h 7924714"/>
                    <a:gd name="connsiteX2-689" fmla="*/ 612746 w 1429188"/>
                    <a:gd name="connsiteY2-690" fmla="*/ 7924714 h 7924714"/>
                    <a:gd name="connsiteX3-691" fmla="*/ 0 w 1429188"/>
                    <a:gd name="connsiteY3-692" fmla="*/ 7785925 h 7924714"/>
                    <a:gd name="connsiteX4-693" fmla="*/ 833487 w 1429188"/>
                    <a:gd name="connsiteY4-694" fmla="*/ 4208024 h 7924714"/>
                    <a:gd name="connsiteX5-695" fmla="*/ 39830 w 1429188"/>
                    <a:gd name="connsiteY5-696" fmla="*/ 2307209 h 7924714"/>
                    <a:gd name="connsiteX6-697" fmla="*/ 37553 w 1429188"/>
                    <a:gd name="connsiteY6-698" fmla="*/ 329212 h 7924714"/>
                    <a:gd name="connsiteX7-699" fmla="*/ 655950 w 1429188"/>
                    <a:gd name="connsiteY7-700" fmla="*/ 0 h 7924714"/>
                    <a:gd name="connsiteX0-701" fmla="*/ 618397 w 1391635"/>
                    <a:gd name="connsiteY0-702" fmla="*/ 0 h 7924714"/>
                    <a:gd name="connsiteX1-703" fmla="*/ 1089053 w 1391635"/>
                    <a:gd name="connsiteY1-704" fmla="*/ 3913684 h 7924714"/>
                    <a:gd name="connsiteX2-705" fmla="*/ 575193 w 1391635"/>
                    <a:gd name="connsiteY2-706" fmla="*/ 7924714 h 7924714"/>
                    <a:gd name="connsiteX3-707" fmla="*/ 2243 w 1391635"/>
                    <a:gd name="connsiteY3-708" fmla="*/ 7530916 h 7924714"/>
                    <a:gd name="connsiteX4-709" fmla="*/ 795934 w 1391635"/>
                    <a:gd name="connsiteY4-710" fmla="*/ 4208024 h 7924714"/>
                    <a:gd name="connsiteX5-711" fmla="*/ 2277 w 1391635"/>
                    <a:gd name="connsiteY5-712" fmla="*/ 2307209 h 7924714"/>
                    <a:gd name="connsiteX6-713" fmla="*/ 0 w 1391635"/>
                    <a:gd name="connsiteY6-714" fmla="*/ 329212 h 7924714"/>
                    <a:gd name="connsiteX7-715" fmla="*/ 618397 w 1391635"/>
                    <a:gd name="connsiteY7-716" fmla="*/ 0 h 7924714"/>
                    <a:gd name="connsiteX0-717" fmla="*/ 618397 w 1391635"/>
                    <a:gd name="connsiteY0-718" fmla="*/ 0 h 7924714"/>
                    <a:gd name="connsiteX1-719" fmla="*/ 1089053 w 1391635"/>
                    <a:gd name="connsiteY1-720" fmla="*/ 3913684 h 7924714"/>
                    <a:gd name="connsiteX2-721" fmla="*/ 575193 w 1391635"/>
                    <a:gd name="connsiteY2-722" fmla="*/ 7924714 h 7924714"/>
                    <a:gd name="connsiteX3-723" fmla="*/ 13201 w 1391635"/>
                    <a:gd name="connsiteY3-724" fmla="*/ 7441571 h 7924714"/>
                    <a:gd name="connsiteX4-725" fmla="*/ 795934 w 1391635"/>
                    <a:gd name="connsiteY4-726" fmla="*/ 4208024 h 7924714"/>
                    <a:gd name="connsiteX5-727" fmla="*/ 2277 w 1391635"/>
                    <a:gd name="connsiteY5-728" fmla="*/ 2307209 h 7924714"/>
                    <a:gd name="connsiteX6-729" fmla="*/ 0 w 1391635"/>
                    <a:gd name="connsiteY6-730" fmla="*/ 329212 h 7924714"/>
                    <a:gd name="connsiteX7-731" fmla="*/ 618397 w 1391635"/>
                    <a:gd name="connsiteY7-732" fmla="*/ 0 h 79247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391635" h="7924714">
                      <a:moveTo>
                        <a:pt x="618397" y="0"/>
                      </a:moveTo>
                      <a:cubicBezTo>
                        <a:pt x="776381" y="676868"/>
                        <a:pt x="230417" y="3451589"/>
                        <a:pt x="1089053" y="3913684"/>
                      </a:cubicBezTo>
                      <a:cubicBezTo>
                        <a:pt x="1947689" y="4375779"/>
                        <a:pt x="721137" y="7361681"/>
                        <a:pt x="575193" y="7924714"/>
                      </a:cubicBezTo>
                      <a:lnTo>
                        <a:pt x="13201" y="7441571"/>
                      </a:lnTo>
                      <a:cubicBezTo>
                        <a:pt x="102697" y="6404277"/>
                        <a:pt x="797755" y="5063751"/>
                        <a:pt x="795934" y="4208024"/>
                      </a:cubicBezTo>
                      <a:cubicBezTo>
                        <a:pt x="794113" y="3352297"/>
                        <a:pt x="-18638" y="3574241"/>
                        <a:pt x="2277" y="2307209"/>
                      </a:cubicBezTo>
                      <a:cubicBezTo>
                        <a:pt x="22017" y="1542734"/>
                        <a:pt x="22598" y="1034189"/>
                        <a:pt x="0" y="329212"/>
                      </a:cubicBezTo>
                      <a:lnTo>
                        <a:pt x="618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5384"/>
                    </a:gs>
                    <a:gs pos="50500">
                      <a:srgbClr val="FF5182"/>
                    </a:gs>
                    <a:gs pos="100000">
                      <a:srgbClr val="FF8AA5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4"/>
                <p:cNvSpPr/>
                <p:nvPr/>
              </p:nvSpPr>
              <p:spPr>
                <a:xfrm rot="20353975">
                  <a:off x="6238128" y="4317295"/>
                  <a:ext cx="790926" cy="117173"/>
                </a:xfrm>
                <a:custGeom>
                  <a:avLst/>
                  <a:gdLst>
                    <a:gd name="connsiteX0" fmla="*/ 0 w 980820"/>
                    <a:gd name="connsiteY0" fmla="*/ 650670 h 650670"/>
                    <a:gd name="connsiteX1" fmla="*/ 246064 w 980820"/>
                    <a:gd name="connsiteY1" fmla="*/ 0 h 650670"/>
                    <a:gd name="connsiteX2" fmla="*/ 980820 w 980820"/>
                    <a:gd name="connsiteY2" fmla="*/ 0 h 650670"/>
                    <a:gd name="connsiteX3" fmla="*/ 734756 w 980820"/>
                    <a:gd name="connsiteY3" fmla="*/ 650670 h 650670"/>
                    <a:gd name="connsiteX4" fmla="*/ 0 w 980820"/>
                    <a:gd name="connsiteY4" fmla="*/ 650670 h 650670"/>
                    <a:gd name="connsiteX0-1" fmla="*/ 0 w 990914"/>
                    <a:gd name="connsiteY0-2" fmla="*/ 642437 h 650670"/>
                    <a:gd name="connsiteX1-3" fmla="*/ 256158 w 990914"/>
                    <a:gd name="connsiteY1-4" fmla="*/ 0 h 650670"/>
                    <a:gd name="connsiteX2-5" fmla="*/ 990914 w 990914"/>
                    <a:gd name="connsiteY2-6" fmla="*/ 0 h 650670"/>
                    <a:gd name="connsiteX3-7" fmla="*/ 744850 w 990914"/>
                    <a:gd name="connsiteY3-8" fmla="*/ 650670 h 650670"/>
                    <a:gd name="connsiteX4-9" fmla="*/ 0 w 990914"/>
                    <a:gd name="connsiteY4-10" fmla="*/ 642437 h 650670"/>
                    <a:gd name="connsiteX0-11" fmla="*/ 0 w 990914"/>
                    <a:gd name="connsiteY0-12" fmla="*/ 642437 h 642437"/>
                    <a:gd name="connsiteX1-13" fmla="*/ 256158 w 990914"/>
                    <a:gd name="connsiteY1-14" fmla="*/ 0 h 642437"/>
                    <a:gd name="connsiteX2-15" fmla="*/ 990914 w 990914"/>
                    <a:gd name="connsiteY2-16" fmla="*/ 0 h 642437"/>
                    <a:gd name="connsiteX3-17" fmla="*/ 753613 w 990914"/>
                    <a:gd name="connsiteY3-18" fmla="*/ 627562 h 642437"/>
                    <a:gd name="connsiteX4-19" fmla="*/ 0 w 990914"/>
                    <a:gd name="connsiteY4-20" fmla="*/ 642437 h 642437"/>
                    <a:gd name="connsiteX0-21" fmla="*/ 0 w 990914"/>
                    <a:gd name="connsiteY0-22" fmla="*/ 642437 h 642437"/>
                    <a:gd name="connsiteX1-23" fmla="*/ 256158 w 990914"/>
                    <a:gd name="connsiteY1-24" fmla="*/ 0 h 642437"/>
                    <a:gd name="connsiteX2-25" fmla="*/ 990914 w 990914"/>
                    <a:gd name="connsiteY2-26" fmla="*/ 0 h 642437"/>
                    <a:gd name="connsiteX3-27" fmla="*/ 738737 w 990914"/>
                    <a:gd name="connsiteY3-28" fmla="*/ 608705 h 642437"/>
                    <a:gd name="connsiteX4-29" fmla="*/ 0 w 990914"/>
                    <a:gd name="connsiteY4-30" fmla="*/ 642437 h 642437"/>
                    <a:gd name="connsiteX0-31" fmla="*/ 0 w 770171"/>
                    <a:gd name="connsiteY0-32" fmla="*/ 633596 h 633594"/>
                    <a:gd name="connsiteX1-33" fmla="*/ 35415 w 770171"/>
                    <a:gd name="connsiteY1-34" fmla="*/ 0 h 633594"/>
                    <a:gd name="connsiteX2-35" fmla="*/ 770171 w 770171"/>
                    <a:gd name="connsiteY2-36" fmla="*/ 0 h 633594"/>
                    <a:gd name="connsiteX3-37" fmla="*/ 517994 w 770171"/>
                    <a:gd name="connsiteY3-38" fmla="*/ 608705 h 633594"/>
                    <a:gd name="connsiteX4-39" fmla="*/ 0 w 770171"/>
                    <a:gd name="connsiteY4-40" fmla="*/ 633596 h 633594"/>
                    <a:gd name="connsiteX0-41" fmla="*/ 0 w 784421"/>
                    <a:gd name="connsiteY0-42" fmla="*/ 607923 h 608704"/>
                    <a:gd name="connsiteX1-43" fmla="*/ 49665 w 784421"/>
                    <a:gd name="connsiteY1-44" fmla="*/ 0 h 608704"/>
                    <a:gd name="connsiteX2-45" fmla="*/ 784421 w 784421"/>
                    <a:gd name="connsiteY2-46" fmla="*/ 0 h 608704"/>
                    <a:gd name="connsiteX3-47" fmla="*/ 532244 w 784421"/>
                    <a:gd name="connsiteY3-48" fmla="*/ 608705 h 608704"/>
                    <a:gd name="connsiteX4-49" fmla="*/ 0 w 784421"/>
                    <a:gd name="connsiteY4-50" fmla="*/ 607923 h 608704"/>
                    <a:gd name="connsiteX0-51" fmla="*/ 0 w 784421"/>
                    <a:gd name="connsiteY0-52" fmla="*/ 607923 h 607925"/>
                    <a:gd name="connsiteX1-53" fmla="*/ 49665 w 784421"/>
                    <a:gd name="connsiteY1-54" fmla="*/ 0 h 607925"/>
                    <a:gd name="connsiteX2-55" fmla="*/ 784421 w 784421"/>
                    <a:gd name="connsiteY2-56" fmla="*/ 0 h 607925"/>
                    <a:gd name="connsiteX3-57" fmla="*/ 731611 w 784421"/>
                    <a:gd name="connsiteY3-58" fmla="*/ 561367 h 607925"/>
                    <a:gd name="connsiteX4-59" fmla="*/ 0 w 784421"/>
                    <a:gd name="connsiteY4-60" fmla="*/ 607923 h 607925"/>
                    <a:gd name="connsiteX0-61" fmla="*/ 0 w 784421"/>
                    <a:gd name="connsiteY0-62" fmla="*/ 607923 h 607925"/>
                    <a:gd name="connsiteX1-63" fmla="*/ 39348 w 784421"/>
                    <a:gd name="connsiteY1-64" fmla="*/ 79077 h 607925"/>
                    <a:gd name="connsiteX2-65" fmla="*/ 784421 w 784421"/>
                    <a:gd name="connsiteY2-66" fmla="*/ 0 h 607925"/>
                    <a:gd name="connsiteX3-67" fmla="*/ 731611 w 784421"/>
                    <a:gd name="connsiteY3-68" fmla="*/ 561367 h 607925"/>
                    <a:gd name="connsiteX4-69" fmla="*/ 0 w 784421"/>
                    <a:gd name="connsiteY4-70" fmla="*/ 607923 h 607925"/>
                    <a:gd name="connsiteX0-71" fmla="*/ 0 w 784421"/>
                    <a:gd name="connsiteY0-72" fmla="*/ 607923 h 607925"/>
                    <a:gd name="connsiteX1-73" fmla="*/ 44261 w 784421"/>
                    <a:gd name="connsiteY1-74" fmla="*/ 68453 h 607925"/>
                    <a:gd name="connsiteX2-75" fmla="*/ 784421 w 784421"/>
                    <a:gd name="connsiteY2-76" fmla="*/ 0 h 607925"/>
                    <a:gd name="connsiteX3-77" fmla="*/ 731611 w 784421"/>
                    <a:gd name="connsiteY3-78" fmla="*/ 561367 h 607925"/>
                    <a:gd name="connsiteX4-79" fmla="*/ 0 w 784421"/>
                    <a:gd name="connsiteY4-80" fmla="*/ 607923 h 607925"/>
                    <a:gd name="connsiteX0-81" fmla="*/ 0 w 796459"/>
                    <a:gd name="connsiteY0-82" fmla="*/ 605567 h 605566"/>
                    <a:gd name="connsiteX1-83" fmla="*/ 56299 w 796459"/>
                    <a:gd name="connsiteY1-84" fmla="*/ 68453 h 605566"/>
                    <a:gd name="connsiteX2-85" fmla="*/ 796459 w 796459"/>
                    <a:gd name="connsiteY2-86" fmla="*/ 0 h 605566"/>
                    <a:gd name="connsiteX3-87" fmla="*/ 743649 w 796459"/>
                    <a:gd name="connsiteY3-88" fmla="*/ 561367 h 605566"/>
                    <a:gd name="connsiteX4-89" fmla="*/ 0 w 796459"/>
                    <a:gd name="connsiteY4-90" fmla="*/ 605567 h 605566"/>
                    <a:gd name="connsiteX0-91" fmla="*/ 0 w 790926"/>
                    <a:gd name="connsiteY0-92" fmla="*/ 616608 h 616606"/>
                    <a:gd name="connsiteX1-93" fmla="*/ 50766 w 790926"/>
                    <a:gd name="connsiteY1-94" fmla="*/ 68453 h 616606"/>
                    <a:gd name="connsiteX2-95" fmla="*/ 790926 w 790926"/>
                    <a:gd name="connsiteY2-96" fmla="*/ 0 h 616606"/>
                    <a:gd name="connsiteX3-97" fmla="*/ 738116 w 790926"/>
                    <a:gd name="connsiteY3-98" fmla="*/ 561367 h 616606"/>
                    <a:gd name="connsiteX4-99" fmla="*/ 0 w 790926"/>
                    <a:gd name="connsiteY4-100" fmla="*/ 616608 h 616606"/>
                    <a:gd name="connsiteX0-101" fmla="*/ 0 w 790926"/>
                    <a:gd name="connsiteY0-102" fmla="*/ 616608 h 616606"/>
                    <a:gd name="connsiteX1-103" fmla="*/ 50766 w 790926"/>
                    <a:gd name="connsiteY1-104" fmla="*/ 68453 h 616606"/>
                    <a:gd name="connsiteX2-105" fmla="*/ 790926 w 790926"/>
                    <a:gd name="connsiteY2-106" fmla="*/ 0 h 616606"/>
                    <a:gd name="connsiteX3-107" fmla="*/ 740883 w 790926"/>
                    <a:gd name="connsiteY3-108" fmla="*/ 566888 h 616606"/>
                    <a:gd name="connsiteX4-109" fmla="*/ 0 w 790926"/>
                    <a:gd name="connsiteY4-110" fmla="*/ 616608 h 6166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0926" h="616606">
                      <a:moveTo>
                        <a:pt x="0" y="616608"/>
                      </a:moveTo>
                      <a:lnTo>
                        <a:pt x="50766" y="68453"/>
                      </a:lnTo>
                      <a:lnTo>
                        <a:pt x="790926" y="0"/>
                      </a:lnTo>
                      <a:lnTo>
                        <a:pt x="740883" y="566888"/>
                      </a:lnTo>
                      <a:lnTo>
                        <a:pt x="0" y="616608"/>
                      </a:lnTo>
                      <a:close/>
                    </a:path>
                  </a:pathLst>
                </a:custGeom>
                <a:solidFill>
                  <a:srgbClr val="C31F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151469" y="2977667"/>
            <a:ext cx="5572538" cy="1803678"/>
            <a:chOff x="1151469" y="2977667"/>
            <a:chExt cx="5572538" cy="1803678"/>
          </a:xfrm>
        </p:grpSpPr>
        <p:grpSp>
          <p:nvGrpSpPr>
            <p:cNvPr id="56" name="组合 55"/>
            <p:cNvGrpSpPr/>
            <p:nvPr/>
          </p:nvGrpSpPr>
          <p:grpSpPr>
            <a:xfrm>
              <a:off x="1151469" y="2977667"/>
              <a:ext cx="5572538" cy="1803678"/>
              <a:chOff x="650256" y="442119"/>
              <a:chExt cx="6471826" cy="2094753"/>
            </a:xfrm>
            <a:gradFill>
              <a:gsLst>
                <a:gs pos="0">
                  <a:srgbClr val="FF195B"/>
                </a:gs>
                <a:gs pos="100000">
                  <a:srgbClr val="FF7B9C"/>
                </a:gs>
              </a:gsLst>
              <a:lin ang="8100000" scaled="0"/>
            </a:gradFill>
          </p:grpSpPr>
          <p:sp>
            <p:nvSpPr>
              <p:cNvPr id="31" name="î$ḻîḑè"/>
              <p:cNvSpPr/>
              <p:nvPr/>
            </p:nvSpPr>
            <p:spPr bwMode="auto">
              <a:xfrm>
                <a:off x="2249566" y="1579958"/>
                <a:ext cx="4872516" cy="423055"/>
              </a:xfrm>
              <a:prstGeom prst="homePlate">
                <a:avLst>
                  <a:gd name="adj" fmla="val 34062"/>
                </a:avLst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sľíḍê"/>
              <p:cNvSpPr/>
              <p:nvPr/>
            </p:nvSpPr>
            <p:spPr bwMode="auto">
              <a:xfrm flipV="1">
                <a:off x="650256" y="442119"/>
                <a:ext cx="1606929" cy="1606934"/>
              </a:xfrm>
              <a:custGeom>
                <a:avLst/>
                <a:gdLst>
                  <a:gd name="connsiteX0" fmla="*/ 1008112 w 2016224"/>
                  <a:gd name="connsiteY0" fmla="*/ 0 h 2016224"/>
                  <a:gd name="connsiteX1" fmla="*/ 2016224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5" fmla="*/ 1008112 w 2016224"/>
                  <a:gd name="connsiteY5" fmla="*/ 0 h 2016224"/>
                  <a:gd name="connsiteX6" fmla="*/ 1008112 w 2016224"/>
                  <a:gd name="connsiteY6" fmla="*/ 598566 h 2016224"/>
                  <a:gd name="connsiteX7" fmla="*/ 598566 w 2016224"/>
                  <a:gd name="connsiteY7" fmla="*/ 1008112 h 2016224"/>
                  <a:gd name="connsiteX8" fmla="*/ 598565 w 2016224"/>
                  <a:gd name="connsiteY8" fmla="*/ 1008112 h 2016224"/>
                  <a:gd name="connsiteX9" fmla="*/ 1008111 w 2016224"/>
                  <a:gd name="connsiteY9" fmla="*/ 1417658 h 2016224"/>
                  <a:gd name="connsiteX10" fmla="*/ 1417657 w 2016224"/>
                  <a:gd name="connsiteY10" fmla="*/ 1008112 h 2016224"/>
                  <a:gd name="connsiteX11" fmla="*/ 1417657 w 2016224"/>
                  <a:gd name="connsiteY11" fmla="*/ 598566 h 2016224"/>
                  <a:gd name="connsiteX12" fmla="*/ 1008112 w 2016224"/>
                  <a:gd name="connsiteY12" fmla="*/ 598566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16224" h="2016224">
                    <a:moveTo>
                      <a:pt x="1008112" y="0"/>
                    </a:moveTo>
                    <a:lnTo>
                      <a:pt x="2016224" y="0"/>
                    </a:lnTo>
                    <a:lnTo>
                      <a:pt x="2016224" y="1008112"/>
                    </a:lnTo>
                    <a:cubicBezTo>
                      <a:pt x="2016224" y="1564877"/>
                      <a:pt x="1564877" y="2016224"/>
                      <a:pt x="1008112" y="2016224"/>
                    </a:cubicBezTo>
                    <a:cubicBezTo>
                      <a:pt x="451347" y="2016224"/>
                      <a:pt x="0" y="1564877"/>
                      <a:pt x="0" y="1008112"/>
                    </a:cubicBezTo>
                    <a:cubicBezTo>
                      <a:pt x="0" y="451347"/>
                      <a:pt x="451347" y="0"/>
                      <a:pt x="1008112" y="0"/>
                    </a:cubicBezTo>
                    <a:close/>
                    <a:moveTo>
                      <a:pt x="1008112" y="598566"/>
                    </a:moveTo>
                    <a:cubicBezTo>
                      <a:pt x="781926" y="598566"/>
                      <a:pt x="598566" y="781926"/>
                      <a:pt x="598566" y="1008112"/>
                    </a:cubicBezTo>
                    <a:lnTo>
                      <a:pt x="598565" y="1008112"/>
                    </a:lnTo>
                    <a:cubicBezTo>
                      <a:pt x="598565" y="1234298"/>
                      <a:pt x="781925" y="1417658"/>
                      <a:pt x="1008111" y="1417658"/>
                    </a:cubicBezTo>
                    <a:cubicBezTo>
                      <a:pt x="1234297" y="1417658"/>
                      <a:pt x="1417657" y="1234298"/>
                      <a:pt x="1417657" y="1008112"/>
                    </a:cubicBezTo>
                    <a:lnTo>
                      <a:pt x="1417657" y="598566"/>
                    </a:lnTo>
                    <a:lnTo>
                      <a:pt x="1008112" y="598566"/>
                    </a:ln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śḻíḋê"/>
              <p:cNvSpPr/>
              <p:nvPr/>
            </p:nvSpPr>
            <p:spPr bwMode="auto">
              <a:xfrm rot="5400000">
                <a:off x="1645126" y="1924813"/>
                <a:ext cx="746076" cy="478042"/>
              </a:xfrm>
              <a:prstGeom prst="homePlat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4" name="íṣľíḓé"/>
            <p:cNvSpPr/>
            <p:nvPr/>
          </p:nvSpPr>
          <p:spPr>
            <a:xfrm>
              <a:off x="2831219" y="3136280"/>
              <a:ext cx="3585119" cy="682053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r>
                <a:rPr lang="zh-CN" altLang="en-US" sz="4400" b="1" spc="300" dirty="0">
                  <a:solidFill>
                    <a:srgbClr val="FF1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下步工作计划</a:t>
              </a:r>
              <a:endParaRPr lang="zh-CN" altLang="en-US" sz="4400" b="1" spc="300" dirty="0">
                <a:solidFill>
                  <a:srgbClr val="FF1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569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569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186569"/>
  <p:tag name="KSO_WM_TAG_VERSION" val="1.0"/>
  <p:tag name="KSO_WM_TEMPLATE_THUMBS_INDEX" val="1、5、6、7、8"/>
  <p:tag name="KSO_WM_BEAUTIFY_FLAG" val="#wm#"/>
  <p:tag name="KSO_WM_TEMPLATE_SUBCATEGORY" val="0"/>
</p:tagLst>
</file>

<file path=ppt/tags/tag141.xml><?xml version="1.0" encoding="utf-8"?>
<p:tagLst xmlns:p="http://schemas.openxmlformats.org/presentationml/2006/main">
  <p:tag name="KSO_WM_SLIDE_MODEL_TYPE" val="cover"/>
</p:tagLst>
</file>

<file path=ppt/tags/tag142.xml><?xml version="1.0" encoding="utf-8"?>
<p:tagLst xmlns:p="http://schemas.openxmlformats.org/presentationml/2006/main">
  <p:tag name="ISLIDE.VECTOR" val="cafb4df7-6d0d-460b-ad6a-eb2459692277"/>
</p:tagLst>
</file>

<file path=ppt/tags/tag143.xml><?xml version="1.0" encoding="utf-8"?>
<p:tagLst xmlns:p="http://schemas.openxmlformats.org/presentationml/2006/main">
  <p:tag name="ISLIDE.VECTOR" val="443bc9e0-a78b-4c71-a0f4-414ce0bbd7ab"/>
</p:tagLst>
</file>

<file path=ppt/tags/tag144.xml><?xml version="1.0" encoding="utf-8"?>
<p:tagLst xmlns:p="http://schemas.openxmlformats.org/presentationml/2006/main">
  <p:tag name="ISLIDE.DIAGRAM" val="fed5a87b-04ad-4fae-93a8-1bbc37526f5f"/>
</p:tagLst>
</file>

<file path=ppt/tags/tag145.xml><?xml version="1.0" encoding="utf-8"?>
<p:tagLst xmlns:p="http://schemas.openxmlformats.org/presentationml/2006/main">
  <p:tag name="ISLIDE.DIAGRAM" val="e9455278-8149-4047-8406-51daa7aa3390"/>
</p:tagLst>
</file>

<file path=ppt/tags/tag146.xml><?xml version="1.0" encoding="utf-8"?>
<p:tagLst xmlns:p="http://schemas.openxmlformats.org/presentationml/2006/main">
  <p:tag name="KSO_WM_UNIT_ISCONTENTSTITLE" val="0"/>
  <p:tag name="KSO_WM_UNIT_PRESET_TEXT" val="THANKS"/>
  <p:tag name="KSO_WM_UNIT_VALUE" val="9"/>
  <p:tag name="KSO_WM_UNIT_HIGHLIGHT" val="0"/>
  <p:tag name="KSO_WM_UNIT_COMPATIBLE" val="0"/>
  <p:tag name="KSO_WM_UNIT_TYPE" val="a"/>
  <p:tag name="KSO_WM_UNIT_INDEX" val="1"/>
  <p:tag name="KSO_WM_UNIT_ID" val="custom20186569_8*a*1"/>
  <p:tag name="KSO_WM_TEMPLATE_CATEGORY" val="custom"/>
  <p:tag name="KSO_WM_TEMPLATE_INDEX" val="20186569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47.xml><?xml version="1.0" encoding="utf-8"?>
<p:tagLst xmlns:p="http://schemas.openxmlformats.org/presentationml/2006/main">
  <p:tag name="KSO_WM_TEMPLATE_CATEGORY" val="custom"/>
  <p:tag name="KSO_WM_TEMPLATE_INDEX" val="20186569"/>
  <p:tag name="KSO_WM_TAG_VERSION" val="1.0"/>
  <p:tag name="KSO_WM_SLIDE_ID" val="custom20186569_8"/>
  <p:tag name="KSO_WM_SLIDE_INDEX" val="8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  <p:tag name="KSO_WM_TEMPLATE_SUBCATEGORY" val="0"/>
</p:tagLst>
</file>

<file path=ppt/tags/tag148.xml><?xml version="1.0" encoding="utf-8"?>
<p:tagLst xmlns:p="http://schemas.openxmlformats.org/presentationml/2006/main">
  <p:tag name="ISPRING_SCORM_RATE_SLIDES" val="0"/>
  <p:tag name="ISPRING_SCORM_PASSING_SCORE" val="0.000000"/>
  <p:tag name="ISPRING_ULTRA_SCORM_COURSE_ID" val="9D042874-7462-4F2C-870F-C361E28C6F01"/>
  <p:tag name="ISPRINGONLINEFOLDERID" val="0"/>
  <p:tag name="ISPRINGONLINEFOLDERPATH" val="内容列表"/>
  <p:tag name="ISPRINGCLOUDFOLDERID" val="0"/>
  <p:tag name="ISPRINGCLOUDFOLDERPATH" val="资源库"/>
  <p:tag name="ISPRING_OUTPUT_FOLDER" val="C:\Users\Administrator\Desktop"/>
  <p:tag name="ISPRING_PRESENTATION_TITLE" val="包图模板 - 副本 - 副本 (3) - 副本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A20186569">
      <a:dk1>
        <a:srgbClr val="000000"/>
      </a:dk1>
      <a:lt1>
        <a:sysClr val="window" lastClr="FFFFFF"/>
      </a:lt1>
      <a:dk2>
        <a:srgbClr val="DB6B58"/>
      </a:dk2>
      <a:lt2>
        <a:srgbClr val="FFFFFF"/>
      </a:lt2>
      <a:accent1>
        <a:srgbClr val="D05056"/>
      </a:accent1>
      <a:accent2>
        <a:srgbClr val="E66D57"/>
      </a:accent2>
      <a:accent3>
        <a:srgbClr val="F3BA97"/>
      </a:accent3>
      <a:accent4>
        <a:srgbClr val="E6B976"/>
      </a:accent4>
      <a:accent5>
        <a:srgbClr val="EDD1C1"/>
      </a:accent5>
      <a:accent6>
        <a:srgbClr val="DDAD9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636655205747310061</Template>
  <TotalTime>0</TotalTime>
  <Words>633</Words>
  <Application>WPS 演示</Application>
  <PresentationFormat>宽屏</PresentationFormat>
  <Paragraphs>109</Paragraphs>
  <Slides>11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Black</vt:lpstr>
      <vt:lpstr>Impact</vt:lpstr>
      <vt:lpstr>等线</vt:lpstr>
      <vt:lpstr>Arial Unicode MS</vt:lpstr>
      <vt:lpstr>等线 Light</vt:lpstr>
      <vt:lpstr>Calibri</vt:lpstr>
      <vt:lpstr>Calibri Light</vt:lpstr>
      <vt:lpstr>汉仪旗黑-85S</vt:lpstr>
      <vt:lpstr>黑体</vt:lpstr>
      <vt:lpstr>Office 主题​​</vt:lpstr>
      <vt:lpstr>Office Theme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雷锋PPT网www.lfppt.com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lastModifiedBy>方龙</cp:lastModifiedBy>
  <cp:revision>87</cp:revision>
  <dcterms:created xsi:type="dcterms:W3CDTF">2018-04-16T06:05:00Z</dcterms:created>
  <dcterms:modified xsi:type="dcterms:W3CDTF">2019-07-12T01:05:03Z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