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tags/tag2.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mp3" ContentType="audio/unknown"/>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22"/>
  </p:notesMasterIdLst>
  <p:sldIdLst>
    <p:sldId id="352" r:id="rId2"/>
    <p:sldId id="350" r:id="rId3"/>
    <p:sldId id="405" r:id="rId4"/>
    <p:sldId id="406" r:id="rId5"/>
    <p:sldId id="415" r:id="rId6"/>
    <p:sldId id="416" r:id="rId7"/>
    <p:sldId id="409" r:id="rId8"/>
    <p:sldId id="411" r:id="rId9"/>
    <p:sldId id="343" r:id="rId10"/>
    <p:sldId id="412" r:id="rId11"/>
    <p:sldId id="413" r:id="rId12"/>
    <p:sldId id="374" r:id="rId13"/>
    <p:sldId id="375" r:id="rId14"/>
    <p:sldId id="389" r:id="rId15"/>
    <p:sldId id="383" r:id="rId16"/>
    <p:sldId id="401" r:id="rId17"/>
    <p:sldId id="399" r:id="rId18"/>
    <p:sldId id="397" r:id="rId19"/>
    <p:sldId id="388" r:id="rId20"/>
    <p:sldId id="402" r:id="rId21"/>
  </p:sldIdLst>
  <p:sldSz cx="9144000" cy="5143500" type="screen16x9"/>
  <p:notesSz cx="6858000" cy="9144000"/>
  <p:custDataLst>
    <p:tags r:id="rId23"/>
  </p:custDataLst>
  <p:defaultTextStyle>
    <a:defPPr>
      <a:defRPr lang="zh-CN"/>
    </a:defPPr>
    <a:lvl1pPr algn="l" defTabSz="685800" rtl="0" eaLnBrk="0" fontAlgn="base" hangingPunct="0">
      <a:spcBef>
        <a:spcPct val="0"/>
      </a:spcBef>
      <a:spcAft>
        <a:spcPct val="0"/>
      </a:spcAft>
      <a:defRPr sz="1300" kern="1200">
        <a:solidFill>
          <a:schemeClr val="tx1"/>
        </a:solidFill>
        <a:latin typeface="Lao UI" panose="020B0502040204020203" pitchFamily="34" charset="0"/>
        <a:ea typeface="微软雅黑" panose="020B0503020204020204" pitchFamily="34" charset="-122"/>
        <a:cs typeface="+mn-cs"/>
      </a:defRPr>
    </a:lvl1pPr>
    <a:lvl2pPr marL="342900" indent="114300" algn="l" defTabSz="685800" rtl="0" eaLnBrk="0" fontAlgn="base" hangingPunct="0">
      <a:spcBef>
        <a:spcPct val="0"/>
      </a:spcBef>
      <a:spcAft>
        <a:spcPct val="0"/>
      </a:spcAft>
      <a:defRPr sz="1300" kern="1200">
        <a:solidFill>
          <a:schemeClr val="tx1"/>
        </a:solidFill>
        <a:latin typeface="Lao UI" panose="020B0502040204020203" pitchFamily="34" charset="0"/>
        <a:ea typeface="微软雅黑" panose="020B0503020204020204" pitchFamily="34" charset="-122"/>
        <a:cs typeface="+mn-cs"/>
      </a:defRPr>
    </a:lvl2pPr>
    <a:lvl3pPr marL="685800" indent="228600" algn="l" defTabSz="685800" rtl="0" eaLnBrk="0" fontAlgn="base" hangingPunct="0">
      <a:spcBef>
        <a:spcPct val="0"/>
      </a:spcBef>
      <a:spcAft>
        <a:spcPct val="0"/>
      </a:spcAft>
      <a:defRPr sz="1300" kern="1200">
        <a:solidFill>
          <a:schemeClr val="tx1"/>
        </a:solidFill>
        <a:latin typeface="Lao UI" panose="020B0502040204020203" pitchFamily="34" charset="0"/>
        <a:ea typeface="微软雅黑" panose="020B0503020204020204" pitchFamily="34" charset="-122"/>
        <a:cs typeface="+mn-cs"/>
      </a:defRPr>
    </a:lvl3pPr>
    <a:lvl4pPr marL="1028700" indent="342900" algn="l" defTabSz="685800" rtl="0" eaLnBrk="0" fontAlgn="base" hangingPunct="0">
      <a:spcBef>
        <a:spcPct val="0"/>
      </a:spcBef>
      <a:spcAft>
        <a:spcPct val="0"/>
      </a:spcAft>
      <a:defRPr sz="1300" kern="1200">
        <a:solidFill>
          <a:schemeClr val="tx1"/>
        </a:solidFill>
        <a:latin typeface="Lao UI" panose="020B0502040204020203" pitchFamily="34" charset="0"/>
        <a:ea typeface="微软雅黑" panose="020B0503020204020204" pitchFamily="34" charset="-122"/>
        <a:cs typeface="+mn-cs"/>
      </a:defRPr>
    </a:lvl4pPr>
    <a:lvl5pPr marL="1371600" indent="457200" algn="l" defTabSz="685800" rtl="0" eaLnBrk="0" fontAlgn="base" hangingPunct="0">
      <a:spcBef>
        <a:spcPct val="0"/>
      </a:spcBef>
      <a:spcAft>
        <a:spcPct val="0"/>
      </a:spcAft>
      <a:defRPr sz="1300" kern="1200">
        <a:solidFill>
          <a:schemeClr val="tx1"/>
        </a:solidFill>
        <a:latin typeface="Lao UI" panose="020B0502040204020203" pitchFamily="34" charset="0"/>
        <a:ea typeface="微软雅黑" panose="020B0503020204020204" pitchFamily="34" charset="-122"/>
        <a:cs typeface="+mn-cs"/>
      </a:defRPr>
    </a:lvl5pPr>
    <a:lvl6pPr marL="2286000" algn="l" defTabSz="914400" rtl="0" eaLnBrk="1" latinLnBrk="0" hangingPunct="1">
      <a:defRPr sz="1300" kern="1200">
        <a:solidFill>
          <a:schemeClr val="tx1"/>
        </a:solidFill>
        <a:latin typeface="Lao UI" panose="020B0502040204020203" pitchFamily="34" charset="0"/>
        <a:ea typeface="微软雅黑" panose="020B0503020204020204" pitchFamily="34" charset="-122"/>
        <a:cs typeface="+mn-cs"/>
      </a:defRPr>
    </a:lvl6pPr>
    <a:lvl7pPr marL="2743200" algn="l" defTabSz="914400" rtl="0" eaLnBrk="1" latinLnBrk="0" hangingPunct="1">
      <a:defRPr sz="1300" kern="1200">
        <a:solidFill>
          <a:schemeClr val="tx1"/>
        </a:solidFill>
        <a:latin typeface="Lao UI" panose="020B0502040204020203" pitchFamily="34" charset="0"/>
        <a:ea typeface="微软雅黑" panose="020B0503020204020204" pitchFamily="34" charset="-122"/>
        <a:cs typeface="+mn-cs"/>
      </a:defRPr>
    </a:lvl7pPr>
    <a:lvl8pPr marL="3200400" algn="l" defTabSz="914400" rtl="0" eaLnBrk="1" latinLnBrk="0" hangingPunct="1">
      <a:defRPr sz="1300" kern="1200">
        <a:solidFill>
          <a:schemeClr val="tx1"/>
        </a:solidFill>
        <a:latin typeface="Lao UI" panose="020B0502040204020203" pitchFamily="34" charset="0"/>
        <a:ea typeface="微软雅黑" panose="020B0503020204020204" pitchFamily="34" charset="-122"/>
        <a:cs typeface="+mn-cs"/>
      </a:defRPr>
    </a:lvl8pPr>
    <a:lvl9pPr marL="3657600" algn="l" defTabSz="914400" rtl="0" eaLnBrk="1" latinLnBrk="0" hangingPunct="1">
      <a:defRPr sz="1300" kern="1200">
        <a:solidFill>
          <a:schemeClr val="tx1"/>
        </a:solidFill>
        <a:latin typeface="Lao UI" panose="020B0502040204020203" pitchFamily="34" charset="0"/>
        <a:ea typeface="微软雅黑" panose="020B0503020204020204" pitchFamily="34" charset="-122"/>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F5CA2"/>
    <a:srgbClr val="458DCF"/>
    <a:srgbClr val="A5A5A5"/>
    <a:srgbClr val="54A8FE"/>
    <a:srgbClr val="0070C0"/>
    <a:srgbClr val="005DA2"/>
    <a:srgbClr val="FFC400"/>
    <a:srgbClr val="EEF3F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26" autoAdjust="0"/>
    <p:restoredTop sz="94660"/>
  </p:normalViewPr>
  <p:slideViewPr>
    <p:cSldViewPr snapToGrid="0">
      <p:cViewPr varScale="1">
        <p:scale>
          <a:sx n="152" d="100"/>
          <a:sy n="152" d="100"/>
        </p:scale>
        <p:origin x="-444" y="-90"/>
      </p:cViewPr>
      <p:guideLst>
        <p:guide orient="horz" pos="1620"/>
        <p:guide pos="2880"/>
      </p:guideLst>
    </p:cSldViewPr>
  </p:slideViewPr>
  <p:notesTextViewPr>
    <p:cViewPr>
      <p:scale>
        <a:sx n="1" d="1"/>
        <a:sy n="1" d="1"/>
      </p:scale>
      <p:origin x="0" y="0"/>
    </p:cViewPr>
  </p:notesTextViewPr>
  <p:sorterViewPr>
    <p:cViewPr>
      <p:scale>
        <a:sx n="71" d="100"/>
        <a:sy n="71" d="100"/>
      </p:scale>
      <p:origin x="0" y="0"/>
    </p:cViewPr>
  </p:sorterViewPr>
  <p:notesViewPr>
    <p:cSldViewPr>
      <p:cViewPr>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ct val="0"/>
              </a:spcBef>
              <a:spcAft>
                <a:spcPct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ct val="0"/>
              </a:spcBef>
              <a:spcAft>
                <a:spcPct val="0"/>
              </a:spcAft>
              <a:defRPr sz="1200">
                <a:latin typeface="+mn-lt"/>
                <a:ea typeface="+mn-ea"/>
              </a:defRPr>
            </a:lvl1pPr>
          </a:lstStyle>
          <a:p>
            <a:pPr>
              <a:defRPr/>
            </a:pPr>
            <a:fld id="{37662753-A813-4C45-97AB-E0C7F303D922}" type="datetimeFigureOut">
              <a:rPr lang="zh-CN" altLang="en-US"/>
              <a:pPr>
                <a:defRPr/>
              </a:pPr>
              <a:t>2019/7/12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ct val="0"/>
              </a:spcBef>
              <a:spcAft>
                <a:spcPct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ct val="0"/>
              </a:spcBef>
              <a:spcAft>
                <a:spcPct val="0"/>
              </a:spcAft>
              <a:defRPr sz="1200">
                <a:latin typeface="+mn-lt"/>
                <a:ea typeface="+mn-ea"/>
              </a:defRPr>
            </a:lvl1pPr>
          </a:lstStyle>
          <a:p>
            <a:pPr>
              <a:defRPr/>
            </a:pPr>
            <a:fld id="{A80D89E5-3798-4BDB-BFE9-1B54188DA338}" type="slidenum">
              <a:rPr lang="zh-CN" altLang="en-US"/>
              <a:pPr>
                <a:defRPr/>
              </a:pPr>
              <a:t>‹#›</a:t>
            </a:fld>
            <a:endParaRPr lang="zh-CN" altLang="en-US"/>
          </a:p>
        </p:txBody>
      </p:sp>
    </p:spTree>
    <p:extLst>
      <p:ext uri="{BB962C8B-B14F-4D97-AF65-F5344CB8AC3E}">
        <p14:creationId xmlns:p14="http://schemas.microsoft.com/office/powerpoint/2010/main" xmlns="" val="2232441400"/>
      </p:ext>
    </p:extLst>
  </p:cSld>
  <p:clrMap bg1="lt1" tx1="dk1" bg2="lt2" tx2="dk2" accent1="accent1" accent2="accent2" accent3="accent3" accent4="accent4" accent5="accent5" accent6="accent6" hlink="hlink" folHlink="folHlink"/>
  <p:notesStyle>
    <a:lvl1pPr algn="l" defTabSz="685800" rtl="0" eaLnBrk="0" fontAlgn="base" hangingPunct="0">
      <a:spcBef>
        <a:spcPct val="30000"/>
      </a:spcBef>
      <a:spcAft>
        <a:spcPct val="0"/>
      </a:spcAft>
      <a:defRPr sz="900" kern="1200">
        <a:solidFill>
          <a:schemeClr val="tx1"/>
        </a:solidFill>
        <a:latin typeface="+mn-lt"/>
        <a:ea typeface="+mn-ea"/>
        <a:cs typeface="+mn-cs"/>
      </a:defRPr>
    </a:lvl1pPr>
    <a:lvl2pPr marL="342900" algn="l" defTabSz="685800" rtl="0" eaLnBrk="0" fontAlgn="base" hangingPunct="0">
      <a:spcBef>
        <a:spcPct val="30000"/>
      </a:spcBef>
      <a:spcAft>
        <a:spcPct val="0"/>
      </a:spcAft>
      <a:defRPr sz="900" kern="1200">
        <a:solidFill>
          <a:schemeClr val="tx1"/>
        </a:solidFill>
        <a:latin typeface="+mn-lt"/>
        <a:ea typeface="+mn-ea"/>
        <a:cs typeface="+mn-cs"/>
      </a:defRPr>
    </a:lvl2pPr>
    <a:lvl3pPr marL="685800" algn="l" defTabSz="685800" rtl="0" eaLnBrk="0" fontAlgn="base" hangingPunct="0">
      <a:spcBef>
        <a:spcPct val="30000"/>
      </a:spcBef>
      <a:spcAft>
        <a:spcPct val="0"/>
      </a:spcAft>
      <a:defRPr sz="900" kern="1200">
        <a:solidFill>
          <a:schemeClr val="tx1"/>
        </a:solidFill>
        <a:latin typeface="+mn-lt"/>
        <a:ea typeface="+mn-ea"/>
        <a:cs typeface="+mn-cs"/>
      </a:defRPr>
    </a:lvl3pPr>
    <a:lvl4pPr marL="1028700" algn="l" defTabSz="685800" rtl="0" eaLnBrk="0" fontAlgn="base" hangingPunct="0">
      <a:spcBef>
        <a:spcPct val="30000"/>
      </a:spcBef>
      <a:spcAft>
        <a:spcPct val="0"/>
      </a:spcAft>
      <a:defRPr sz="900" kern="1200">
        <a:solidFill>
          <a:schemeClr val="tx1"/>
        </a:solidFill>
        <a:latin typeface="+mn-lt"/>
        <a:ea typeface="+mn-ea"/>
        <a:cs typeface="+mn-cs"/>
      </a:defRPr>
    </a:lvl4pPr>
    <a:lvl5pPr marL="1371600" algn="l" defTabSz="685800" rtl="0" eaLnBrk="0" fontAlgn="base" hangingPunct="0">
      <a:spcBef>
        <a:spcPct val="30000"/>
      </a:spcBef>
      <a:spcAft>
        <a:spcPct val="0"/>
      </a:spcAft>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xmlns="">
                <a:solidFill>
                  <a:srgbClr val="FFFFFF"/>
                </a:solidFill>
              </a14:hiddenFill>
            </a:ext>
          </a:extLst>
        </p:spPr>
      </p:sp>
      <p:sp>
        <p:nvSpPr>
          <p:cNvPr id="11267"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www.515ppt.com</a:t>
            </a:r>
          </a:p>
        </p:txBody>
      </p:sp>
      <p:sp>
        <p:nvSpPr>
          <p:cNvPr id="11268"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Lao UI" panose="020B0502040204020203" pitchFamily="34" charset="0"/>
                <a:ea typeface="微软雅黑" panose="020B0503020204020204" pitchFamily="34" charset="-122"/>
              </a:defRPr>
            </a:lvl1pPr>
            <a:lvl2pPr marL="742950" indent="-285750">
              <a:defRPr sz="1300">
                <a:solidFill>
                  <a:schemeClr val="tx1"/>
                </a:solidFill>
                <a:latin typeface="Lao UI" panose="020B0502040204020203" pitchFamily="34" charset="0"/>
                <a:ea typeface="微软雅黑" panose="020B0503020204020204" pitchFamily="34" charset="-122"/>
              </a:defRPr>
            </a:lvl2pPr>
            <a:lvl3pPr marL="1143000" indent="-228600">
              <a:defRPr sz="1300">
                <a:solidFill>
                  <a:schemeClr val="tx1"/>
                </a:solidFill>
                <a:latin typeface="Lao UI" panose="020B0502040204020203" pitchFamily="34" charset="0"/>
                <a:ea typeface="微软雅黑" panose="020B0503020204020204" pitchFamily="34" charset="-122"/>
              </a:defRPr>
            </a:lvl3pPr>
            <a:lvl4pPr marL="1600200" indent="-228600">
              <a:defRPr sz="1300">
                <a:solidFill>
                  <a:schemeClr val="tx1"/>
                </a:solidFill>
                <a:latin typeface="Lao UI" panose="020B0502040204020203" pitchFamily="34" charset="0"/>
                <a:ea typeface="微软雅黑" panose="020B0503020204020204" pitchFamily="34" charset="-122"/>
              </a:defRPr>
            </a:lvl4pPr>
            <a:lvl5pPr marL="2057400" indent="-228600">
              <a:defRPr sz="1300">
                <a:solidFill>
                  <a:schemeClr val="tx1"/>
                </a:solidFill>
                <a:latin typeface="Lao UI" panose="020B0502040204020203"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Lao UI" panose="020B0502040204020203"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Lao UI" panose="020B0502040204020203"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Lao UI" panose="020B0502040204020203"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22D13CC4-985B-416A-8F54-F0C1195724FB}" type="slidenum">
              <a:rPr lang="zh-CN" altLang="en-US" sz="1200" smtClean="0">
                <a:latin typeface="Calibri" panose="020F0502020204030204" pitchFamily="34" charset="0"/>
                <a:ea typeface="宋体" panose="02010600030101010101" pitchFamily="2" charset="-122"/>
              </a:rPr>
              <a:pPr fontAlgn="base">
                <a:spcBef>
                  <a:spcPct val="0"/>
                </a:spcBef>
                <a:spcAft>
                  <a:spcPct val="0"/>
                </a:spcAft>
              </a:pPr>
              <a:t>1</a:t>
            </a:fld>
            <a:endParaRPr lang="zh-CN" altLang="en-US" sz="120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xmlns="" val="3107351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p>
        </p:txBody>
      </p:sp>
      <p:sp>
        <p:nvSpPr>
          <p:cNvPr id="4" name="灯片编号占位符 3"/>
          <p:cNvSpPr>
            <a:spLocks noGrp="1"/>
          </p:cNvSpPr>
          <p:nvPr>
            <p:ph type="sldNum" sz="quarter" idx="10"/>
          </p:nvPr>
        </p:nvSpPr>
        <p:spPr/>
        <p:txBody>
          <a:bodyPr/>
          <a:lstStyle/>
          <a:p>
            <a:fld id="{41E0E0E2-7263-44C4-AAA9-733DBA7BD205}" type="slidenum">
              <a:rPr lang="zh-CN" altLang="en-US" smtClean="0"/>
              <a:pPr/>
              <a:t>10</a:t>
            </a:fld>
            <a:endParaRPr lang="zh-CN" altLang="en-US"/>
          </a:p>
        </p:txBody>
      </p:sp>
    </p:spTree>
    <p:extLst>
      <p:ext uri="{BB962C8B-B14F-4D97-AF65-F5344CB8AC3E}">
        <p14:creationId xmlns:p14="http://schemas.microsoft.com/office/powerpoint/2010/main" xmlns="" val="2589326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p>
        </p:txBody>
      </p:sp>
      <p:sp>
        <p:nvSpPr>
          <p:cNvPr id="4" name="灯片编号占位符 3"/>
          <p:cNvSpPr>
            <a:spLocks noGrp="1"/>
          </p:cNvSpPr>
          <p:nvPr>
            <p:ph type="sldNum" sz="quarter" idx="10"/>
          </p:nvPr>
        </p:nvSpPr>
        <p:spPr/>
        <p:txBody>
          <a:bodyPr/>
          <a:lstStyle/>
          <a:p>
            <a:fld id="{41E0E0E2-7263-44C4-AAA9-733DBA7BD205}" type="slidenum">
              <a:rPr lang="zh-CN" altLang="en-US" smtClean="0"/>
              <a:pPr/>
              <a:t>11</a:t>
            </a:fld>
            <a:endParaRPr lang="zh-CN" altLang="en-US"/>
          </a:p>
        </p:txBody>
      </p:sp>
    </p:spTree>
    <p:extLst>
      <p:ext uri="{BB962C8B-B14F-4D97-AF65-F5344CB8AC3E}">
        <p14:creationId xmlns:p14="http://schemas.microsoft.com/office/powerpoint/2010/main" xmlns="" val="2589326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xmlns="">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en-US"/>
              <a:t>www.515ppt.com</a:t>
            </a:r>
          </a:p>
        </p:txBody>
      </p:sp>
      <p:sp>
        <p:nvSpPr>
          <p:cNvPr id="4" name="灯片编号占位符 3"/>
          <p:cNvSpPr>
            <a:spLocks noGrp="1"/>
          </p:cNvSpPr>
          <p:nvPr>
            <p:ph type="sldNum" sz="quarter" idx="5"/>
          </p:nvPr>
        </p:nvSpPr>
        <p:spPr/>
        <p:txBody>
          <a:bodyPr/>
          <a:lstStyle/>
          <a:p>
            <a:pPr>
              <a:defRPr/>
            </a:pPr>
            <a:fld id="{BB0C6CA0-4AC2-4254-9769-25005AA9E748}" type="slidenum">
              <a:rPr lang="zh-CN" altLang="en-US" smtClean="0"/>
              <a:pPr>
                <a:defRPr/>
              </a:pPr>
              <a:t>12</a:t>
            </a:fld>
            <a:endParaRPr lang="zh-CN" altLang="en-US"/>
          </a:p>
        </p:txBody>
      </p:sp>
    </p:spTree>
    <p:extLst>
      <p:ext uri="{BB962C8B-B14F-4D97-AF65-F5344CB8AC3E}">
        <p14:creationId xmlns:p14="http://schemas.microsoft.com/office/powerpoint/2010/main" xmlns="" val="16994693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a:t>www.515ppt.com</a:t>
            </a:r>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xmlns="" val="29549783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p>
        </p:txBody>
      </p:sp>
      <p:sp>
        <p:nvSpPr>
          <p:cNvPr id="4" name="灯片编号占位符 3"/>
          <p:cNvSpPr>
            <a:spLocks noGrp="1"/>
          </p:cNvSpPr>
          <p:nvPr>
            <p:ph type="sldNum" sz="quarter" idx="10"/>
          </p:nvPr>
        </p:nvSpPr>
        <p:spPr/>
        <p:txBody>
          <a:bodyPr/>
          <a:lstStyle/>
          <a:p>
            <a:fld id="{D7021027-35AF-44D2-8012-C8C49BADF17F}" type="slidenum">
              <a:rPr lang="zh-CN" altLang="en-US" smtClean="0"/>
              <a:pPr/>
              <a:t>14</a:t>
            </a:fld>
            <a:endParaRPr lang="zh-CN" altLang="en-US"/>
          </a:p>
        </p:txBody>
      </p:sp>
    </p:spTree>
    <p:extLst>
      <p:ext uri="{BB962C8B-B14F-4D97-AF65-F5344CB8AC3E}">
        <p14:creationId xmlns:p14="http://schemas.microsoft.com/office/powerpoint/2010/main" xmlns="" val="38553919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xmlns="">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en-US"/>
              <a:t>www.515ppt.com</a:t>
            </a:r>
          </a:p>
        </p:txBody>
      </p:sp>
      <p:sp>
        <p:nvSpPr>
          <p:cNvPr id="4" name="灯片编号占位符 3"/>
          <p:cNvSpPr>
            <a:spLocks noGrp="1"/>
          </p:cNvSpPr>
          <p:nvPr>
            <p:ph type="sldNum" sz="quarter" idx="5"/>
          </p:nvPr>
        </p:nvSpPr>
        <p:spPr/>
        <p:txBody>
          <a:bodyPr/>
          <a:lstStyle/>
          <a:p>
            <a:pPr>
              <a:defRPr/>
            </a:pPr>
            <a:fld id="{BB0C6CA0-4AC2-4254-9769-25005AA9E748}" type="slidenum">
              <a:rPr lang="zh-CN" altLang="en-US" smtClean="0"/>
              <a:pPr>
                <a:defRPr/>
              </a:pPr>
              <a:t>15</a:t>
            </a:fld>
            <a:endParaRPr lang="zh-CN" altLang="en-US"/>
          </a:p>
        </p:txBody>
      </p:sp>
    </p:spTree>
    <p:extLst>
      <p:ext uri="{BB962C8B-B14F-4D97-AF65-F5344CB8AC3E}">
        <p14:creationId xmlns:p14="http://schemas.microsoft.com/office/powerpoint/2010/main" xmlns="" val="40159617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p>
        </p:txBody>
      </p:sp>
      <p:sp>
        <p:nvSpPr>
          <p:cNvPr id="4" name="灯片编号占位符 3"/>
          <p:cNvSpPr>
            <a:spLocks noGrp="1"/>
          </p:cNvSpPr>
          <p:nvPr>
            <p:ph type="sldNum" sz="quarter" idx="10"/>
          </p:nvPr>
        </p:nvSpPr>
        <p:spPr/>
        <p:txBody>
          <a:bodyPr/>
          <a:lstStyle/>
          <a:p>
            <a:pPr>
              <a:defRPr/>
            </a:pPr>
            <a:fld id="{A80D89E5-3798-4BDB-BFE9-1B54188DA338}" type="slidenum">
              <a:rPr lang="zh-CN" altLang="en-US" smtClean="0"/>
              <a:pPr>
                <a:defRPr/>
              </a:pPr>
              <a:t>16</a:t>
            </a:fld>
            <a:endParaRPr lang="zh-CN" altLang="en-US"/>
          </a:p>
        </p:txBody>
      </p:sp>
    </p:spTree>
    <p:extLst>
      <p:ext uri="{BB962C8B-B14F-4D97-AF65-F5344CB8AC3E}">
        <p14:creationId xmlns:p14="http://schemas.microsoft.com/office/powerpoint/2010/main" xmlns="" val="40910123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p>
        </p:txBody>
      </p:sp>
      <p:sp>
        <p:nvSpPr>
          <p:cNvPr id="4" name="灯片编号占位符 3"/>
          <p:cNvSpPr>
            <a:spLocks noGrp="1"/>
          </p:cNvSpPr>
          <p:nvPr>
            <p:ph type="sldNum" sz="quarter" idx="10"/>
          </p:nvPr>
        </p:nvSpPr>
        <p:spPr/>
        <p:txBody>
          <a:bodyPr/>
          <a:lstStyle/>
          <a:p>
            <a:pPr>
              <a:defRPr/>
            </a:pPr>
            <a:fld id="{BD013114-3050-4C06-8E99-3266C6FF89E5}" type="slidenum">
              <a:rPr lang="zh-CN" altLang="en-US" smtClean="0"/>
              <a:pPr>
                <a:defRPr/>
              </a:pPr>
              <a:t>17</a:t>
            </a:fld>
            <a:endParaRPr lang="zh-CN" altLang="en-US"/>
          </a:p>
        </p:txBody>
      </p:sp>
    </p:spTree>
    <p:extLst>
      <p:ext uri="{BB962C8B-B14F-4D97-AF65-F5344CB8AC3E}">
        <p14:creationId xmlns:p14="http://schemas.microsoft.com/office/powerpoint/2010/main" xmlns="" val="13654913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xmlns="">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www.515ppt.com</a:t>
            </a:r>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Lao UI" panose="020B0502040204020203" pitchFamily="34" charset="0"/>
                <a:ea typeface="微软雅黑" panose="020B0503020204020204" pitchFamily="34" charset="-122"/>
              </a:defRPr>
            </a:lvl1pPr>
            <a:lvl2pPr marL="742950" indent="-285750">
              <a:defRPr sz="1300">
                <a:solidFill>
                  <a:schemeClr val="tx1"/>
                </a:solidFill>
                <a:latin typeface="Lao UI" panose="020B0502040204020203" pitchFamily="34" charset="0"/>
                <a:ea typeface="微软雅黑" panose="020B0503020204020204" pitchFamily="34" charset="-122"/>
              </a:defRPr>
            </a:lvl2pPr>
            <a:lvl3pPr marL="1143000" indent="-228600">
              <a:defRPr sz="1300">
                <a:solidFill>
                  <a:schemeClr val="tx1"/>
                </a:solidFill>
                <a:latin typeface="Lao UI" panose="020B0502040204020203" pitchFamily="34" charset="0"/>
                <a:ea typeface="微软雅黑" panose="020B0503020204020204" pitchFamily="34" charset="-122"/>
              </a:defRPr>
            </a:lvl3pPr>
            <a:lvl4pPr marL="1600200" indent="-228600">
              <a:defRPr sz="1300">
                <a:solidFill>
                  <a:schemeClr val="tx1"/>
                </a:solidFill>
                <a:latin typeface="Lao UI" panose="020B0502040204020203" pitchFamily="34" charset="0"/>
                <a:ea typeface="微软雅黑" panose="020B0503020204020204" pitchFamily="34" charset="-122"/>
              </a:defRPr>
            </a:lvl4pPr>
            <a:lvl5pPr marL="2057400" indent="-228600">
              <a:defRPr sz="1300">
                <a:solidFill>
                  <a:schemeClr val="tx1"/>
                </a:solidFill>
                <a:latin typeface="Lao UI" panose="020B0502040204020203"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Lao UI" panose="020B0502040204020203"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Lao UI" panose="020B0502040204020203"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Lao UI" panose="020B0502040204020203"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7D4715D1-0B7B-4662-B9A2-55C3223389D5}" type="slidenum">
              <a:rPr lang="zh-CN" altLang="en-US" sz="1200" smtClean="0">
                <a:latin typeface="Calibri" panose="020F0502020204030204" pitchFamily="34" charset="0"/>
                <a:ea typeface="宋体" panose="02010600030101010101" pitchFamily="2" charset="-122"/>
              </a:rPr>
              <a:pPr fontAlgn="base">
                <a:spcBef>
                  <a:spcPct val="0"/>
                </a:spcBef>
                <a:spcAft>
                  <a:spcPct val="0"/>
                </a:spcAft>
              </a:pPr>
              <a:t>18</a:t>
            </a:fld>
            <a:endParaRPr lang="zh-CN" altLang="en-US" sz="120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xmlns="" val="39252952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xmlns="">
                <a:solidFill>
                  <a:srgbClr val="FFFFFF"/>
                </a:solidFill>
              </a14:hiddenFill>
            </a:ext>
          </a:extLst>
        </p:spPr>
      </p:sp>
      <p:sp>
        <p:nvSpPr>
          <p:cNvPr id="55299"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www.515ppt.com</a:t>
            </a:r>
          </a:p>
        </p:txBody>
      </p:sp>
      <p:sp>
        <p:nvSpPr>
          <p:cNvPr id="55300"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Lao UI" panose="020B0502040204020203" pitchFamily="34" charset="0"/>
                <a:ea typeface="微软雅黑" panose="020B0503020204020204" pitchFamily="34" charset="-122"/>
              </a:defRPr>
            </a:lvl1pPr>
            <a:lvl2pPr marL="742950" indent="-285750">
              <a:defRPr sz="1300">
                <a:solidFill>
                  <a:schemeClr val="tx1"/>
                </a:solidFill>
                <a:latin typeface="Lao UI" panose="020B0502040204020203" pitchFamily="34" charset="0"/>
                <a:ea typeface="微软雅黑" panose="020B0503020204020204" pitchFamily="34" charset="-122"/>
              </a:defRPr>
            </a:lvl2pPr>
            <a:lvl3pPr marL="1143000" indent="-228600">
              <a:defRPr sz="1300">
                <a:solidFill>
                  <a:schemeClr val="tx1"/>
                </a:solidFill>
                <a:latin typeface="Lao UI" panose="020B0502040204020203" pitchFamily="34" charset="0"/>
                <a:ea typeface="微软雅黑" panose="020B0503020204020204" pitchFamily="34" charset="-122"/>
              </a:defRPr>
            </a:lvl3pPr>
            <a:lvl4pPr marL="1600200" indent="-228600">
              <a:defRPr sz="1300">
                <a:solidFill>
                  <a:schemeClr val="tx1"/>
                </a:solidFill>
                <a:latin typeface="Lao UI" panose="020B0502040204020203" pitchFamily="34" charset="0"/>
                <a:ea typeface="微软雅黑" panose="020B0503020204020204" pitchFamily="34" charset="-122"/>
              </a:defRPr>
            </a:lvl4pPr>
            <a:lvl5pPr marL="2057400" indent="-228600">
              <a:defRPr sz="1300">
                <a:solidFill>
                  <a:schemeClr val="tx1"/>
                </a:solidFill>
                <a:latin typeface="Lao UI" panose="020B0502040204020203"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Lao UI" panose="020B0502040204020203"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Lao UI" panose="020B0502040204020203"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Lao UI" panose="020B0502040204020203"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03CEE25C-3F56-43E8-BCCE-A98C0CE023D4}" type="slidenum">
              <a:rPr lang="zh-CN" altLang="en-US" sz="1200" smtClean="0">
                <a:latin typeface="Calibri" panose="020F0502020204030204" pitchFamily="34" charset="0"/>
                <a:ea typeface="宋体" panose="02010600030101010101" pitchFamily="2" charset="-122"/>
              </a:rPr>
              <a:pPr fontAlgn="base">
                <a:spcBef>
                  <a:spcPct val="0"/>
                </a:spcBef>
                <a:spcAft>
                  <a:spcPct val="0"/>
                </a:spcAft>
              </a:pPr>
              <a:t>19</a:t>
            </a:fld>
            <a:endParaRPr lang="zh-CN" altLang="en-US" sz="120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xmlns="" val="304232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xmlns="">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en-US"/>
              <a:t>www.515ppt.com</a:t>
            </a:r>
          </a:p>
        </p:txBody>
      </p:sp>
      <p:sp>
        <p:nvSpPr>
          <p:cNvPr id="4" name="灯片编号占位符 3"/>
          <p:cNvSpPr>
            <a:spLocks noGrp="1"/>
          </p:cNvSpPr>
          <p:nvPr>
            <p:ph type="sldNum" sz="quarter" idx="5"/>
          </p:nvPr>
        </p:nvSpPr>
        <p:spPr/>
        <p:txBody>
          <a:bodyPr/>
          <a:lstStyle/>
          <a:p>
            <a:pPr>
              <a:defRPr/>
            </a:pPr>
            <a:fld id="{29D191CF-539E-42A5-951B-DBAF368C365A}" type="slidenum">
              <a:rPr lang="zh-CN" altLang="en-US" smtClean="0"/>
              <a:pPr>
                <a:defRPr/>
              </a:pPr>
              <a:t>2</a:t>
            </a:fld>
            <a:endParaRPr lang="zh-CN" altLang="en-US"/>
          </a:p>
        </p:txBody>
      </p:sp>
    </p:spTree>
    <p:extLst>
      <p:ext uri="{BB962C8B-B14F-4D97-AF65-F5344CB8AC3E}">
        <p14:creationId xmlns:p14="http://schemas.microsoft.com/office/powerpoint/2010/main" xmlns="" val="21508014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xmlns="">
                <a:solidFill>
                  <a:srgbClr val="FFFFFF"/>
                </a:solidFill>
              </a14:hiddenFill>
            </a:ext>
          </a:extLst>
        </p:spPr>
      </p:sp>
      <p:sp>
        <p:nvSpPr>
          <p:cNvPr id="11267"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www.515ppt.com</a:t>
            </a:r>
          </a:p>
        </p:txBody>
      </p:sp>
      <p:sp>
        <p:nvSpPr>
          <p:cNvPr id="11268"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Lao UI" panose="020B0502040204020203" pitchFamily="34" charset="0"/>
                <a:ea typeface="微软雅黑" panose="020B0503020204020204" pitchFamily="34" charset="-122"/>
              </a:defRPr>
            </a:lvl1pPr>
            <a:lvl2pPr marL="742950" indent="-285750">
              <a:defRPr sz="1300">
                <a:solidFill>
                  <a:schemeClr val="tx1"/>
                </a:solidFill>
                <a:latin typeface="Lao UI" panose="020B0502040204020203" pitchFamily="34" charset="0"/>
                <a:ea typeface="微软雅黑" panose="020B0503020204020204" pitchFamily="34" charset="-122"/>
              </a:defRPr>
            </a:lvl2pPr>
            <a:lvl3pPr marL="1143000" indent="-228600">
              <a:defRPr sz="1300">
                <a:solidFill>
                  <a:schemeClr val="tx1"/>
                </a:solidFill>
                <a:latin typeface="Lao UI" panose="020B0502040204020203" pitchFamily="34" charset="0"/>
                <a:ea typeface="微软雅黑" panose="020B0503020204020204" pitchFamily="34" charset="-122"/>
              </a:defRPr>
            </a:lvl3pPr>
            <a:lvl4pPr marL="1600200" indent="-228600">
              <a:defRPr sz="1300">
                <a:solidFill>
                  <a:schemeClr val="tx1"/>
                </a:solidFill>
                <a:latin typeface="Lao UI" panose="020B0502040204020203" pitchFamily="34" charset="0"/>
                <a:ea typeface="微软雅黑" panose="020B0503020204020204" pitchFamily="34" charset="-122"/>
              </a:defRPr>
            </a:lvl4pPr>
            <a:lvl5pPr marL="2057400" indent="-228600">
              <a:defRPr sz="1300">
                <a:solidFill>
                  <a:schemeClr val="tx1"/>
                </a:solidFill>
                <a:latin typeface="Lao UI" panose="020B0502040204020203"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Lao UI" panose="020B0502040204020203"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Lao UI" panose="020B0502040204020203"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Lao UI" panose="020B0502040204020203"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22D13CC4-985B-416A-8F54-F0C1195724FB}" type="slidenum">
              <a:rPr lang="zh-CN" altLang="en-US" sz="1200" smtClean="0">
                <a:latin typeface="Calibri" panose="020F0502020204030204" pitchFamily="34" charset="0"/>
                <a:ea typeface="宋体" panose="02010600030101010101" pitchFamily="2" charset="-122"/>
              </a:rPr>
              <a:pPr fontAlgn="base">
                <a:spcBef>
                  <a:spcPct val="0"/>
                </a:spcBef>
                <a:spcAft>
                  <a:spcPct val="0"/>
                </a:spcAft>
              </a:pPr>
              <a:t>20</a:t>
            </a:fld>
            <a:endParaRPr lang="zh-CN" altLang="en-US" sz="120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xmlns="" val="3890510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xmlns="">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en-US"/>
              <a:t>www.515ppt.com</a:t>
            </a:r>
          </a:p>
        </p:txBody>
      </p:sp>
      <p:sp>
        <p:nvSpPr>
          <p:cNvPr id="4" name="灯片编号占位符 3"/>
          <p:cNvSpPr>
            <a:spLocks noGrp="1"/>
          </p:cNvSpPr>
          <p:nvPr>
            <p:ph type="sldNum" sz="quarter" idx="5"/>
          </p:nvPr>
        </p:nvSpPr>
        <p:spPr/>
        <p:txBody>
          <a:bodyPr/>
          <a:lstStyle/>
          <a:p>
            <a:pPr>
              <a:defRPr/>
            </a:pPr>
            <a:fld id="{BB0C6CA0-4AC2-4254-9769-25005AA9E748}" type="slidenum">
              <a:rPr lang="zh-CN" altLang="en-US" smtClean="0"/>
              <a:pPr>
                <a:defRPr/>
              </a:pPr>
              <a:t>3</a:t>
            </a:fld>
            <a:endParaRPr lang="zh-CN" altLang="en-US"/>
          </a:p>
        </p:txBody>
      </p:sp>
    </p:spTree>
    <p:extLst>
      <p:ext uri="{BB962C8B-B14F-4D97-AF65-F5344CB8AC3E}">
        <p14:creationId xmlns:p14="http://schemas.microsoft.com/office/powerpoint/2010/main" xmlns="" val="1111328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p>
        </p:txBody>
      </p:sp>
      <p:sp>
        <p:nvSpPr>
          <p:cNvPr id="4" name="灯片编号占位符 3"/>
          <p:cNvSpPr>
            <a:spLocks noGrp="1"/>
          </p:cNvSpPr>
          <p:nvPr>
            <p:ph type="sldNum" sz="quarter" idx="10"/>
          </p:nvPr>
        </p:nvSpPr>
        <p:spPr/>
        <p:txBody>
          <a:bodyPr/>
          <a:lstStyle/>
          <a:p>
            <a:pPr>
              <a:defRPr/>
            </a:pPr>
            <a:fld id="{A80D89E5-3798-4BDB-BFE9-1B54188DA338}" type="slidenum">
              <a:rPr lang="zh-CN" altLang="en-US" smtClean="0"/>
              <a:pPr>
                <a:defRPr/>
              </a:pPr>
              <a:t>4</a:t>
            </a:fld>
            <a:endParaRPr lang="zh-CN" altLang="en-US"/>
          </a:p>
        </p:txBody>
      </p:sp>
    </p:spTree>
    <p:extLst>
      <p:ext uri="{BB962C8B-B14F-4D97-AF65-F5344CB8AC3E}">
        <p14:creationId xmlns:p14="http://schemas.microsoft.com/office/powerpoint/2010/main" xmlns="" val="1791426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p>
        </p:txBody>
      </p:sp>
      <p:sp>
        <p:nvSpPr>
          <p:cNvPr id="4" name="灯片编号占位符 3"/>
          <p:cNvSpPr>
            <a:spLocks noGrp="1"/>
          </p:cNvSpPr>
          <p:nvPr>
            <p:ph type="sldNum" sz="quarter" idx="10"/>
          </p:nvPr>
        </p:nvSpPr>
        <p:spPr/>
        <p:txBody>
          <a:bodyPr/>
          <a:lstStyle/>
          <a:p>
            <a:pPr>
              <a:defRPr/>
            </a:pPr>
            <a:fld id="{A80D89E5-3798-4BDB-BFE9-1B54188DA338}" type="slidenum">
              <a:rPr lang="zh-CN" altLang="en-US" smtClean="0"/>
              <a:pPr>
                <a:defRPr/>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p>
        </p:txBody>
      </p:sp>
      <p:sp>
        <p:nvSpPr>
          <p:cNvPr id="4" name="灯片编号占位符 3"/>
          <p:cNvSpPr>
            <a:spLocks noGrp="1"/>
          </p:cNvSpPr>
          <p:nvPr>
            <p:ph type="sldNum" sz="quarter" idx="10"/>
          </p:nvPr>
        </p:nvSpPr>
        <p:spPr/>
        <p:txBody>
          <a:bodyPr/>
          <a:lstStyle/>
          <a:p>
            <a:pPr>
              <a:defRPr/>
            </a:pPr>
            <a:fld id="{A80D89E5-3798-4BDB-BFE9-1B54188DA338}" type="slidenum">
              <a:rPr lang="zh-CN" altLang="en-US" smtClean="0"/>
              <a:pPr>
                <a:defRPr/>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p>
        </p:txBody>
      </p:sp>
      <p:sp>
        <p:nvSpPr>
          <p:cNvPr id="4" name="灯片编号占位符 3"/>
          <p:cNvSpPr>
            <a:spLocks noGrp="1"/>
          </p:cNvSpPr>
          <p:nvPr>
            <p:ph type="sldNum" sz="quarter" idx="10"/>
          </p:nvPr>
        </p:nvSpPr>
        <p:spPr/>
        <p:txBody>
          <a:bodyPr/>
          <a:lstStyle/>
          <a:p>
            <a:pPr>
              <a:defRPr/>
            </a:pPr>
            <a:fld id="{A80D89E5-3798-4BDB-BFE9-1B54188DA338}" type="slidenum">
              <a:rPr lang="zh-CN" altLang="en-US" smtClean="0"/>
              <a:pPr>
                <a:defRPr/>
              </a:pPr>
              <a:t>7</a:t>
            </a:fld>
            <a:endParaRPr lang="zh-CN" altLang="en-US"/>
          </a:p>
        </p:txBody>
      </p:sp>
    </p:spTree>
    <p:extLst>
      <p:ext uri="{BB962C8B-B14F-4D97-AF65-F5344CB8AC3E}">
        <p14:creationId xmlns:p14="http://schemas.microsoft.com/office/powerpoint/2010/main" xmlns="" val="3776363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xmlns="">
                <a:solidFill>
                  <a:srgbClr val="FFFFFF"/>
                </a:solidFill>
              </a14:hiddenFill>
            </a:ext>
          </a:extLst>
        </p:spPr>
      </p:sp>
      <p:sp>
        <p:nvSpPr>
          <p:cNvPr id="37891"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www.515ppt.com</a:t>
            </a:r>
          </a:p>
        </p:txBody>
      </p:sp>
      <p:sp>
        <p:nvSpPr>
          <p:cNvPr id="37892"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pPr>
            <a:fld id="{98F3CF41-C130-4D6E-B6CE-E9134195B41B}" type="slidenum">
              <a:rPr lang="zh-CN" altLang="en-US" sz="1200" smtClean="0">
                <a:latin typeface="Calibri" panose="020F0502020204030204" pitchFamily="34" charset="0"/>
                <a:ea typeface="宋体" panose="02010600030101010101" pitchFamily="2" charset="-122"/>
              </a:rPr>
              <a:pPr fontAlgn="base">
                <a:spcBef>
                  <a:spcPct val="0"/>
                </a:spcBef>
                <a:spcAft>
                  <a:spcPct val="0"/>
                </a:spcAft>
              </a:pPr>
              <a:t>8</a:t>
            </a:fld>
            <a:endParaRPr lang="zh-CN" altLang="en-US" sz="120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xmlns="" val="2515216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xmlns="">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en-US"/>
              <a:t>www.515ppt.com</a:t>
            </a:r>
          </a:p>
        </p:txBody>
      </p:sp>
      <p:sp>
        <p:nvSpPr>
          <p:cNvPr id="4" name="灯片编号占位符 3"/>
          <p:cNvSpPr>
            <a:spLocks noGrp="1"/>
          </p:cNvSpPr>
          <p:nvPr>
            <p:ph type="sldNum" sz="quarter" idx="5"/>
          </p:nvPr>
        </p:nvSpPr>
        <p:spPr/>
        <p:txBody>
          <a:bodyPr/>
          <a:lstStyle/>
          <a:p>
            <a:pPr>
              <a:defRPr/>
            </a:pPr>
            <a:fld id="{BB0C6CA0-4AC2-4254-9769-25005AA9E748}" type="slidenum">
              <a:rPr lang="zh-CN" altLang="en-US" smtClean="0"/>
              <a:pPr>
                <a:defRPr/>
              </a:pPr>
              <a:t>9</a:t>
            </a:fld>
            <a:endParaRPr lang="zh-CN" altLang="en-US"/>
          </a:p>
        </p:txBody>
      </p:sp>
    </p:spTree>
    <p:extLst>
      <p:ext uri="{BB962C8B-B14F-4D97-AF65-F5344CB8AC3E}">
        <p14:creationId xmlns:p14="http://schemas.microsoft.com/office/powerpoint/2010/main" xmlns="" val="1111328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287595459"/>
      </p:ext>
    </p:extLst>
  </p:cSld>
  <p:clrMapOvr>
    <a:masterClrMapping/>
  </p:clrMapOvr>
  <mc:AlternateContent xmlns:mc="http://schemas.openxmlformats.org/markup-compatibility/2006">
    <mc:Choice xmlns:p14="http://schemas.microsoft.com/office/powerpoint/2010/main" xmlns="" Requires="p14">
      <p:transition spd="slow" p14:dur="1500" advClick="0" advTm="2210">
        <p:random/>
      </p:transition>
    </mc:Choice>
    <mc:Fallback>
      <p:transition spd="slow" advClick="0" advTm="221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4" name="矩形 3"/>
          <p:cNvSpPr/>
          <p:nvPr userDrawn="1"/>
        </p:nvSpPr>
        <p:spPr>
          <a:xfrm rot="10800000">
            <a:off x="0" y="0"/>
            <a:ext cx="9144000" cy="5143500"/>
          </a:xfrm>
          <a:prstGeom prst="rect">
            <a:avLst/>
          </a:prstGeom>
          <a:gradFill>
            <a:gsLst>
              <a:gs pos="0">
                <a:schemeClr val="bg1">
                  <a:alpha val="82000"/>
                </a:schemeClr>
              </a:gs>
              <a:gs pos="100000">
                <a:schemeClr val="bg1">
                  <a:alpha val="8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3025622901"/>
      </p:ext>
    </p:extLst>
  </p:cSld>
  <p:clrMapOvr>
    <a:masterClrMapping/>
  </p:clrMapOvr>
  <mc:AlternateContent xmlns:mc="http://schemas.openxmlformats.org/markup-compatibility/2006">
    <mc:Choice xmlns:p14="http://schemas.microsoft.com/office/powerpoint/2010/main" xmlns="" Requires="p14">
      <p:transition spd="slow" p14:dur="1500" advClick="0" advTm="2210">
        <p:random/>
      </p:transition>
    </mc:Choice>
    <mc:Fallback>
      <p:transition spd="slow" advClick="0" advTm="221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cstate="print">
            <a:lum/>
          </a:blip>
          <a:srcRect/>
          <a:stretch>
            <a:fillRect t="-2000" b="-2000"/>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274638"/>
            <a:ext cx="7886700" cy="993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p>
        </p:txBody>
      </p:sp>
      <p:sp>
        <p:nvSpPr>
          <p:cNvPr id="1027" name="Text Placeholder 2"/>
          <p:cNvSpPr>
            <a:spLocks noGrp="1"/>
          </p:cNvSpPr>
          <p:nvPr>
            <p:ph type="body" idx="1"/>
          </p:nvPr>
        </p:nvSpPr>
        <p:spPr bwMode="auto">
          <a:xfrm>
            <a:off x="628650" y="1370013"/>
            <a:ext cx="7886700" cy="3262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eaLnBrk="1" fontAlgn="auto" hangingPunct="1">
              <a:spcBef>
                <a:spcPct val="0"/>
              </a:spcBef>
              <a:spcAft>
                <a:spcPct val="0"/>
              </a:spcAft>
              <a:defRPr sz="900">
                <a:solidFill>
                  <a:schemeClr val="tx1">
                    <a:tint val="75000"/>
                  </a:schemeClr>
                </a:solidFill>
                <a:latin typeface="+mn-lt"/>
                <a:ea typeface="+mn-ea"/>
              </a:defRPr>
            </a:lvl1pPr>
          </a:lstStyle>
          <a:p>
            <a:pPr>
              <a:defRPr/>
            </a:pPr>
            <a:fld id="{A737C422-3479-422A-8B02-D8EF3909FD00}" type="datetimeFigureOut">
              <a:rPr lang="zh-CN" altLang="en-US"/>
              <a:pPr>
                <a:defRPr/>
              </a:pPr>
              <a:t>2019/7/12</a:t>
            </a:fld>
            <a:endParaRPr lang="zh-CN" altLang="en-US"/>
          </a:p>
        </p:txBody>
      </p:sp>
      <p:sp>
        <p:nvSpPr>
          <p:cNvPr id="5" name="Footer Placeholder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eaLnBrk="1" fontAlgn="auto" hangingPunct="1">
              <a:spcBef>
                <a:spcPct val="0"/>
              </a:spcBef>
              <a:spcAft>
                <a:spcPct val="0"/>
              </a:spcAft>
              <a:defRPr sz="900">
                <a:solidFill>
                  <a:schemeClr val="tx1">
                    <a:tint val="75000"/>
                  </a:schemeClr>
                </a:solidFill>
                <a:latin typeface="+mn-lt"/>
                <a:ea typeface="+mn-ea"/>
              </a:defRPr>
            </a:lvl1pPr>
          </a:lstStyle>
          <a:p>
            <a:pPr>
              <a:defRPr/>
            </a:pPr>
            <a:endParaRPr lang="zh-CN" altLang="en-US"/>
          </a:p>
        </p:txBody>
      </p:sp>
      <p:sp>
        <p:nvSpPr>
          <p:cNvPr id="6" name="Slide Number Placeholder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eaLnBrk="1" fontAlgn="auto" hangingPunct="1">
              <a:spcBef>
                <a:spcPct val="0"/>
              </a:spcBef>
              <a:spcAft>
                <a:spcPct val="0"/>
              </a:spcAft>
              <a:defRPr sz="900">
                <a:solidFill>
                  <a:schemeClr val="tx1">
                    <a:tint val="75000"/>
                  </a:schemeClr>
                </a:solidFill>
                <a:latin typeface="+mn-lt"/>
                <a:ea typeface="+mn-ea"/>
              </a:defRPr>
            </a:lvl1pPr>
          </a:lstStyle>
          <a:p>
            <a:pPr>
              <a:defRPr/>
            </a:pPr>
            <a:fld id="{E941542A-A5B1-4AFC-ADFE-031157AC2C8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28" r:id="rId1"/>
    <p:sldLayoutId id="2147483722" r:id="rId2"/>
    <p:sldLayoutId id="2147483729" r:id="rId3"/>
  </p:sldLayoutIdLst>
  <mc:AlternateContent xmlns:mc="http://schemas.openxmlformats.org/markup-compatibility/2006">
    <mc:Choice xmlns:p14="http://schemas.microsoft.com/office/powerpoint/2010/main" xmlns="" Requires="p14">
      <p:transition spd="slow" p14:dur="1500" advClick="0" advTm="2210">
        <p:random/>
      </p:transition>
    </mc:Choice>
    <mc:Fallback>
      <p:transition spd="slow" advClick="0" advTm="2210">
        <p:random/>
      </p:transition>
    </mc:Fallback>
  </mc:AlternateContent>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Arial" panose="020B0604020202020204" pitchFamily="34" charset="0"/>
          <a:ea typeface="微软雅黑 Light" pitchFamily="34" charset="-122"/>
        </a:defRPr>
      </a:lvl2pPr>
      <a:lvl3pPr algn="l" defTabSz="685800" rtl="0" eaLnBrk="0" fontAlgn="base" hangingPunct="0">
        <a:lnSpc>
          <a:spcPct val="90000"/>
        </a:lnSpc>
        <a:spcBef>
          <a:spcPct val="0"/>
        </a:spcBef>
        <a:spcAft>
          <a:spcPct val="0"/>
        </a:spcAft>
        <a:defRPr sz="3300">
          <a:solidFill>
            <a:schemeClr val="tx1"/>
          </a:solidFill>
          <a:latin typeface="Arial" panose="020B0604020202020204" pitchFamily="34" charset="0"/>
          <a:ea typeface="微软雅黑 Light" pitchFamily="34" charset="-122"/>
        </a:defRPr>
      </a:lvl3pPr>
      <a:lvl4pPr algn="l" defTabSz="685800" rtl="0" eaLnBrk="0" fontAlgn="base" hangingPunct="0">
        <a:lnSpc>
          <a:spcPct val="90000"/>
        </a:lnSpc>
        <a:spcBef>
          <a:spcPct val="0"/>
        </a:spcBef>
        <a:spcAft>
          <a:spcPct val="0"/>
        </a:spcAft>
        <a:defRPr sz="3300">
          <a:solidFill>
            <a:schemeClr val="tx1"/>
          </a:solidFill>
          <a:latin typeface="Arial" panose="020B0604020202020204" pitchFamily="34" charset="0"/>
          <a:ea typeface="微软雅黑 Light" pitchFamily="34" charset="-122"/>
        </a:defRPr>
      </a:lvl4pPr>
      <a:lvl5pPr algn="l" defTabSz="685800" rtl="0" eaLnBrk="0" fontAlgn="base" hangingPunct="0">
        <a:lnSpc>
          <a:spcPct val="90000"/>
        </a:lnSpc>
        <a:spcBef>
          <a:spcPct val="0"/>
        </a:spcBef>
        <a:spcAft>
          <a:spcPct val="0"/>
        </a:spcAft>
        <a:defRPr sz="3300">
          <a:solidFill>
            <a:schemeClr val="tx1"/>
          </a:solidFill>
          <a:latin typeface="Arial" panose="020B0604020202020204" pitchFamily="34" charset="0"/>
          <a:ea typeface="微软雅黑 Light" pitchFamily="34" charset="-122"/>
        </a:defRPr>
      </a:lvl5pPr>
      <a:lvl6pPr marL="457200" algn="l" defTabSz="685800" rtl="0" fontAlgn="base">
        <a:lnSpc>
          <a:spcPct val="90000"/>
        </a:lnSpc>
        <a:spcBef>
          <a:spcPct val="0"/>
        </a:spcBef>
        <a:spcAft>
          <a:spcPct val="0"/>
        </a:spcAft>
        <a:defRPr sz="3300">
          <a:solidFill>
            <a:schemeClr val="tx1"/>
          </a:solidFill>
          <a:latin typeface="Lao UI" panose="020B0502040204020203" pitchFamily="34" charset="0"/>
          <a:ea typeface="微软雅黑" panose="020B0503020204020204" pitchFamily="34" charset="-122"/>
        </a:defRPr>
      </a:lvl6pPr>
      <a:lvl7pPr marL="914400" algn="l" defTabSz="685800" rtl="0" fontAlgn="base">
        <a:lnSpc>
          <a:spcPct val="90000"/>
        </a:lnSpc>
        <a:spcBef>
          <a:spcPct val="0"/>
        </a:spcBef>
        <a:spcAft>
          <a:spcPct val="0"/>
        </a:spcAft>
        <a:defRPr sz="3300">
          <a:solidFill>
            <a:schemeClr val="tx1"/>
          </a:solidFill>
          <a:latin typeface="Lao UI" panose="020B0502040204020203" pitchFamily="34" charset="0"/>
          <a:ea typeface="微软雅黑" panose="020B0503020204020204" pitchFamily="34" charset="-122"/>
        </a:defRPr>
      </a:lvl7pPr>
      <a:lvl8pPr marL="1371600" algn="l" defTabSz="685800" rtl="0" fontAlgn="base">
        <a:lnSpc>
          <a:spcPct val="90000"/>
        </a:lnSpc>
        <a:spcBef>
          <a:spcPct val="0"/>
        </a:spcBef>
        <a:spcAft>
          <a:spcPct val="0"/>
        </a:spcAft>
        <a:defRPr sz="3300">
          <a:solidFill>
            <a:schemeClr val="tx1"/>
          </a:solidFill>
          <a:latin typeface="Lao UI" panose="020B0502040204020203" pitchFamily="34" charset="0"/>
          <a:ea typeface="微软雅黑" panose="020B0503020204020204" pitchFamily="34" charset="-122"/>
        </a:defRPr>
      </a:lvl8pPr>
      <a:lvl9pPr marL="1828800" algn="l" defTabSz="685800" rtl="0" fontAlgn="base">
        <a:lnSpc>
          <a:spcPct val="90000"/>
        </a:lnSpc>
        <a:spcBef>
          <a:spcPct val="0"/>
        </a:spcBef>
        <a:spcAft>
          <a:spcPct val="0"/>
        </a:spcAft>
        <a:defRPr sz="3300">
          <a:solidFill>
            <a:schemeClr val="tx1"/>
          </a:solidFill>
          <a:latin typeface="Lao UI" panose="020B0502040204020203" pitchFamily="34" charset="0"/>
          <a:ea typeface="微软雅黑" panose="020B0503020204020204" pitchFamily="34"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xml"/><Relationship Id="rId7" Type="http://schemas.microsoft.com/office/2007/relationships/media" Target="../media/media1.mp3"/><Relationship Id="rId2" Type="http://schemas.openxmlformats.org/officeDocument/2006/relationships/tags" Target="../tags/tag2.xml"/><Relationship Id="rId1" Type="http://schemas.openxmlformats.org/officeDocument/2006/relationships/video" Target="NULL" TargetMode="Externa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5" cstate="print">
            <a:lum/>
          </a:blip>
          <a:srcRect/>
          <a:stretch>
            <a:fillRect l="-21000" r="-21000"/>
          </a:stretch>
        </a:blipFill>
        <a:effectLst/>
      </p:bgPr>
    </p:bg>
    <p:spTree>
      <p:nvGrpSpPr>
        <p:cNvPr id="1" name=""/>
        <p:cNvGrpSpPr/>
        <p:nvPr/>
      </p:nvGrpSpPr>
      <p:grpSpPr>
        <a:xfrm>
          <a:off x="0" y="0"/>
          <a:ext cx="0" cy="0"/>
          <a:chOff x="0" y="0"/>
          <a:chExt cx="0" cy="0"/>
        </a:xfrm>
      </p:grpSpPr>
      <p:pic>
        <p:nvPicPr>
          <p:cNvPr id="14" name="图片 13"/>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rot="5400000">
            <a:off x="4204749" y="-691371"/>
            <a:ext cx="1811790" cy="5143500"/>
          </a:xfrm>
          <a:prstGeom prst="rect">
            <a:avLst/>
          </a:prstGeom>
        </p:spPr>
      </p:pic>
      <p:pic>
        <p:nvPicPr>
          <p:cNvPr id="13" name="PA_hesa pirate_465021.mp3">
            <a:hlinkClick r:id="" action="ppaction://media"/>
          </p:cNvPr>
          <p:cNvPicPr>
            <a:picLocks noChangeAspect="1"/>
          </p:cNvPicPr>
          <p:nvPr>
            <a:videoFile r:link="rId1"/>
            <p:custDataLst>
              <p:tags r:id="rId2"/>
            </p:custDataLst>
            <p:extLst>
              <p:ext uri="{DAA4B4D4-6D71-4841-9C94-3DE7FCFB9230}">
                <p14:media xmlns:p14="http://schemas.microsoft.com/office/powerpoint/2010/main" xmlns="" r:embed="rId7"/>
              </p:ext>
            </p:extLst>
          </p:nvPr>
        </p:nvPicPr>
        <p:blipFill>
          <a:blip r:embed="rId8" cstate="print"/>
          <a:stretch>
            <a:fillRect/>
          </a:stretch>
        </p:blipFill>
        <p:spPr>
          <a:xfrm>
            <a:off x="168447" y="-1421259"/>
            <a:ext cx="609185" cy="609185"/>
          </a:xfrm>
          <a:prstGeom prst="rect">
            <a:avLst/>
          </a:prstGeom>
        </p:spPr>
      </p:pic>
      <p:sp>
        <p:nvSpPr>
          <p:cNvPr id="15" name="矩形 14"/>
          <p:cNvSpPr/>
          <p:nvPr/>
        </p:nvSpPr>
        <p:spPr>
          <a:xfrm>
            <a:off x="5607" y="3009453"/>
            <a:ext cx="9165713" cy="1944216"/>
          </a:xfrm>
          <a:prstGeom prst="rect">
            <a:avLst/>
          </a:prstGeom>
          <a:solidFill>
            <a:schemeClr val="accent1">
              <a:alpha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975"/>
          </a:p>
        </p:txBody>
      </p:sp>
      <p:sp>
        <p:nvSpPr>
          <p:cNvPr id="16" name="TextBox 2"/>
          <p:cNvSpPr txBox="1"/>
          <p:nvPr/>
        </p:nvSpPr>
        <p:spPr>
          <a:xfrm>
            <a:off x="1471341" y="3341946"/>
            <a:ext cx="2211344" cy="1200329"/>
          </a:xfrm>
          <a:prstGeom prst="rect">
            <a:avLst/>
          </a:prstGeom>
          <a:noFill/>
        </p:spPr>
        <p:txBody>
          <a:bodyPr wrap="square" rtlCol="0">
            <a:spAutoFit/>
          </a:bodyPr>
          <a:lstStyle/>
          <a:p>
            <a:r>
              <a:rPr lang="en-US" altLang="zh-CN" sz="7200" spc="-225">
                <a:solidFill>
                  <a:schemeClr val="bg1"/>
                </a:solidFill>
                <a:latin typeface="Swis721 BlkCn BT" panose="020B0806030502040204" pitchFamily="34" charset="0"/>
                <a:ea typeface="DFGothic-EB" panose="02010609010101010101" pitchFamily="1" charset="-128"/>
              </a:rPr>
              <a:t>2019</a:t>
            </a:r>
            <a:endParaRPr lang="zh-CN" altLang="en-US" sz="7200" spc="-225">
              <a:solidFill>
                <a:schemeClr val="bg1"/>
              </a:solidFill>
              <a:latin typeface="Swis721 BlkCn BT" panose="020B0806030502040204" pitchFamily="34" charset="0"/>
              <a:ea typeface="DFGothic-EB" panose="02010609010101010101" pitchFamily="1" charset="-128"/>
            </a:endParaRPr>
          </a:p>
        </p:txBody>
      </p:sp>
      <p:sp>
        <p:nvSpPr>
          <p:cNvPr id="17" name="TextBox 3"/>
          <p:cNvSpPr txBox="1"/>
          <p:nvPr/>
        </p:nvSpPr>
        <p:spPr>
          <a:xfrm>
            <a:off x="3696712" y="3387495"/>
            <a:ext cx="5018080" cy="692497"/>
          </a:xfrm>
          <a:prstGeom prst="rect">
            <a:avLst/>
          </a:prstGeom>
          <a:noFill/>
        </p:spPr>
        <p:txBody>
          <a:bodyPr wrap="square" rtlCol="0">
            <a:spAutoFit/>
          </a:bodyPr>
          <a:lstStyle/>
          <a:p>
            <a:r>
              <a:rPr lang="zh-CN" altLang="en-US" sz="3900" b="1" dirty="0" smtClean="0">
                <a:solidFill>
                  <a:schemeClr val="bg1"/>
                </a:solidFill>
                <a:latin typeface="微软雅黑" panose="020B0503020204020204" pitchFamily="34" charset="-122"/>
              </a:rPr>
              <a:t>年中工作总结</a:t>
            </a:r>
            <a:endParaRPr lang="zh-CN" altLang="en-US" sz="3900" b="1" dirty="0">
              <a:solidFill>
                <a:schemeClr val="bg1"/>
              </a:solidFill>
              <a:latin typeface="微软雅黑" panose="020B0503020204020204" pitchFamily="34" charset="-122"/>
            </a:endParaRPr>
          </a:p>
        </p:txBody>
      </p:sp>
      <p:sp>
        <p:nvSpPr>
          <p:cNvPr id="18" name="TextBox 4"/>
          <p:cNvSpPr txBox="1"/>
          <p:nvPr/>
        </p:nvSpPr>
        <p:spPr>
          <a:xfrm>
            <a:off x="3697063" y="4025084"/>
            <a:ext cx="4215295" cy="415498"/>
          </a:xfrm>
          <a:prstGeom prst="rect">
            <a:avLst/>
          </a:prstGeom>
          <a:noFill/>
        </p:spPr>
        <p:txBody>
          <a:bodyPr wrap="square" rtlCol="0">
            <a:spAutoFit/>
          </a:bodyPr>
          <a:lstStyle/>
          <a:p>
            <a:r>
              <a:rPr lang="en-US" altLang="zh-CN" sz="2100" dirty="0" smtClean="0">
                <a:solidFill>
                  <a:schemeClr val="bg1"/>
                </a:solidFill>
              </a:rPr>
              <a:t>MID YEAR SUMMARY</a:t>
            </a:r>
            <a:endParaRPr lang="zh-CN" altLang="en-US" sz="2100" dirty="0">
              <a:solidFill>
                <a:schemeClr val="bg1"/>
              </a:solidFill>
            </a:endParaRPr>
          </a:p>
        </p:txBody>
      </p:sp>
      <p:sp>
        <p:nvSpPr>
          <p:cNvPr id="19" name="矩形 18"/>
          <p:cNvSpPr/>
          <p:nvPr/>
        </p:nvSpPr>
        <p:spPr>
          <a:xfrm>
            <a:off x="3525575" y="3354736"/>
            <a:ext cx="21600" cy="11021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20" name="矩形 19"/>
          <p:cNvSpPr/>
          <p:nvPr/>
        </p:nvSpPr>
        <p:spPr>
          <a:xfrm flipV="1">
            <a:off x="5607" y="3063458"/>
            <a:ext cx="9165713" cy="2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21" name="矩形 20"/>
          <p:cNvSpPr/>
          <p:nvPr/>
        </p:nvSpPr>
        <p:spPr>
          <a:xfrm flipV="1">
            <a:off x="5607" y="4878063"/>
            <a:ext cx="9165713" cy="2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Tree>
  </p:cSld>
  <p:clrMapOvr>
    <a:masterClrMapping/>
  </p:clrMapOvr>
  <mc:AlternateContent xmlns:mc="http://schemas.openxmlformats.org/markup-compatibility/2006">
    <mc:Choice xmlns:p14="http://schemas.microsoft.com/office/powerpoint/2010/main" xmlns="" Requires="p14">
      <p:transition spd="slow" p14:dur="1500" advClick="0" advTm="2210">
        <p:random/>
      </p:transition>
    </mc:Choice>
    <mc:Fallback>
      <p:transition spd="slow" advClick="0" advTm="221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 presetClass="mediacall" presetSubtype="0" fill="hold" nodeType="withEffect">
                                  <p:childTnLst>
                                    <p:cmd type="call" cmd="playFrom(0.0)">
                                      <p:cBhvr>
                                        <p:cTn id="6" dur="1" fill="hold"/>
                                        <p:tgtEl>
                                          <p:spTgt spid="13"/>
                                        </p:tgtEl>
                                      </p:cBhvr>
                                    </p:cmd>
                                  </p:childTnLst>
                                </p:cTn>
                              </p:par>
                            </p:childTnLst>
                          </p:cTn>
                        </p:par>
                        <p:par>
                          <p:cTn id="7" fill="hold" nodeType="withGroup">
                            <p:stCondLst>
                              <p:cond delay="0"/>
                            </p:stCondLst>
                            <p:childTnLst>
                              <p:par>
                                <p:cTn id="8" presetID="2" presetClass="entr" presetSubtype="2" accel="50000" decel="50000" fill="hold" nodeType="afterEffec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1000" fill="hold"/>
                                        <p:tgtEl>
                                          <p:spTgt spid="14"/>
                                        </p:tgtEl>
                                        <p:attrNameLst>
                                          <p:attrName>ppt_x</p:attrName>
                                        </p:attrNameLst>
                                      </p:cBhvr>
                                      <p:tavLst>
                                        <p:tav tm="0">
                                          <p:val>
                                            <p:strVal val="1+#ppt_w/2"/>
                                          </p:val>
                                        </p:tav>
                                        <p:tav tm="100000">
                                          <p:val>
                                            <p:strVal val="#ppt_x"/>
                                          </p:val>
                                        </p:tav>
                                      </p:tavLst>
                                    </p:anim>
                                    <p:anim calcmode="lin" valueType="num">
                                      <p:cBhvr additive="base">
                                        <p:cTn id="11" dur="1000" fill="hold"/>
                                        <p:tgtEl>
                                          <p:spTgt spid="14"/>
                                        </p:tgtEl>
                                        <p:attrNameLst>
                                          <p:attrName>ppt_y</p:attrName>
                                        </p:attrNameLst>
                                      </p:cBhvr>
                                      <p:tavLst>
                                        <p:tav tm="0">
                                          <p:val>
                                            <p:strVal val="#ppt_y"/>
                                          </p:val>
                                        </p:tav>
                                        <p:tav tm="100000">
                                          <p:val>
                                            <p:strVal val="#ppt_y"/>
                                          </p:val>
                                        </p:tav>
                                      </p:tavLst>
                                    </p:anim>
                                  </p:childTnLst>
                                </p:cTn>
                              </p:par>
                              <p:par>
                                <p:cTn id="12" presetID="6" presetClass="emph" presetSubtype="0" repeatCount="100000" autoRev="1" fill="hold" nodeType="withEffect">
                                  <p:childTnLst>
                                    <p:animScale>
                                      <p:cBhvr>
                                        <p:cTn id="13" dur="10" fill="hold"/>
                                        <p:tgtEl>
                                          <p:spTgt spid="14"/>
                                        </p:tgtEl>
                                      </p:cBhvr>
                                      <p:by x="120000" y="120000"/>
                                    </p:animScale>
                                  </p:childTnLst>
                                </p:cTn>
                              </p:par>
                              <p:par>
                                <p:cTn id="14" presetID="0" presetClass="path" presetSubtype="0" decel="50000" fill="hold" nodeType="withEffect">
                                  <p:childTnLst>
                                    <p:animMotion origin="layout" path="M -4.16667E-06 -2.09877E-06 L -0.03298 -2.09877E-06" pathEditMode="relative" rAng="0" ptsTypes="AA">
                                      <p:cBhvr>
                                        <p:cTn id="15" dur="1500" fill="hold"/>
                                        <p:tgtEl>
                                          <p:spTgt spid="14"/>
                                        </p:tgtEl>
                                        <p:attrNameLst>
                                          <p:attrName>ppt_x,ppt_y</p:attrName>
                                        </p:attrNameLst>
                                      </p:cBhvr>
                                      <p:rCtr x="-1649" y="0"/>
                                    </p:animMotion>
                                  </p:childTnLst>
                                </p:cTn>
                              </p:par>
                            </p:childTnLst>
                          </p:cTn>
                        </p:par>
                        <p:par>
                          <p:cTn id="16" fill="hold" nodeType="withGroup">
                            <p:stCondLst>
                              <p:cond delay="2000"/>
                            </p:stCondLst>
                            <p:childTnLst>
                              <p:par>
                                <p:cTn id="17" presetID="2" presetClass="entr" presetSubtype="2" fill="hold" grpId="0" nodeType="afterEffec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1+#ppt_w/2"/>
                                          </p:val>
                                        </p:tav>
                                        <p:tav tm="100000">
                                          <p:val>
                                            <p:strVal val="#ppt_x"/>
                                          </p:val>
                                        </p:tav>
                                      </p:tavLst>
                                    </p:anim>
                                    <p:anim calcmode="lin" valueType="num">
                                      <p:cBhvr additive="base">
                                        <p:cTn id="20" dur="500" fill="hold"/>
                                        <p:tgtEl>
                                          <p:spTgt spid="15"/>
                                        </p:tgtEl>
                                        <p:attrNameLst>
                                          <p:attrName>ppt_y</p:attrName>
                                        </p:attrNameLst>
                                      </p:cBhvr>
                                      <p:tavLst>
                                        <p:tav tm="0">
                                          <p:val>
                                            <p:strVal val="#ppt_y"/>
                                          </p:val>
                                        </p:tav>
                                        <p:tav tm="100000">
                                          <p:val>
                                            <p:strVal val="#ppt_y"/>
                                          </p:val>
                                        </p:tav>
                                      </p:tavLst>
                                    </p:anim>
                                  </p:childTnLst>
                                </p:cTn>
                              </p:par>
                            </p:childTnLst>
                          </p:cTn>
                        </p:par>
                        <p:par>
                          <p:cTn id="21" fill="hold" nodeType="withGroup">
                            <p:stCondLst>
                              <p:cond delay="2500"/>
                            </p:stCondLst>
                            <p:childTnLst>
                              <p:par>
                                <p:cTn id="22" presetID="27" presetClass="emph" presetSubtype="0" fill="remove" grpId="1" nodeType="afterEffect">
                                  <p:childTnLst>
                                    <p:animClr clrSpc="rgb" dir="cw">
                                      <p:cBhvr override="childStyle">
                                        <p:cTn id="23" dur="250" autoRev="1" fill="remove"/>
                                        <p:tgtEl>
                                          <p:spTgt spid="15"/>
                                        </p:tgtEl>
                                        <p:attrNameLst>
                                          <p:attrName>style.color</p:attrName>
                                        </p:attrNameLst>
                                      </p:cBhvr>
                                      <p:to>
                                        <a:schemeClr val="bg1"/>
                                      </p:to>
                                    </p:animClr>
                                    <p:animClr clrSpc="rgb" dir="cw">
                                      <p:cBhvr>
                                        <p:cTn id="24" dur="250" autoRev="1" fill="remove"/>
                                        <p:tgtEl>
                                          <p:spTgt spid="15"/>
                                        </p:tgtEl>
                                        <p:attrNameLst>
                                          <p:attrName>fillcolor</p:attrName>
                                        </p:attrNameLst>
                                      </p:cBhvr>
                                      <p:to>
                                        <a:schemeClr val="bg1"/>
                                      </p:to>
                                    </p:animClr>
                                    <p:set>
                                      <p:cBhvr>
                                        <p:cTn id="25" dur="250" autoRev="1" fill="remove"/>
                                        <p:tgtEl>
                                          <p:spTgt spid="15"/>
                                        </p:tgtEl>
                                        <p:attrNameLst>
                                          <p:attrName>fill.type</p:attrName>
                                        </p:attrNameLst>
                                      </p:cBhvr>
                                      <p:to>
                                        <p:strVal val="solid"/>
                                      </p:to>
                                    </p:set>
                                    <p:set>
                                      <p:cBhvr>
                                        <p:cTn id="26" dur="250" autoRev="1" fill="remove"/>
                                        <p:tgtEl>
                                          <p:spTgt spid="15"/>
                                        </p:tgtEl>
                                        <p:attrNameLst>
                                          <p:attrName>fill.on</p:attrName>
                                        </p:attrNameLst>
                                      </p:cBhvr>
                                      <p:to>
                                        <p:strVal val="true"/>
                                      </p:to>
                                    </p:set>
                                  </p:childTnLst>
                                </p:cTn>
                              </p:par>
                            </p:childTnLst>
                          </p:cTn>
                        </p:par>
                        <p:par>
                          <p:cTn id="27" fill="hold" nodeType="withGroup">
                            <p:stCondLst>
                              <p:cond delay="3000"/>
                            </p:stCondLst>
                            <p:childTnLst>
                              <p:par>
                                <p:cTn id="28" presetID="2" presetClass="entr" presetSubtype="8" fill="hold" grpId="7" nodeType="afterEffec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0-#ppt_w/2"/>
                                          </p:val>
                                        </p:tav>
                                        <p:tav tm="100000">
                                          <p:val>
                                            <p:strVal val="#ppt_x"/>
                                          </p:val>
                                        </p:tav>
                                      </p:tavLst>
                                    </p:anim>
                                    <p:anim calcmode="lin" valueType="num">
                                      <p:cBhvr additive="base">
                                        <p:cTn id="31" dur="500" fill="hold"/>
                                        <p:tgtEl>
                                          <p:spTgt spid="20"/>
                                        </p:tgtEl>
                                        <p:attrNameLst>
                                          <p:attrName>ppt_y</p:attrName>
                                        </p:attrNameLst>
                                      </p:cBhvr>
                                      <p:tavLst>
                                        <p:tav tm="0">
                                          <p:val>
                                            <p:strVal val="#ppt_y"/>
                                          </p:val>
                                        </p:tav>
                                        <p:tav tm="100000">
                                          <p:val>
                                            <p:strVal val="#ppt_y"/>
                                          </p:val>
                                        </p:tav>
                                      </p:tavLst>
                                    </p:anim>
                                  </p:childTnLst>
                                </p:cTn>
                              </p:par>
                            </p:childTnLst>
                          </p:cTn>
                        </p:par>
                        <p:par>
                          <p:cTn id="32" fill="hold" nodeType="withGroup">
                            <p:stCondLst>
                              <p:cond delay="3500"/>
                            </p:stCondLst>
                            <p:childTnLst>
                              <p:par>
                                <p:cTn id="33" presetID="2" presetClass="entr" presetSubtype="2" fill="hold" grpId="8" nodeType="afterEffec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1+#ppt_w/2"/>
                                          </p:val>
                                        </p:tav>
                                        <p:tav tm="100000">
                                          <p:val>
                                            <p:strVal val="#ppt_x"/>
                                          </p:val>
                                        </p:tav>
                                      </p:tavLst>
                                    </p:anim>
                                    <p:anim calcmode="lin" valueType="num">
                                      <p:cBhvr additive="base">
                                        <p:cTn id="36" dur="500" fill="hold"/>
                                        <p:tgtEl>
                                          <p:spTgt spid="21"/>
                                        </p:tgtEl>
                                        <p:attrNameLst>
                                          <p:attrName>ppt_y</p:attrName>
                                        </p:attrNameLst>
                                      </p:cBhvr>
                                      <p:tavLst>
                                        <p:tav tm="0">
                                          <p:val>
                                            <p:strVal val="#ppt_y"/>
                                          </p:val>
                                        </p:tav>
                                        <p:tav tm="100000">
                                          <p:val>
                                            <p:strVal val="#ppt_y"/>
                                          </p:val>
                                        </p:tav>
                                      </p:tavLst>
                                    </p:anim>
                                  </p:childTnLst>
                                </p:cTn>
                              </p:par>
                            </p:childTnLst>
                          </p:cTn>
                        </p:par>
                        <p:par>
                          <p:cTn id="37" fill="hold" nodeType="withGroup">
                            <p:stCondLst>
                              <p:cond delay="4000"/>
                            </p:stCondLst>
                            <p:childTnLst>
                              <p:par>
                                <p:cTn id="38" presetID="12" presetClass="entr" presetSubtype="1" fill="hold" grpId="2" nodeType="afterEffect">
                                  <p:iterate type="lt">
                                    <p:tmPct val="20000"/>
                                  </p:iterate>
                                  <p:childTnLst>
                                    <p:set>
                                      <p:cBhvr>
                                        <p:cTn id="39" dur="1" fill="hold">
                                          <p:stCondLst>
                                            <p:cond delay="0"/>
                                          </p:stCondLst>
                                        </p:cTn>
                                        <p:tgtEl>
                                          <p:spTgt spid="16"/>
                                        </p:tgtEl>
                                        <p:attrNameLst>
                                          <p:attrName>style.visibility</p:attrName>
                                        </p:attrNameLst>
                                      </p:cBhvr>
                                      <p:to>
                                        <p:strVal val="visible"/>
                                      </p:to>
                                    </p:set>
                                    <p:anim calcmode="lin" valueType="num">
                                      <p:cBhvr additive="base">
                                        <p:cTn id="40" dur="500"/>
                                        <p:tgtEl>
                                          <p:spTgt spid="16"/>
                                        </p:tgtEl>
                                        <p:attrNameLst>
                                          <p:attrName>ppt_y</p:attrName>
                                        </p:attrNameLst>
                                      </p:cBhvr>
                                      <p:tavLst>
                                        <p:tav tm="0">
                                          <p:val>
                                            <p:strVal val="#ppt_y-#ppt_h*1.125000"/>
                                          </p:val>
                                        </p:tav>
                                        <p:tav tm="100000">
                                          <p:val>
                                            <p:strVal val="#ppt_y"/>
                                          </p:val>
                                        </p:tav>
                                      </p:tavLst>
                                    </p:anim>
                                    <p:animEffect transition="in" filter="wipe(down)">
                                      <p:cBhvr>
                                        <p:cTn id="41" dur="500"/>
                                        <p:tgtEl>
                                          <p:spTgt spid="16"/>
                                        </p:tgtEl>
                                      </p:cBhvr>
                                    </p:animEffect>
                                  </p:childTnLst>
                                </p:cTn>
                              </p:par>
                            </p:childTnLst>
                          </p:cTn>
                        </p:par>
                        <p:par>
                          <p:cTn id="42" fill="hold" nodeType="withGroup">
                            <p:stCondLst>
                              <p:cond delay="4800"/>
                            </p:stCondLst>
                            <p:childTnLst>
                              <p:par>
                                <p:cTn id="43" presetID="22" presetClass="entr" presetSubtype="4" fill="hold" grpId="6" nodeType="afterEffect">
                                  <p:childTnLst>
                                    <p:set>
                                      <p:cBhvr>
                                        <p:cTn id="44" dur="1" fill="hold">
                                          <p:stCondLst>
                                            <p:cond delay="0"/>
                                          </p:stCondLst>
                                        </p:cTn>
                                        <p:tgtEl>
                                          <p:spTgt spid="19"/>
                                        </p:tgtEl>
                                        <p:attrNameLst>
                                          <p:attrName>style.visibility</p:attrName>
                                        </p:attrNameLst>
                                      </p:cBhvr>
                                      <p:to>
                                        <p:strVal val="visible"/>
                                      </p:to>
                                    </p:set>
                                    <p:animEffect transition="in" filter="wipe(down)">
                                      <p:cBhvr>
                                        <p:cTn id="45" dur="500"/>
                                        <p:tgtEl>
                                          <p:spTgt spid="19"/>
                                        </p:tgtEl>
                                      </p:cBhvr>
                                    </p:animEffect>
                                  </p:childTnLst>
                                </p:cTn>
                              </p:par>
                            </p:childTnLst>
                          </p:cTn>
                        </p:par>
                        <p:par>
                          <p:cTn id="46" fill="hold" nodeType="withGroup">
                            <p:stCondLst>
                              <p:cond delay="5300"/>
                            </p:stCondLst>
                            <p:childTnLst>
                              <p:par>
                                <p:cTn id="47" presetID="14" presetClass="entr" presetSubtype="10" fill="hold" grpId="3" nodeType="afterEffect">
                                  <p:childTnLst>
                                    <p:set>
                                      <p:cBhvr>
                                        <p:cTn id="48" dur="1" fill="hold">
                                          <p:stCondLst>
                                            <p:cond delay="0"/>
                                          </p:stCondLst>
                                        </p:cTn>
                                        <p:tgtEl>
                                          <p:spTgt spid="17"/>
                                        </p:tgtEl>
                                        <p:attrNameLst>
                                          <p:attrName>style.visibility</p:attrName>
                                        </p:attrNameLst>
                                      </p:cBhvr>
                                      <p:to>
                                        <p:strVal val="visible"/>
                                      </p:to>
                                    </p:set>
                                    <p:animEffect transition="in" filter="randombar(horizontal)">
                                      <p:cBhvr>
                                        <p:cTn id="49" dur="500"/>
                                        <p:tgtEl>
                                          <p:spTgt spid="17"/>
                                        </p:tgtEl>
                                      </p:cBhvr>
                                    </p:animEffect>
                                  </p:childTnLst>
                                </p:cTn>
                              </p:par>
                            </p:childTnLst>
                          </p:cTn>
                        </p:par>
                        <p:par>
                          <p:cTn id="50" fill="hold" nodeType="withGroup">
                            <p:stCondLst>
                              <p:cond delay="5800"/>
                            </p:stCondLst>
                            <p:childTnLst>
                              <p:par>
                                <p:cTn id="51" presetID="26" presetClass="emph" presetSubtype="0" fill="hold" grpId="4" nodeType="afterEffect">
                                  <p:childTnLst>
                                    <p:animEffect transition="out" filter="fade">
                                      <p:cBhvr>
                                        <p:cTn id="52" dur="500" tmFilter="0, 0; .2, .5; .8, .5; 1, 0"/>
                                        <p:tgtEl>
                                          <p:spTgt spid="17"/>
                                        </p:tgtEl>
                                      </p:cBhvr>
                                    </p:animEffect>
                                    <p:animScale>
                                      <p:cBhvr>
                                        <p:cTn id="53" dur="250" autoRev="1" fill="hold"/>
                                        <p:tgtEl>
                                          <p:spTgt spid="17"/>
                                        </p:tgtEl>
                                      </p:cBhvr>
                                      <p:by x="105000" y="105000"/>
                                    </p:animScale>
                                  </p:childTnLst>
                                </p:cTn>
                              </p:par>
                            </p:childTnLst>
                          </p:cTn>
                        </p:par>
                        <p:par>
                          <p:cTn id="54" fill="hold" nodeType="withGroup">
                            <p:stCondLst>
                              <p:cond delay="6300"/>
                            </p:stCondLst>
                            <p:childTnLst>
                              <p:par>
                                <p:cTn id="55" presetID="47" presetClass="entr" presetSubtype="0" fill="hold" grpId="5" nodeType="afterEffec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anim calcmode="lin" valueType="num">
                                      <p:cBhvr>
                                        <p:cTn id="58" dur="500" fill="hold"/>
                                        <p:tgtEl>
                                          <p:spTgt spid="18"/>
                                        </p:tgtEl>
                                        <p:attrNameLst>
                                          <p:attrName>ppt_x</p:attrName>
                                        </p:attrNameLst>
                                      </p:cBhvr>
                                      <p:tavLst>
                                        <p:tav tm="0">
                                          <p:val>
                                            <p:strVal val="#ppt_x"/>
                                          </p:val>
                                        </p:tav>
                                        <p:tav tm="100000">
                                          <p:val>
                                            <p:strVal val="#ppt_x"/>
                                          </p:val>
                                        </p:tav>
                                      </p:tavLst>
                                    </p:anim>
                                    <p:anim calcmode="lin" valueType="num">
                                      <p:cBhvr>
                                        <p:cTn id="59" dur="5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video>
              <p:cMediaNode vol="80000">
                <p:cTn id="60" repeatCount="indefinite" fill="hold" display="0">
                  <p:stCondLst>
                    <p:cond delay="indefinite"/>
                  </p:stCondLst>
                  <p:endCondLst>
                    <p:cond evt="onPrev" delay="0">
                      <p:tgtEl>
                        <p:sldTgt/>
                      </p:tgtEl>
                    </p:cond>
                    <p:cond evt="onStopAudio" delay="0">
                      <p:tgtEl>
                        <p:sldTgt/>
                      </p:tgtEl>
                    </p:cond>
                  </p:endCondLst>
                </p:cTn>
                <p:tgtEl>
                  <p:spTgt spid="13"/>
                </p:tgtEl>
              </p:cMediaNode>
            </p:video>
          </p:childTnLst>
        </p:cTn>
      </p:par>
    </p:tnLst>
    <p:bldLst>
      <p:bldP spid="15" grpId="0" animBg="1"/>
      <p:bldP spid="15" grpId="1" animBg="1"/>
      <p:bldP spid="16" grpId="2"/>
      <p:bldP spid="17" grpId="3"/>
      <p:bldP spid="17" grpId="4"/>
      <p:bldP spid="18" grpId="5"/>
      <p:bldP spid="19" grpId="6" animBg="1"/>
      <p:bldP spid="20" grpId="7" animBg="1"/>
      <p:bldP spid="21" grpId="8"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127734" y="663906"/>
            <a:ext cx="90055" cy="367145"/>
          </a:xfrm>
          <a:prstGeom prst="rect">
            <a:avLst/>
          </a:prstGeom>
          <a:gradFill>
            <a:gsLst>
              <a:gs pos="0">
                <a:schemeClr val="tx2">
                  <a:lumMod val="20000"/>
                  <a:lumOff val="80000"/>
                </a:schemeClr>
              </a:gs>
              <a:gs pos="36000">
                <a:schemeClr val="tx2">
                  <a:lumMod val="40000"/>
                  <a:lumOff val="60000"/>
                </a:schemeClr>
              </a:gs>
              <a:gs pos="100000">
                <a:srgbClr val="0F5CA2"/>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cs typeface="+mn-ea"/>
            </a:endParaRPr>
          </a:p>
        </p:txBody>
      </p:sp>
      <p:sp>
        <p:nvSpPr>
          <p:cNvPr id="13" name="文本框 12"/>
          <p:cNvSpPr txBox="1"/>
          <p:nvPr/>
        </p:nvSpPr>
        <p:spPr>
          <a:xfrm>
            <a:off x="1270936" y="661719"/>
            <a:ext cx="2306782" cy="369332"/>
          </a:xfrm>
          <a:prstGeom prst="rect">
            <a:avLst/>
          </a:prstGeom>
          <a:noFill/>
        </p:spPr>
        <p:txBody>
          <a:bodyPr wrap="square" rtlCol="0">
            <a:spAutoFit/>
          </a:bodyPr>
          <a:lstStyle/>
          <a:p>
            <a:r>
              <a:rPr lang="zh-CN" altLang="en-US" sz="1800" dirty="0" smtClean="0">
                <a:solidFill>
                  <a:schemeClr val="tx1">
                    <a:lumMod val="75000"/>
                    <a:lumOff val="25000"/>
                  </a:schemeClr>
                </a:solidFill>
                <a:latin typeface="+mn-ea"/>
                <a:ea typeface="+mn-ea"/>
                <a:cs typeface="+mn-ea"/>
              </a:rPr>
              <a:t>健康商城</a:t>
            </a:r>
            <a:r>
              <a:rPr lang="en-US" altLang="zh-CN" sz="1800" dirty="0" smtClean="0">
                <a:solidFill>
                  <a:schemeClr val="tx1">
                    <a:lumMod val="75000"/>
                    <a:lumOff val="25000"/>
                  </a:schemeClr>
                </a:solidFill>
                <a:latin typeface="+mn-ea"/>
                <a:ea typeface="+mn-ea"/>
                <a:cs typeface="+mn-ea"/>
              </a:rPr>
              <a:t>V2.0</a:t>
            </a:r>
            <a:endParaRPr lang="zh-CN" altLang="en-US" sz="1800" dirty="0">
              <a:solidFill>
                <a:schemeClr val="tx1">
                  <a:lumMod val="75000"/>
                  <a:lumOff val="25000"/>
                </a:schemeClr>
              </a:solidFill>
              <a:latin typeface="+mn-ea"/>
              <a:ea typeface="+mn-ea"/>
              <a:cs typeface="+mn-ea"/>
            </a:endParaRPr>
          </a:p>
        </p:txBody>
      </p:sp>
      <p:sp>
        <p:nvSpPr>
          <p:cNvPr id="22" name="TextBox 54"/>
          <p:cNvSpPr txBox="1"/>
          <p:nvPr/>
        </p:nvSpPr>
        <p:spPr>
          <a:xfrm>
            <a:off x="64356" y="115097"/>
            <a:ext cx="3815494" cy="40011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pPr marL="342900" indent="-342900">
              <a:buFont typeface="Wingdings" panose="05000000000000000000" pitchFamily="2" charset="2"/>
              <a:buChar char="u"/>
            </a:pPr>
            <a:r>
              <a:rPr lang="zh-CN" altLang="en-US" sz="2000" b="1" dirty="0" smtClean="0">
                <a:solidFill>
                  <a:srgbClr val="412597"/>
                </a:solidFill>
                <a:latin typeface="+mn-ea"/>
                <a:ea typeface="+mn-ea"/>
                <a:cs typeface="+mn-ea"/>
              </a:rPr>
              <a:t>工作回顾</a:t>
            </a:r>
            <a:endParaRPr lang="zh-CN" altLang="en-US" sz="2000" b="1" dirty="0">
              <a:solidFill>
                <a:srgbClr val="412597"/>
              </a:solidFill>
              <a:latin typeface="+mn-ea"/>
              <a:ea typeface="+mn-ea"/>
              <a:cs typeface="+mn-ea"/>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127734" y="1158815"/>
            <a:ext cx="2094024" cy="3468091"/>
          </a:xfrm>
          <a:prstGeom prst="rect">
            <a:avLst/>
          </a:prstGeom>
        </p:spPr>
      </p:pic>
      <p:pic>
        <p:nvPicPr>
          <p:cNvPr id="2050"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879850" y="1158816"/>
            <a:ext cx="4054225" cy="35269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043875450"/>
      </p:ext>
    </p:extLst>
  </p:cSld>
  <p:clrMapOvr>
    <a:masterClrMapping/>
  </p:clrMapOvr>
  <mc:AlternateContent xmlns:mc="http://schemas.openxmlformats.org/markup-compatibility/2006">
    <mc:Choice xmlns:p14="http://schemas.microsoft.com/office/powerpoint/2010/main" xmlns="" Requires="p14">
      <p:transition spd="slow" p14:dur="1500" advClick="0" advTm="2210">
        <p:random/>
      </p:transition>
    </mc:Choice>
    <mc:Fallback>
      <p:transition spd="slow" advClick="0" advTm="221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3" presetClass="entr" presetSubtype="16" fill="hold" grpId="0" nodeType="withEffec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childTnLst>
                                </p:cTn>
                              </p:par>
                            </p:childTnLst>
                          </p:cTn>
                        </p:par>
                        <p:par>
                          <p:cTn id="9" fill="hold" nodeType="withGroup">
                            <p:stCondLst>
                              <p:cond delay="650"/>
                            </p:stCondLst>
                            <p:childTnLst>
                              <p:par>
                                <p:cTn id="10" presetID="10" presetClass="entr" presetSubtype="0" fill="hold" grpId="0" nodeType="afterEffec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22" presetClass="entr" presetSubtype="8" fill="hold" grpId="0" nodeType="withEffec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424278" y="641358"/>
            <a:ext cx="90055" cy="367145"/>
          </a:xfrm>
          <a:prstGeom prst="rect">
            <a:avLst/>
          </a:prstGeom>
          <a:gradFill>
            <a:gsLst>
              <a:gs pos="0">
                <a:schemeClr val="tx2">
                  <a:lumMod val="20000"/>
                  <a:lumOff val="80000"/>
                </a:schemeClr>
              </a:gs>
              <a:gs pos="36000">
                <a:schemeClr val="tx2">
                  <a:lumMod val="40000"/>
                  <a:lumOff val="60000"/>
                </a:schemeClr>
              </a:gs>
              <a:gs pos="100000">
                <a:srgbClr val="0F5CA2"/>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cs typeface="+mn-ea"/>
            </a:endParaRPr>
          </a:p>
        </p:txBody>
      </p:sp>
      <p:sp>
        <p:nvSpPr>
          <p:cNvPr id="13" name="文本框 12"/>
          <p:cNvSpPr txBox="1"/>
          <p:nvPr/>
        </p:nvSpPr>
        <p:spPr>
          <a:xfrm>
            <a:off x="1567480" y="639171"/>
            <a:ext cx="2306782" cy="369332"/>
          </a:xfrm>
          <a:prstGeom prst="rect">
            <a:avLst/>
          </a:prstGeom>
          <a:noFill/>
        </p:spPr>
        <p:txBody>
          <a:bodyPr wrap="square" rtlCol="0">
            <a:spAutoFit/>
          </a:bodyPr>
          <a:lstStyle/>
          <a:p>
            <a:r>
              <a:rPr lang="zh-CN" altLang="en-US" sz="1800" dirty="0" smtClean="0">
                <a:solidFill>
                  <a:schemeClr val="tx1">
                    <a:lumMod val="75000"/>
                    <a:lumOff val="25000"/>
                  </a:schemeClr>
                </a:solidFill>
                <a:latin typeface="+mn-ea"/>
                <a:ea typeface="+mn-ea"/>
                <a:cs typeface="+mn-ea"/>
              </a:rPr>
              <a:t>健康莆田</a:t>
            </a:r>
            <a:endParaRPr lang="zh-CN" altLang="en-US" sz="1800" dirty="0">
              <a:solidFill>
                <a:schemeClr val="tx1">
                  <a:lumMod val="75000"/>
                  <a:lumOff val="25000"/>
                </a:schemeClr>
              </a:solidFill>
              <a:latin typeface="+mn-ea"/>
              <a:ea typeface="+mn-ea"/>
              <a:cs typeface="+mn-ea"/>
            </a:endParaRPr>
          </a:p>
        </p:txBody>
      </p:sp>
      <p:sp>
        <p:nvSpPr>
          <p:cNvPr id="22" name="TextBox 54"/>
          <p:cNvSpPr txBox="1"/>
          <p:nvPr/>
        </p:nvSpPr>
        <p:spPr>
          <a:xfrm>
            <a:off x="64356" y="115097"/>
            <a:ext cx="3815494" cy="40011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pPr marL="342900" indent="-342900">
              <a:buFont typeface="Wingdings" panose="05000000000000000000" pitchFamily="2" charset="2"/>
              <a:buChar char="u"/>
            </a:pPr>
            <a:r>
              <a:rPr lang="zh-CN" altLang="en-US" sz="2000" b="1" dirty="0" smtClean="0">
                <a:solidFill>
                  <a:srgbClr val="412597"/>
                </a:solidFill>
                <a:latin typeface="+mn-ea"/>
                <a:ea typeface="+mn-ea"/>
                <a:cs typeface="+mn-ea"/>
              </a:rPr>
              <a:t>工作回顾</a:t>
            </a:r>
            <a:endParaRPr lang="zh-CN" altLang="en-US" sz="2000" b="1" dirty="0">
              <a:solidFill>
                <a:srgbClr val="412597"/>
              </a:solidFill>
              <a:latin typeface="+mn-ea"/>
              <a:ea typeface="+mn-ea"/>
              <a:cs typeface="+mn-ea"/>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24278" y="1133764"/>
            <a:ext cx="2035428" cy="3468091"/>
          </a:xfrm>
          <a:prstGeom prst="rect">
            <a:avLst/>
          </a:prstGeom>
        </p:spPr>
      </p:pic>
      <p:pic>
        <p:nvPicPr>
          <p:cNvPr id="3074"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073532" y="1151313"/>
            <a:ext cx="3504711" cy="34505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129130915"/>
      </p:ext>
    </p:extLst>
  </p:cSld>
  <p:clrMapOvr>
    <a:masterClrMapping/>
  </p:clrMapOvr>
  <mc:AlternateContent xmlns:mc="http://schemas.openxmlformats.org/markup-compatibility/2006">
    <mc:Choice xmlns:p14="http://schemas.microsoft.com/office/powerpoint/2010/main" xmlns="" Requires="p14">
      <p:transition spd="slow" p14:dur="1500" advClick="0" advTm="2210">
        <p:random/>
      </p:transition>
    </mc:Choice>
    <mc:Fallback>
      <p:transition spd="slow" advClick="0" advTm="221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3" presetClass="entr" presetSubtype="16" fill="hold" grpId="0" nodeType="withEffec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childTnLst>
                                </p:cTn>
                              </p:par>
                            </p:childTnLst>
                          </p:cTn>
                        </p:par>
                        <p:par>
                          <p:cTn id="9" fill="hold" nodeType="withGroup">
                            <p:stCondLst>
                              <p:cond delay="650"/>
                            </p:stCondLst>
                            <p:childTnLst>
                              <p:par>
                                <p:cTn id="10" presetID="10" presetClass="entr" presetSubtype="0" fill="hold" grpId="0" nodeType="afterEffec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22" presetClass="entr" presetSubtype="8" fill="hold" grpId="0" nodeType="withEffec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0"/>
          <p:cNvSpPr txBox="1"/>
          <p:nvPr/>
        </p:nvSpPr>
        <p:spPr bwMode="auto">
          <a:xfrm>
            <a:off x="2517563" y="1289109"/>
            <a:ext cx="4298950" cy="906915"/>
          </a:xfrm>
          <a:prstGeom prst="rect">
            <a:avLst/>
          </a:prstGeom>
          <a:noFill/>
        </p:spPr>
        <p:txBody>
          <a:bodyPr>
            <a:spAutoFit/>
          </a:bodyPr>
          <a:lstStyle/>
          <a:p>
            <a:pPr algn="ctr" eaLnBrk="1" fontAlgn="auto" hangingPunct="1">
              <a:lnSpc>
                <a:spcPct val="150000"/>
              </a:lnSpc>
              <a:spcBef>
                <a:spcPct val="0"/>
              </a:spcBef>
              <a:spcAft>
                <a:spcPct val="0"/>
              </a:spcAft>
              <a:defRPr/>
            </a:pPr>
            <a:r>
              <a:rPr lang="zh-CN" altLang="en-US" sz="4000" b="1" dirty="0">
                <a:solidFill>
                  <a:schemeClr val="accent1"/>
                </a:solidFill>
                <a:latin typeface="+mn-ea"/>
                <a:ea typeface="+mn-ea"/>
                <a:cs typeface="+mn-ea"/>
              </a:rPr>
              <a:t>自我评价</a:t>
            </a:r>
            <a:endParaRPr lang="en-US" sz="4000" b="1" dirty="0">
              <a:solidFill>
                <a:schemeClr val="accent1"/>
              </a:solidFill>
              <a:latin typeface="+mn-ea"/>
              <a:ea typeface="+mn-ea"/>
              <a:cs typeface="+mn-ea"/>
            </a:endParaRPr>
          </a:p>
        </p:txBody>
      </p:sp>
      <p:sp>
        <p:nvSpPr>
          <p:cNvPr id="6" name="TextBox 36"/>
          <p:cNvSpPr txBox="1"/>
          <p:nvPr/>
        </p:nvSpPr>
        <p:spPr>
          <a:xfrm>
            <a:off x="3718507" y="2371784"/>
            <a:ext cx="1897062" cy="377411"/>
          </a:xfrm>
          <a:prstGeom prst="rect">
            <a:avLst/>
          </a:prstGeom>
          <a:noFill/>
        </p:spPr>
        <p:txBody>
          <a:bodyPr wrap="square">
            <a:spAutoFit/>
          </a:bodyPr>
          <a:lstStyle/>
          <a:p>
            <a:pPr marL="285750" indent="-285750" algn="ctr" defTabSz="513160">
              <a:lnSpc>
                <a:spcPct val="150000"/>
              </a:lnSpc>
              <a:buFont typeface="Wingdings" panose="05000000000000000000" pitchFamily="2" charset="2"/>
              <a:buChar char="u"/>
              <a:defRPr/>
            </a:pPr>
            <a:r>
              <a:rPr lang="zh-CN" altLang="en-US" sz="1400" dirty="0">
                <a:solidFill>
                  <a:schemeClr val="accent1"/>
                </a:solidFill>
                <a:latin typeface="+mn-ea"/>
                <a:ea typeface="+mn-ea"/>
                <a:cs typeface="+mn-ea"/>
                <a:sym typeface="Arial" pitchFamily="34" charset="0"/>
              </a:rPr>
              <a:t>我的优势</a:t>
            </a:r>
          </a:p>
        </p:txBody>
      </p:sp>
      <p:sp>
        <p:nvSpPr>
          <p:cNvPr id="7" name="TextBox 36"/>
          <p:cNvSpPr txBox="1"/>
          <p:nvPr/>
        </p:nvSpPr>
        <p:spPr>
          <a:xfrm>
            <a:off x="3718507" y="3156644"/>
            <a:ext cx="1897062" cy="377411"/>
          </a:xfrm>
          <a:prstGeom prst="rect">
            <a:avLst/>
          </a:prstGeom>
          <a:noFill/>
        </p:spPr>
        <p:txBody>
          <a:bodyPr wrap="square">
            <a:spAutoFit/>
          </a:bodyPr>
          <a:lstStyle/>
          <a:p>
            <a:pPr marL="285750" indent="-285750" algn="ctr" defTabSz="513160">
              <a:lnSpc>
                <a:spcPct val="150000"/>
              </a:lnSpc>
              <a:buFont typeface="Wingdings" panose="05000000000000000000" pitchFamily="2" charset="2"/>
              <a:buChar char="u"/>
              <a:defRPr/>
            </a:pPr>
            <a:r>
              <a:rPr lang="zh-CN" altLang="en-US" sz="1400" dirty="0">
                <a:solidFill>
                  <a:schemeClr val="accent1"/>
                </a:solidFill>
                <a:latin typeface="+mn-ea"/>
                <a:ea typeface="+mn-ea"/>
                <a:cs typeface="+mn-ea"/>
                <a:sym typeface="Arial" pitchFamily="34" charset="0"/>
              </a:rPr>
              <a:t>我的劣势</a:t>
            </a:r>
          </a:p>
        </p:txBody>
      </p:sp>
      <p:sp>
        <p:nvSpPr>
          <p:cNvPr id="16" name="Oval 2287"/>
          <p:cNvSpPr/>
          <p:nvPr/>
        </p:nvSpPr>
        <p:spPr>
          <a:xfrm>
            <a:off x="2129784" y="1289109"/>
            <a:ext cx="1078706" cy="1082675"/>
          </a:xfrm>
          <a:prstGeom prst="ellipse">
            <a:avLst/>
          </a:prstGeom>
          <a:gradFill flip="none" rotWithShape="1">
            <a:gsLst>
              <a:gs pos="0">
                <a:schemeClr val="bg1"/>
              </a:gs>
              <a:gs pos="36000">
                <a:schemeClr val="bg1"/>
              </a:gs>
              <a:gs pos="100000">
                <a:srgbClr val="C7C7C7"/>
              </a:gs>
            </a:gsLst>
            <a:lin ang="13500000" scaled="1"/>
          </a:gra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anchor="ctr"/>
          <a:lstStyle/>
          <a:p>
            <a:pPr algn="ctr">
              <a:defRPr/>
            </a:pPr>
            <a:r>
              <a:rPr lang="en-US" sz="4400" dirty="0" smtClean="0">
                <a:solidFill>
                  <a:schemeClr val="accent1"/>
                </a:solidFill>
                <a:effectLst>
                  <a:innerShdw blurRad="114300">
                    <a:prstClr val="black"/>
                  </a:innerShdw>
                </a:effectLst>
                <a:latin typeface="+mn-ea"/>
                <a:cs typeface="+mn-ea"/>
              </a:rPr>
              <a:t>03</a:t>
            </a:r>
            <a:endParaRPr lang="en-US" sz="4400" dirty="0">
              <a:solidFill>
                <a:schemeClr val="accent1"/>
              </a:solidFill>
              <a:effectLst>
                <a:innerShdw blurRad="114300">
                  <a:prstClr val="black"/>
                </a:innerShdw>
              </a:effectLst>
              <a:latin typeface="+mn-ea"/>
              <a:cs typeface="+mn-ea"/>
            </a:endParaRPr>
          </a:p>
        </p:txBody>
      </p:sp>
    </p:spTree>
    <p:extLst>
      <p:ext uri="{BB962C8B-B14F-4D97-AF65-F5344CB8AC3E}">
        <p14:creationId xmlns:p14="http://schemas.microsoft.com/office/powerpoint/2010/main" xmlns="" val="357138202"/>
      </p:ext>
    </p:extLst>
  </p:cSld>
  <p:clrMapOvr>
    <a:masterClrMapping/>
  </p:clrMapOvr>
  <mc:AlternateContent xmlns:mc="http://schemas.openxmlformats.org/markup-compatibility/2006">
    <mc:Choice xmlns:p14="http://schemas.microsoft.com/office/powerpoint/2010/main" xmlns="" Requires="p14">
      <p:transition spd="slow" p14:dur="1500" advClick="0" advTm="2210">
        <p:random/>
      </p:transition>
    </mc:Choice>
    <mc:Fallback>
      <p:transition spd="slow" advClick="0" advTm="221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49" presetClass="entr" presetSubtype="0" decel="100000" fill="hold" grpId="4" nodeType="withEffect">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ppt_w</p:attrName>
                                        </p:attrNameLst>
                                      </p:cBhvr>
                                      <p:tavLst>
                                        <p:tav tm="0">
                                          <p:val>
                                            <p:fltVal val="0"/>
                                          </p:val>
                                        </p:tav>
                                        <p:tav tm="100000">
                                          <p:val>
                                            <p:strVal val="#ppt_w"/>
                                          </p:val>
                                        </p:tav>
                                      </p:tavLst>
                                    </p:anim>
                                    <p:anim calcmode="lin" valueType="num">
                                      <p:cBhvr>
                                        <p:cTn id="8" dur="1000" fill="hold"/>
                                        <p:tgtEl>
                                          <p:spTgt spid="16"/>
                                        </p:tgtEl>
                                        <p:attrNameLst>
                                          <p:attrName>ppt_h</p:attrName>
                                        </p:attrNameLst>
                                      </p:cBhvr>
                                      <p:tavLst>
                                        <p:tav tm="0">
                                          <p:val>
                                            <p:fltVal val="0"/>
                                          </p:val>
                                        </p:tav>
                                        <p:tav tm="100000">
                                          <p:val>
                                            <p:strVal val="#ppt_h"/>
                                          </p:val>
                                        </p:tav>
                                      </p:tavLst>
                                    </p:anim>
                                    <p:anim calcmode="lin" valueType="num">
                                      <p:cBhvr>
                                        <p:cTn id="9" dur="1000" fill="hold"/>
                                        <p:tgtEl>
                                          <p:spTgt spid="16"/>
                                        </p:tgtEl>
                                        <p:attrNameLst>
                                          <p:attrName>style.rotation</p:attrName>
                                        </p:attrNameLst>
                                      </p:cBhvr>
                                      <p:tavLst>
                                        <p:tav tm="0">
                                          <p:val>
                                            <p:fltVal val="360"/>
                                          </p:val>
                                        </p:tav>
                                        <p:tav tm="100000">
                                          <p:val>
                                            <p:fltVal val="0"/>
                                          </p:val>
                                        </p:tav>
                                      </p:tavLst>
                                    </p:anim>
                                    <p:animEffect transition="in" filter="fade">
                                      <p:cBhvr>
                                        <p:cTn id="10" dur="1000"/>
                                        <p:tgtEl>
                                          <p:spTgt spid="16"/>
                                        </p:tgtEl>
                                      </p:cBhvr>
                                    </p:animEffect>
                                  </p:childTnLst>
                                </p:cTn>
                              </p:par>
                            </p:childTnLst>
                          </p:cTn>
                        </p:par>
                        <p:par>
                          <p:cTn id="11" fill="hold" nodeType="withGroup">
                            <p:stCondLst>
                              <p:cond delay="1000"/>
                            </p:stCondLst>
                            <p:childTnLst>
                              <p:par>
                                <p:cTn id="12" presetID="37" presetClass="entr" presetSubtype="0" fill="hold" grpId="0" nodeType="afterEffec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900" decel="100000" fill="hold"/>
                                        <p:tgtEl>
                                          <p:spTgt spid="5"/>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par>
                          <p:cTn id="18" fill="hold" nodeType="withGroup">
                            <p:stCondLst>
                              <p:cond delay="2000"/>
                            </p:stCondLst>
                            <p:childTnLst>
                              <p:par>
                                <p:cTn id="19" presetID="22" presetClass="entr" presetSubtype="8" fill="hold" grpId="1" nodeType="afterEffec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par>
                                <p:cTn id="22" presetID="22" presetClass="entr" presetSubtype="8" fill="hold" grpId="2" nodeType="withEffect">
                                  <p:childTnLst>
                                    <p:set>
                                      <p:cBhvr>
                                        <p:cTn id="23" dur="1" fill="hold">
                                          <p:stCondLst>
                                            <p:cond delay="0"/>
                                          </p:stCondLst>
                                        </p:cTn>
                                        <p:tgtEl>
                                          <p:spTgt spid="7"/>
                                        </p:tgtEl>
                                        <p:attrNameLst>
                                          <p:attrName>style.visibility</p:attrName>
                                        </p:attrNameLst>
                                      </p:cBhvr>
                                      <p:to>
                                        <p:strVal val="visible"/>
                                      </p:to>
                                    </p:set>
                                    <p:animEffect transition="in" filter="wipe(left)">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1"/>
      <p:bldP spid="7" grpId="2"/>
      <p:bldP spid="16" grpId="4"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820721" y="2795437"/>
            <a:ext cx="1288845" cy="1167692"/>
          </a:xfrm>
          <a:prstGeom prst="rect">
            <a:avLst/>
          </a:prstGeom>
          <a:noFill/>
        </p:spPr>
        <p:txBody>
          <a:bodyPr wrap="square" rtlCol="0">
            <a:spAutoFit/>
          </a:bodyPr>
          <a:lstStyle/>
          <a:p>
            <a:pPr>
              <a:lnSpc>
                <a:spcPct val="150000"/>
              </a:lnSpc>
            </a:pPr>
            <a:r>
              <a:rPr lang="zh-CN" altLang="en-US" sz="1200" dirty="0" smtClean="0"/>
              <a:t>能够虚心接受他人的意见与建议，对符合的予以采纳。</a:t>
            </a:r>
            <a:endParaRPr lang="zh-CN" altLang="en-US" sz="1200" dirty="0">
              <a:solidFill>
                <a:schemeClr val="tx1">
                  <a:lumMod val="75000"/>
                  <a:lumOff val="25000"/>
                </a:schemeClr>
              </a:solidFill>
              <a:latin typeface="+mn-ea"/>
              <a:ea typeface="+mn-ea"/>
              <a:cs typeface="+mn-ea"/>
            </a:endParaRPr>
          </a:p>
        </p:txBody>
      </p:sp>
      <p:sp>
        <p:nvSpPr>
          <p:cNvPr id="19" name="TextBox 54"/>
          <p:cNvSpPr txBox="1"/>
          <p:nvPr/>
        </p:nvSpPr>
        <p:spPr>
          <a:xfrm>
            <a:off x="64356" y="115097"/>
            <a:ext cx="3815494" cy="40011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pPr marL="342900" indent="-342900">
              <a:buFont typeface="Wingdings" panose="05000000000000000000" pitchFamily="2" charset="2"/>
              <a:buChar char="u"/>
            </a:pPr>
            <a:r>
              <a:rPr lang="zh-CN" altLang="en-US" sz="2000" b="1">
                <a:solidFill>
                  <a:srgbClr val="412597"/>
                </a:solidFill>
                <a:latin typeface="+mn-ea"/>
                <a:ea typeface="+mn-ea"/>
                <a:cs typeface="+mn-ea"/>
              </a:rPr>
              <a:t>我的优势</a:t>
            </a:r>
          </a:p>
        </p:txBody>
      </p:sp>
      <p:sp>
        <p:nvSpPr>
          <p:cNvPr id="20" name="Oval 14"/>
          <p:cNvSpPr/>
          <p:nvPr/>
        </p:nvSpPr>
        <p:spPr>
          <a:xfrm>
            <a:off x="983543" y="1337575"/>
            <a:ext cx="963208" cy="968605"/>
          </a:xfrm>
          <a:prstGeom prst="diamond">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gradFill>
          <a:ln w="1587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accent1"/>
                </a:solidFill>
                <a:effectLst>
                  <a:outerShdw blurRad="63500" sx="102000" sy="102000" algn="ctr" rotWithShape="0">
                    <a:prstClr val="black">
                      <a:alpha val="40000"/>
                    </a:prstClr>
                  </a:outerShdw>
                </a:effectLst>
                <a:latin typeface="+mn-ea"/>
                <a:cs typeface="+mn-ea"/>
              </a:rPr>
              <a:t>01</a:t>
            </a:r>
          </a:p>
        </p:txBody>
      </p:sp>
      <p:sp>
        <p:nvSpPr>
          <p:cNvPr id="21" name="文本框 20"/>
          <p:cNvSpPr txBox="1"/>
          <p:nvPr/>
        </p:nvSpPr>
        <p:spPr>
          <a:xfrm>
            <a:off x="949946" y="2373866"/>
            <a:ext cx="1030397" cy="307777"/>
          </a:xfrm>
          <a:prstGeom prst="rect">
            <a:avLst/>
          </a:prstGeom>
          <a:noFill/>
        </p:spPr>
        <p:txBody>
          <a:bodyPr wrap="square" rtlCol="0">
            <a:spAutoFit/>
          </a:bodyPr>
          <a:lstStyle/>
          <a:p>
            <a:pPr algn="ctr"/>
            <a:r>
              <a:rPr lang="zh-CN" altLang="en-US" sz="1400" dirty="0" smtClean="0">
                <a:solidFill>
                  <a:schemeClr val="accent1"/>
                </a:solidFill>
                <a:latin typeface="+mn-ea"/>
                <a:ea typeface="+mn-ea"/>
                <a:cs typeface="+mn-ea"/>
              </a:rPr>
              <a:t>工作态度</a:t>
            </a:r>
            <a:endParaRPr lang="zh-CN" altLang="en-US" sz="1400" dirty="0">
              <a:solidFill>
                <a:schemeClr val="accent1"/>
              </a:solidFill>
              <a:latin typeface="+mn-ea"/>
              <a:ea typeface="+mn-ea"/>
              <a:cs typeface="+mn-ea"/>
            </a:endParaRPr>
          </a:p>
        </p:txBody>
      </p:sp>
      <p:cxnSp>
        <p:nvCxnSpPr>
          <p:cNvPr id="23" name="直接连接符 22"/>
          <p:cNvCxnSpPr/>
          <p:nvPr/>
        </p:nvCxnSpPr>
        <p:spPr>
          <a:xfrm flipV="1">
            <a:off x="938627" y="2681643"/>
            <a:ext cx="1053037" cy="4391"/>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Box 30"/>
          <p:cNvSpPr txBox="1"/>
          <p:nvPr/>
        </p:nvSpPr>
        <p:spPr>
          <a:xfrm>
            <a:off x="2415060" y="2795437"/>
            <a:ext cx="1288845" cy="1200329"/>
          </a:xfrm>
          <a:prstGeom prst="rect">
            <a:avLst/>
          </a:prstGeom>
          <a:noFill/>
        </p:spPr>
        <p:txBody>
          <a:bodyPr wrap="square" rtlCol="0">
            <a:spAutoFit/>
          </a:bodyPr>
          <a:lstStyle/>
          <a:p>
            <a:pPr>
              <a:lnSpc>
                <a:spcPct val="150000"/>
              </a:lnSpc>
            </a:pPr>
            <a:r>
              <a:rPr lang="zh-CN" altLang="en-US" sz="1200" dirty="0" smtClean="0">
                <a:solidFill>
                  <a:schemeClr val="tx1">
                    <a:lumMod val="75000"/>
                    <a:lumOff val="25000"/>
                  </a:schemeClr>
                </a:solidFill>
                <a:latin typeface="+mn-ea"/>
                <a:ea typeface="+mn-ea"/>
                <a:cs typeface="+mn-ea"/>
              </a:rPr>
              <a:t>做事能够从整个团队的核心利益点出发，以团队的利益为主</a:t>
            </a:r>
            <a:endParaRPr lang="zh-CN" altLang="en-US" sz="1200" dirty="0">
              <a:solidFill>
                <a:schemeClr val="tx1">
                  <a:lumMod val="75000"/>
                  <a:lumOff val="25000"/>
                </a:schemeClr>
              </a:solidFill>
              <a:latin typeface="+mn-ea"/>
              <a:ea typeface="+mn-ea"/>
              <a:cs typeface="+mn-ea"/>
            </a:endParaRPr>
          </a:p>
        </p:txBody>
      </p:sp>
      <p:sp>
        <p:nvSpPr>
          <p:cNvPr id="26" name="Oval 14"/>
          <p:cNvSpPr/>
          <p:nvPr/>
        </p:nvSpPr>
        <p:spPr>
          <a:xfrm>
            <a:off x="2542713" y="1337575"/>
            <a:ext cx="963208" cy="968605"/>
          </a:xfrm>
          <a:prstGeom prst="diamond">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gradFill>
          <a:ln w="1587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accent1"/>
                </a:solidFill>
                <a:effectLst>
                  <a:outerShdw blurRad="63500" sx="102000" sy="102000" algn="ctr" rotWithShape="0">
                    <a:prstClr val="black">
                      <a:alpha val="40000"/>
                    </a:prstClr>
                  </a:outerShdw>
                </a:effectLst>
                <a:latin typeface="+mn-ea"/>
                <a:cs typeface="+mn-ea"/>
              </a:rPr>
              <a:t>02</a:t>
            </a:r>
          </a:p>
        </p:txBody>
      </p:sp>
      <p:sp>
        <p:nvSpPr>
          <p:cNvPr id="27" name="文本框 26"/>
          <p:cNvSpPr txBox="1"/>
          <p:nvPr/>
        </p:nvSpPr>
        <p:spPr>
          <a:xfrm>
            <a:off x="2509116" y="2373866"/>
            <a:ext cx="1030397" cy="307777"/>
          </a:xfrm>
          <a:prstGeom prst="rect">
            <a:avLst/>
          </a:prstGeom>
          <a:noFill/>
        </p:spPr>
        <p:txBody>
          <a:bodyPr wrap="square" rtlCol="0">
            <a:spAutoFit/>
          </a:bodyPr>
          <a:lstStyle/>
          <a:p>
            <a:pPr algn="ctr"/>
            <a:r>
              <a:rPr lang="zh-CN" altLang="en-US" sz="1400" dirty="0" smtClean="0">
                <a:solidFill>
                  <a:schemeClr val="accent1"/>
                </a:solidFill>
                <a:latin typeface="+mn-ea"/>
                <a:ea typeface="+mn-ea"/>
                <a:cs typeface="+mn-ea"/>
              </a:rPr>
              <a:t>全局观</a:t>
            </a:r>
            <a:endParaRPr lang="zh-CN" altLang="en-US" sz="1400" dirty="0">
              <a:solidFill>
                <a:schemeClr val="accent1"/>
              </a:solidFill>
              <a:latin typeface="+mn-ea"/>
              <a:ea typeface="+mn-ea"/>
              <a:cs typeface="+mn-ea"/>
            </a:endParaRPr>
          </a:p>
        </p:txBody>
      </p:sp>
      <p:cxnSp>
        <p:nvCxnSpPr>
          <p:cNvPr id="28" name="直接连接符 27"/>
          <p:cNvCxnSpPr/>
          <p:nvPr/>
        </p:nvCxnSpPr>
        <p:spPr>
          <a:xfrm flipV="1">
            <a:off x="2497797" y="2681643"/>
            <a:ext cx="1053037" cy="4391"/>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TextBox 30"/>
          <p:cNvSpPr txBox="1"/>
          <p:nvPr/>
        </p:nvSpPr>
        <p:spPr>
          <a:xfrm>
            <a:off x="3974230" y="2795437"/>
            <a:ext cx="1255253" cy="1200329"/>
          </a:xfrm>
          <a:prstGeom prst="rect">
            <a:avLst/>
          </a:prstGeom>
          <a:noFill/>
        </p:spPr>
        <p:txBody>
          <a:bodyPr wrap="square" rtlCol="0">
            <a:spAutoFit/>
          </a:bodyPr>
          <a:lstStyle/>
          <a:p>
            <a:pPr>
              <a:lnSpc>
                <a:spcPct val="150000"/>
              </a:lnSpc>
            </a:pPr>
            <a:r>
              <a:rPr lang="zh-CN" altLang="en-US" sz="1200" dirty="0" smtClean="0">
                <a:solidFill>
                  <a:schemeClr val="tx1">
                    <a:lumMod val="75000"/>
                    <a:lumOff val="25000"/>
                  </a:schemeClr>
                </a:solidFill>
                <a:latin typeface="+mn-ea"/>
                <a:ea typeface="+mn-ea"/>
                <a:cs typeface="+mn-ea"/>
              </a:rPr>
              <a:t>能够在较快的</a:t>
            </a:r>
            <a:r>
              <a:rPr lang="zh-CN" altLang="en-US" sz="1200" dirty="0" smtClean="0">
                <a:solidFill>
                  <a:schemeClr val="tx1">
                    <a:lumMod val="75000"/>
                    <a:lumOff val="25000"/>
                  </a:schemeClr>
                </a:solidFill>
                <a:latin typeface="+mn-ea"/>
                <a:ea typeface="+mn-ea"/>
                <a:cs typeface="+mn-ea"/>
              </a:rPr>
              <a:t>时</a:t>
            </a:r>
            <a:r>
              <a:rPr lang="zh-CN" altLang="en-US" sz="1200" dirty="0" smtClean="0">
                <a:solidFill>
                  <a:schemeClr val="tx1">
                    <a:lumMod val="75000"/>
                    <a:lumOff val="25000"/>
                  </a:schemeClr>
                </a:solidFill>
                <a:latin typeface="+mn-ea"/>
                <a:ea typeface="+mn-ea"/>
                <a:cs typeface="+mn-ea"/>
              </a:rPr>
              <a:t>间内，根据相关文档研究出新技术</a:t>
            </a:r>
            <a:endParaRPr lang="zh-CN" altLang="en-US" sz="1200" dirty="0">
              <a:solidFill>
                <a:schemeClr val="tx1">
                  <a:lumMod val="75000"/>
                  <a:lumOff val="25000"/>
                </a:schemeClr>
              </a:solidFill>
              <a:latin typeface="+mn-ea"/>
              <a:ea typeface="+mn-ea"/>
              <a:cs typeface="+mn-ea"/>
            </a:endParaRPr>
          </a:p>
        </p:txBody>
      </p:sp>
      <p:sp>
        <p:nvSpPr>
          <p:cNvPr id="41" name="Oval 14"/>
          <p:cNvSpPr/>
          <p:nvPr/>
        </p:nvSpPr>
        <p:spPr>
          <a:xfrm>
            <a:off x="4101883" y="1337575"/>
            <a:ext cx="963208" cy="968605"/>
          </a:xfrm>
          <a:prstGeom prst="diamond">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gradFill>
          <a:ln w="1587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accent1"/>
                </a:solidFill>
                <a:effectLst>
                  <a:outerShdw blurRad="63500" sx="102000" sy="102000" algn="ctr" rotWithShape="0">
                    <a:prstClr val="black">
                      <a:alpha val="40000"/>
                    </a:prstClr>
                  </a:outerShdw>
                </a:effectLst>
                <a:latin typeface="+mn-ea"/>
                <a:cs typeface="+mn-ea"/>
              </a:rPr>
              <a:t>03</a:t>
            </a:r>
          </a:p>
        </p:txBody>
      </p:sp>
      <p:sp>
        <p:nvSpPr>
          <p:cNvPr id="42" name="文本框 41"/>
          <p:cNvSpPr txBox="1"/>
          <p:nvPr/>
        </p:nvSpPr>
        <p:spPr>
          <a:xfrm>
            <a:off x="4068286" y="2373866"/>
            <a:ext cx="1030397" cy="307777"/>
          </a:xfrm>
          <a:prstGeom prst="rect">
            <a:avLst/>
          </a:prstGeom>
          <a:noFill/>
        </p:spPr>
        <p:txBody>
          <a:bodyPr wrap="square" rtlCol="0">
            <a:spAutoFit/>
          </a:bodyPr>
          <a:lstStyle/>
          <a:p>
            <a:pPr algn="ctr"/>
            <a:r>
              <a:rPr lang="zh-CN" altLang="en-US" sz="1400" dirty="0">
                <a:solidFill>
                  <a:schemeClr val="accent1"/>
                </a:solidFill>
                <a:latin typeface="+mn-ea"/>
                <a:ea typeface="+mn-ea"/>
                <a:cs typeface="+mn-ea"/>
              </a:rPr>
              <a:t>创</a:t>
            </a:r>
            <a:r>
              <a:rPr lang="zh-CN" altLang="en-US" sz="1400" dirty="0" smtClean="0">
                <a:solidFill>
                  <a:schemeClr val="accent1"/>
                </a:solidFill>
                <a:latin typeface="+mn-ea"/>
                <a:ea typeface="+mn-ea"/>
                <a:cs typeface="+mn-ea"/>
              </a:rPr>
              <a:t>新精神</a:t>
            </a:r>
            <a:endParaRPr lang="zh-CN" altLang="en-US" sz="1400" dirty="0">
              <a:solidFill>
                <a:schemeClr val="accent1"/>
              </a:solidFill>
              <a:latin typeface="+mn-ea"/>
              <a:ea typeface="+mn-ea"/>
              <a:cs typeface="+mn-ea"/>
            </a:endParaRPr>
          </a:p>
        </p:txBody>
      </p:sp>
      <p:cxnSp>
        <p:nvCxnSpPr>
          <p:cNvPr id="43" name="直接连接符 42"/>
          <p:cNvCxnSpPr/>
          <p:nvPr/>
        </p:nvCxnSpPr>
        <p:spPr>
          <a:xfrm flipV="1">
            <a:off x="4056967" y="2681643"/>
            <a:ext cx="1053037" cy="4391"/>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4" name="TextBox 30"/>
          <p:cNvSpPr txBox="1"/>
          <p:nvPr/>
        </p:nvSpPr>
        <p:spPr>
          <a:xfrm>
            <a:off x="5488482" y="2795437"/>
            <a:ext cx="1288845" cy="1200329"/>
          </a:xfrm>
          <a:prstGeom prst="rect">
            <a:avLst/>
          </a:prstGeom>
          <a:noFill/>
        </p:spPr>
        <p:txBody>
          <a:bodyPr wrap="square" rtlCol="0">
            <a:spAutoFit/>
          </a:bodyPr>
          <a:lstStyle/>
          <a:p>
            <a:pPr>
              <a:lnSpc>
                <a:spcPct val="150000"/>
              </a:lnSpc>
            </a:pPr>
            <a:r>
              <a:rPr lang="zh-CN" altLang="en-US" sz="1200" dirty="0" smtClean="0">
                <a:solidFill>
                  <a:schemeClr val="tx1">
                    <a:lumMod val="75000"/>
                    <a:lumOff val="25000"/>
                  </a:schemeClr>
                </a:solidFill>
                <a:latin typeface="+mn-ea"/>
                <a:ea typeface="+mn-ea"/>
                <a:cs typeface="+mn-ea"/>
              </a:rPr>
              <a:t>尽量在规定的时间内完成手头的工作内容，并时刻学习新的内容</a:t>
            </a:r>
            <a:endParaRPr lang="zh-CN" altLang="en-US" sz="1200" dirty="0">
              <a:solidFill>
                <a:schemeClr val="tx1">
                  <a:lumMod val="75000"/>
                  <a:lumOff val="25000"/>
                </a:schemeClr>
              </a:solidFill>
              <a:latin typeface="+mn-ea"/>
              <a:ea typeface="+mn-ea"/>
              <a:cs typeface="+mn-ea"/>
            </a:endParaRPr>
          </a:p>
        </p:txBody>
      </p:sp>
      <p:sp>
        <p:nvSpPr>
          <p:cNvPr id="45" name="Oval 14"/>
          <p:cNvSpPr/>
          <p:nvPr/>
        </p:nvSpPr>
        <p:spPr>
          <a:xfrm>
            <a:off x="5616135" y="1337575"/>
            <a:ext cx="963208" cy="968605"/>
          </a:xfrm>
          <a:prstGeom prst="diamond">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gradFill>
          <a:ln w="1587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accent1"/>
                </a:solidFill>
                <a:effectLst>
                  <a:outerShdw blurRad="63500" sx="102000" sy="102000" algn="ctr" rotWithShape="0">
                    <a:prstClr val="black">
                      <a:alpha val="40000"/>
                    </a:prstClr>
                  </a:outerShdw>
                </a:effectLst>
                <a:latin typeface="+mn-ea"/>
                <a:cs typeface="+mn-ea"/>
              </a:rPr>
              <a:t>04</a:t>
            </a:r>
          </a:p>
        </p:txBody>
      </p:sp>
      <p:sp>
        <p:nvSpPr>
          <p:cNvPr id="46" name="文本框 45"/>
          <p:cNvSpPr txBox="1"/>
          <p:nvPr/>
        </p:nvSpPr>
        <p:spPr>
          <a:xfrm>
            <a:off x="5582538" y="2373866"/>
            <a:ext cx="1030397" cy="307777"/>
          </a:xfrm>
          <a:prstGeom prst="rect">
            <a:avLst/>
          </a:prstGeom>
          <a:noFill/>
        </p:spPr>
        <p:txBody>
          <a:bodyPr wrap="square" rtlCol="0">
            <a:spAutoFit/>
          </a:bodyPr>
          <a:lstStyle/>
          <a:p>
            <a:pPr algn="ctr"/>
            <a:r>
              <a:rPr lang="zh-CN" altLang="en-US" sz="1400" dirty="0">
                <a:solidFill>
                  <a:schemeClr val="accent1"/>
                </a:solidFill>
                <a:latin typeface="+mn-ea"/>
                <a:ea typeface="+mn-ea"/>
                <a:cs typeface="+mn-ea"/>
              </a:rPr>
              <a:t>勤奋上进</a:t>
            </a:r>
          </a:p>
        </p:txBody>
      </p:sp>
      <p:cxnSp>
        <p:nvCxnSpPr>
          <p:cNvPr id="47" name="直接连接符 46"/>
          <p:cNvCxnSpPr/>
          <p:nvPr/>
        </p:nvCxnSpPr>
        <p:spPr>
          <a:xfrm flipV="1">
            <a:off x="5571219" y="2681643"/>
            <a:ext cx="1053037" cy="4391"/>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8" name="TextBox 30"/>
          <p:cNvSpPr txBox="1"/>
          <p:nvPr/>
        </p:nvSpPr>
        <p:spPr>
          <a:xfrm>
            <a:off x="7036326" y="2795437"/>
            <a:ext cx="1288845" cy="923330"/>
          </a:xfrm>
          <a:prstGeom prst="rect">
            <a:avLst/>
          </a:prstGeom>
          <a:noFill/>
        </p:spPr>
        <p:txBody>
          <a:bodyPr wrap="square" rtlCol="0">
            <a:spAutoFit/>
          </a:bodyPr>
          <a:lstStyle/>
          <a:p>
            <a:pPr>
              <a:lnSpc>
                <a:spcPct val="150000"/>
              </a:lnSpc>
            </a:pPr>
            <a:r>
              <a:rPr lang="zh-CN" altLang="en-US" sz="1200" dirty="0" smtClean="0">
                <a:solidFill>
                  <a:schemeClr val="tx1">
                    <a:lumMod val="75000"/>
                    <a:lumOff val="25000"/>
                  </a:schemeClr>
                </a:solidFill>
                <a:latin typeface="+mn-ea"/>
                <a:ea typeface="+mn-ea"/>
                <a:cs typeface="+mn-ea"/>
              </a:rPr>
              <a:t>具备团队意识，善于协调团队中的同事关系</a:t>
            </a:r>
            <a:endParaRPr lang="zh-CN" altLang="en-US" sz="1200" dirty="0">
              <a:solidFill>
                <a:schemeClr val="tx1">
                  <a:lumMod val="75000"/>
                  <a:lumOff val="25000"/>
                </a:schemeClr>
              </a:solidFill>
              <a:latin typeface="+mn-ea"/>
              <a:ea typeface="+mn-ea"/>
              <a:cs typeface="+mn-ea"/>
            </a:endParaRPr>
          </a:p>
        </p:txBody>
      </p:sp>
      <p:sp>
        <p:nvSpPr>
          <p:cNvPr id="49" name="Oval 14"/>
          <p:cNvSpPr/>
          <p:nvPr/>
        </p:nvSpPr>
        <p:spPr>
          <a:xfrm>
            <a:off x="7163979" y="1337575"/>
            <a:ext cx="963208" cy="968605"/>
          </a:xfrm>
          <a:prstGeom prst="diamond">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gradFill>
          <a:ln w="1587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accent1"/>
                </a:solidFill>
                <a:effectLst>
                  <a:outerShdw blurRad="63500" sx="102000" sy="102000" algn="ctr" rotWithShape="0">
                    <a:prstClr val="black">
                      <a:alpha val="40000"/>
                    </a:prstClr>
                  </a:outerShdw>
                </a:effectLst>
                <a:latin typeface="+mn-ea"/>
                <a:cs typeface="+mn-ea"/>
              </a:rPr>
              <a:t>05</a:t>
            </a:r>
          </a:p>
        </p:txBody>
      </p:sp>
      <p:sp>
        <p:nvSpPr>
          <p:cNvPr id="50" name="文本框 49"/>
          <p:cNvSpPr txBox="1"/>
          <p:nvPr/>
        </p:nvSpPr>
        <p:spPr>
          <a:xfrm>
            <a:off x="7130382" y="2373866"/>
            <a:ext cx="1030397" cy="307777"/>
          </a:xfrm>
          <a:prstGeom prst="rect">
            <a:avLst/>
          </a:prstGeom>
          <a:noFill/>
        </p:spPr>
        <p:txBody>
          <a:bodyPr wrap="square" rtlCol="0">
            <a:spAutoFit/>
          </a:bodyPr>
          <a:lstStyle/>
          <a:p>
            <a:pPr algn="ctr"/>
            <a:r>
              <a:rPr lang="zh-CN" altLang="en-US" sz="1400" dirty="0">
                <a:solidFill>
                  <a:schemeClr val="accent1"/>
                </a:solidFill>
                <a:latin typeface="+mn-ea"/>
                <a:ea typeface="+mn-ea"/>
                <a:cs typeface="+mn-ea"/>
              </a:rPr>
              <a:t>团队意识</a:t>
            </a:r>
          </a:p>
        </p:txBody>
      </p:sp>
      <p:cxnSp>
        <p:nvCxnSpPr>
          <p:cNvPr id="51" name="直接连接符 50"/>
          <p:cNvCxnSpPr/>
          <p:nvPr/>
        </p:nvCxnSpPr>
        <p:spPr>
          <a:xfrm flipV="1">
            <a:off x="7119063" y="2681643"/>
            <a:ext cx="1053037" cy="4391"/>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673411356"/>
      </p:ext>
    </p:extLst>
  </p:cSld>
  <p:clrMapOvr>
    <a:masterClrMapping/>
  </p:clrMapOvr>
  <mc:AlternateContent xmlns:mc="http://schemas.openxmlformats.org/markup-compatibility/2006">
    <mc:Choice xmlns:p14="http://schemas.microsoft.com/office/powerpoint/2010/main" xmlns="" Requires="p14">
      <p:transition spd="slow" p14:dur="1500" advClick="0" advTm="2210">
        <p:random/>
      </p:transition>
    </mc:Choice>
    <mc:Fallback>
      <p:transition spd="slow" advClick="0" advTm="221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3" presetClass="entr" presetSubtype="16" fill="hold" grpId="1" nodeType="withEffec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childTnLst>
                                </p:cTn>
                              </p:par>
                            </p:childTnLst>
                          </p:cTn>
                        </p:par>
                        <p:par>
                          <p:cTn id="9" fill="hold" nodeType="withGroup">
                            <p:stCondLst>
                              <p:cond delay="650"/>
                            </p:stCondLst>
                            <p:childTnLst>
                              <p:par>
                                <p:cTn id="10" presetID="23" presetClass="entr" presetSubtype="32" fill="hold" grpId="2" nodeType="afterEffect">
                                  <p:childTnLst>
                                    <p:set>
                                      <p:cBhvr>
                                        <p:cTn id="11" dur="1" fill="hold">
                                          <p:stCondLst>
                                            <p:cond delay="0"/>
                                          </p:stCondLst>
                                        </p:cTn>
                                        <p:tgtEl>
                                          <p:spTgt spid="20"/>
                                        </p:tgtEl>
                                        <p:attrNameLst>
                                          <p:attrName>style.visibility</p:attrName>
                                        </p:attrNameLst>
                                      </p:cBhvr>
                                      <p:to>
                                        <p:strVal val="visible"/>
                                      </p:to>
                                    </p:set>
                                    <p:anim calcmode="lin" valueType="num">
                                      <p:cBhvr>
                                        <p:cTn id="12" dur="500" fill="hold"/>
                                        <p:tgtEl>
                                          <p:spTgt spid="20"/>
                                        </p:tgtEl>
                                        <p:attrNameLst>
                                          <p:attrName>ppt_w</p:attrName>
                                        </p:attrNameLst>
                                      </p:cBhvr>
                                      <p:tavLst>
                                        <p:tav tm="0">
                                          <p:val>
                                            <p:strVal val="4*#ppt_w"/>
                                          </p:val>
                                        </p:tav>
                                        <p:tav tm="100000">
                                          <p:val>
                                            <p:strVal val="#ppt_w"/>
                                          </p:val>
                                        </p:tav>
                                      </p:tavLst>
                                    </p:anim>
                                    <p:anim calcmode="lin" valueType="num">
                                      <p:cBhvr>
                                        <p:cTn id="13" dur="500" fill="hold"/>
                                        <p:tgtEl>
                                          <p:spTgt spid="20"/>
                                        </p:tgtEl>
                                        <p:attrNameLst>
                                          <p:attrName>ppt_h</p:attrName>
                                        </p:attrNameLst>
                                      </p:cBhvr>
                                      <p:tavLst>
                                        <p:tav tm="0">
                                          <p:val>
                                            <p:strVal val="4*#ppt_h"/>
                                          </p:val>
                                        </p:tav>
                                        <p:tav tm="100000">
                                          <p:val>
                                            <p:strVal val="#ppt_h"/>
                                          </p:val>
                                        </p:tav>
                                      </p:tavLst>
                                    </p:anim>
                                  </p:childTnLst>
                                </p:cTn>
                              </p:par>
                              <p:par>
                                <p:cTn id="14" presetID="23" presetClass="entr" presetSubtype="32" fill="hold" grpId="5" nodeType="withEffect">
                                  <p:childTnLst>
                                    <p:set>
                                      <p:cBhvr>
                                        <p:cTn id="15" dur="1" fill="hold">
                                          <p:stCondLst>
                                            <p:cond delay="0"/>
                                          </p:stCondLst>
                                        </p:cTn>
                                        <p:tgtEl>
                                          <p:spTgt spid="26"/>
                                        </p:tgtEl>
                                        <p:attrNameLst>
                                          <p:attrName>style.visibility</p:attrName>
                                        </p:attrNameLst>
                                      </p:cBhvr>
                                      <p:to>
                                        <p:strVal val="visible"/>
                                      </p:to>
                                    </p:set>
                                    <p:anim calcmode="lin" valueType="num">
                                      <p:cBhvr>
                                        <p:cTn id="16" dur="500" fill="hold"/>
                                        <p:tgtEl>
                                          <p:spTgt spid="26"/>
                                        </p:tgtEl>
                                        <p:attrNameLst>
                                          <p:attrName>ppt_w</p:attrName>
                                        </p:attrNameLst>
                                      </p:cBhvr>
                                      <p:tavLst>
                                        <p:tav tm="0">
                                          <p:val>
                                            <p:strVal val="4*#ppt_w"/>
                                          </p:val>
                                        </p:tav>
                                        <p:tav tm="100000">
                                          <p:val>
                                            <p:strVal val="#ppt_w"/>
                                          </p:val>
                                        </p:tav>
                                      </p:tavLst>
                                    </p:anim>
                                    <p:anim calcmode="lin" valueType="num">
                                      <p:cBhvr>
                                        <p:cTn id="17" dur="500" fill="hold"/>
                                        <p:tgtEl>
                                          <p:spTgt spid="26"/>
                                        </p:tgtEl>
                                        <p:attrNameLst>
                                          <p:attrName>ppt_h</p:attrName>
                                        </p:attrNameLst>
                                      </p:cBhvr>
                                      <p:tavLst>
                                        <p:tav tm="0">
                                          <p:val>
                                            <p:strVal val="4*#ppt_h"/>
                                          </p:val>
                                        </p:tav>
                                        <p:tav tm="100000">
                                          <p:val>
                                            <p:strVal val="#ppt_h"/>
                                          </p:val>
                                        </p:tav>
                                      </p:tavLst>
                                    </p:anim>
                                  </p:childTnLst>
                                </p:cTn>
                              </p:par>
                              <p:par>
                                <p:cTn id="18" presetID="23" presetClass="entr" presetSubtype="32" fill="hold" grpId="8" nodeType="withEffect">
                                  <p:childTnLst>
                                    <p:set>
                                      <p:cBhvr>
                                        <p:cTn id="19" dur="1" fill="hold">
                                          <p:stCondLst>
                                            <p:cond delay="0"/>
                                          </p:stCondLst>
                                        </p:cTn>
                                        <p:tgtEl>
                                          <p:spTgt spid="41"/>
                                        </p:tgtEl>
                                        <p:attrNameLst>
                                          <p:attrName>style.visibility</p:attrName>
                                        </p:attrNameLst>
                                      </p:cBhvr>
                                      <p:to>
                                        <p:strVal val="visible"/>
                                      </p:to>
                                    </p:set>
                                    <p:anim calcmode="lin" valueType="num">
                                      <p:cBhvr>
                                        <p:cTn id="20" dur="500" fill="hold"/>
                                        <p:tgtEl>
                                          <p:spTgt spid="41"/>
                                        </p:tgtEl>
                                        <p:attrNameLst>
                                          <p:attrName>ppt_w</p:attrName>
                                        </p:attrNameLst>
                                      </p:cBhvr>
                                      <p:tavLst>
                                        <p:tav tm="0">
                                          <p:val>
                                            <p:strVal val="4*#ppt_w"/>
                                          </p:val>
                                        </p:tav>
                                        <p:tav tm="100000">
                                          <p:val>
                                            <p:strVal val="#ppt_w"/>
                                          </p:val>
                                        </p:tav>
                                      </p:tavLst>
                                    </p:anim>
                                    <p:anim calcmode="lin" valueType="num">
                                      <p:cBhvr>
                                        <p:cTn id="21" dur="500" fill="hold"/>
                                        <p:tgtEl>
                                          <p:spTgt spid="41"/>
                                        </p:tgtEl>
                                        <p:attrNameLst>
                                          <p:attrName>ppt_h</p:attrName>
                                        </p:attrNameLst>
                                      </p:cBhvr>
                                      <p:tavLst>
                                        <p:tav tm="0">
                                          <p:val>
                                            <p:strVal val="4*#ppt_h"/>
                                          </p:val>
                                        </p:tav>
                                        <p:tav tm="100000">
                                          <p:val>
                                            <p:strVal val="#ppt_h"/>
                                          </p:val>
                                        </p:tav>
                                      </p:tavLst>
                                    </p:anim>
                                  </p:childTnLst>
                                </p:cTn>
                              </p:par>
                              <p:par>
                                <p:cTn id="22" presetID="23" presetClass="entr" presetSubtype="32" fill="hold" grpId="11" nodeType="withEffect">
                                  <p:childTnLst>
                                    <p:set>
                                      <p:cBhvr>
                                        <p:cTn id="23" dur="1" fill="hold">
                                          <p:stCondLst>
                                            <p:cond delay="0"/>
                                          </p:stCondLst>
                                        </p:cTn>
                                        <p:tgtEl>
                                          <p:spTgt spid="45"/>
                                        </p:tgtEl>
                                        <p:attrNameLst>
                                          <p:attrName>style.visibility</p:attrName>
                                        </p:attrNameLst>
                                      </p:cBhvr>
                                      <p:to>
                                        <p:strVal val="visible"/>
                                      </p:to>
                                    </p:set>
                                    <p:anim calcmode="lin" valueType="num">
                                      <p:cBhvr>
                                        <p:cTn id="24" dur="500" fill="hold"/>
                                        <p:tgtEl>
                                          <p:spTgt spid="45"/>
                                        </p:tgtEl>
                                        <p:attrNameLst>
                                          <p:attrName>ppt_w</p:attrName>
                                        </p:attrNameLst>
                                      </p:cBhvr>
                                      <p:tavLst>
                                        <p:tav tm="0">
                                          <p:val>
                                            <p:strVal val="4*#ppt_w"/>
                                          </p:val>
                                        </p:tav>
                                        <p:tav tm="100000">
                                          <p:val>
                                            <p:strVal val="#ppt_w"/>
                                          </p:val>
                                        </p:tav>
                                      </p:tavLst>
                                    </p:anim>
                                    <p:anim calcmode="lin" valueType="num">
                                      <p:cBhvr>
                                        <p:cTn id="25" dur="500" fill="hold"/>
                                        <p:tgtEl>
                                          <p:spTgt spid="45"/>
                                        </p:tgtEl>
                                        <p:attrNameLst>
                                          <p:attrName>ppt_h</p:attrName>
                                        </p:attrNameLst>
                                      </p:cBhvr>
                                      <p:tavLst>
                                        <p:tav tm="0">
                                          <p:val>
                                            <p:strVal val="4*#ppt_h"/>
                                          </p:val>
                                        </p:tav>
                                        <p:tav tm="100000">
                                          <p:val>
                                            <p:strVal val="#ppt_h"/>
                                          </p:val>
                                        </p:tav>
                                      </p:tavLst>
                                    </p:anim>
                                  </p:childTnLst>
                                </p:cTn>
                              </p:par>
                              <p:par>
                                <p:cTn id="26" presetID="23" presetClass="entr" presetSubtype="32" fill="hold" grpId="14" nodeType="withEffect">
                                  <p:childTnLst>
                                    <p:set>
                                      <p:cBhvr>
                                        <p:cTn id="27" dur="1" fill="hold">
                                          <p:stCondLst>
                                            <p:cond delay="0"/>
                                          </p:stCondLst>
                                        </p:cTn>
                                        <p:tgtEl>
                                          <p:spTgt spid="49"/>
                                        </p:tgtEl>
                                        <p:attrNameLst>
                                          <p:attrName>style.visibility</p:attrName>
                                        </p:attrNameLst>
                                      </p:cBhvr>
                                      <p:to>
                                        <p:strVal val="visible"/>
                                      </p:to>
                                    </p:set>
                                    <p:anim calcmode="lin" valueType="num">
                                      <p:cBhvr>
                                        <p:cTn id="28" dur="500" fill="hold"/>
                                        <p:tgtEl>
                                          <p:spTgt spid="49"/>
                                        </p:tgtEl>
                                        <p:attrNameLst>
                                          <p:attrName>ppt_w</p:attrName>
                                        </p:attrNameLst>
                                      </p:cBhvr>
                                      <p:tavLst>
                                        <p:tav tm="0">
                                          <p:val>
                                            <p:strVal val="4*#ppt_w"/>
                                          </p:val>
                                        </p:tav>
                                        <p:tav tm="100000">
                                          <p:val>
                                            <p:strVal val="#ppt_w"/>
                                          </p:val>
                                        </p:tav>
                                      </p:tavLst>
                                    </p:anim>
                                    <p:anim calcmode="lin" valueType="num">
                                      <p:cBhvr>
                                        <p:cTn id="29" dur="500" fill="hold"/>
                                        <p:tgtEl>
                                          <p:spTgt spid="49"/>
                                        </p:tgtEl>
                                        <p:attrNameLst>
                                          <p:attrName>ppt_h</p:attrName>
                                        </p:attrNameLst>
                                      </p:cBhvr>
                                      <p:tavLst>
                                        <p:tav tm="0">
                                          <p:val>
                                            <p:strVal val="4*#ppt_h"/>
                                          </p:val>
                                        </p:tav>
                                        <p:tav tm="100000">
                                          <p:val>
                                            <p:strVal val="#ppt_h"/>
                                          </p:val>
                                        </p:tav>
                                      </p:tavLst>
                                    </p:anim>
                                  </p:childTnLst>
                                </p:cTn>
                              </p:par>
                            </p:childTnLst>
                          </p:cTn>
                        </p:par>
                        <p:par>
                          <p:cTn id="30" fill="hold" nodeType="withGroup">
                            <p:stCondLst>
                              <p:cond delay="2150"/>
                            </p:stCondLst>
                            <p:childTnLst>
                              <p:par>
                                <p:cTn id="31" presetID="16" presetClass="entr" presetSubtype="21" fill="hold" grpId="3" nodeType="afterEffect">
                                  <p:childTnLst>
                                    <p:set>
                                      <p:cBhvr>
                                        <p:cTn id="32" dur="1" fill="hold">
                                          <p:stCondLst>
                                            <p:cond delay="0"/>
                                          </p:stCondLst>
                                        </p:cTn>
                                        <p:tgtEl>
                                          <p:spTgt spid="21"/>
                                        </p:tgtEl>
                                        <p:attrNameLst>
                                          <p:attrName>style.visibility</p:attrName>
                                        </p:attrNameLst>
                                      </p:cBhvr>
                                      <p:to>
                                        <p:strVal val="visible"/>
                                      </p:to>
                                    </p:set>
                                    <p:animEffect transition="in" filter="barn(inVertical)">
                                      <p:cBhvr>
                                        <p:cTn id="33" dur="500"/>
                                        <p:tgtEl>
                                          <p:spTgt spid="21"/>
                                        </p:tgtEl>
                                      </p:cBhvr>
                                    </p:animEffect>
                                  </p:childTnLst>
                                </p:cTn>
                              </p:par>
                              <p:par>
                                <p:cTn id="34" presetID="16" presetClass="entr" presetSubtype="21" fill="hold" grpId="6" nodeType="withEffect">
                                  <p:childTnLst>
                                    <p:set>
                                      <p:cBhvr>
                                        <p:cTn id="35" dur="1" fill="hold">
                                          <p:stCondLst>
                                            <p:cond delay="0"/>
                                          </p:stCondLst>
                                        </p:cTn>
                                        <p:tgtEl>
                                          <p:spTgt spid="27"/>
                                        </p:tgtEl>
                                        <p:attrNameLst>
                                          <p:attrName>style.visibility</p:attrName>
                                        </p:attrNameLst>
                                      </p:cBhvr>
                                      <p:to>
                                        <p:strVal val="visible"/>
                                      </p:to>
                                    </p:set>
                                    <p:animEffect transition="in" filter="barn(inVertical)">
                                      <p:cBhvr>
                                        <p:cTn id="36" dur="500"/>
                                        <p:tgtEl>
                                          <p:spTgt spid="27"/>
                                        </p:tgtEl>
                                      </p:cBhvr>
                                    </p:animEffect>
                                  </p:childTnLst>
                                </p:cTn>
                              </p:par>
                              <p:par>
                                <p:cTn id="37" presetID="16" presetClass="entr" presetSubtype="21" fill="hold" grpId="9" nodeType="withEffect">
                                  <p:childTnLst>
                                    <p:set>
                                      <p:cBhvr>
                                        <p:cTn id="38" dur="1" fill="hold">
                                          <p:stCondLst>
                                            <p:cond delay="0"/>
                                          </p:stCondLst>
                                        </p:cTn>
                                        <p:tgtEl>
                                          <p:spTgt spid="42"/>
                                        </p:tgtEl>
                                        <p:attrNameLst>
                                          <p:attrName>style.visibility</p:attrName>
                                        </p:attrNameLst>
                                      </p:cBhvr>
                                      <p:to>
                                        <p:strVal val="visible"/>
                                      </p:to>
                                    </p:set>
                                    <p:animEffect transition="in" filter="barn(inVertical)">
                                      <p:cBhvr>
                                        <p:cTn id="39" dur="500"/>
                                        <p:tgtEl>
                                          <p:spTgt spid="42"/>
                                        </p:tgtEl>
                                      </p:cBhvr>
                                    </p:animEffect>
                                  </p:childTnLst>
                                </p:cTn>
                              </p:par>
                              <p:par>
                                <p:cTn id="40" presetID="16" presetClass="entr" presetSubtype="21" fill="hold" grpId="12" nodeType="withEffect">
                                  <p:childTnLst>
                                    <p:set>
                                      <p:cBhvr>
                                        <p:cTn id="41" dur="1" fill="hold">
                                          <p:stCondLst>
                                            <p:cond delay="0"/>
                                          </p:stCondLst>
                                        </p:cTn>
                                        <p:tgtEl>
                                          <p:spTgt spid="46"/>
                                        </p:tgtEl>
                                        <p:attrNameLst>
                                          <p:attrName>style.visibility</p:attrName>
                                        </p:attrNameLst>
                                      </p:cBhvr>
                                      <p:to>
                                        <p:strVal val="visible"/>
                                      </p:to>
                                    </p:set>
                                    <p:animEffect transition="in" filter="barn(inVertical)">
                                      <p:cBhvr>
                                        <p:cTn id="42" dur="500"/>
                                        <p:tgtEl>
                                          <p:spTgt spid="46"/>
                                        </p:tgtEl>
                                      </p:cBhvr>
                                    </p:animEffect>
                                  </p:childTnLst>
                                </p:cTn>
                              </p:par>
                              <p:par>
                                <p:cTn id="43" presetID="16" presetClass="entr" presetSubtype="21" fill="hold" grpId="15" nodeType="withEffect">
                                  <p:childTnLst>
                                    <p:set>
                                      <p:cBhvr>
                                        <p:cTn id="44" dur="1" fill="hold">
                                          <p:stCondLst>
                                            <p:cond delay="0"/>
                                          </p:stCondLst>
                                        </p:cTn>
                                        <p:tgtEl>
                                          <p:spTgt spid="50"/>
                                        </p:tgtEl>
                                        <p:attrNameLst>
                                          <p:attrName>style.visibility</p:attrName>
                                        </p:attrNameLst>
                                      </p:cBhvr>
                                      <p:to>
                                        <p:strVal val="visible"/>
                                      </p:to>
                                    </p:set>
                                    <p:animEffect transition="in" filter="barn(inVertical)">
                                      <p:cBhvr>
                                        <p:cTn id="45" dur="500"/>
                                        <p:tgtEl>
                                          <p:spTgt spid="50"/>
                                        </p:tgtEl>
                                      </p:cBhvr>
                                    </p:animEffect>
                                  </p:childTnLst>
                                </p:cTn>
                              </p:par>
                            </p:childTnLst>
                          </p:cTn>
                        </p:par>
                        <p:par>
                          <p:cTn id="46" fill="hold" nodeType="withGroup">
                            <p:stCondLst>
                              <p:cond delay="3650"/>
                            </p:stCondLst>
                            <p:childTnLst>
                              <p:par>
                                <p:cTn id="47" presetID="10" presetClass="entr" presetSubtype="0" fill="hold" nodeType="afterEffect">
                                  <p:childTnLst>
                                    <p:set>
                                      <p:cBhvr>
                                        <p:cTn id="48" dur="1" fill="hold">
                                          <p:stCondLst>
                                            <p:cond delay="0"/>
                                          </p:stCondLst>
                                        </p:cTn>
                                        <p:tgtEl>
                                          <p:spTgt spid="23"/>
                                        </p:tgtEl>
                                        <p:attrNameLst>
                                          <p:attrName>style.visibility</p:attrName>
                                        </p:attrNameLst>
                                      </p:cBhvr>
                                      <p:to>
                                        <p:strVal val="visible"/>
                                      </p:to>
                                    </p:set>
                                    <p:animEffect transition="in" filter="fade">
                                      <p:cBhvr>
                                        <p:cTn id="49" dur="500"/>
                                        <p:tgtEl>
                                          <p:spTgt spid="23"/>
                                        </p:tgtEl>
                                      </p:cBhvr>
                                    </p:animEffect>
                                  </p:childTnLst>
                                </p:cTn>
                              </p:par>
                              <p:par>
                                <p:cTn id="50" presetID="22" presetClass="entr" presetSubtype="1" fill="hold" grpId="0" nodeType="withEffect">
                                  <p:childTnLst>
                                    <p:set>
                                      <p:cBhvr>
                                        <p:cTn id="51" dur="1" fill="hold">
                                          <p:stCondLst>
                                            <p:cond delay="0"/>
                                          </p:stCondLst>
                                        </p:cTn>
                                        <p:tgtEl>
                                          <p:spTgt spid="31"/>
                                        </p:tgtEl>
                                        <p:attrNameLst>
                                          <p:attrName>style.visibility</p:attrName>
                                        </p:attrNameLst>
                                      </p:cBhvr>
                                      <p:to>
                                        <p:strVal val="visible"/>
                                      </p:to>
                                    </p:set>
                                    <p:animEffect transition="in" filter="wipe(up)">
                                      <p:cBhvr>
                                        <p:cTn id="52" dur="500"/>
                                        <p:tgtEl>
                                          <p:spTgt spid="31"/>
                                        </p:tgtEl>
                                      </p:cBhvr>
                                    </p:animEffect>
                                  </p:childTnLst>
                                </p:cTn>
                              </p:par>
                            </p:childTnLst>
                          </p:cTn>
                        </p:par>
                        <p:par>
                          <p:cTn id="53" fill="hold" nodeType="withGroup">
                            <p:stCondLst>
                              <p:cond delay="4150"/>
                            </p:stCondLst>
                            <p:childTnLst>
                              <p:par>
                                <p:cTn id="54" presetID="10" presetClass="entr" presetSubtype="0" fill="hold" nodeType="afterEffect">
                                  <p:childTnLst>
                                    <p:set>
                                      <p:cBhvr>
                                        <p:cTn id="55" dur="1" fill="hold">
                                          <p:stCondLst>
                                            <p:cond delay="0"/>
                                          </p:stCondLst>
                                        </p:cTn>
                                        <p:tgtEl>
                                          <p:spTgt spid="28"/>
                                        </p:tgtEl>
                                        <p:attrNameLst>
                                          <p:attrName>style.visibility</p:attrName>
                                        </p:attrNameLst>
                                      </p:cBhvr>
                                      <p:to>
                                        <p:strVal val="visible"/>
                                      </p:to>
                                    </p:set>
                                    <p:animEffect transition="in" filter="fade">
                                      <p:cBhvr>
                                        <p:cTn id="56" dur="500"/>
                                        <p:tgtEl>
                                          <p:spTgt spid="28"/>
                                        </p:tgtEl>
                                      </p:cBhvr>
                                    </p:animEffect>
                                  </p:childTnLst>
                                </p:cTn>
                              </p:par>
                              <p:par>
                                <p:cTn id="57" presetID="22" presetClass="entr" presetSubtype="1" fill="hold" grpId="4" nodeType="withEffect">
                                  <p:childTnLst>
                                    <p:set>
                                      <p:cBhvr>
                                        <p:cTn id="58" dur="1" fill="hold">
                                          <p:stCondLst>
                                            <p:cond delay="0"/>
                                          </p:stCondLst>
                                        </p:cTn>
                                        <p:tgtEl>
                                          <p:spTgt spid="25"/>
                                        </p:tgtEl>
                                        <p:attrNameLst>
                                          <p:attrName>style.visibility</p:attrName>
                                        </p:attrNameLst>
                                      </p:cBhvr>
                                      <p:to>
                                        <p:strVal val="visible"/>
                                      </p:to>
                                    </p:set>
                                    <p:animEffect transition="in" filter="wipe(up)">
                                      <p:cBhvr>
                                        <p:cTn id="59" dur="500"/>
                                        <p:tgtEl>
                                          <p:spTgt spid="25"/>
                                        </p:tgtEl>
                                      </p:cBhvr>
                                    </p:animEffect>
                                  </p:childTnLst>
                                </p:cTn>
                              </p:par>
                            </p:childTnLst>
                          </p:cTn>
                        </p:par>
                        <p:par>
                          <p:cTn id="60" fill="hold" nodeType="withGroup">
                            <p:stCondLst>
                              <p:cond delay="4650"/>
                            </p:stCondLst>
                            <p:childTnLst>
                              <p:par>
                                <p:cTn id="61" presetID="10" presetClass="entr" presetSubtype="0" fill="hold" nodeType="afterEffect">
                                  <p:childTnLst>
                                    <p:set>
                                      <p:cBhvr>
                                        <p:cTn id="62" dur="1" fill="hold">
                                          <p:stCondLst>
                                            <p:cond delay="0"/>
                                          </p:stCondLst>
                                        </p:cTn>
                                        <p:tgtEl>
                                          <p:spTgt spid="43"/>
                                        </p:tgtEl>
                                        <p:attrNameLst>
                                          <p:attrName>style.visibility</p:attrName>
                                        </p:attrNameLst>
                                      </p:cBhvr>
                                      <p:to>
                                        <p:strVal val="visible"/>
                                      </p:to>
                                    </p:set>
                                    <p:animEffect transition="in" filter="fade">
                                      <p:cBhvr>
                                        <p:cTn id="63" dur="500"/>
                                        <p:tgtEl>
                                          <p:spTgt spid="43"/>
                                        </p:tgtEl>
                                      </p:cBhvr>
                                    </p:animEffect>
                                  </p:childTnLst>
                                </p:cTn>
                              </p:par>
                              <p:par>
                                <p:cTn id="64" presetID="22" presetClass="entr" presetSubtype="1" fill="hold" grpId="7" nodeType="withEffect">
                                  <p:childTnLst>
                                    <p:set>
                                      <p:cBhvr>
                                        <p:cTn id="65" dur="1" fill="hold">
                                          <p:stCondLst>
                                            <p:cond delay="0"/>
                                          </p:stCondLst>
                                        </p:cTn>
                                        <p:tgtEl>
                                          <p:spTgt spid="40"/>
                                        </p:tgtEl>
                                        <p:attrNameLst>
                                          <p:attrName>style.visibility</p:attrName>
                                        </p:attrNameLst>
                                      </p:cBhvr>
                                      <p:to>
                                        <p:strVal val="visible"/>
                                      </p:to>
                                    </p:set>
                                    <p:animEffect transition="in" filter="wipe(up)">
                                      <p:cBhvr>
                                        <p:cTn id="66" dur="500"/>
                                        <p:tgtEl>
                                          <p:spTgt spid="40"/>
                                        </p:tgtEl>
                                      </p:cBhvr>
                                    </p:animEffect>
                                  </p:childTnLst>
                                </p:cTn>
                              </p:par>
                            </p:childTnLst>
                          </p:cTn>
                        </p:par>
                        <p:par>
                          <p:cTn id="67" fill="hold" nodeType="withGroup">
                            <p:stCondLst>
                              <p:cond delay="5150"/>
                            </p:stCondLst>
                            <p:childTnLst>
                              <p:par>
                                <p:cTn id="68" presetID="10" presetClass="entr" presetSubtype="0" fill="hold" nodeType="afterEffect">
                                  <p:childTnLst>
                                    <p:set>
                                      <p:cBhvr>
                                        <p:cTn id="69" dur="1" fill="hold">
                                          <p:stCondLst>
                                            <p:cond delay="0"/>
                                          </p:stCondLst>
                                        </p:cTn>
                                        <p:tgtEl>
                                          <p:spTgt spid="47"/>
                                        </p:tgtEl>
                                        <p:attrNameLst>
                                          <p:attrName>style.visibility</p:attrName>
                                        </p:attrNameLst>
                                      </p:cBhvr>
                                      <p:to>
                                        <p:strVal val="visible"/>
                                      </p:to>
                                    </p:set>
                                    <p:animEffect transition="in" filter="fade">
                                      <p:cBhvr>
                                        <p:cTn id="70" dur="500"/>
                                        <p:tgtEl>
                                          <p:spTgt spid="47"/>
                                        </p:tgtEl>
                                      </p:cBhvr>
                                    </p:animEffect>
                                  </p:childTnLst>
                                </p:cTn>
                              </p:par>
                              <p:par>
                                <p:cTn id="71" presetID="22" presetClass="entr" presetSubtype="1" fill="hold" grpId="10" nodeType="withEffect">
                                  <p:childTnLst>
                                    <p:set>
                                      <p:cBhvr>
                                        <p:cTn id="72" dur="1" fill="hold">
                                          <p:stCondLst>
                                            <p:cond delay="0"/>
                                          </p:stCondLst>
                                        </p:cTn>
                                        <p:tgtEl>
                                          <p:spTgt spid="44"/>
                                        </p:tgtEl>
                                        <p:attrNameLst>
                                          <p:attrName>style.visibility</p:attrName>
                                        </p:attrNameLst>
                                      </p:cBhvr>
                                      <p:to>
                                        <p:strVal val="visible"/>
                                      </p:to>
                                    </p:set>
                                    <p:animEffect transition="in" filter="wipe(up)">
                                      <p:cBhvr>
                                        <p:cTn id="73" dur="500"/>
                                        <p:tgtEl>
                                          <p:spTgt spid="44"/>
                                        </p:tgtEl>
                                      </p:cBhvr>
                                    </p:animEffect>
                                  </p:childTnLst>
                                </p:cTn>
                              </p:par>
                            </p:childTnLst>
                          </p:cTn>
                        </p:par>
                        <p:par>
                          <p:cTn id="74" fill="hold" nodeType="withGroup">
                            <p:stCondLst>
                              <p:cond delay="5650"/>
                            </p:stCondLst>
                            <p:childTnLst>
                              <p:par>
                                <p:cTn id="75" presetID="10" presetClass="entr" presetSubtype="0" fill="hold" nodeType="afterEffect">
                                  <p:childTnLst>
                                    <p:set>
                                      <p:cBhvr>
                                        <p:cTn id="76" dur="1" fill="hold">
                                          <p:stCondLst>
                                            <p:cond delay="0"/>
                                          </p:stCondLst>
                                        </p:cTn>
                                        <p:tgtEl>
                                          <p:spTgt spid="51"/>
                                        </p:tgtEl>
                                        <p:attrNameLst>
                                          <p:attrName>style.visibility</p:attrName>
                                        </p:attrNameLst>
                                      </p:cBhvr>
                                      <p:to>
                                        <p:strVal val="visible"/>
                                      </p:to>
                                    </p:set>
                                    <p:animEffect transition="in" filter="fade">
                                      <p:cBhvr>
                                        <p:cTn id="77" dur="500"/>
                                        <p:tgtEl>
                                          <p:spTgt spid="51"/>
                                        </p:tgtEl>
                                      </p:cBhvr>
                                    </p:animEffect>
                                  </p:childTnLst>
                                </p:cTn>
                              </p:par>
                              <p:par>
                                <p:cTn id="78" presetID="22" presetClass="entr" presetSubtype="1" fill="hold" grpId="13" nodeType="withEffect">
                                  <p:childTnLst>
                                    <p:set>
                                      <p:cBhvr>
                                        <p:cTn id="79" dur="1" fill="hold">
                                          <p:stCondLst>
                                            <p:cond delay="0"/>
                                          </p:stCondLst>
                                        </p:cTn>
                                        <p:tgtEl>
                                          <p:spTgt spid="48"/>
                                        </p:tgtEl>
                                        <p:attrNameLst>
                                          <p:attrName>style.visibility</p:attrName>
                                        </p:attrNameLst>
                                      </p:cBhvr>
                                      <p:to>
                                        <p:strVal val="visible"/>
                                      </p:to>
                                    </p:set>
                                    <p:animEffect transition="in" filter="wipe(up)">
                                      <p:cBhvr>
                                        <p:cTn id="80"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19" grpId="1"/>
      <p:bldP spid="20" grpId="2" animBg="1"/>
      <p:bldP spid="21" grpId="3"/>
      <p:bldP spid="25" grpId="4"/>
      <p:bldP spid="26" grpId="5" animBg="1"/>
      <p:bldP spid="27" grpId="6"/>
      <p:bldP spid="40" grpId="7"/>
      <p:bldP spid="41" grpId="8" animBg="1"/>
      <p:bldP spid="42" grpId="9"/>
      <p:bldP spid="44" grpId="10"/>
      <p:bldP spid="45" grpId="11" animBg="1"/>
      <p:bldP spid="46" grpId="12"/>
      <p:bldP spid="48" grpId="13"/>
      <p:bldP spid="49" grpId="14" animBg="1"/>
      <p:bldP spid="50" grpId="15"/>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lock Arc 38"/>
          <p:cNvSpPr/>
          <p:nvPr/>
        </p:nvSpPr>
        <p:spPr>
          <a:xfrm>
            <a:off x="6246121" y="1979771"/>
            <a:ext cx="1663184" cy="1663184"/>
          </a:xfrm>
          <a:prstGeom prst="blockArc">
            <a:avLst>
              <a:gd name="adj1" fmla="val 10800000"/>
              <a:gd name="adj2" fmla="val 3"/>
              <a:gd name="adj3" fmla="val 15291"/>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67">
              <a:solidFill>
                <a:schemeClr val="accent1"/>
              </a:solidFill>
              <a:cs typeface="+mn-ea"/>
            </a:endParaRPr>
          </a:p>
        </p:txBody>
      </p:sp>
      <p:sp>
        <p:nvSpPr>
          <p:cNvPr id="5" name="Block Arc 37"/>
          <p:cNvSpPr/>
          <p:nvPr/>
        </p:nvSpPr>
        <p:spPr>
          <a:xfrm rot="10800000">
            <a:off x="4842736" y="1983873"/>
            <a:ext cx="1663184" cy="1663184"/>
          </a:xfrm>
          <a:prstGeom prst="blockArc">
            <a:avLst>
              <a:gd name="adj1" fmla="val 10800000"/>
              <a:gd name="adj2" fmla="val 3"/>
              <a:gd name="adj3" fmla="val 15291"/>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67">
              <a:solidFill>
                <a:schemeClr val="accent1"/>
              </a:solidFill>
              <a:cs typeface="+mn-ea"/>
            </a:endParaRPr>
          </a:p>
        </p:txBody>
      </p:sp>
      <p:sp>
        <p:nvSpPr>
          <p:cNvPr id="6" name="Block Arc 36"/>
          <p:cNvSpPr/>
          <p:nvPr/>
        </p:nvSpPr>
        <p:spPr>
          <a:xfrm>
            <a:off x="3434660" y="2011261"/>
            <a:ext cx="1663184" cy="1663184"/>
          </a:xfrm>
          <a:prstGeom prst="blockArc">
            <a:avLst>
              <a:gd name="adj1" fmla="val 10800000"/>
              <a:gd name="adj2" fmla="val 3"/>
              <a:gd name="adj3" fmla="val 15291"/>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67">
              <a:solidFill>
                <a:schemeClr val="accent1"/>
              </a:solidFill>
              <a:cs typeface="+mn-ea"/>
            </a:endParaRPr>
          </a:p>
        </p:txBody>
      </p:sp>
      <p:sp>
        <p:nvSpPr>
          <p:cNvPr id="9" name="Block Arc 51"/>
          <p:cNvSpPr/>
          <p:nvPr/>
        </p:nvSpPr>
        <p:spPr>
          <a:xfrm>
            <a:off x="2017960" y="1998560"/>
            <a:ext cx="1663184" cy="1663184"/>
          </a:xfrm>
          <a:prstGeom prst="blockArc">
            <a:avLst>
              <a:gd name="adj1" fmla="val 10800000"/>
              <a:gd name="adj2" fmla="val 3"/>
              <a:gd name="adj3" fmla="val 1529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67">
              <a:solidFill>
                <a:schemeClr val="accent1"/>
              </a:solidFill>
              <a:cs typeface="+mn-ea"/>
            </a:endParaRPr>
          </a:p>
        </p:txBody>
      </p:sp>
      <p:sp>
        <p:nvSpPr>
          <p:cNvPr id="10" name="Block Arc 53"/>
          <p:cNvSpPr/>
          <p:nvPr/>
        </p:nvSpPr>
        <p:spPr>
          <a:xfrm>
            <a:off x="4836473" y="1998560"/>
            <a:ext cx="1663184" cy="1663184"/>
          </a:xfrm>
          <a:prstGeom prst="blockArc">
            <a:avLst>
              <a:gd name="adj1" fmla="val 10800000"/>
              <a:gd name="adj2" fmla="val 3"/>
              <a:gd name="adj3" fmla="val 1529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67">
              <a:solidFill>
                <a:schemeClr val="accent1"/>
              </a:solidFill>
              <a:cs typeface="+mn-ea"/>
            </a:endParaRPr>
          </a:p>
        </p:txBody>
      </p:sp>
      <p:sp>
        <p:nvSpPr>
          <p:cNvPr id="12" name="Freeform 62"/>
          <p:cNvSpPr/>
          <p:nvPr/>
        </p:nvSpPr>
        <p:spPr>
          <a:xfrm>
            <a:off x="2360992" y="2344903"/>
            <a:ext cx="966528" cy="966528"/>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chemeClr val="bg1">
              <a:lumMod val="95000"/>
            </a:schemeClr>
          </a:solidFill>
          <a:ln>
            <a:noFill/>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82880" rIns="158008" bIns="158008" numCol="1" spcCol="1270" anchor="ctr" anchorCtr="0">
            <a:noAutofit/>
          </a:bodyPr>
          <a:lstStyle/>
          <a:p>
            <a:pPr algn="ctr" defTabSz="888978">
              <a:lnSpc>
                <a:spcPct val="90000"/>
              </a:lnSpc>
              <a:spcAft>
                <a:spcPct val="35000"/>
              </a:spcAft>
            </a:pPr>
            <a:r>
              <a:rPr lang="en-US" altLang="zh-CN" sz="3200" dirty="0">
                <a:solidFill>
                  <a:schemeClr val="accent1"/>
                </a:solidFill>
                <a:latin typeface="+mn-ea"/>
                <a:cs typeface="+mn-ea"/>
              </a:rPr>
              <a:t>01</a:t>
            </a:r>
            <a:endParaRPr lang="en-US" sz="3200" dirty="0">
              <a:solidFill>
                <a:schemeClr val="accent1"/>
              </a:solidFill>
              <a:latin typeface="+mn-ea"/>
              <a:cs typeface="+mn-ea"/>
            </a:endParaRPr>
          </a:p>
        </p:txBody>
      </p:sp>
      <p:sp>
        <p:nvSpPr>
          <p:cNvPr id="13" name="Freeform 63"/>
          <p:cNvSpPr/>
          <p:nvPr/>
        </p:nvSpPr>
        <p:spPr>
          <a:xfrm>
            <a:off x="3758481" y="2357429"/>
            <a:ext cx="966528" cy="966528"/>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chemeClr val="bg1">
              <a:lumMod val="95000"/>
            </a:schemeClr>
          </a:solidFill>
          <a:ln>
            <a:noFill/>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82880" rIns="158008" bIns="158008" numCol="1" spcCol="1270" anchor="ctr" anchorCtr="0">
            <a:noAutofit/>
          </a:bodyPr>
          <a:lstStyle/>
          <a:p>
            <a:pPr algn="ctr" defTabSz="888978">
              <a:lnSpc>
                <a:spcPct val="90000"/>
              </a:lnSpc>
              <a:spcAft>
                <a:spcPct val="35000"/>
              </a:spcAft>
            </a:pPr>
            <a:r>
              <a:rPr lang="en-US" sz="3200" dirty="0">
                <a:solidFill>
                  <a:schemeClr val="accent1"/>
                </a:solidFill>
                <a:latin typeface="+mn-ea"/>
                <a:cs typeface="+mn-ea"/>
              </a:rPr>
              <a:t>02</a:t>
            </a:r>
          </a:p>
        </p:txBody>
      </p:sp>
      <p:sp>
        <p:nvSpPr>
          <p:cNvPr id="14" name="Freeform 64"/>
          <p:cNvSpPr/>
          <p:nvPr/>
        </p:nvSpPr>
        <p:spPr>
          <a:xfrm>
            <a:off x="5193548" y="2376218"/>
            <a:ext cx="966528" cy="966528"/>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chemeClr val="bg1">
              <a:lumMod val="95000"/>
            </a:schemeClr>
          </a:solidFill>
          <a:ln>
            <a:noFill/>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82880" rIns="158008" bIns="158008" numCol="1" spcCol="1270" anchor="ctr" anchorCtr="0">
            <a:noAutofit/>
          </a:bodyPr>
          <a:lstStyle/>
          <a:p>
            <a:pPr algn="ctr" defTabSz="888978">
              <a:lnSpc>
                <a:spcPct val="90000"/>
              </a:lnSpc>
              <a:spcAft>
                <a:spcPct val="35000"/>
              </a:spcAft>
            </a:pPr>
            <a:r>
              <a:rPr lang="en-US" sz="3200" dirty="0">
                <a:solidFill>
                  <a:schemeClr val="accent1"/>
                </a:solidFill>
                <a:latin typeface="+mn-ea"/>
                <a:cs typeface="+mn-ea"/>
              </a:rPr>
              <a:t>03</a:t>
            </a:r>
          </a:p>
        </p:txBody>
      </p:sp>
      <p:sp>
        <p:nvSpPr>
          <p:cNvPr id="15" name="Freeform 65"/>
          <p:cNvSpPr/>
          <p:nvPr/>
        </p:nvSpPr>
        <p:spPr>
          <a:xfrm>
            <a:off x="6603563" y="2338640"/>
            <a:ext cx="966528" cy="966528"/>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chemeClr val="bg1">
              <a:lumMod val="95000"/>
            </a:schemeClr>
          </a:solidFill>
          <a:ln>
            <a:noFill/>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82880" rIns="158008" bIns="158008" numCol="1" spcCol="1270" anchor="ctr" anchorCtr="0">
            <a:noAutofit/>
          </a:bodyPr>
          <a:lstStyle/>
          <a:p>
            <a:pPr algn="ctr" defTabSz="888978">
              <a:lnSpc>
                <a:spcPct val="90000"/>
              </a:lnSpc>
              <a:spcAft>
                <a:spcPct val="35000"/>
              </a:spcAft>
            </a:pPr>
            <a:r>
              <a:rPr lang="en-US" sz="3200">
                <a:solidFill>
                  <a:schemeClr val="accent1"/>
                </a:solidFill>
                <a:latin typeface="+mn-ea"/>
                <a:cs typeface="+mn-ea"/>
              </a:rPr>
              <a:t>04</a:t>
            </a:r>
          </a:p>
        </p:txBody>
      </p:sp>
      <p:sp>
        <p:nvSpPr>
          <p:cNvPr id="17" name="Block Arc 35"/>
          <p:cNvSpPr/>
          <p:nvPr/>
        </p:nvSpPr>
        <p:spPr>
          <a:xfrm rot="10800000">
            <a:off x="2017959" y="2002660"/>
            <a:ext cx="1663184" cy="1663184"/>
          </a:xfrm>
          <a:prstGeom prst="blockArc">
            <a:avLst>
              <a:gd name="adj1" fmla="val 10800000"/>
              <a:gd name="adj2" fmla="val 3"/>
              <a:gd name="adj3" fmla="val 15291"/>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67">
              <a:solidFill>
                <a:schemeClr val="accent1"/>
              </a:solidFill>
              <a:cs typeface="+mn-ea"/>
            </a:endParaRPr>
          </a:p>
        </p:txBody>
      </p:sp>
      <p:sp>
        <p:nvSpPr>
          <p:cNvPr id="18" name="Block Arc 52"/>
          <p:cNvSpPr/>
          <p:nvPr/>
        </p:nvSpPr>
        <p:spPr>
          <a:xfrm rot="10800000">
            <a:off x="3422136" y="1971347"/>
            <a:ext cx="1663184" cy="1663184"/>
          </a:xfrm>
          <a:prstGeom prst="blockArc">
            <a:avLst>
              <a:gd name="adj1" fmla="val 10800000"/>
              <a:gd name="adj2" fmla="val 3"/>
              <a:gd name="adj3" fmla="val 1529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67">
              <a:solidFill>
                <a:schemeClr val="accent1"/>
              </a:solidFill>
              <a:cs typeface="+mn-ea"/>
            </a:endParaRPr>
          </a:p>
        </p:txBody>
      </p:sp>
      <p:sp>
        <p:nvSpPr>
          <p:cNvPr id="20" name="Block Arc 54"/>
          <p:cNvSpPr/>
          <p:nvPr/>
        </p:nvSpPr>
        <p:spPr>
          <a:xfrm rot="10800000">
            <a:off x="6252385" y="1983873"/>
            <a:ext cx="1663184" cy="1663184"/>
          </a:xfrm>
          <a:prstGeom prst="blockArc">
            <a:avLst>
              <a:gd name="adj1" fmla="val 10800000"/>
              <a:gd name="adj2" fmla="val 3"/>
              <a:gd name="adj3" fmla="val 1529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67">
              <a:solidFill>
                <a:schemeClr val="accent1"/>
              </a:solidFill>
              <a:cs typeface="+mn-ea"/>
            </a:endParaRPr>
          </a:p>
        </p:txBody>
      </p:sp>
      <p:sp>
        <p:nvSpPr>
          <p:cNvPr id="22" name="矩形 47"/>
          <p:cNvSpPr>
            <a:spLocks noChangeArrowheads="1"/>
          </p:cNvSpPr>
          <p:nvPr/>
        </p:nvSpPr>
        <p:spPr bwMode="auto">
          <a:xfrm>
            <a:off x="1675871" y="1253515"/>
            <a:ext cx="1850879" cy="6786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anose="020B0503020204020204" pitchFamily="34" charset="-122"/>
                <a:ea typeface="微软雅黑" panose="020B0503020204020204"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anose="020B0503020204020204" pitchFamily="34" charset="-122"/>
                <a:ea typeface="微软雅黑" panose="020B0503020204020204"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anose="020B0503020204020204" pitchFamily="34" charset="-122"/>
                <a:ea typeface="微软雅黑" panose="020B0503020204020204"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anose="020B0503020204020204" pitchFamily="34" charset="-122"/>
                <a:ea typeface="微软雅黑" panose="020B0503020204020204"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anose="020B0503020204020204" pitchFamily="34" charset="-122"/>
                <a:ea typeface="微软雅黑" panose="020B0503020204020204"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anose="020B0503020204020204" pitchFamily="34" charset="-122"/>
                <a:ea typeface="微软雅黑" panose="020B0503020204020204"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anose="020B0503020204020204" pitchFamily="34" charset="-122"/>
                <a:ea typeface="微软雅黑" panose="020B0503020204020204"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anose="020B0503020204020204" pitchFamily="34" charset="-122"/>
                <a:ea typeface="微软雅黑" panose="020B0503020204020204"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anose="020B0503020204020204" pitchFamily="34" charset="-122"/>
                <a:ea typeface="微软雅黑" panose="020B0503020204020204" pitchFamily="34" charset="-122"/>
                <a:sym typeface="Calibri" pitchFamily="34" charset="0"/>
              </a:defRPr>
            </a:lvl9pPr>
          </a:lstStyle>
          <a:p>
            <a:pPr>
              <a:lnSpc>
                <a:spcPct val="110000"/>
              </a:lnSpc>
              <a:spcBef>
                <a:spcPct val="0"/>
              </a:spcBef>
              <a:buNone/>
            </a:pPr>
            <a:r>
              <a:rPr lang="zh-CN" altLang="en-US" sz="1200" dirty="0" smtClean="0">
                <a:solidFill>
                  <a:schemeClr val="tx1">
                    <a:lumMod val="75000"/>
                    <a:lumOff val="25000"/>
                  </a:schemeClr>
                </a:solidFill>
                <a:latin typeface="+mn-ea"/>
                <a:ea typeface="+mn-ea"/>
                <a:cs typeface="+mn-ea"/>
                <a:sym typeface="微软雅黑" pitchFamily="34" charset="-122"/>
              </a:rPr>
              <a:t>在实现一些细小功能的时候，不够重视，有时候会出现太过于低级的</a:t>
            </a:r>
            <a:r>
              <a:rPr lang="en-US" altLang="zh-CN" sz="1200" dirty="0" smtClean="0">
                <a:solidFill>
                  <a:schemeClr val="tx1">
                    <a:lumMod val="75000"/>
                    <a:lumOff val="25000"/>
                  </a:schemeClr>
                </a:solidFill>
                <a:latin typeface="+mn-ea"/>
                <a:ea typeface="+mn-ea"/>
                <a:cs typeface="+mn-ea"/>
                <a:sym typeface="微软雅黑" pitchFamily="34" charset="-122"/>
              </a:rPr>
              <a:t>BUG</a:t>
            </a:r>
            <a:endParaRPr lang="zh-CN" altLang="en-US" sz="1200" dirty="0">
              <a:solidFill>
                <a:schemeClr val="tx1">
                  <a:lumMod val="75000"/>
                  <a:lumOff val="25000"/>
                </a:schemeClr>
              </a:solidFill>
              <a:latin typeface="+mn-ea"/>
              <a:ea typeface="+mn-ea"/>
              <a:cs typeface="+mn-ea"/>
              <a:sym typeface="微软雅黑" pitchFamily="34" charset="-122"/>
            </a:endParaRPr>
          </a:p>
        </p:txBody>
      </p:sp>
      <p:sp>
        <p:nvSpPr>
          <p:cNvPr id="24" name="矩形 47"/>
          <p:cNvSpPr>
            <a:spLocks noChangeArrowheads="1"/>
          </p:cNvSpPr>
          <p:nvPr/>
        </p:nvSpPr>
        <p:spPr bwMode="auto">
          <a:xfrm>
            <a:off x="4654847" y="1232009"/>
            <a:ext cx="1845600" cy="6786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anose="020B0503020204020204" pitchFamily="34" charset="-122"/>
                <a:ea typeface="微软雅黑" panose="020B0503020204020204"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anose="020B0503020204020204" pitchFamily="34" charset="-122"/>
                <a:ea typeface="微软雅黑" panose="020B0503020204020204"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anose="020B0503020204020204" pitchFamily="34" charset="-122"/>
                <a:ea typeface="微软雅黑" panose="020B0503020204020204"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anose="020B0503020204020204" pitchFamily="34" charset="-122"/>
                <a:ea typeface="微软雅黑" panose="020B0503020204020204"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anose="020B0503020204020204" pitchFamily="34" charset="-122"/>
                <a:ea typeface="微软雅黑" panose="020B0503020204020204"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anose="020B0503020204020204" pitchFamily="34" charset="-122"/>
                <a:ea typeface="微软雅黑" panose="020B0503020204020204"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anose="020B0503020204020204" pitchFamily="34" charset="-122"/>
                <a:ea typeface="微软雅黑" panose="020B0503020204020204"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anose="020B0503020204020204" pitchFamily="34" charset="-122"/>
                <a:ea typeface="微软雅黑" panose="020B0503020204020204"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anose="020B0503020204020204" pitchFamily="34" charset="-122"/>
                <a:ea typeface="微软雅黑" panose="020B0503020204020204" pitchFamily="34" charset="-122"/>
                <a:sym typeface="Calibri" pitchFamily="34" charset="0"/>
              </a:defRPr>
            </a:lvl9pPr>
          </a:lstStyle>
          <a:p>
            <a:pPr>
              <a:lnSpc>
                <a:spcPct val="110000"/>
              </a:lnSpc>
              <a:spcBef>
                <a:spcPct val="0"/>
              </a:spcBef>
              <a:buNone/>
            </a:pPr>
            <a:r>
              <a:rPr lang="zh-CN" altLang="en-US" sz="1200" dirty="0" smtClean="0">
                <a:solidFill>
                  <a:schemeClr val="tx1">
                    <a:lumMod val="75000"/>
                    <a:lumOff val="25000"/>
                  </a:schemeClr>
                </a:solidFill>
                <a:latin typeface="+mn-ea"/>
                <a:ea typeface="+mn-ea"/>
                <a:cs typeface="+mn-ea"/>
                <a:sym typeface="微软雅黑" pitchFamily="34" charset="-122"/>
              </a:rPr>
              <a:t>开</a:t>
            </a:r>
            <a:r>
              <a:rPr lang="zh-CN" altLang="en-US" sz="1200" dirty="0" smtClean="0">
                <a:solidFill>
                  <a:schemeClr val="tx1">
                    <a:lumMod val="75000"/>
                    <a:lumOff val="25000"/>
                  </a:schemeClr>
                </a:solidFill>
                <a:latin typeface="+mn-ea"/>
                <a:ea typeface="+mn-ea"/>
                <a:cs typeface="+mn-ea"/>
                <a:sym typeface="微软雅黑" pitchFamily="34" charset="-122"/>
              </a:rPr>
              <a:t>发过程中，不够规范，导致部分代码可复用性较低，耦合度较高</a:t>
            </a:r>
            <a:endParaRPr lang="zh-CN" altLang="en-US" sz="1200" dirty="0">
              <a:solidFill>
                <a:schemeClr val="tx1">
                  <a:lumMod val="75000"/>
                  <a:lumOff val="25000"/>
                </a:schemeClr>
              </a:solidFill>
              <a:latin typeface="+mn-ea"/>
              <a:ea typeface="+mn-ea"/>
              <a:cs typeface="+mn-ea"/>
              <a:sym typeface="微软雅黑" pitchFamily="34" charset="-122"/>
            </a:endParaRPr>
          </a:p>
        </p:txBody>
      </p:sp>
      <p:sp>
        <p:nvSpPr>
          <p:cNvPr id="28" name="矩形 47"/>
          <p:cNvSpPr>
            <a:spLocks noChangeArrowheads="1"/>
          </p:cNvSpPr>
          <p:nvPr/>
        </p:nvSpPr>
        <p:spPr bwMode="auto">
          <a:xfrm>
            <a:off x="3410313" y="3713610"/>
            <a:ext cx="1662863" cy="10849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anose="020B0503020204020204" pitchFamily="34" charset="-122"/>
                <a:ea typeface="微软雅黑" panose="020B0503020204020204"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anose="020B0503020204020204" pitchFamily="34" charset="-122"/>
                <a:ea typeface="微软雅黑" panose="020B0503020204020204"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anose="020B0503020204020204" pitchFamily="34" charset="-122"/>
                <a:ea typeface="微软雅黑" panose="020B0503020204020204"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anose="020B0503020204020204" pitchFamily="34" charset="-122"/>
                <a:ea typeface="微软雅黑" panose="020B0503020204020204"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anose="020B0503020204020204" pitchFamily="34" charset="-122"/>
                <a:ea typeface="微软雅黑" panose="020B0503020204020204"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anose="020B0503020204020204" pitchFamily="34" charset="-122"/>
                <a:ea typeface="微软雅黑" panose="020B0503020204020204"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anose="020B0503020204020204" pitchFamily="34" charset="-122"/>
                <a:ea typeface="微软雅黑" panose="020B0503020204020204"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anose="020B0503020204020204" pitchFamily="34" charset="-122"/>
                <a:ea typeface="微软雅黑" panose="020B0503020204020204"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anose="020B0503020204020204" pitchFamily="34" charset="-122"/>
                <a:ea typeface="微软雅黑" panose="020B0503020204020204" pitchFamily="34" charset="-122"/>
                <a:sym typeface="Calibri" pitchFamily="34" charset="0"/>
              </a:defRPr>
            </a:lvl9pPr>
          </a:lstStyle>
          <a:p>
            <a:pPr>
              <a:lnSpc>
                <a:spcPct val="110000"/>
              </a:lnSpc>
              <a:spcBef>
                <a:spcPct val="0"/>
              </a:spcBef>
              <a:buNone/>
            </a:pPr>
            <a:r>
              <a:rPr lang="zh-CN" altLang="en-US" sz="1200" dirty="0" smtClean="0">
                <a:solidFill>
                  <a:schemeClr val="tx1">
                    <a:lumMod val="75000"/>
                    <a:lumOff val="25000"/>
                  </a:schemeClr>
                </a:solidFill>
                <a:latin typeface="+mn-ea"/>
                <a:ea typeface="+mn-ea"/>
                <a:cs typeface="+mn-ea"/>
                <a:sym typeface="微软雅黑" pitchFamily="34" charset="-122"/>
              </a:rPr>
              <a:t>对</a:t>
            </a:r>
            <a:r>
              <a:rPr lang="zh-CN" altLang="en-US" sz="1200" dirty="0" smtClean="0">
                <a:solidFill>
                  <a:schemeClr val="tx1">
                    <a:lumMod val="75000"/>
                    <a:lumOff val="25000"/>
                  </a:schemeClr>
                </a:solidFill>
                <a:latin typeface="+mn-ea"/>
                <a:ea typeface="+mn-ea"/>
                <a:cs typeface="+mn-ea"/>
                <a:sym typeface="微软雅黑" pitchFamily="34" charset="-122"/>
              </a:rPr>
              <a:t>于一些底层的技术内容，学习过于片面，总是停留在懂的用的层面上，没去考虑底层是怎么实现的</a:t>
            </a:r>
            <a:endParaRPr lang="zh-CN" altLang="en-US" sz="1200" dirty="0">
              <a:solidFill>
                <a:schemeClr val="tx1">
                  <a:lumMod val="75000"/>
                  <a:lumOff val="25000"/>
                </a:schemeClr>
              </a:solidFill>
              <a:latin typeface="+mn-ea"/>
              <a:ea typeface="+mn-ea"/>
              <a:cs typeface="+mn-ea"/>
              <a:sym typeface="微软雅黑" pitchFamily="34" charset="-122"/>
            </a:endParaRPr>
          </a:p>
        </p:txBody>
      </p:sp>
      <p:sp>
        <p:nvSpPr>
          <p:cNvPr id="30" name="矩形 47"/>
          <p:cNvSpPr>
            <a:spLocks noChangeArrowheads="1"/>
          </p:cNvSpPr>
          <p:nvPr/>
        </p:nvSpPr>
        <p:spPr bwMode="auto">
          <a:xfrm>
            <a:off x="6292973" y="3788766"/>
            <a:ext cx="1662863" cy="8079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anose="020B0503020204020204" pitchFamily="34" charset="-122"/>
                <a:ea typeface="微软雅黑" panose="020B0503020204020204"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anose="020B0503020204020204" pitchFamily="34" charset="-122"/>
                <a:ea typeface="微软雅黑" panose="020B0503020204020204"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anose="020B0503020204020204" pitchFamily="34" charset="-122"/>
                <a:ea typeface="微软雅黑" panose="020B0503020204020204"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anose="020B0503020204020204" pitchFamily="34" charset="-122"/>
                <a:ea typeface="微软雅黑" panose="020B0503020204020204"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anose="020B0503020204020204" pitchFamily="34" charset="-122"/>
                <a:ea typeface="微软雅黑" panose="020B0503020204020204"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anose="020B0503020204020204" pitchFamily="34" charset="-122"/>
                <a:ea typeface="微软雅黑" panose="020B0503020204020204"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anose="020B0503020204020204" pitchFamily="34" charset="-122"/>
                <a:ea typeface="微软雅黑" panose="020B0503020204020204"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anose="020B0503020204020204" pitchFamily="34" charset="-122"/>
                <a:ea typeface="微软雅黑" panose="020B0503020204020204"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anose="020B0503020204020204" pitchFamily="34" charset="-122"/>
                <a:ea typeface="微软雅黑" panose="020B0503020204020204" pitchFamily="34" charset="-122"/>
                <a:sym typeface="Calibri" pitchFamily="34" charset="0"/>
              </a:defRPr>
            </a:lvl9pPr>
          </a:lstStyle>
          <a:p>
            <a:pPr>
              <a:buNone/>
            </a:pPr>
            <a:r>
              <a:rPr lang="zh-CN" altLang="en-US" sz="1200" dirty="0" smtClean="0">
                <a:solidFill>
                  <a:schemeClr val="tx1">
                    <a:lumMod val="75000"/>
                    <a:lumOff val="25000"/>
                  </a:schemeClr>
                </a:solidFill>
                <a:latin typeface="+mn-ea"/>
                <a:ea typeface="+mn-ea"/>
                <a:cs typeface="+mn-ea"/>
              </a:rPr>
              <a:t>在完成部分较为复杂的功能的过程中，为了赶时间，运用了比较傻瓜式的方法来实现</a:t>
            </a:r>
            <a:endParaRPr lang="zh-CN" altLang="en-US" sz="1200" dirty="0">
              <a:solidFill>
                <a:schemeClr val="tx1">
                  <a:lumMod val="75000"/>
                  <a:lumOff val="25000"/>
                </a:schemeClr>
              </a:solidFill>
              <a:latin typeface="+mn-ea"/>
              <a:ea typeface="+mn-ea"/>
              <a:cs typeface="+mn-ea"/>
            </a:endParaRPr>
          </a:p>
        </p:txBody>
      </p:sp>
      <p:sp>
        <p:nvSpPr>
          <p:cNvPr id="31" name="TextBox 54"/>
          <p:cNvSpPr txBox="1"/>
          <p:nvPr/>
        </p:nvSpPr>
        <p:spPr>
          <a:xfrm>
            <a:off x="64356" y="115097"/>
            <a:ext cx="3815494" cy="40011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pPr marL="342900" indent="-342900">
              <a:buFont typeface="Wingdings" panose="05000000000000000000" pitchFamily="2" charset="2"/>
              <a:buChar char="u"/>
            </a:pPr>
            <a:r>
              <a:rPr lang="zh-CN" altLang="en-US" sz="2000" b="1" dirty="0">
                <a:solidFill>
                  <a:srgbClr val="412597"/>
                </a:solidFill>
                <a:latin typeface="+mn-ea"/>
                <a:ea typeface="+mn-ea"/>
                <a:cs typeface="+mn-ea"/>
              </a:rPr>
              <a:t>我的劣势</a:t>
            </a:r>
          </a:p>
        </p:txBody>
      </p:sp>
    </p:spTree>
    <p:extLst>
      <p:ext uri="{BB962C8B-B14F-4D97-AF65-F5344CB8AC3E}">
        <p14:creationId xmlns:p14="http://schemas.microsoft.com/office/powerpoint/2010/main" xmlns="" val="1557703648"/>
      </p:ext>
    </p:extLst>
  </p:cSld>
  <p:clrMapOvr>
    <a:masterClrMapping/>
  </p:clrMapOvr>
  <mc:AlternateContent xmlns:mc="http://schemas.openxmlformats.org/markup-compatibility/2006">
    <mc:Choice xmlns:p14="http://schemas.microsoft.com/office/powerpoint/2010/main" xmlns="" Requires="p14">
      <p:transition spd="slow" p14:dur="1500" advClick="0" advTm="2210">
        <p:random/>
      </p:transition>
    </mc:Choice>
    <mc:Fallback>
      <p:transition spd="slow" advClick="0" advTm="221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3" presetClass="entr" presetSubtype="16" fill="hold" grpId="20" nodeType="withEffec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childTnLst>
                                </p:cTn>
                              </p:par>
                            </p:childTnLst>
                          </p:cTn>
                        </p:par>
                        <p:par>
                          <p:cTn id="9" fill="hold" nodeType="withGroup">
                            <p:stCondLst>
                              <p:cond delay="650"/>
                            </p:stCondLst>
                            <p:childTnLst>
                              <p:par>
                                <p:cTn id="10" presetID="22" presetClass="entr" presetSubtype="8" fill="hold" grpId="3" nodeType="afterEffect">
                                  <p:childTnLst>
                                    <p:set>
                                      <p:cBhvr>
                                        <p:cTn id="11" dur="1" fill="hold">
                                          <p:stCondLst>
                                            <p:cond delay="0"/>
                                          </p:stCondLst>
                                        </p:cTn>
                                        <p:tgtEl>
                                          <p:spTgt spid="9"/>
                                        </p:tgtEl>
                                        <p:attrNameLst>
                                          <p:attrName>style.visibility</p:attrName>
                                        </p:attrNameLst>
                                      </p:cBhvr>
                                      <p:to>
                                        <p:strVal val="visible"/>
                                      </p:to>
                                    </p:set>
                                    <p:animEffect transition="in" filter="wipe(left)">
                                      <p:cBhvr>
                                        <p:cTn id="12" dur="400"/>
                                        <p:tgtEl>
                                          <p:spTgt spid="9"/>
                                        </p:tgtEl>
                                      </p:cBhvr>
                                    </p:animEffect>
                                  </p:childTnLst>
                                </p:cTn>
                              </p:par>
                            </p:childTnLst>
                          </p:cTn>
                        </p:par>
                        <p:par>
                          <p:cTn id="13" fill="hold" nodeType="withGroup">
                            <p:stCondLst>
                              <p:cond delay="1050"/>
                            </p:stCondLst>
                            <p:childTnLst>
                              <p:par>
                                <p:cTn id="14" presetID="22" presetClass="entr" presetSubtype="8" fill="hold" grpId="12" nodeType="afterEffect">
                                  <p:childTnLst>
                                    <p:set>
                                      <p:cBhvr>
                                        <p:cTn id="15" dur="1" fill="hold">
                                          <p:stCondLst>
                                            <p:cond delay="0"/>
                                          </p:stCondLst>
                                        </p:cTn>
                                        <p:tgtEl>
                                          <p:spTgt spid="18"/>
                                        </p:tgtEl>
                                        <p:attrNameLst>
                                          <p:attrName>style.visibility</p:attrName>
                                        </p:attrNameLst>
                                      </p:cBhvr>
                                      <p:to>
                                        <p:strVal val="visible"/>
                                      </p:to>
                                    </p:set>
                                    <p:animEffect transition="in" filter="wipe(left)">
                                      <p:cBhvr>
                                        <p:cTn id="16" dur="400"/>
                                        <p:tgtEl>
                                          <p:spTgt spid="18"/>
                                        </p:tgtEl>
                                      </p:cBhvr>
                                    </p:animEffect>
                                  </p:childTnLst>
                                </p:cTn>
                              </p:par>
                            </p:childTnLst>
                          </p:cTn>
                        </p:par>
                        <p:par>
                          <p:cTn id="17" fill="hold" nodeType="withGroup">
                            <p:stCondLst>
                              <p:cond delay="1450"/>
                            </p:stCondLst>
                            <p:childTnLst>
                              <p:par>
                                <p:cTn id="18" presetID="22" presetClass="entr" presetSubtype="8" fill="hold" grpId="4" nodeType="afterEffect">
                                  <p:childTnLst>
                                    <p:set>
                                      <p:cBhvr>
                                        <p:cTn id="19" dur="1" fill="hold">
                                          <p:stCondLst>
                                            <p:cond delay="0"/>
                                          </p:stCondLst>
                                        </p:cTn>
                                        <p:tgtEl>
                                          <p:spTgt spid="10"/>
                                        </p:tgtEl>
                                        <p:attrNameLst>
                                          <p:attrName>style.visibility</p:attrName>
                                        </p:attrNameLst>
                                      </p:cBhvr>
                                      <p:to>
                                        <p:strVal val="visible"/>
                                      </p:to>
                                    </p:set>
                                    <p:animEffect transition="in" filter="wipe(left)">
                                      <p:cBhvr>
                                        <p:cTn id="20" dur="400"/>
                                        <p:tgtEl>
                                          <p:spTgt spid="10"/>
                                        </p:tgtEl>
                                      </p:cBhvr>
                                    </p:animEffect>
                                  </p:childTnLst>
                                </p:cTn>
                              </p:par>
                            </p:childTnLst>
                          </p:cTn>
                        </p:par>
                        <p:par>
                          <p:cTn id="21" fill="hold" nodeType="withGroup">
                            <p:stCondLst>
                              <p:cond delay="1850"/>
                            </p:stCondLst>
                            <p:childTnLst>
                              <p:par>
                                <p:cTn id="22" presetID="22" presetClass="entr" presetSubtype="8" fill="hold" grpId="14" nodeType="afterEffect">
                                  <p:childTnLst>
                                    <p:set>
                                      <p:cBhvr>
                                        <p:cTn id="23" dur="1" fill="hold">
                                          <p:stCondLst>
                                            <p:cond delay="0"/>
                                          </p:stCondLst>
                                        </p:cTn>
                                        <p:tgtEl>
                                          <p:spTgt spid="20"/>
                                        </p:tgtEl>
                                        <p:attrNameLst>
                                          <p:attrName>style.visibility</p:attrName>
                                        </p:attrNameLst>
                                      </p:cBhvr>
                                      <p:to>
                                        <p:strVal val="visible"/>
                                      </p:to>
                                    </p:set>
                                    <p:animEffect transition="in" filter="wipe(left)">
                                      <p:cBhvr>
                                        <p:cTn id="24" dur="400"/>
                                        <p:tgtEl>
                                          <p:spTgt spid="20"/>
                                        </p:tgtEl>
                                      </p:cBhvr>
                                    </p:animEffect>
                                  </p:childTnLst>
                                </p:cTn>
                              </p:par>
                            </p:childTnLst>
                          </p:cTn>
                        </p:par>
                        <p:par>
                          <p:cTn id="25" fill="hold" nodeType="withGroup">
                            <p:stCondLst>
                              <p:cond delay="2250"/>
                            </p:stCondLst>
                            <p:childTnLst>
                              <p:par>
                                <p:cTn id="26" presetID="22" presetClass="entr" presetSubtype="8" fill="hold" grpId="11" nodeType="afterEffect">
                                  <p:childTnLst>
                                    <p:set>
                                      <p:cBhvr>
                                        <p:cTn id="27" dur="1" fill="hold">
                                          <p:stCondLst>
                                            <p:cond delay="0"/>
                                          </p:stCondLst>
                                        </p:cTn>
                                        <p:tgtEl>
                                          <p:spTgt spid="17"/>
                                        </p:tgtEl>
                                        <p:attrNameLst>
                                          <p:attrName>style.visibility</p:attrName>
                                        </p:attrNameLst>
                                      </p:cBhvr>
                                      <p:to>
                                        <p:strVal val="visible"/>
                                      </p:to>
                                    </p:set>
                                    <p:animEffect transition="in" filter="wipe(left)">
                                      <p:cBhvr>
                                        <p:cTn id="28" dur="400"/>
                                        <p:tgtEl>
                                          <p:spTgt spid="17"/>
                                        </p:tgtEl>
                                      </p:cBhvr>
                                    </p:animEffect>
                                  </p:childTnLst>
                                </p:cTn>
                              </p:par>
                            </p:childTnLst>
                          </p:cTn>
                        </p:par>
                        <p:par>
                          <p:cTn id="29" fill="hold" nodeType="withGroup">
                            <p:stCondLst>
                              <p:cond delay="2650"/>
                            </p:stCondLst>
                            <p:childTnLst>
                              <p:par>
                                <p:cTn id="30" presetID="22" presetClass="entr" presetSubtype="8" fill="hold" grpId="2" nodeType="afterEffect">
                                  <p:childTnLst>
                                    <p:set>
                                      <p:cBhvr>
                                        <p:cTn id="31" dur="1" fill="hold">
                                          <p:stCondLst>
                                            <p:cond delay="0"/>
                                          </p:stCondLst>
                                        </p:cTn>
                                        <p:tgtEl>
                                          <p:spTgt spid="6"/>
                                        </p:tgtEl>
                                        <p:attrNameLst>
                                          <p:attrName>style.visibility</p:attrName>
                                        </p:attrNameLst>
                                      </p:cBhvr>
                                      <p:to>
                                        <p:strVal val="visible"/>
                                      </p:to>
                                    </p:set>
                                    <p:animEffect transition="in" filter="wipe(left)">
                                      <p:cBhvr>
                                        <p:cTn id="32" dur="400"/>
                                        <p:tgtEl>
                                          <p:spTgt spid="6"/>
                                        </p:tgtEl>
                                      </p:cBhvr>
                                    </p:animEffect>
                                  </p:childTnLst>
                                </p:cTn>
                              </p:par>
                            </p:childTnLst>
                          </p:cTn>
                        </p:par>
                        <p:par>
                          <p:cTn id="33" fill="hold" nodeType="withGroup">
                            <p:stCondLst>
                              <p:cond delay="3050"/>
                            </p:stCondLst>
                            <p:childTnLst>
                              <p:par>
                                <p:cTn id="34" presetID="22" presetClass="entr" presetSubtype="8" fill="hold" grpId="1" nodeType="afterEffect">
                                  <p:childTnLst>
                                    <p:set>
                                      <p:cBhvr>
                                        <p:cTn id="35" dur="1" fill="hold">
                                          <p:stCondLst>
                                            <p:cond delay="0"/>
                                          </p:stCondLst>
                                        </p:cTn>
                                        <p:tgtEl>
                                          <p:spTgt spid="5"/>
                                        </p:tgtEl>
                                        <p:attrNameLst>
                                          <p:attrName>style.visibility</p:attrName>
                                        </p:attrNameLst>
                                      </p:cBhvr>
                                      <p:to>
                                        <p:strVal val="visible"/>
                                      </p:to>
                                    </p:set>
                                    <p:animEffect transition="in" filter="wipe(left)">
                                      <p:cBhvr>
                                        <p:cTn id="36" dur="400"/>
                                        <p:tgtEl>
                                          <p:spTgt spid="5"/>
                                        </p:tgtEl>
                                      </p:cBhvr>
                                    </p:animEffect>
                                  </p:childTnLst>
                                </p:cTn>
                              </p:par>
                            </p:childTnLst>
                          </p:cTn>
                        </p:par>
                        <p:par>
                          <p:cTn id="37" fill="hold" nodeType="withGroup">
                            <p:stCondLst>
                              <p:cond delay="3450"/>
                            </p:stCondLst>
                            <p:childTnLst>
                              <p:par>
                                <p:cTn id="38" presetID="22" presetClass="entr" presetSubtype="8" fill="hold" grpId="0" nodeType="afterEffect">
                                  <p:childTnLst>
                                    <p:set>
                                      <p:cBhvr>
                                        <p:cTn id="39" dur="1" fill="hold">
                                          <p:stCondLst>
                                            <p:cond delay="0"/>
                                          </p:stCondLst>
                                        </p:cTn>
                                        <p:tgtEl>
                                          <p:spTgt spid="4"/>
                                        </p:tgtEl>
                                        <p:attrNameLst>
                                          <p:attrName>style.visibility</p:attrName>
                                        </p:attrNameLst>
                                      </p:cBhvr>
                                      <p:to>
                                        <p:strVal val="visible"/>
                                      </p:to>
                                    </p:set>
                                    <p:animEffect transition="in" filter="wipe(left)">
                                      <p:cBhvr>
                                        <p:cTn id="40" dur="400"/>
                                        <p:tgtEl>
                                          <p:spTgt spid="4"/>
                                        </p:tgtEl>
                                      </p:cBhvr>
                                    </p:animEffect>
                                  </p:childTnLst>
                                </p:cTn>
                              </p:par>
                            </p:childTnLst>
                          </p:cTn>
                        </p:par>
                        <p:par>
                          <p:cTn id="41" fill="hold" nodeType="withGroup">
                            <p:stCondLst>
                              <p:cond delay="3850"/>
                            </p:stCondLst>
                            <p:childTnLst>
                              <p:par>
                                <p:cTn id="42" presetID="23" presetClass="entr" presetSubtype="16" fill="hold" grpId="6" nodeType="afterEffect">
                                  <p:childTnLst>
                                    <p:set>
                                      <p:cBhvr>
                                        <p:cTn id="43" dur="1" fill="hold">
                                          <p:stCondLst>
                                            <p:cond delay="0"/>
                                          </p:stCondLst>
                                        </p:cTn>
                                        <p:tgtEl>
                                          <p:spTgt spid="12"/>
                                        </p:tgtEl>
                                        <p:attrNameLst>
                                          <p:attrName>style.visibility</p:attrName>
                                        </p:attrNameLst>
                                      </p:cBhvr>
                                      <p:to>
                                        <p:strVal val="visible"/>
                                      </p:to>
                                    </p:set>
                                    <p:anim calcmode="lin" valueType="num">
                                      <p:cBhvr>
                                        <p:cTn id="44" dur="500" fill="hold"/>
                                        <p:tgtEl>
                                          <p:spTgt spid="12"/>
                                        </p:tgtEl>
                                        <p:attrNameLst>
                                          <p:attrName>ppt_w</p:attrName>
                                        </p:attrNameLst>
                                      </p:cBhvr>
                                      <p:tavLst>
                                        <p:tav tm="0">
                                          <p:val>
                                            <p:fltVal val="0"/>
                                          </p:val>
                                        </p:tav>
                                        <p:tav tm="100000">
                                          <p:val>
                                            <p:strVal val="#ppt_w"/>
                                          </p:val>
                                        </p:tav>
                                      </p:tavLst>
                                    </p:anim>
                                    <p:anim calcmode="lin" valueType="num">
                                      <p:cBhvr>
                                        <p:cTn id="45" dur="500" fill="hold"/>
                                        <p:tgtEl>
                                          <p:spTgt spid="12"/>
                                        </p:tgtEl>
                                        <p:attrNameLst>
                                          <p:attrName>ppt_h</p:attrName>
                                        </p:attrNameLst>
                                      </p:cBhvr>
                                      <p:tavLst>
                                        <p:tav tm="0">
                                          <p:val>
                                            <p:fltVal val="0"/>
                                          </p:val>
                                        </p:tav>
                                        <p:tav tm="100000">
                                          <p:val>
                                            <p:strVal val="#ppt_h"/>
                                          </p:val>
                                        </p:tav>
                                      </p:tavLst>
                                    </p:anim>
                                  </p:childTnLst>
                                </p:cTn>
                              </p:par>
                              <p:par>
                                <p:cTn id="46" presetID="12" presetClass="entr" presetSubtype="4" fill="hold" grpId="15" nodeType="withEffect">
                                  <p:childTnLst>
                                    <p:set>
                                      <p:cBhvr>
                                        <p:cTn id="47" dur="1" fill="hold">
                                          <p:stCondLst>
                                            <p:cond delay="0"/>
                                          </p:stCondLst>
                                        </p:cTn>
                                        <p:tgtEl>
                                          <p:spTgt spid="22"/>
                                        </p:tgtEl>
                                        <p:attrNameLst>
                                          <p:attrName>style.visibility</p:attrName>
                                        </p:attrNameLst>
                                      </p:cBhvr>
                                      <p:to>
                                        <p:strVal val="visible"/>
                                      </p:to>
                                    </p:set>
                                    <p:animEffect transition="in" filter="slide(fromBottom)">
                                      <p:cBhvr>
                                        <p:cTn id="48" dur="500"/>
                                        <p:tgtEl>
                                          <p:spTgt spid="22"/>
                                        </p:tgtEl>
                                      </p:cBhvr>
                                    </p:animEffect>
                                  </p:childTnLst>
                                </p:cTn>
                              </p:par>
                            </p:childTnLst>
                          </p:cTn>
                        </p:par>
                        <p:par>
                          <p:cTn id="49" fill="hold" nodeType="withGroup">
                            <p:stCondLst>
                              <p:cond delay="4350"/>
                            </p:stCondLst>
                            <p:childTnLst>
                              <p:par>
                                <p:cTn id="50" presetID="23" presetClass="entr" presetSubtype="16" fill="hold" grpId="7" nodeType="afterEffect">
                                  <p:childTnLst>
                                    <p:set>
                                      <p:cBhvr>
                                        <p:cTn id="51" dur="1" fill="hold">
                                          <p:stCondLst>
                                            <p:cond delay="0"/>
                                          </p:stCondLst>
                                        </p:cTn>
                                        <p:tgtEl>
                                          <p:spTgt spid="13"/>
                                        </p:tgtEl>
                                        <p:attrNameLst>
                                          <p:attrName>style.visibility</p:attrName>
                                        </p:attrNameLst>
                                      </p:cBhvr>
                                      <p:to>
                                        <p:strVal val="visible"/>
                                      </p:to>
                                    </p:set>
                                    <p:anim calcmode="lin" valueType="num">
                                      <p:cBhvr>
                                        <p:cTn id="52" dur="500" fill="hold"/>
                                        <p:tgtEl>
                                          <p:spTgt spid="13"/>
                                        </p:tgtEl>
                                        <p:attrNameLst>
                                          <p:attrName>ppt_w</p:attrName>
                                        </p:attrNameLst>
                                      </p:cBhvr>
                                      <p:tavLst>
                                        <p:tav tm="0">
                                          <p:val>
                                            <p:fltVal val="0"/>
                                          </p:val>
                                        </p:tav>
                                        <p:tav tm="100000">
                                          <p:val>
                                            <p:strVal val="#ppt_w"/>
                                          </p:val>
                                        </p:tav>
                                      </p:tavLst>
                                    </p:anim>
                                    <p:anim calcmode="lin" valueType="num">
                                      <p:cBhvr>
                                        <p:cTn id="53" dur="500" fill="hold"/>
                                        <p:tgtEl>
                                          <p:spTgt spid="13"/>
                                        </p:tgtEl>
                                        <p:attrNameLst>
                                          <p:attrName>ppt_h</p:attrName>
                                        </p:attrNameLst>
                                      </p:cBhvr>
                                      <p:tavLst>
                                        <p:tav tm="0">
                                          <p:val>
                                            <p:fltVal val="0"/>
                                          </p:val>
                                        </p:tav>
                                        <p:tav tm="100000">
                                          <p:val>
                                            <p:strVal val="#ppt_h"/>
                                          </p:val>
                                        </p:tav>
                                      </p:tavLst>
                                    </p:anim>
                                  </p:childTnLst>
                                </p:cTn>
                              </p:par>
                              <p:par>
                                <p:cTn id="54" presetID="12" presetClass="entr" presetSubtype="1" fill="hold" grpId="18" nodeType="withEffect">
                                  <p:childTnLst>
                                    <p:set>
                                      <p:cBhvr>
                                        <p:cTn id="55" dur="1" fill="hold">
                                          <p:stCondLst>
                                            <p:cond delay="0"/>
                                          </p:stCondLst>
                                        </p:cTn>
                                        <p:tgtEl>
                                          <p:spTgt spid="28"/>
                                        </p:tgtEl>
                                        <p:attrNameLst>
                                          <p:attrName>style.visibility</p:attrName>
                                        </p:attrNameLst>
                                      </p:cBhvr>
                                      <p:to>
                                        <p:strVal val="visible"/>
                                      </p:to>
                                    </p:set>
                                    <p:anim calcmode="lin" valueType="num">
                                      <p:cBhvr additive="base">
                                        <p:cTn id="56" dur="500"/>
                                        <p:tgtEl>
                                          <p:spTgt spid="28"/>
                                        </p:tgtEl>
                                        <p:attrNameLst>
                                          <p:attrName>ppt_y</p:attrName>
                                        </p:attrNameLst>
                                      </p:cBhvr>
                                      <p:tavLst>
                                        <p:tav tm="0">
                                          <p:val>
                                            <p:strVal val="#ppt_y-#ppt_h*1.125000"/>
                                          </p:val>
                                        </p:tav>
                                        <p:tav tm="100000">
                                          <p:val>
                                            <p:strVal val="#ppt_y"/>
                                          </p:val>
                                        </p:tav>
                                      </p:tavLst>
                                    </p:anim>
                                    <p:animEffect transition="in" filter="wipe(down)">
                                      <p:cBhvr>
                                        <p:cTn id="57" dur="500"/>
                                        <p:tgtEl>
                                          <p:spTgt spid="28"/>
                                        </p:tgtEl>
                                      </p:cBhvr>
                                    </p:animEffect>
                                  </p:childTnLst>
                                </p:cTn>
                              </p:par>
                            </p:childTnLst>
                          </p:cTn>
                        </p:par>
                        <p:par>
                          <p:cTn id="58" fill="hold" nodeType="withGroup">
                            <p:stCondLst>
                              <p:cond delay="4850"/>
                            </p:stCondLst>
                            <p:childTnLst>
                              <p:par>
                                <p:cTn id="59" presetID="23" presetClass="entr" presetSubtype="16" fill="hold" grpId="8" nodeType="afterEffect">
                                  <p:childTnLst>
                                    <p:set>
                                      <p:cBhvr>
                                        <p:cTn id="60" dur="1" fill="hold">
                                          <p:stCondLst>
                                            <p:cond delay="0"/>
                                          </p:stCondLst>
                                        </p:cTn>
                                        <p:tgtEl>
                                          <p:spTgt spid="14"/>
                                        </p:tgtEl>
                                        <p:attrNameLst>
                                          <p:attrName>style.visibility</p:attrName>
                                        </p:attrNameLst>
                                      </p:cBhvr>
                                      <p:to>
                                        <p:strVal val="visible"/>
                                      </p:to>
                                    </p:set>
                                    <p:anim calcmode="lin" valueType="num">
                                      <p:cBhvr>
                                        <p:cTn id="61" dur="500" fill="hold"/>
                                        <p:tgtEl>
                                          <p:spTgt spid="14"/>
                                        </p:tgtEl>
                                        <p:attrNameLst>
                                          <p:attrName>ppt_w</p:attrName>
                                        </p:attrNameLst>
                                      </p:cBhvr>
                                      <p:tavLst>
                                        <p:tav tm="0">
                                          <p:val>
                                            <p:fltVal val="0"/>
                                          </p:val>
                                        </p:tav>
                                        <p:tav tm="100000">
                                          <p:val>
                                            <p:strVal val="#ppt_w"/>
                                          </p:val>
                                        </p:tav>
                                      </p:tavLst>
                                    </p:anim>
                                    <p:anim calcmode="lin" valueType="num">
                                      <p:cBhvr>
                                        <p:cTn id="62" dur="500" fill="hold"/>
                                        <p:tgtEl>
                                          <p:spTgt spid="14"/>
                                        </p:tgtEl>
                                        <p:attrNameLst>
                                          <p:attrName>ppt_h</p:attrName>
                                        </p:attrNameLst>
                                      </p:cBhvr>
                                      <p:tavLst>
                                        <p:tav tm="0">
                                          <p:val>
                                            <p:fltVal val="0"/>
                                          </p:val>
                                        </p:tav>
                                        <p:tav tm="100000">
                                          <p:val>
                                            <p:strVal val="#ppt_h"/>
                                          </p:val>
                                        </p:tav>
                                      </p:tavLst>
                                    </p:anim>
                                  </p:childTnLst>
                                </p:cTn>
                              </p:par>
                              <p:par>
                                <p:cTn id="63" presetID="12" presetClass="entr" presetSubtype="4" fill="hold" grpId="16" nodeType="withEffect">
                                  <p:childTnLst>
                                    <p:set>
                                      <p:cBhvr>
                                        <p:cTn id="64" dur="1" fill="hold">
                                          <p:stCondLst>
                                            <p:cond delay="0"/>
                                          </p:stCondLst>
                                        </p:cTn>
                                        <p:tgtEl>
                                          <p:spTgt spid="24"/>
                                        </p:tgtEl>
                                        <p:attrNameLst>
                                          <p:attrName>style.visibility</p:attrName>
                                        </p:attrNameLst>
                                      </p:cBhvr>
                                      <p:to>
                                        <p:strVal val="visible"/>
                                      </p:to>
                                    </p:set>
                                    <p:animEffect transition="in" filter="slide(fromBottom)">
                                      <p:cBhvr>
                                        <p:cTn id="65" dur="500"/>
                                        <p:tgtEl>
                                          <p:spTgt spid="24"/>
                                        </p:tgtEl>
                                      </p:cBhvr>
                                    </p:animEffect>
                                  </p:childTnLst>
                                </p:cTn>
                              </p:par>
                            </p:childTnLst>
                          </p:cTn>
                        </p:par>
                        <p:par>
                          <p:cTn id="66" fill="hold" nodeType="withGroup">
                            <p:stCondLst>
                              <p:cond delay="5350"/>
                            </p:stCondLst>
                            <p:childTnLst>
                              <p:par>
                                <p:cTn id="67" presetID="23" presetClass="entr" presetSubtype="16" fill="hold" grpId="9" nodeType="afterEffect">
                                  <p:childTnLst>
                                    <p:set>
                                      <p:cBhvr>
                                        <p:cTn id="68" dur="1" fill="hold">
                                          <p:stCondLst>
                                            <p:cond delay="0"/>
                                          </p:stCondLst>
                                        </p:cTn>
                                        <p:tgtEl>
                                          <p:spTgt spid="15"/>
                                        </p:tgtEl>
                                        <p:attrNameLst>
                                          <p:attrName>style.visibility</p:attrName>
                                        </p:attrNameLst>
                                      </p:cBhvr>
                                      <p:to>
                                        <p:strVal val="visible"/>
                                      </p:to>
                                    </p:set>
                                    <p:anim calcmode="lin" valueType="num">
                                      <p:cBhvr>
                                        <p:cTn id="69" dur="500" fill="hold"/>
                                        <p:tgtEl>
                                          <p:spTgt spid="15"/>
                                        </p:tgtEl>
                                        <p:attrNameLst>
                                          <p:attrName>ppt_w</p:attrName>
                                        </p:attrNameLst>
                                      </p:cBhvr>
                                      <p:tavLst>
                                        <p:tav tm="0">
                                          <p:val>
                                            <p:fltVal val="0"/>
                                          </p:val>
                                        </p:tav>
                                        <p:tav tm="100000">
                                          <p:val>
                                            <p:strVal val="#ppt_w"/>
                                          </p:val>
                                        </p:tav>
                                      </p:tavLst>
                                    </p:anim>
                                    <p:anim calcmode="lin" valueType="num">
                                      <p:cBhvr>
                                        <p:cTn id="70" dur="500" fill="hold"/>
                                        <p:tgtEl>
                                          <p:spTgt spid="15"/>
                                        </p:tgtEl>
                                        <p:attrNameLst>
                                          <p:attrName>ppt_h</p:attrName>
                                        </p:attrNameLst>
                                      </p:cBhvr>
                                      <p:tavLst>
                                        <p:tav tm="0">
                                          <p:val>
                                            <p:fltVal val="0"/>
                                          </p:val>
                                        </p:tav>
                                        <p:tav tm="100000">
                                          <p:val>
                                            <p:strVal val="#ppt_h"/>
                                          </p:val>
                                        </p:tav>
                                      </p:tavLst>
                                    </p:anim>
                                  </p:childTnLst>
                                </p:cTn>
                              </p:par>
                              <p:par>
                                <p:cTn id="71" presetID="12" presetClass="entr" presetSubtype="1" fill="hold" grpId="19" nodeType="withEffect">
                                  <p:childTnLst>
                                    <p:set>
                                      <p:cBhvr>
                                        <p:cTn id="72" dur="1" fill="hold">
                                          <p:stCondLst>
                                            <p:cond delay="0"/>
                                          </p:stCondLst>
                                        </p:cTn>
                                        <p:tgtEl>
                                          <p:spTgt spid="30"/>
                                        </p:tgtEl>
                                        <p:attrNameLst>
                                          <p:attrName>style.visibility</p:attrName>
                                        </p:attrNameLst>
                                      </p:cBhvr>
                                      <p:to>
                                        <p:strVal val="visible"/>
                                      </p:to>
                                    </p:set>
                                    <p:anim calcmode="lin" valueType="num">
                                      <p:cBhvr additive="base">
                                        <p:cTn id="73" dur="500"/>
                                        <p:tgtEl>
                                          <p:spTgt spid="30"/>
                                        </p:tgtEl>
                                        <p:attrNameLst>
                                          <p:attrName>ppt_y</p:attrName>
                                        </p:attrNameLst>
                                      </p:cBhvr>
                                      <p:tavLst>
                                        <p:tav tm="0">
                                          <p:val>
                                            <p:strVal val="#ppt_y-#ppt_h*1.125000"/>
                                          </p:val>
                                        </p:tav>
                                        <p:tav tm="100000">
                                          <p:val>
                                            <p:strVal val="#ppt_y"/>
                                          </p:val>
                                        </p:tav>
                                      </p:tavLst>
                                    </p:anim>
                                    <p:animEffect transition="in" filter="wipe(down)">
                                      <p:cBhvr>
                                        <p:cTn id="7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1" animBg="1"/>
      <p:bldP spid="6" grpId="2" animBg="1"/>
      <p:bldP spid="9" grpId="3" animBg="1"/>
      <p:bldP spid="10" grpId="4" animBg="1"/>
      <p:bldP spid="12" grpId="6" animBg="1"/>
      <p:bldP spid="13" grpId="7" animBg="1"/>
      <p:bldP spid="14" grpId="8" animBg="1"/>
      <p:bldP spid="15" grpId="9" animBg="1"/>
      <p:bldP spid="17" grpId="11" animBg="1"/>
      <p:bldP spid="18" grpId="12" animBg="1"/>
      <p:bldP spid="20" grpId="14" animBg="1"/>
      <p:bldP spid="22" grpId="15"/>
      <p:bldP spid="24" grpId="16"/>
      <p:bldP spid="28" grpId="18"/>
      <p:bldP spid="30" grpId="19"/>
      <p:bldP spid="31" grpId="2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0"/>
          <p:cNvSpPr txBox="1"/>
          <p:nvPr/>
        </p:nvSpPr>
        <p:spPr bwMode="auto">
          <a:xfrm>
            <a:off x="3019265" y="1213952"/>
            <a:ext cx="4298950" cy="906915"/>
          </a:xfrm>
          <a:prstGeom prst="rect">
            <a:avLst/>
          </a:prstGeom>
          <a:noFill/>
        </p:spPr>
        <p:txBody>
          <a:bodyPr>
            <a:spAutoFit/>
          </a:bodyPr>
          <a:lstStyle/>
          <a:p>
            <a:pPr algn="ctr" eaLnBrk="1" fontAlgn="auto" hangingPunct="1">
              <a:lnSpc>
                <a:spcPct val="150000"/>
              </a:lnSpc>
              <a:spcBef>
                <a:spcPct val="0"/>
              </a:spcBef>
              <a:spcAft>
                <a:spcPct val="0"/>
              </a:spcAft>
              <a:defRPr/>
            </a:pPr>
            <a:r>
              <a:rPr lang="zh-CN" altLang="en-US" sz="4000" b="1" dirty="0">
                <a:solidFill>
                  <a:schemeClr val="accent1"/>
                </a:solidFill>
                <a:latin typeface="+mn-ea"/>
                <a:ea typeface="+mn-ea"/>
                <a:cs typeface="+mn-ea"/>
              </a:rPr>
              <a:t>工作规划与展望</a:t>
            </a:r>
            <a:endParaRPr lang="en-US" sz="4000" b="1" dirty="0">
              <a:solidFill>
                <a:schemeClr val="accent1"/>
              </a:solidFill>
              <a:latin typeface="+mn-ea"/>
              <a:ea typeface="+mn-ea"/>
              <a:cs typeface="+mn-ea"/>
            </a:endParaRPr>
          </a:p>
        </p:txBody>
      </p:sp>
      <p:sp>
        <p:nvSpPr>
          <p:cNvPr id="6" name="TextBox 36"/>
          <p:cNvSpPr txBox="1"/>
          <p:nvPr/>
        </p:nvSpPr>
        <p:spPr>
          <a:xfrm>
            <a:off x="3821351" y="2417608"/>
            <a:ext cx="1897062" cy="377411"/>
          </a:xfrm>
          <a:prstGeom prst="rect">
            <a:avLst/>
          </a:prstGeom>
          <a:noFill/>
        </p:spPr>
        <p:txBody>
          <a:bodyPr wrap="square">
            <a:spAutoFit/>
          </a:bodyPr>
          <a:lstStyle/>
          <a:p>
            <a:pPr marL="285750" indent="-285750" algn="ctr" defTabSz="513160">
              <a:lnSpc>
                <a:spcPct val="150000"/>
              </a:lnSpc>
              <a:buFont typeface="Wingdings" panose="05000000000000000000" pitchFamily="2" charset="2"/>
              <a:buChar char="u"/>
              <a:defRPr/>
            </a:pPr>
            <a:r>
              <a:rPr lang="zh-CN" altLang="en-US" sz="1400" dirty="0">
                <a:solidFill>
                  <a:schemeClr val="accent1"/>
                </a:solidFill>
                <a:latin typeface="+mn-ea"/>
                <a:ea typeface="+mn-ea"/>
                <a:cs typeface="+mn-ea"/>
                <a:sym typeface="Arial" pitchFamily="34" charset="0"/>
              </a:rPr>
              <a:t>职业规划</a:t>
            </a:r>
          </a:p>
        </p:txBody>
      </p:sp>
      <p:sp>
        <p:nvSpPr>
          <p:cNvPr id="7" name="TextBox 36"/>
          <p:cNvSpPr txBox="1"/>
          <p:nvPr/>
        </p:nvSpPr>
        <p:spPr>
          <a:xfrm>
            <a:off x="4113077" y="3006927"/>
            <a:ext cx="1897062" cy="377411"/>
          </a:xfrm>
          <a:prstGeom prst="rect">
            <a:avLst/>
          </a:prstGeom>
          <a:noFill/>
        </p:spPr>
        <p:txBody>
          <a:bodyPr wrap="square">
            <a:spAutoFit/>
          </a:bodyPr>
          <a:lstStyle/>
          <a:p>
            <a:pPr marL="285750" indent="-285750" algn="ctr" defTabSz="513160">
              <a:lnSpc>
                <a:spcPct val="150000"/>
              </a:lnSpc>
              <a:buFont typeface="Wingdings" panose="05000000000000000000" pitchFamily="2" charset="2"/>
              <a:buChar char="u"/>
              <a:defRPr/>
            </a:pPr>
            <a:r>
              <a:rPr lang="zh-CN" altLang="en-US" sz="1400" dirty="0">
                <a:solidFill>
                  <a:schemeClr val="accent1"/>
                </a:solidFill>
                <a:latin typeface="+mn-ea"/>
                <a:ea typeface="+mn-ea"/>
                <a:cs typeface="+mn-ea"/>
                <a:sym typeface="Arial" pitchFamily="34" charset="0"/>
              </a:rPr>
              <a:t>目标实现的要点</a:t>
            </a:r>
          </a:p>
        </p:txBody>
      </p:sp>
      <p:sp>
        <p:nvSpPr>
          <p:cNvPr id="8" name="TextBox 36"/>
          <p:cNvSpPr txBox="1"/>
          <p:nvPr/>
        </p:nvSpPr>
        <p:spPr>
          <a:xfrm>
            <a:off x="4113077" y="3645159"/>
            <a:ext cx="1897062" cy="377411"/>
          </a:xfrm>
          <a:prstGeom prst="rect">
            <a:avLst/>
          </a:prstGeom>
          <a:noFill/>
        </p:spPr>
        <p:txBody>
          <a:bodyPr wrap="square">
            <a:spAutoFit/>
          </a:bodyPr>
          <a:lstStyle/>
          <a:p>
            <a:pPr marL="285750" indent="-285750" algn="ctr" defTabSz="513160">
              <a:lnSpc>
                <a:spcPct val="150000"/>
              </a:lnSpc>
              <a:buFont typeface="Wingdings" panose="05000000000000000000" pitchFamily="2" charset="2"/>
              <a:buChar char="u"/>
              <a:defRPr/>
            </a:pPr>
            <a:r>
              <a:rPr lang="zh-CN" altLang="en-US" sz="1400" dirty="0">
                <a:solidFill>
                  <a:schemeClr val="accent1"/>
                </a:solidFill>
                <a:latin typeface="+mn-ea"/>
                <a:ea typeface="+mn-ea"/>
                <a:cs typeface="+mn-ea"/>
                <a:sym typeface="Arial" pitchFamily="34" charset="0"/>
              </a:rPr>
              <a:t>下一步工作规划</a:t>
            </a:r>
          </a:p>
        </p:txBody>
      </p:sp>
      <p:sp>
        <p:nvSpPr>
          <p:cNvPr id="16" name="Oval 2287"/>
          <p:cNvSpPr/>
          <p:nvPr/>
        </p:nvSpPr>
        <p:spPr>
          <a:xfrm>
            <a:off x="2092206" y="1213953"/>
            <a:ext cx="1078706" cy="1082675"/>
          </a:xfrm>
          <a:prstGeom prst="ellipse">
            <a:avLst/>
          </a:prstGeom>
          <a:gradFill flip="none" rotWithShape="1">
            <a:gsLst>
              <a:gs pos="0">
                <a:schemeClr val="bg1"/>
              </a:gs>
              <a:gs pos="36000">
                <a:schemeClr val="bg1"/>
              </a:gs>
              <a:gs pos="100000">
                <a:srgbClr val="C7C7C7"/>
              </a:gs>
            </a:gsLst>
            <a:lin ang="13500000" scaled="1"/>
          </a:gra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anchor="ctr"/>
          <a:lstStyle/>
          <a:p>
            <a:pPr algn="ctr">
              <a:defRPr/>
            </a:pPr>
            <a:r>
              <a:rPr lang="en-US" sz="4400" dirty="0">
                <a:solidFill>
                  <a:schemeClr val="accent1"/>
                </a:solidFill>
                <a:effectLst>
                  <a:innerShdw blurRad="114300">
                    <a:prstClr val="black"/>
                  </a:innerShdw>
                </a:effectLst>
                <a:latin typeface="+mn-ea"/>
                <a:cs typeface="+mn-ea"/>
              </a:rPr>
              <a:t>04</a:t>
            </a:r>
          </a:p>
        </p:txBody>
      </p:sp>
    </p:spTree>
    <p:extLst>
      <p:ext uri="{BB962C8B-B14F-4D97-AF65-F5344CB8AC3E}">
        <p14:creationId xmlns:p14="http://schemas.microsoft.com/office/powerpoint/2010/main" xmlns="" val="1416962919"/>
      </p:ext>
    </p:extLst>
  </p:cSld>
  <p:clrMapOvr>
    <a:masterClrMapping/>
  </p:clrMapOvr>
  <mc:AlternateContent xmlns:mc="http://schemas.openxmlformats.org/markup-compatibility/2006">
    <mc:Choice xmlns:p14="http://schemas.microsoft.com/office/powerpoint/2010/main" xmlns="" Requires="p14">
      <p:transition spd="slow" p14:dur="1500" advClick="0" advTm="2210">
        <p:random/>
      </p:transition>
    </mc:Choice>
    <mc:Fallback>
      <p:transition spd="slow" advClick="0" advTm="221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49" presetClass="entr" presetSubtype="0" decel="100000" fill="hold" grpId="4" nodeType="withEffect">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ppt_w</p:attrName>
                                        </p:attrNameLst>
                                      </p:cBhvr>
                                      <p:tavLst>
                                        <p:tav tm="0">
                                          <p:val>
                                            <p:fltVal val="0"/>
                                          </p:val>
                                        </p:tav>
                                        <p:tav tm="100000">
                                          <p:val>
                                            <p:strVal val="#ppt_w"/>
                                          </p:val>
                                        </p:tav>
                                      </p:tavLst>
                                    </p:anim>
                                    <p:anim calcmode="lin" valueType="num">
                                      <p:cBhvr>
                                        <p:cTn id="8" dur="1000" fill="hold"/>
                                        <p:tgtEl>
                                          <p:spTgt spid="16"/>
                                        </p:tgtEl>
                                        <p:attrNameLst>
                                          <p:attrName>ppt_h</p:attrName>
                                        </p:attrNameLst>
                                      </p:cBhvr>
                                      <p:tavLst>
                                        <p:tav tm="0">
                                          <p:val>
                                            <p:fltVal val="0"/>
                                          </p:val>
                                        </p:tav>
                                        <p:tav tm="100000">
                                          <p:val>
                                            <p:strVal val="#ppt_h"/>
                                          </p:val>
                                        </p:tav>
                                      </p:tavLst>
                                    </p:anim>
                                    <p:anim calcmode="lin" valueType="num">
                                      <p:cBhvr>
                                        <p:cTn id="9" dur="1000" fill="hold"/>
                                        <p:tgtEl>
                                          <p:spTgt spid="16"/>
                                        </p:tgtEl>
                                        <p:attrNameLst>
                                          <p:attrName>style.rotation</p:attrName>
                                        </p:attrNameLst>
                                      </p:cBhvr>
                                      <p:tavLst>
                                        <p:tav tm="0">
                                          <p:val>
                                            <p:fltVal val="360"/>
                                          </p:val>
                                        </p:tav>
                                        <p:tav tm="100000">
                                          <p:val>
                                            <p:fltVal val="0"/>
                                          </p:val>
                                        </p:tav>
                                      </p:tavLst>
                                    </p:anim>
                                    <p:animEffect transition="in" filter="fade">
                                      <p:cBhvr>
                                        <p:cTn id="10" dur="1000"/>
                                        <p:tgtEl>
                                          <p:spTgt spid="16"/>
                                        </p:tgtEl>
                                      </p:cBhvr>
                                    </p:animEffect>
                                  </p:childTnLst>
                                </p:cTn>
                              </p:par>
                            </p:childTnLst>
                          </p:cTn>
                        </p:par>
                        <p:par>
                          <p:cTn id="11" fill="hold" nodeType="withGroup">
                            <p:stCondLst>
                              <p:cond delay="1000"/>
                            </p:stCondLst>
                            <p:childTnLst>
                              <p:par>
                                <p:cTn id="12" presetID="37" presetClass="entr" presetSubtype="0" fill="hold" grpId="0" nodeType="afterEffec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900" decel="100000" fill="hold"/>
                                        <p:tgtEl>
                                          <p:spTgt spid="5"/>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par>
                          <p:cTn id="18" fill="hold" nodeType="withGroup">
                            <p:stCondLst>
                              <p:cond delay="2000"/>
                            </p:stCondLst>
                            <p:childTnLst>
                              <p:par>
                                <p:cTn id="19" presetID="22" presetClass="entr" presetSubtype="8" fill="hold" grpId="1" nodeType="afterEffec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par>
                                <p:cTn id="22" presetID="22" presetClass="entr" presetSubtype="8" fill="hold" grpId="2" nodeType="withEffect">
                                  <p:childTnLst>
                                    <p:set>
                                      <p:cBhvr>
                                        <p:cTn id="23" dur="1" fill="hold">
                                          <p:stCondLst>
                                            <p:cond delay="0"/>
                                          </p:stCondLst>
                                        </p:cTn>
                                        <p:tgtEl>
                                          <p:spTgt spid="7"/>
                                        </p:tgtEl>
                                        <p:attrNameLst>
                                          <p:attrName>style.visibility</p:attrName>
                                        </p:attrNameLst>
                                      </p:cBhvr>
                                      <p:to>
                                        <p:strVal val="visible"/>
                                      </p:to>
                                    </p:set>
                                    <p:animEffect transition="in" filter="wipe(left)">
                                      <p:cBhvr>
                                        <p:cTn id="24" dur="500"/>
                                        <p:tgtEl>
                                          <p:spTgt spid="7"/>
                                        </p:tgtEl>
                                      </p:cBhvr>
                                    </p:animEffect>
                                  </p:childTnLst>
                                </p:cTn>
                              </p:par>
                              <p:par>
                                <p:cTn id="25" presetID="22" presetClass="entr" presetSubtype="8" fill="hold" grpId="3" nodeType="withEffec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1"/>
      <p:bldP spid="7" grpId="2"/>
      <p:bldP spid="8" grpId="3"/>
      <p:bldP spid="16" grpId="4"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248944" y="2883582"/>
            <a:ext cx="1895723" cy="1150686"/>
            <a:chOff x="1248944" y="2883582"/>
            <a:chExt cx="1895723" cy="1150686"/>
          </a:xfrm>
          <a:solidFill>
            <a:schemeClr val="accent1"/>
          </a:solidFill>
        </p:grpSpPr>
        <p:sp>
          <p:nvSpPr>
            <p:cNvPr id="20" name="Freeform 8"/>
            <p:cNvSpPr/>
            <p:nvPr/>
          </p:nvSpPr>
          <p:spPr bwMode="auto">
            <a:xfrm rot="19800000">
              <a:off x="1248944" y="3467848"/>
              <a:ext cx="539203" cy="548238"/>
            </a:xfrm>
            <a:custGeom>
              <a:avLst/>
              <a:gdLst>
                <a:gd name="T0" fmla="*/ 613 w 932"/>
                <a:gd name="T1" fmla="*/ 0 h 969"/>
                <a:gd name="T2" fmla="*/ 0 w 932"/>
                <a:gd name="T3" fmla="*/ 515 h 969"/>
                <a:gd name="T4" fmla="*/ 80 w 932"/>
                <a:gd name="T5" fmla="*/ 770 h 969"/>
                <a:gd name="T6" fmla="*/ 574 w 932"/>
                <a:gd name="T7" fmla="*/ 969 h 969"/>
                <a:gd name="T8" fmla="*/ 932 w 932"/>
                <a:gd name="T9" fmla="*/ 891 h 969"/>
                <a:gd name="T10" fmla="*/ 932 w 932"/>
                <a:gd name="T11" fmla="*/ 69 h 969"/>
                <a:gd name="T12" fmla="*/ 613 w 932"/>
                <a:gd name="T13" fmla="*/ 0 h 969"/>
              </a:gdLst>
              <a:ahLst/>
              <a:cxnLst>
                <a:cxn ang="0">
                  <a:pos x="T0" y="T1"/>
                </a:cxn>
                <a:cxn ang="0">
                  <a:pos x="T2" y="T3"/>
                </a:cxn>
                <a:cxn ang="0">
                  <a:pos x="T4" y="T5"/>
                </a:cxn>
                <a:cxn ang="0">
                  <a:pos x="T6" y="T7"/>
                </a:cxn>
                <a:cxn ang="0">
                  <a:pos x="T8" y="T9"/>
                </a:cxn>
                <a:cxn ang="0">
                  <a:pos x="T10" y="T11"/>
                </a:cxn>
                <a:cxn ang="0">
                  <a:pos x="T12" y="T13"/>
                </a:cxn>
              </a:cxnLst>
              <a:rect l="0" t="0" r="r" b="b"/>
              <a:pathLst>
                <a:path w="932" h="969">
                  <a:moveTo>
                    <a:pt x="613" y="0"/>
                  </a:moveTo>
                  <a:cubicBezTo>
                    <a:pt x="275" y="0"/>
                    <a:pt x="0" y="231"/>
                    <a:pt x="0" y="515"/>
                  </a:cubicBezTo>
                  <a:cubicBezTo>
                    <a:pt x="0" y="608"/>
                    <a:pt x="29" y="695"/>
                    <a:pt x="80" y="770"/>
                  </a:cubicBezTo>
                  <a:cubicBezTo>
                    <a:pt x="197" y="892"/>
                    <a:pt x="375" y="969"/>
                    <a:pt x="574" y="969"/>
                  </a:cubicBezTo>
                  <a:cubicBezTo>
                    <a:pt x="932" y="891"/>
                    <a:pt x="932" y="891"/>
                    <a:pt x="932" y="891"/>
                  </a:cubicBezTo>
                  <a:cubicBezTo>
                    <a:pt x="932" y="69"/>
                    <a:pt x="932" y="69"/>
                    <a:pt x="932" y="69"/>
                  </a:cubicBezTo>
                  <a:cubicBezTo>
                    <a:pt x="613" y="0"/>
                    <a:pt x="613" y="0"/>
                    <a:pt x="613" y="0"/>
                  </a:cubicBezTo>
                </a:path>
              </a:pathLst>
            </a:custGeom>
            <a:grpFill/>
            <a:ln>
              <a:noFill/>
            </a:ln>
            <a:extLst/>
          </p:spPr>
          <p:txBody>
            <a:bodyPr vert="horz" wrap="square" lIns="68580" tIns="34290" rIns="68580" bIns="34290" numCol="1" anchor="t" anchorCtr="0" compatLnSpc="1">
              <a:prstTxWarp prst="textNoShape">
                <a:avLst/>
              </a:prstTxWarp>
            </a:bodyPr>
            <a:lstStyle/>
            <a:p>
              <a:endParaRPr lang="zh-CN" altLang="en-US" sz="975">
                <a:solidFill>
                  <a:prstClr val="black"/>
                </a:solidFill>
                <a:ea typeface="+mn-ea"/>
                <a:cs typeface="+mn-ea"/>
              </a:endParaRPr>
            </a:p>
          </p:txBody>
        </p:sp>
        <p:sp>
          <p:nvSpPr>
            <p:cNvPr id="21" name="Freeform 10"/>
            <p:cNvSpPr/>
            <p:nvPr/>
          </p:nvSpPr>
          <p:spPr bwMode="auto">
            <a:xfrm rot="19800000">
              <a:off x="1816975" y="2883582"/>
              <a:ext cx="1233535" cy="661312"/>
            </a:xfrm>
            <a:custGeom>
              <a:avLst/>
              <a:gdLst>
                <a:gd name="T0" fmla="*/ 832 w 2181"/>
                <a:gd name="T1" fmla="*/ 0 h 1168"/>
                <a:gd name="T2" fmla="*/ 0 w 2181"/>
                <a:gd name="T3" fmla="*/ 173 h 1168"/>
                <a:gd name="T4" fmla="*/ 0 w 2181"/>
                <a:gd name="T5" fmla="*/ 992 h 1168"/>
                <a:gd name="T6" fmla="*/ 845 w 2181"/>
                <a:gd name="T7" fmla="*/ 1168 h 1168"/>
                <a:gd name="T8" fmla="*/ 2153 w 2181"/>
                <a:gd name="T9" fmla="*/ 712 h 1168"/>
                <a:gd name="T10" fmla="*/ 2181 w 2181"/>
                <a:gd name="T11" fmla="*/ 613 h 1168"/>
                <a:gd name="T12" fmla="*/ 832 w 2181"/>
                <a:gd name="T13" fmla="*/ 0 h 1168"/>
              </a:gdLst>
              <a:ahLst/>
              <a:cxnLst>
                <a:cxn ang="0">
                  <a:pos x="T0" y="T1"/>
                </a:cxn>
                <a:cxn ang="0">
                  <a:pos x="T2" y="T3"/>
                </a:cxn>
                <a:cxn ang="0">
                  <a:pos x="T4" y="T5"/>
                </a:cxn>
                <a:cxn ang="0">
                  <a:pos x="T6" y="T7"/>
                </a:cxn>
                <a:cxn ang="0">
                  <a:pos x="T8" y="T9"/>
                </a:cxn>
                <a:cxn ang="0">
                  <a:pos x="T10" y="T11"/>
                </a:cxn>
                <a:cxn ang="0">
                  <a:pos x="T12" y="T13"/>
                </a:cxn>
              </a:cxnLst>
              <a:rect l="0" t="0" r="r" b="b"/>
              <a:pathLst>
                <a:path w="2181" h="1168">
                  <a:moveTo>
                    <a:pt x="832" y="0"/>
                  </a:moveTo>
                  <a:cubicBezTo>
                    <a:pt x="0" y="173"/>
                    <a:pt x="0" y="173"/>
                    <a:pt x="0" y="173"/>
                  </a:cubicBezTo>
                  <a:cubicBezTo>
                    <a:pt x="0" y="992"/>
                    <a:pt x="0" y="992"/>
                    <a:pt x="0" y="992"/>
                  </a:cubicBezTo>
                  <a:cubicBezTo>
                    <a:pt x="845" y="1168"/>
                    <a:pt x="845" y="1168"/>
                    <a:pt x="845" y="1168"/>
                  </a:cubicBezTo>
                  <a:cubicBezTo>
                    <a:pt x="1133" y="1168"/>
                    <a:pt x="1893" y="975"/>
                    <a:pt x="2153" y="712"/>
                  </a:cubicBezTo>
                  <a:cubicBezTo>
                    <a:pt x="2171" y="680"/>
                    <a:pt x="2181" y="647"/>
                    <a:pt x="2181" y="613"/>
                  </a:cubicBezTo>
                  <a:cubicBezTo>
                    <a:pt x="2181" y="275"/>
                    <a:pt x="1170" y="0"/>
                    <a:pt x="832" y="0"/>
                  </a:cubicBezTo>
                </a:path>
              </a:pathLst>
            </a:custGeom>
            <a:grpFill/>
            <a:ln>
              <a:noFill/>
            </a:ln>
            <a:extLst/>
          </p:spPr>
          <p:txBody>
            <a:bodyPr vert="horz" wrap="square" lIns="68580" tIns="34290" rIns="68580" bIns="34290" numCol="1" anchor="t" anchorCtr="0" compatLnSpc="1">
              <a:prstTxWarp prst="textNoShape">
                <a:avLst/>
              </a:prstTxWarp>
            </a:bodyPr>
            <a:lstStyle/>
            <a:p>
              <a:endParaRPr lang="zh-CN" altLang="en-US" sz="975">
                <a:solidFill>
                  <a:prstClr val="black"/>
                </a:solidFill>
                <a:ea typeface="+mn-ea"/>
                <a:cs typeface="+mn-ea"/>
              </a:endParaRPr>
            </a:p>
          </p:txBody>
        </p:sp>
        <p:sp>
          <p:nvSpPr>
            <p:cNvPr id="32" name="Freeform 7"/>
            <p:cNvSpPr/>
            <p:nvPr/>
          </p:nvSpPr>
          <p:spPr bwMode="auto">
            <a:xfrm rot="19800000">
              <a:off x="1309907" y="3489457"/>
              <a:ext cx="496841" cy="544811"/>
            </a:xfrm>
            <a:custGeom>
              <a:avLst/>
              <a:gdLst>
                <a:gd name="T0" fmla="*/ 852 w 879"/>
                <a:gd name="T1" fmla="*/ 0 h 962"/>
                <a:gd name="T2" fmla="*/ 852 w 879"/>
                <a:gd name="T3" fmla="*/ 822 h 962"/>
                <a:gd name="T4" fmla="*/ 494 w 879"/>
                <a:gd name="T5" fmla="*/ 900 h 962"/>
                <a:gd name="T6" fmla="*/ 0 w 879"/>
                <a:gd name="T7" fmla="*/ 701 h 962"/>
                <a:gd name="T8" fmla="*/ 533 w 879"/>
                <a:gd name="T9" fmla="*/ 962 h 962"/>
                <a:gd name="T10" fmla="*/ 879 w 879"/>
                <a:gd name="T11" fmla="*/ 887 h 962"/>
                <a:gd name="T12" fmla="*/ 879 w 879"/>
                <a:gd name="T13" fmla="*/ 6 h 962"/>
                <a:gd name="T14" fmla="*/ 852 w 879"/>
                <a:gd name="T15" fmla="*/ 0 h 9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79" h="962">
                  <a:moveTo>
                    <a:pt x="852" y="0"/>
                  </a:moveTo>
                  <a:cubicBezTo>
                    <a:pt x="852" y="822"/>
                    <a:pt x="852" y="822"/>
                    <a:pt x="852" y="822"/>
                  </a:cubicBezTo>
                  <a:cubicBezTo>
                    <a:pt x="494" y="900"/>
                    <a:pt x="494" y="900"/>
                    <a:pt x="494" y="900"/>
                  </a:cubicBezTo>
                  <a:cubicBezTo>
                    <a:pt x="295" y="900"/>
                    <a:pt x="117" y="823"/>
                    <a:pt x="0" y="701"/>
                  </a:cubicBezTo>
                  <a:cubicBezTo>
                    <a:pt x="106" y="857"/>
                    <a:pt x="305" y="962"/>
                    <a:pt x="533" y="962"/>
                  </a:cubicBezTo>
                  <a:cubicBezTo>
                    <a:pt x="879" y="887"/>
                    <a:pt x="879" y="887"/>
                    <a:pt x="879" y="887"/>
                  </a:cubicBezTo>
                  <a:cubicBezTo>
                    <a:pt x="879" y="6"/>
                    <a:pt x="879" y="6"/>
                    <a:pt x="879" y="6"/>
                  </a:cubicBezTo>
                  <a:cubicBezTo>
                    <a:pt x="852" y="0"/>
                    <a:pt x="852" y="0"/>
                    <a:pt x="852" y="0"/>
                  </a:cubicBezTo>
                </a:path>
              </a:pathLst>
            </a:custGeom>
            <a:grpFill/>
            <a:ln w="12700">
              <a:noFill/>
            </a:ln>
            <a:extLst/>
          </p:spPr>
          <p:txBody>
            <a:bodyPr vert="horz" wrap="square" lIns="68580" tIns="34290" rIns="68580" bIns="34290" numCol="1" anchor="t" anchorCtr="0" compatLnSpc="1">
              <a:prstTxWarp prst="textNoShape">
                <a:avLst/>
              </a:prstTxWarp>
            </a:bodyPr>
            <a:lstStyle/>
            <a:p>
              <a:endParaRPr lang="zh-CN" altLang="en-US" sz="975">
                <a:solidFill>
                  <a:prstClr val="black"/>
                </a:solidFill>
                <a:ea typeface="+mn-ea"/>
                <a:cs typeface="+mn-ea"/>
              </a:endParaRPr>
            </a:p>
          </p:txBody>
        </p:sp>
        <p:sp>
          <p:nvSpPr>
            <p:cNvPr id="33" name="Freeform 9"/>
            <p:cNvSpPr/>
            <p:nvPr/>
          </p:nvSpPr>
          <p:spPr bwMode="auto">
            <a:xfrm rot="19800000">
              <a:off x="1927122" y="3261536"/>
              <a:ext cx="1217545" cy="291251"/>
            </a:xfrm>
            <a:custGeom>
              <a:avLst/>
              <a:gdLst>
                <a:gd name="T0" fmla="*/ 2153 w 2153"/>
                <a:gd name="T1" fmla="*/ 0 h 515"/>
                <a:gd name="T2" fmla="*/ 845 w 2153"/>
                <a:gd name="T3" fmla="*/ 456 h 515"/>
                <a:gd name="T4" fmla="*/ 0 w 2153"/>
                <a:gd name="T5" fmla="*/ 280 h 515"/>
                <a:gd name="T6" fmla="*/ 0 w 2153"/>
                <a:gd name="T7" fmla="*/ 342 h 515"/>
                <a:gd name="T8" fmla="*/ 832 w 2153"/>
                <a:gd name="T9" fmla="*/ 515 h 515"/>
                <a:gd name="T10" fmla="*/ 2153 w 2153"/>
                <a:gd name="T11" fmla="*/ 0 h 515"/>
              </a:gdLst>
              <a:ahLst/>
              <a:cxnLst>
                <a:cxn ang="0">
                  <a:pos x="T0" y="T1"/>
                </a:cxn>
                <a:cxn ang="0">
                  <a:pos x="T2" y="T3"/>
                </a:cxn>
                <a:cxn ang="0">
                  <a:pos x="T4" y="T5"/>
                </a:cxn>
                <a:cxn ang="0">
                  <a:pos x="T6" y="T7"/>
                </a:cxn>
                <a:cxn ang="0">
                  <a:pos x="T8" y="T9"/>
                </a:cxn>
                <a:cxn ang="0">
                  <a:pos x="T10" y="T11"/>
                </a:cxn>
              </a:cxnLst>
              <a:rect l="0" t="0" r="r" b="b"/>
              <a:pathLst>
                <a:path w="2153" h="515">
                  <a:moveTo>
                    <a:pt x="2153" y="0"/>
                  </a:moveTo>
                  <a:cubicBezTo>
                    <a:pt x="1893" y="263"/>
                    <a:pt x="1133" y="456"/>
                    <a:pt x="845" y="456"/>
                  </a:cubicBezTo>
                  <a:cubicBezTo>
                    <a:pt x="0" y="280"/>
                    <a:pt x="0" y="280"/>
                    <a:pt x="0" y="280"/>
                  </a:cubicBezTo>
                  <a:cubicBezTo>
                    <a:pt x="0" y="342"/>
                    <a:pt x="0" y="342"/>
                    <a:pt x="0" y="342"/>
                  </a:cubicBezTo>
                  <a:cubicBezTo>
                    <a:pt x="832" y="515"/>
                    <a:pt x="832" y="515"/>
                    <a:pt x="832" y="515"/>
                  </a:cubicBezTo>
                  <a:cubicBezTo>
                    <a:pt x="1137" y="515"/>
                    <a:pt x="1988" y="292"/>
                    <a:pt x="2153" y="0"/>
                  </a:cubicBezTo>
                </a:path>
              </a:pathLst>
            </a:custGeom>
            <a:grpFill/>
            <a:ln w="12700">
              <a:noFill/>
            </a:ln>
            <a:extLst/>
          </p:spPr>
          <p:txBody>
            <a:bodyPr vert="horz" wrap="square" lIns="68580" tIns="34290" rIns="68580" bIns="34290" numCol="1" anchor="t" anchorCtr="0" compatLnSpc="1">
              <a:prstTxWarp prst="textNoShape">
                <a:avLst/>
              </a:prstTxWarp>
            </a:bodyPr>
            <a:lstStyle/>
            <a:p>
              <a:endParaRPr lang="zh-CN" altLang="en-US" sz="975">
                <a:solidFill>
                  <a:prstClr val="black"/>
                </a:solidFill>
                <a:ea typeface="+mn-ea"/>
                <a:cs typeface="+mn-ea"/>
              </a:endParaRPr>
            </a:p>
          </p:txBody>
        </p:sp>
        <p:sp>
          <p:nvSpPr>
            <p:cNvPr id="47" name="矩形 46"/>
            <p:cNvSpPr/>
            <p:nvPr/>
          </p:nvSpPr>
          <p:spPr>
            <a:xfrm>
              <a:off x="1327955" y="3540567"/>
              <a:ext cx="453970" cy="369332"/>
            </a:xfrm>
            <a:prstGeom prst="rect">
              <a:avLst/>
            </a:prstGeom>
            <a:noFill/>
          </p:spPr>
          <p:txBody>
            <a:bodyPr wrap="none">
              <a:spAutoFit/>
            </a:bodyPr>
            <a:lstStyle/>
            <a:p>
              <a:r>
                <a:rPr lang="en-US" altLang="zh-CN" sz="1800">
                  <a:solidFill>
                    <a:srgbClr val="FDFDFD"/>
                  </a:solidFill>
                  <a:latin typeface="+mn-ea"/>
                  <a:ea typeface="+mn-ea"/>
                  <a:cs typeface="+mn-ea"/>
                </a:rPr>
                <a:t>01</a:t>
              </a:r>
              <a:endParaRPr lang="zh-CN" altLang="en-US" sz="900">
                <a:solidFill>
                  <a:srgbClr val="FDFDFD"/>
                </a:solidFill>
                <a:effectLst>
                  <a:outerShdw blurRad="50800" dist="25400" dir="2700000" algn="tl" rotWithShape="0">
                    <a:prstClr val="black">
                      <a:alpha val="40000"/>
                    </a:prstClr>
                  </a:outerShdw>
                </a:effectLst>
                <a:latin typeface="+mn-ea"/>
                <a:ea typeface="+mn-ea"/>
                <a:cs typeface="+mn-ea"/>
              </a:endParaRPr>
            </a:p>
          </p:txBody>
        </p:sp>
      </p:grpSp>
      <p:grpSp>
        <p:nvGrpSpPr>
          <p:cNvPr id="4" name="组合 3"/>
          <p:cNvGrpSpPr/>
          <p:nvPr/>
        </p:nvGrpSpPr>
        <p:grpSpPr>
          <a:xfrm>
            <a:off x="3519233" y="1111712"/>
            <a:ext cx="1894951" cy="1150686"/>
            <a:chOff x="3519233" y="1111712"/>
            <a:chExt cx="1894951" cy="1150686"/>
          </a:xfrm>
          <a:solidFill>
            <a:schemeClr val="accent1"/>
          </a:solidFill>
        </p:grpSpPr>
        <p:sp>
          <p:nvSpPr>
            <p:cNvPr id="22" name="Freeform 8"/>
            <p:cNvSpPr/>
            <p:nvPr/>
          </p:nvSpPr>
          <p:spPr bwMode="auto">
            <a:xfrm rot="19800000">
              <a:off x="3519233" y="1698860"/>
              <a:ext cx="527679" cy="548238"/>
            </a:xfrm>
            <a:custGeom>
              <a:avLst/>
              <a:gdLst>
                <a:gd name="T0" fmla="*/ 613 w 932"/>
                <a:gd name="T1" fmla="*/ 0 h 969"/>
                <a:gd name="T2" fmla="*/ 0 w 932"/>
                <a:gd name="T3" fmla="*/ 515 h 969"/>
                <a:gd name="T4" fmla="*/ 80 w 932"/>
                <a:gd name="T5" fmla="*/ 770 h 969"/>
                <a:gd name="T6" fmla="*/ 574 w 932"/>
                <a:gd name="T7" fmla="*/ 969 h 969"/>
                <a:gd name="T8" fmla="*/ 932 w 932"/>
                <a:gd name="T9" fmla="*/ 891 h 969"/>
                <a:gd name="T10" fmla="*/ 932 w 932"/>
                <a:gd name="T11" fmla="*/ 69 h 969"/>
                <a:gd name="T12" fmla="*/ 613 w 932"/>
                <a:gd name="T13" fmla="*/ 0 h 969"/>
              </a:gdLst>
              <a:ahLst/>
              <a:cxnLst>
                <a:cxn ang="0">
                  <a:pos x="T0" y="T1"/>
                </a:cxn>
                <a:cxn ang="0">
                  <a:pos x="T2" y="T3"/>
                </a:cxn>
                <a:cxn ang="0">
                  <a:pos x="T4" y="T5"/>
                </a:cxn>
                <a:cxn ang="0">
                  <a:pos x="T6" y="T7"/>
                </a:cxn>
                <a:cxn ang="0">
                  <a:pos x="T8" y="T9"/>
                </a:cxn>
                <a:cxn ang="0">
                  <a:pos x="T10" y="T11"/>
                </a:cxn>
                <a:cxn ang="0">
                  <a:pos x="T12" y="T13"/>
                </a:cxn>
              </a:cxnLst>
              <a:rect l="0" t="0" r="r" b="b"/>
              <a:pathLst>
                <a:path w="932" h="969">
                  <a:moveTo>
                    <a:pt x="613" y="0"/>
                  </a:moveTo>
                  <a:cubicBezTo>
                    <a:pt x="275" y="0"/>
                    <a:pt x="0" y="231"/>
                    <a:pt x="0" y="515"/>
                  </a:cubicBezTo>
                  <a:cubicBezTo>
                    <a:pt x="0" y="608"/>
                    <a:pt x="29" y="695"/>
                    <a:pt x="80" y="770"/>
                  </a:cubicBezTo>
                  <a:cubicBezTo>
                    <a:pt x="197" y="892"/>
                    <a:pt x="375" y="969"/>
                    <a:pt x="574" y="969"/>
                  </a:cubicBezTo>
                  <a:cubicBezTo>
                    <a:pt x="932" y="891"/>
                    <a:pt x="932" y="891"/>
                    <a:pt x="932" y="891"/>
                  </a:cubicBezTo>
                  <a:cubicBezTo>
                    <a:pt x="932" y="69"/>
                    <a:pt x="932" y="69"/>
                    <a:pt x="932" y="69"/>
                  </a:cubicBezTo>
                  <a:cubicBezTo>
                    <a:pt x="613" y="0"/>
                    <a:pt x="613" y="0"/>
                    <a:pt x="613" y="0"/>
                  </a:cubicBezTo>
                </a:path>
              </a:pathLst>
            </a:custGeom>
            <a:grpFill/>
            <a:ln>
              <a:noFill/>
            </a:ln>
            <a:extLst/>
          </p:spPr>
          <p:txBody>
            <a:bodyPr vert="horz" wrap="square" lIns="68580" tIns="34290" rIns="68580" bIns="34290" numCol="1" anchor="t" anchorCtr="0" compatLnSpc="1">
              <a:prstTxWarp prst="textNoShape">
                <a:avLst/>
              </a:prstTxWarp>
            </a:bodyPr>
            <a:lstStyle/>
            <a:p>
              <a:endParaRPr lang="zh-CN" altLang="en-US" sz="975">
                <a:solidFill>
                  <a:prstClr val="black"/>
                </a:solidFill>
                <a:ea typeface="+mn-ea"/>
                <a:cs typeface="+mn-ea"/>
              </a:endParaRPr>
            </a:p>
          </p:txBody>
        </p:sp>
        <p:sp>
          <p:nvSpPr>
            <p:cNvPr id="23" name="Freeform 10"/>
            <p:cNvSpPr/>
            <p:nvPr/>
          </p:nvSpPr>
          <p:spPr bwMode="auto">
            <a:xfrm rot="19800000">
              <a:off x="4086492" y="1111712"/>
              <a:ext cx="1233535" cy="661312"/>
            </a:xfrm>
            <a:custGeom>
              <a:avLst/>
              <a:gdLst>
                <a:gd name="T0" fmla="*/ 832 w 2181"/>
                <a:gd name="T1" fmla="*/ 0 h 1168"/>
                <a:gd name="T2" fmla="*/ 0 w 2181"/>
                <a:gd name="T3" fmla="*/ 173 h 1168"/>
                <a:gd name="T4" fmla="*/ 0 w 2181"/>
                <a:gd name="T5" fmla="*/ 992 h 1168"/>
                <a:gd name="T6" fmla="*/ 845 w 2181"/>
                <a:gd name="T7" fmla="*/ 1168 h 1168"/>
                <a:gd name="T8" fmla="*/ 2153 w 2181"/>
                <a:gd name="T9" fmla="*/ 712 h 1168"/>
                <a:gd name="T10" fmla="*/ 2181 w 2181"/>
                <a:gd name="T11" fmla="*/ 613 h 1168"/>
                <a:gd name="T12" fmla="*/ 832 w 2181"/>
                <a:gd name="T13" fmla="*/ 0 h 1168"/>
              </a:gdLst>
              <a:ahLst/>
              <a:cxnLst>
                <a:cxn ang="0">
                  <a:pos x="T0" y="T1"/>
                </a:cxn>
                <a:cxn ang="0">
                  <a:pos x="T2" y="T3"/>
                </a:cxn>
                <a:cxn ang="0">
                  <a:pos x="T4" y="T5"/>
                </a:cxn>
                <a:cxn ang="0">
                  <a:pos x="T6" y="T7"/>
                </a:cxn>
                <a:cxn ang="0">
                  <a:pos x="T8" y="T9"/>
                </a:cxn>
                <a:cxn ang="0">
                  <a:pos x="T10" y="T11"/>
                </a:cxn>
                <a:cxn ang="0">
                  <a:pos x="T12" y="T13"/>
                </a:cxn>
              </a:cxnLst>
              <a:rect l="0" t="0" r="r" b="b"/>
              <a:pathLst>
                <a:path w="2181" h="1168">
                  <a:moveTo>
                    <a:pt x="832" y="0"/>
                  </a:moveTo>
                  <a:cubicBezTo>
                    <a:pt x="0" y="173"/>
                    <a:pt x="0" y="173"/>
                    <a:pt x="0" y="173"/>
                  </a:cubicBezTo>
                  <a:cubicBezTo>
                    <a:pt x="0" y="992"/>
                    <a:pt x="0" y="992"/>
                    <a:pt x="0" y="992"/>
                  </a:cubicBezTo>
                  <a:cubicBezTo>
                    <a:pt x="845" y="1168"/>
                    <a:pt x="845" y="1168"/>
                    <a:pt x="845" y="1168"/>
                  </a:cubicBezTo>
                  <a:cubicBezTo>
                    <a:pt x="1133" y="1168"/>
                    <a:pt x="1893" y="975"/>
                    <a:pt x="2153" y="712"/>
                  </a:cubicBezTo>
                  <a:cubicBezTo>
                    <a:pt x="2171" y="680"/>
                    <a:pt x="2181" y="647"/>
                    <a:pt x="2181" y="613"/>
                  </a:cubicBezTo>
                  <a:cubicBezTo>
                    <a:pt x="2181" y="275"/>
                    <a:pt x="1170" y="0"/>
                    <a:pt x="832" y="0"/>
                  </a:cubicBezTo>
                </a:path>
              </a:pathLst>
            </a:custGeom>
            <a:grpFill/>
            <a:ln>
              <a:noFill/>
            </a:ln>
            <a:extLst/>
          </p:spPr>
          <p:txBody>
            <a:bodyPr vert="horz" wrap="square" lIns="68580" tIns="34290" rIns="68580" bIns="34290" numCol="1" anchor="t" anchorCtr="0" compatLnSpc="1">
              <a:prstTxWarp prst="textNoShape">
                <a:avLst/>
              </a:prstTxWarp>
            </a:bodyPr>
            <a:lstStyle/>
            <a:p>
              <a:endParaRPr lang="zh-CN" altLang="en-US" sz="975">
                <a:solidFill>
                  <a:prstClr val="black"/>
                </a:solidFill>
                <a:ea typeface="+mn-ea"/>
                <a:cs typeface="+mn-ea"/>
              </a:endParaRPr>
            </a:p>
          </p:txBody>
        </p:sp>
        <p:sp>
          <p:nvSpPr>
            <p:cNvPr id="35" name="Freeform 7"/>
            <p:cNvSpPr/>
            <p:nvPr/>
          </p:nvSpPr>
          <p:spPr bwMode="auto">
            <a:xfrm rot="19800000">
              <a:off x="3579424" y="1717587"/>
              <a:ext cx="496841" cy="544811"/>
            </a:xfrm>
            <a:custGeom>
              <a:avLst/>
              <a:gdLst>
                <a:gd name="T0" fmla="*/ 852 w 879"/>
                <a:gd name="T1" fmla="*/ 0 h 962"/>
                <a:gd name="T2" fmla="*/ 852 w 879"/>
                <a:gd name="T3" fmla="*/ 822 h 962"/>
                <a:gd name="T4" fmla="*/ 494 w 879"/>
                <a:gd name="T5" fmla="*/ 900 h 962"/>
                <a:gd name="T6" fmla="*/ 0 w 879"/>
                <a:gd name="T7" fmla="*/ 701 h 962"/>
                <a:gd name="T8" fmla="*/ 533 w 879"/>
                <a:gd name="T9" fmla="*/ 962 h 962"/>
                <a:gd name="T10" fmla="*/ 879 w 879"/>
                <a:gd name="T11" fmla="*/ 887 h 962"/>
                <a:gd name="T12" fmla="*/ 879 w 879"/>
                <a:gd name="T13" fmla="*/ 6 h 962"/>
                <a:gd name="T14" fmla="*/ 852 w 879"/>
                <a:gd name="T15" fmla="*/ 0 h 9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79" h="962">
                  <a:moveTo>
                    <a:pt x="852" y="0"/>
                  </a:moveTo>
                  <a:cubicBezTo>
                    <a:pt x="852" y="822"/>
                    <a:pt x="852" y="822"/>
                    <a:pt x="852" y="822"/>
                  </a:cubicBezTo>
                  <a:cubicBezTo>
                    <a:pt x="494" y="900"/>
                    <a:pt x="494" y="900"/>
                    <a:pt x="494" y="900"/>
                  </a:cubicBezTo>
                  <a:cubicBezTo>
                    <a:pt x="295" y="900"/>
                    <a:pt x="117" y="823"/>
                    <a:pt x="0" y="701"/>
                  </a:cubicBezTo>
                  <a:cubicBezTo>
                    <a:pt x="106" y="857"/>
                    <a:pt x="305" y="962"/>
                    <a:pt x="533" y="962"/>
                  </a:cubicBezTo>
                  <a:cubicBezTo>
                    <a:pt x="879" y="887"/>
                    <a:pt x="879" y="887"/>
                    <a:pt x="879" y="887"/>
                  </a:cubicBezTo>
                  <a:cubicBezTo>
                    <a:pt x="879" y="6"/>
                    <a:pt x="879" y="6"/>
                    <a:pt x="879" y="6"/>
                  </a:cubicBezTo>
                  <a:cubicBezTo>
                    <a:pt x="852" y="0"/>
                    <a:pt x="852" y="0"/>
                    <a:pt x="852" y="0"/>
                  </a:cubicBezTo>
                </a:path>
              </a:pathLst>
            </a:custGeom>
            <a:grpFill/>
            <a:ln w="12700">
              <a:noFill/>
            </a:ln>
            <a:extLst/>
          </p:spPr>
          <p:txBody>
            <a:bodyPr vert="horz" wrap="square" lIns="68580" tIns="34290" rIns="68580" bIns="34290" numCol="1" anchor="t" anchorCtr="0" compatLnSpc="1">
              <a:prstTxWarp prst="textNoShape">
                <a:avLst/>
              </a:prstTxWarp>
            </a:bodyPr>
            <a:lstStyle/>
            <a:p>
              <a:endParaRPr lang="zh-CN" altLang="en-US" sz="975">
                <a:solidFill>
                  <a:prstClr val="black"/>
                </a:solidFill>
                <a:ea typeface="+mn-ea"/>
                <a:cs typeface="+mn-ea"/>
              </a:endParaRPr>
            </a:p>
          </p:txBody>
        </p:sp>
        <p:sp>
          <p:nvSpPr>
            <p:cNvPr id="37" name="Freeform 9"/>
            <p:cNvSpPr/>
            <p:nvPr/>
          </p:nvSpPr>
          <p:spPr bwMode="auto">
            <a:xfrm rot="19800000">
              <a:off x="4196639" y="1489666"/>
              <a:ext cx="1217545" cy="291251"/>
            </a:xfrm>
            <a:custGeom>
              <a:avLst/>
              <a:gdLst>
                <a:gd name="T0" fmla="*/ 2153 w 2153"/>
                <a:gd name="T1" fmla="*/ 0 h 515"/>
                <a:gd name="T2" fmla="*/ 845 w 2153"/>
                <a:gd name="T3" fmla="*/ 456 h 515"/>
                <a:gd name="T4" fmla="*/ 0 w 2153"/>
                <a:gd name="T5" fmla="*/ 280 h 515"/>
                <a:gd name="T6" fmla="*/ 0 w 2153"/>
                <a:gd name="T7" fmla="*/ 342 h 515"/>
                <a:gd name="T8" fmla="*/ 832 w 2153"/>
                <a:gd name="T9" fmla="*/ 515 h 515"/>
                <a:gd name="T10" fmla="*/ 2153 w 2153"/>
                <a:gd name="T11" fmla="*/ 0 h 515"/>
              </a:gdLst>
              <a:ahLst/>
              <a:cxnLst>
                <a:cxn ang="0">
                  <a:pos x="T0" y="T1"/>
                </a:cxn>
                <a:cxn ang="0">
                  <a:pos x="T2" y="T3"/>
                </a:cxn>
                <a:cxn ang="0">
                  <a:pos x="T4" y="T5"/>
                </a:cxn>
                <a:cxn ang="0">
                  <a:pos x="T6" y="T7"/>
                </a:cxn>
                <a:cxn ang="0">
                  <a:pos x="T8" y="T9"/>
                </a:cxn>
                <a:cxn ang="0">
                  <a:pos x="T10" y="T11"/>
                </a:cxn>
              </a:cxnLst>
              <a:rect l="0" t="0" r="r" b="b"/>
              <a:pathLst>
                <a:path w="2153" h="515">
                  <a:moveTo>
                    <a:pt x="2153" y="0"/>
                  </a:moveTo>
                  <a:cubicBezTo>
                    <a:pt x="1893" y="263"/>
                    <a:pt x="1133" y="456"/>
                    <a:pt x="845" y="456"/>
                  </a:cubicBezTo>
                  <a:cubicBezTo>
                    <a:pt x="0" y="280"/>
                    <a:pt x="0" y="280"/>
                    <a:pt x="0" y="280"/>
                  </a:cubicBezTo>
                  <a:cubicBezTo>
                    <a:pt x="0" y="342"/>
                    <a:pt x="0" y="342"/>
                    <a:pt x="0" y="342"/>
                  </a:cubicBezTo>
                  <a:cubicBezTo>
                    <a:pt x="832" y="515"/>
                    <a:pt x="832" y="515"/>
                    <a:pt x="832" y="515"/>
                  </a:cubicBezTo>
                  <a:cubicBezTo>
                    <a:pt x="1137" y="515"/>
                    <a:pt x="1988" y="292"/>
                    <a:pt x="2153" y="0"/>
                  </a:cubicBezTo>
                </a:path>
              </a:pathLst>
            </a:custGeom>
            <a:grpFill/>
            <a:ln w="12700">
              <a:noFill/>
            </a:ln>
            <a:extLst/>
          </p:spPr>
          <p:txBody>
            <a:bodyPr vert="horz" wrap="square" lIns="68580" tIns="34290" rIns="68580" bIns="34290" numCol="1" anchor="t" anchorCtr="0" compatLnSpc="1">
              <a:prstTxWarp prst="textNoShape">
                <a:avLst/>
              </a:prstTxWarp>
            </a:bodyPr>
            <a:lstStyle/>
            <a:p>
              <a:endParaRPr lang="zh-CN" altLang="en-US" sz="975">
                <a:solidFill>
                  <a:prstClr val="black"/>
                </a:solidFill>
                <a:ea typeface="+mn-ea"/>
                <a:cs typeface="+mn-ea"/>
              </a:endParaRPr>
            </a:p>
          </p:txBody>
        </p:sp>
        <p:sp>
          <p:nvSpPr>
            <p:cNvPr id="48" name="矩形 47"/>
            <p:cNvSpPr/>
            <p:nvPr/>
          </p:nvSpPr>
          <p:spPr>
            <a:xfrm>
              <a:off x="3613858" y="1792205"/>
              <a:ext cx="453970" cy="369332"/>
            </a:xfrm>
            <a:prstGeom prst="rect">
              <a:avLst/>
            </a:prstGeom>
            <a:noFill/>
          </p:spPr>
          <p:txBody>
            <a:bodyPr wrap="none">
              <a:spAutoFit/>
            </a:bodyPr>
            <a:lstStyle/>
            <a:p>
              <a:r>
                <a:rPr lang="en-US" altLang="zh-CN" sz="1800">
                  <a:solidFill>
                    <a:srgbClr val="FDFDFD"/>
                  </a:solidFill>
                  <a:latin typeface="+mn-ea"/>
                  <a:ea typeface="+mn-ea"/>
                  <a:cs typeface="+mn-ea"/>
                </a:rPr>
                <a:t>02</a:t>
              </a:r>
              <a:endParaRPr lang="zh-CN" altLang="en-US" sz="900">
                <a:solidFill>
                  <a:srgbClr val="FDFDFD"/>
                </a:solidFill>
                <a:effectLst>
                  <a:outerShdw blurRad="50800" dist="25400" dir="2700000" algn="tl" rotWithShape="0">
                    <a:prstClr val="black">
                      <a:alpha val="40000"/>
                    </a:prstClr>
                  </a:outerShdw>
                </a:effectLst>
                <a:latin typeface="+mn-ea"/>
                <a:ea typeface="+mn-ea"/>
                <a:cs typeface="+mn-ea"/>
              </a:endParaRPr>
            </a:p>
          </p:txBody>
        </p:sp>
      </p:grpSp>
      <p:grpSp>
        <p:nvGrpSpPr>
          <p:cNvPr id="5" name="组合 4"/>
          <p:cNvGrpSpPr/>
          <p:nvPr/>
        </p:nvGrpSpPr>
        <p:grpSpPr>
          <a:xfrm>
            <a:off x="6358621" y="1342252"/>
            <a:ext cx="1887808" cy="1150686"/>
            <a:chOff x="6358621" y="1342252"/>
            <a:chExt cx="1887808" cy="1150686"/>
          </a:xfrm>
          <a:solidFill>
            <a:schemeClr val="accent1"/>
          </a:solidFill>
        </p:grpSpPr>
        <p:sp>
          <p:nvSpPr>
            <p:cNvPr id="24" name="Freeform 8"/>
            <p:cNvSpPr/>
            <p:nvPr/>
          </p:nvSpPr>
          <p:spPr bwMode="auto">
            <a:xfrm rot="19800000">
              <a:off x="6358621" y="1929400"/>
              <a:ext cx="527679" cy="548238"/>
            </a:xfrm>
            <a:custGeom>
              <a:avLst/>
              <a:gdLst>
                <a:gd name="T0" fmla="*/ 613 w 932"/>
                <a:gd name="T1" fmla="*/ 0 h 969"/>
                <a:gd name="T2" fmla="*/ 0 w 932"/>
                <a:gd name="T3" fmla="*/ 515 h 969"/>
                <a:gd name="T4" fmla="*/ 80 w 932"/>
                <a:gd name="T5" fmla="*/ 770 h 969"/>
                <a:gd name="T6" fmla="*/ 574 w 932"/>
                <a:gd name="T7" fmla="*/ 969 h 969"/>
                <a:gd name="T8" fmla="*/ 932 w 932"/>
                <a:gd name="T9" fmla="*/ 891 h 969"/>
                <a:gd name="T10" fmla="*/ 932 w 932"/>
                <a:gd name="T11" fmla="*/ 69 h 969"/>
                <a:gd name="T12" fmla="*/ 613 w 932"/>
                <a:gd name="T13" fmla="*/ 0 h 969"/>
              </a:gdLst>
              <a:ahLst/>
              <a:cxnLst>
                <a:cxn ang="0">
                  <a:pos x="T0" y="T1"/>
                </a:cxn>
                <a:cxn ang="0">
                  <a:pos x="T2" y="T3"/>
                </a:cxn>
                <a:cxn ang="0">
                  <a:pos x="T4" y="T5"/>
                </a:cxn>
                <a:cxn ang="0">
                  <a:pos x="T6" y="T7"/>
                </a:cxn>
                <a:cxn ang="0">
                  <a:pos x="T8" y="T9"/>
                </a:cxn>
                <a:cxn ang="0">
                  <a:pos x="T10" y="T11"/>
                </a:cxn>
                <a:cxn ang="0">
                  <a:pos x="T12" y="T13"/>
                </a:cxn>
              </a:cxnLst>
              <a:rect l="0" t="0" r="r" b="b"/>
              <a:pathLst>
                <a:path w="932" h="969">
                  <a:moveTo>
                    <a:pt x="613" y="0"/>
                  </a:moveTo>
                  <a:cubicBezTo>
                    <a:pt x="275" y="0"/>
                    <a:pt x="0" y="231"/>
                    <a:pt x="0" y="515"/>
                  </a:cubicBezTo>
                  <a:cubicBezTo>
                    <a:pt x="0" y="608"/>
                    <a:pt x="29" y="695"/>
                    <a:pt x="80" y="770"/>
                  </a:cubicBezTo>
                  <a:cubicBezTo>
                    <a:pt x="197" y="892"/>
                    <a:pt x="375" y="969"/>
                    <a:pt x="574" y="969"/>
                  </a:cubicBezTo>
                  <a:cubicBezTo>
                    <a:pt x="932" y="891"/>
                    <a:pt x="932" y="891"/>
                    <a:pt x="932" y="891"/>
                  </a:cubicBezTo>
                  <a:cubicBezTo>
                    <a:pt x="932" y="69"/>
                    <a:pt x="932" y="69"/>
                    <a:pt x="932" y="69"/>
                  </a:cubicBezTo>
                  <a:cubicBezTo>
                    <a:pt x="613" y="0"/>
                    <a:pt x="613" y="0"/>
                    <a:pt x="613" y="0"/>
                  </a:cubicBezTo>
                </a:path>
              </a:pathLst>
            </a:custGeom>
            <a:grpFill/>
            <a:ln>
              <a:noFill/>
            </a:ln>
            <a:extLst/>
          </p:spPr>
          <p:txBody>
            <a:bodyPr vert="horz" wrap="square" lIns="68580" tIns="34290" rIns="68580" bIns="34290" numCol="1" anchor="t" anchorCtr="0" compatLnSpc="1">
              <a:prstTxWarp prst="textNoShape">
                <a:avLst/>
              </a:prstTxWarp>
            </a:bodyPr>
            <a:lstStyle/>
            <a:p>
              <a:endParaRPr lang="zh-CN" altLang="en-US" sz="975">
                <a:solidFill>
                  <a:prstClr val="black"/>
                </a:solidFill>
                <a:ea typeface="+mn-ea"/>
                <a:cs typeface="+mn-ea"/>
              </a:endParaRPr>
            </a:p>
          </p:txBody>
        </p:sp>
        <p:sp>
          <p:nvSpPr>
            <p:cNvPr id="30" name="Freeform 10"/>
            <p:cNvSpPr/>
            <p:nvPr/>
          </p:nvSpPr>
          <p:spPr bwMode="auto">
            <a:xfrm rot="19800000">
              <a:off x="6918737" y="1342252"/>
              <a:ext cx="1233535" cy="661312"/>
            </a:xfrm>
            <a:custGeom>
              <a:avLst/>
              <a:gdLst>
                <a:gd name="T0" fmla="*/ 832 w 2181"/>
                <a:gd name="T1" fmla="*/ 0 h 1168"/>
                <a:gd name="T2" fmla="*/ 0 w 2181"/>
                <a:gd name="T3" fmla="*/ 173 h 1168"/>
                <a:gd name="T4" fmla="*/ 0 w 2181"/>
                <a:gd name="T5" fmla="*/ 992 h 1168"/>
                <a:gd name="T6" fmla="*/ 845 w 2181"/>
                <a:gd name="T7" fmla="*/ 1168 h 1168"/>
                <a:gd name="T8" fmla="*/ 2153 w 2181"/>
                <a:gd name="T9" fmla="*/ 712 h 1168"/>
                <a:gd name="T10" fmla="*/ 2181 w 2181"/>
                <a:gd name="T11" fmla="*/ 613 h 1168"/>
                <a:gd name="T12" fmla="*/ 832 w 2181"/>
                <a:gd name="T13" fmla="*/ 0 h 1168"/>
              </a:gdLst>
              <a:ahLst/>
              <a:cxnLst>
                <a:cxn ang="0">
                  <a:pos x="T0" y="T1"/>
                </a:cxn>
                <a:cxn ang="0">
                  <a:pos x="T2" y="T3"/>
                </a:cxn>
                <a:cxn ang="0">
                  <a:pos x="T4" y="T5"/>
                </a:cxn>
                <a:cxn ang="0">
                  <a:pos x="T6" y="T7"/>
                </a:cxn>
                <a:cxn ang="0">
                  <a:pos x="T8" y="T9"/>
                </a:cxn>
                <a:cxn ang="0">
                  <a:pos x="T10" y="T11"/>
                </a:cxn>
                <a:cxn ang="0">
                  <a:pos x="T12" y="T13"/>
                </a:cxn>
              </a:cxnLst>
              <a:rect l="0" t="0" r="r" b="b"/>
              <a:pathLst>
                <a:path w="2181" h="1168">
                  <a:moveTo>
                    <a:pt x="832" y="0"/>
                  </a:moveTo>
                  <a:cubicBezTo>
                    <a:pt x="0" y="173"/>
                    <a:pt x="0" y="173"/>
                    <a:pt x="0" y="173"/>
                  </a:cubicBezTo>
                  <a:cubicBezTo>
                    <a:pt x="0" y="992"/>
                    <a:pt x="0" y="992"/>
                    <a:pt x="0" y="992"/>
                  </a:cubicBezTo>
                  <a:cubicBezTo>
                    <a:pt x="845" y="1168"/>
                    <a:pt x="845" y="1168"/>
                    <a:pt x="845" y="1168"/>
                  </a:cubicBezTo>
                  <a:cubicBezTo>
                    <a:pt x="1133" y="1168"/>
                    <a:pt x="1893" y="975"/>
                    <a:pt x="2153" y="712"/>
                  </a:cubicBezTo>
                  <a:cubicBezTo>
                    <a:pt x="2171" y="680"/>
                    <a:pt x="2181" y="647"/>
                    <a:pt x="2181" y="613"/>
                  </a:cubicBezTo>
                  <a:cubicBezTo>
                    <a:pt x="2181" y="275"/>
                    <a:pt x="1170" y="0"/>
                    <a:pt x="832" y="0"/>
                  </a:cubicBezTo>
                </a:path>
              </a:pathLst>
            </a:custGeom>
            <a:grpFill/>
            <a:ln>
              <a:noFill/>
            </a:ln>
            <a:extLst/>
          </p:spPr>
          <p:txBody>
            <a:bodyPr vert="horz" wrap="square" lIns="68580" tIns="34290" rIns="68580" bIns="34290" numCol="1" anchor="t" anchorCtr="0" compatLnSpc="1">
              <a:prstTxWarp prst="textNoShape">
                <a:avLst/>
              </a:prstTxWarp>
            </a:bodyPr>
            <a:lstStyle/>
            <a:p>
              <a:endParaRPr lang="zh-CN" altLang="en-US" sz="975">
                <a:solidFill>
                  <a:prstClr val="black"/>
                </a:solidFill>
                <a:ea typeface="+mn-ea"/>
                <a:cs typeface="+mn-ea"/>
              </a:endParaRPr>
            </a:p>
          </p:txBody>
        </p:sp>
        <p:sp>
          <p:nvSpPr>
            <p:cNvPr id="39" name="Freeform 7"/>
            <p:cNvSpPr/>
            <p:nvPr/>
          </p:nvSpPr>
          <p:spPr bwMode="auto">
            <a:xfrm rot="19800000">
              <a:off x="6411669" y="1948127"/>
              <a:ext cx="496841" cy="544811"/>
            </a:xfrm>
            <a:custGeom>
              <a:avLst/>
              <a:gdLst>
                <a:gd name="T0" fmla="*/ 852 w 879"/>
                <a:gd name="T1" fmla="*/ 0 h 962"/>
                <a:gd name="T2" fmla="*/ 852 w 879"/>
                <a:gd name="T3" fmla="*/ 822 h 962"/>
                <a:gd name="T4" fmla="*/ 494 w 879"/>
                <a:gd name="T5" fmla="*/ 900 h 962"/>
                <a:gd name="T6" fmla="*/ 0 w 879"/>
                <a:gd name="T7" fmla="*/ 701 h 962"/>
                <a:gd name="T8" fmla="*/ 533 w 879"/>
                <a:gd name="T9" fmla="*/ 962 h 962"/>
                <a:gd name="T10" fmla="*/ 879 w 879"/>
                <a:gd name="T11" fmla="*/ 887 h 962"/>
                <a:gd name="T12" fmla="*/ 879 w 879"/>
                <a:gd name="T13" fmla="*/ 6 h 962"/>
                <a:gd name="T14" fmla="*/ 852 w 879"/>
                <a:gd name="T15" fmla="*/ 0 h 9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79" h="962">
                  <a:moveTo>
                    <a:pt x="852" y="0"/>
                  </a:moveTo>
                  <a:cubicBezTo>
                    <a:pt x="852" y="822"/>
                    <a:pt x="852" y="822"/>
                    <a:pt x="852" y="822"/>
                  </a:cubicBezTo>
                  <a:cubicBezTo>
                    <a:pt x="494" y="900"/>
                    <a:pt x="494" y="900"/>
                    <a:pt x="494" y="900"/>
                  </a:cubicBezTo>
                  <a:cubicBezTo>
                    <a:pt x="295" y="900"/>
                    <a:pt x="117" y="823"/>
                    <a:pt x="0" y="701"/>
                  </a:cubicBezTo>
                  <a:cubicBezTo>
                    <a:pt x="106" y="857"/>
                    <a:pt x="305" y="962"/>
                    <a:pt x="533" y="962"/>
                  </a:cubicBezTo>
                  <a:cubicBezTo>
                    <a:pt x="879" y="887"/>
                    <a:pt x="879" y="887"/>
                    <a:pt x="879" y="887"/>
                  </a:cubicBezTo>
                  <a:cubicBezTo>
                    <a:pt x="879" y="6"/>
                    <a:pt x="879" y="6"/>
                    <a:pt x="879" y="6"/>
                  </a:cubicBezTo>
                  <a:cubicBezTo>
                    <a:pt x="852" y="0"/>
                    <a:pt x="852" y="0"/>
                    <a:pt x="852" y="0"/>
                  </a:cubicBezTo>
                </a:path>
              </a:pathLst>
            </a:custGeom>
            <a:grpFill/>
            <a:ln w="12700">
              <a:noFill/>
            </a:ln>
            <a:extLst/>
          </p:spPr>
          <p:txBody>
            <a:bodyPr vert="horz" wrap="square" lIns="68580" tIns="34290" rIns="68580" bIns="34290" numCol="1" anchor="t" anchorCtr="0" compatLnSpc="1">
              <a:prstTxWarp prst="textNoShape">
                <a:avLst/>
              </a:prstTxWarp>
            </a:bodyPr>
            <a:lstStyle/>
            <a:p>
              <a:endParaRPr lang="zh-CN" altLang="en-US" sz="975">
                <a:solidFill>
                  <a:prstClr val="black"/>
                </a:solidFill>
                <a:ea typeface="+mn-ea"/>
                <a:cs typeface="+mn-ea"/>
              </a:endParaRPr>
            </a:p>
          </p:txBody>
        </p:sp>
        <p:sp>
          <p:nvSpPr>
            <p:cNvPr id="40" name="Freeform 9"/>
            <p:cNvSpPr/>
            <p:nvPr/>
          </p:nvSpPr>
          <p:spPr bwMode="auto">
            <a:xfrm rot="19800000">
              <a:off x="7028884" y="1720207"/>
              <a:ext cx="1217545" cy="291251"/>
            </a:xfrm>
            <a:custGeom>
              <a:avLst/>
              <a:gdLst>
                <a:gd name="T0" fmla="*/ 2153 w 2153"/>
                <a:gd name="T1" fmla="*/ 0 h 515"/>
                <a:gd name="T2" fmla="*/ 845 w 2153"/>
                <a:gd name="T3" fmla="*/ 456 h 515"/>
                <a:gd name="T4" fmla="*/ 0 w 2153"/>
                <a:gd name="T5" fmla="*/ 280 h 515"/>
                <a:gd name="T6" fmla="*/ 0 w 2153"/>
                <a:gd name="T7" fmla="*/ 342 h 515"/>
                <a:gd name="T8" fmla="*/ 832 w 2153"/>
                <a:gd name="T9" fmla="*/ 515 h 515"/>
                <a:gd name="T10" fmla="*/ 2153 w 2153"/>
                <a:gd name="T11" fmla="*/ 0 h 515"/>
              </a:gdLst>
              <a:ahLst/>
              <a:cxnLst>
                <a:cxn ang="0">
                  <a:pos x="T0" y="T1"/>
                </a:cxn>
                <a:cxn ang="0">
                  <a:pos x="T2" y="T3"/>
                </a:cxn>
                <a:cxn ang="0">
                  <a:pos x="T4" y="T5"/>
                </a:cxn>
                <a:cxn ang="0">
                  <a:pos x="T6" y="T7"/>
                </a:cxn>
                <a:cxn ang="0">
                  <a:pos x="T8" y="T9"/>
                </a:cxn>
                <a:cxn ang="0">
                  <a:pos x="T10" y="T11"/>
                </a:cxn>
              </a:cxnLst>
              <a:rect l="0" t="0" r="r" b="b"/>
              <a:pathLst>
                <a:path w="2153" h="515">
                  <a:moveTo>
                    <a:pt x="2153" y="0"/>
                  </a:moveTo>
                  <a:cubicBezTo>
                    <a:pt x="1893" y="263"/>
                    <a:pt x="1133" y="456"/>
                    <a:pt x="845" y="456"/>
                  </a:cubicBezTo>
                  <a:cubicBezTo>
                    <a:pt x="0" y="280"/>
                    <a:pt x="0" y="280"/>
                    <a:pt x="0" y="280"/>
                  </a:cubicBezTo>
                  <a:cubicBezTo>
                    <a:pt x="0" y="342"/>
                    <a:pt x="0" y="342"/>
                    <a:pt x="0" y="342"/>
                  </a:cubicBezTo>
                  <a:cubicBezTo>
                    <a:pt x="832" y="515"/>
                    <a:pt x="832" y="515"/>
                    <a:pt x="832" y="515"/>
                  </a:cubicBezTo>
                  <a:cubicBezTo>
                    <a:pt x="1137" y="515"/>
                    <a:pt x="1988" y="292"/>
                    <a:pt x="2153" y="0"/>
                  </a:cubicBezTo>
                </a:path>
              </a:pathLst>
            </a:custGeom>
            <a:grpFill/>
            <a:ln w="12700">
              <a:noFill/>
            </a:ln>
            <a:extLst/>
          </p:spPr>
          <p:txBody>
            <a:bodyPr vert="horz" wrap="square" lIns="68580" tIns="34290" rIns="68580" bIns="34290" numCol="1" anchor="t" anchorCtr="0" compatLnSpc="1">
              <a:prstTxWarp prst="textNoShape">
                <a:avLst/>
              </a:prstTxWarp>
            </a:bodyPr>
            <a:lstStyle/>
            <a:p>
              <a:endParaRPr lang="zh-CN" altLang="en-US" sz="975">
                <a:solidFill>
                  <a:prstClr val="black"/>
                </a:solidFill>
                <a:ea typeface="+mn-ea"/>
                <a:cs typeface="+mn-ea"/>
              </a:endParaRPr>
            </a:p>
          </p:txBody>
        </p:sp>
        <p:sp>
          <p:nvSpPr>
            <p:cNvPr id="49" name="矩形 48"/>
            <p:cNvSpPr/>
            <p:nvPr/>
          </p:nvSpPr>
          <p:spPr>
            <a:xfrm>
              <a:off x="6439516" y="2028933"/>
              <a:ext cx="453970" cy="369332"/>
            </a:xfrm>
            <a:prstGeom prst="rect">
              <a:avLst/>
            </a:prstGeom>
            <a:noFill/>
          </p:spPr>
          <p:txBody>
            <a:bodyPr wrap="none">
              <a:spAutoFit/>
            </a:bodyPr>
            <a:lstStyle/>
            <a:p>
              <a:r>
                <a:rPr lang="en-US" altLang="zh-CN" sz="1800">
                  <a:solidFill>
                    <a:srgbClr val="FDFDFD"/>
                  </a:solidFill>
                  <a:latin typeface="+mn-ea"/>
                  <a:ea typeface="+mn-ea"/>
                  <a:cs typeface="+mn-ea"/>
                </a:rPr>
                <a:t>03</a:t>
              </a:r>
              <a:endParaRPr lang="zh-CN" altLang="en-US" sz="900">
                <a:solidFill>
                  <a:srgbClr val="FDFDFD"/>
                </a:solidFill>
                <a:effectLst>
                  <a:outerShdw blurRad="50800" dist="25400" dir="2700000" algn="tl" rotWithShape="0">
                    <a:prstClr val="black">
                      <a:alpha val="40000"/>
                    </a:prstClr>
                  </a:outerShdw>
                </a:effectLst>
                <a:latin typeface="+mn-ea"/>
                <a:ea typeface="+mn-ea"/>
                <a:cs typeface="+mn-ea"/>
              </a:endParaRPr>
            </a:p>
          </p:txBody>
        </p:sp>
      </p:grpSp>
      <p:sp>
        <p:nvSpPr>
          <p:cNvPr id="55" name="TextBox 54"/>
          <p:cNvSpPr txBox="1"/>
          <p:nvPr/>
        </p:nvSpPr>
        <p:spPr>
          <a:xfrm>
            <a:off x="64356" y="115097"/>
            <a:ext cx="3815494" cy="40011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pPr marL="342900" indent="-342900">
              <a:buFont typeface="Wingdings" panose="05000000000000000000" pitchFamily="2" charset="2"/>
              <a:buChar char="u"/>
            </a:pPr>
            <a:r>
              <a:rPr lang="zh-CN" altLang="en-US" sz="2000" b="1">
                <a:solidFill>
                  <a:srgbClr val="412597"/>
                </a:solidFill>
                <a:latin typeface="+mn-ea"/>
                <a:ea typeface="+mn-ea"/>
                <a:cs typeface="+mn-ea"/>
              </a:rPr>
              <a:t>职业规划</a:t>
            </a:r>
          </a:p>
        </p:txBody>
      </p:sp>
      <p:sp>
        <p:nvSpPr>
          <p:cNvPr id="56" name="矩形 55"/>
          <p:cNvSpPr/>
          <p:nvPr/>
        </p:nvSpPr>
        <p:spPr>
          <a:xfrm>
            <a:off x="538909" y="1629244"/>
            <a:ext cx="1878128" cy="1200329"/>
          </a:xfrm>
          <a:prstGeom prst="rect">
            <a:avLst/>
          </a:prstGeom>
        </p:spPr>
        <p:txBody>
          <a:bodyPr wrap="square">
            <a:spAutoFit/>
          </a:bodyPr>
          <a:lstStyle/>
          <a:p>
            <a:pPr marL="171450" indent="-171450" algn="just">
              <a:lnSpc>
                <a:spcPct val="150000"/>
              </a:lnSpc>
            </a:pPr>
            <a:r>
              <a:rPr lang="zh-CN" altLang="en-US" sz="1200" b="1" dirty="0" smtClean="0">
                <a:solidFill>
                  <a:schemeClr val="tx1">
                    <a:lumMod val="75000"/>
                    <a:lumOff val="25000"/>
                  </a:schemeClr>
                </a:solidFill>
                <a:latin typeface="+mn-ea"/>
                <a:ea typeface="+mn-ea"/>
                <a:cs typeface="+mn-ea"/>
              </a:rPr>
              <a:t>身份转变</a:t>
            </a:r>
            <a:endParaRPr lang="en-US" altLang="zh-CN" sz="1200" b="1" dirty="0" smtClean="0">
              <a:solidFill>
                <a:schemeClr val="tx1">
                  <a:lumMod val="75000"/>
                  <a:lumOff val="25000"/>
                </a:schemeClr>
              </a:solidFill>
              <a:latin typeface="+mn-ea"/>
              <a:ea typeface="+mn-ea"/>
              <a:cs typeface="+mn-ea"/>
            </a:endParaRPr>
          </a:p>
          <a:p>
            <a:pPr marL="171450" indent="-171450" algn="just">
              <a:lnSpc>
                <a:spcPct val="150000"/>
              </a:lnSpc>
              <a:buFont typeface="Wingdings" panose="05000000000000000000" pitchFamily="2" charset="2"/>
              <a:buChar char="Ø"/>
            </a:pPr>
            <a:r>
              <a:rPr lang="zh-CN" altLang="en-US" sz="1200" dirty="0" smtClean="0">
                <a:solidFill>
                  <a:schemeClr val="tx1">
                    <a:lumMod val="75000"/>
                    <a:lumOff val="25000"/>
                  </a:schemeClr>
                </a:solidFill>
                <a:latin typeface="+mn-ea"/>
                <a:ea typeface="+mn-ea"/>
                <a:cs typeface="+mn-ea"/>
              </a:rPr>
              <a:t>实现由业务开发型技术人员转换成架构设计人员</a:t>
            </a:r>
            <a:endParaRPr lang="en-US" altLang="zh-CN" sz="1200" dirty="0" smtClean="0">
              <a:solidFill>
                <a:schemeClr val="tx1">
                  <a:lumMod val="75000"/>
                  <a:lumOff val="25000"/>
                </a:schemeClr>
              </a:solidFill>
              <a:latin typeface="+mn-ea"/>
              <a:ea typeface="+mn-ea"/>
              <a:cs typeface="+mn-ea"/>
            </a:endParaRPr>
          </a:p>
        </p:txBody>
      </p:sp>
      <p:sp>
        <p:nvSpPr>
          <p:cNvPr id="57" name="矩形 56"/>
          <p:cNvSpPr/>
          <p:nvPr/>
        </p:nvSpPr>
        <p:spPr>
          <a:xfrm>
            <a:off x="3268509" y="2422956"/>
            <a:ext cx="2698369" cy="923330"/>
          </a:xfrm>
          <a:prstGeom prst="rect">
            <a:avLst/>
          </a:prstGeom>
        </p:spPr>
        <p:txBody>
          <a:bodyPr wrap="square">
            <a:spAutoFit/>
          </a:bodyPr>
          <a:lstStyle/>
          <a:p>
            <a:pPr marL="171450" indent="-171450" algn="just">
              <a:lnSpc>
                <a:spcPct val="150000"/>
              </a:lnSpc>
            </a:pPr>
            <a:r>
              <a:rPr lang="zh-CN" altLang="en-US" sz="1200" b="1" dirty="0" smtClean="0"/>
              <a:t>加强技术和业务水</a:t>
            </a:r>
            <a:r>
              <a:rPr lang="zh-CN" altLang="en-US" sz="1200" b="1" dirty="0" smtClean="0"/>
              <a:t>平</a:t>
            </a:r>
            <a:endParaRPr lang="en-US" altLang="zh-CN" sz="1200" b="1" dirty="0" smtClean="0"/>
          </a:p>
          <a:p>
            <a:pPr marL="171450" indent="-171450" algn="just">
              <a:lnSpc>
                <a:spcPct val="150000"/>
              </a:lnSpc>
              <a:buFont typeface="Wingdings" panose="05000000000000000000" pitchFamily="2" charset="2"/>
              <a:buChar char="Ø"/>
            </a:pPr>
            <a:r>
              <a:rPr lang="zh-CN" altLang="en-US" sz="1200" dirty="0" smtClean="0"/>
              <a:t>踏实努力的提升自己技术和业务水</a:t>
            </a:r>
            <a:r>
              <a:rPr lang="zh-CN" altLang="en-US" sz="1200" dirty="0" smtClean="0"/>
              <a:t>平</a:t>
            </a:r>
            <a:endParaRPr lang="zh-CN" altLang="en-US" sz="1200" dirty="0">
              <a:solidFill>
                <a:schemeClr val="tx1">
                  <a:lumMod val="75000"/>
                  <a:lumOff val="25000"/>
                </a:schemeClr>
              </a:solidFill>
              <a:latin typeface="+mn-ea"/>
              <a:ea typeface="+mn-ea"/>
              <a:cs typeface="+mn-ea"/>
            </a:endParaRPr>
          </a:p>
        </p:txBody>
      </p:sp>
      <p:sp>
        <p:nvSpPr>
          <p:cNvPr id="58" name="矩形 57"/>
          <p:cNvSpPr/>
          <p:nvPr/>
        </p:nvSpPr>
        <p:spPr>
          <a:xfrm>
            <a:off x="6493576" y="2619497"/>
            <a:ext cx="2083855" cy="923330"/>
          </a:xfrm>
          <a:prstGeom prst="rect">
            <a:avLst/>
          </a:prstGeom>
        </p:spPr>
        <p:txBody>
          <a:bodyPr wrap="square">
            <a:spAutoFit/>
          </a:bodyPr>
          <a:lstStyle/>
          <a:p>
            <a:pPr marL="171450" indent="-171450" algn="just">
              <a:lnSpc>
                <a:spcPct val="150000"/>
              </a:lnSpc>
            </a:pPr>
            <a:r>
              <a:rPr lang="zh-CN" altLang="en-US" sz="1200" b="1" dirty="0" smtClean="0">
                <a:solidFill>
                  <a:schemeClr val="tx1">
                    <a:lumMod val="75000"/>
                    <a:lumOff val="25000"/>
                  </a:schemeClr>
                </a:solidFill>
                <a:latin typeface="+mn-ea"/>
                <a:ea typeface="+mn-ea"/>
                <a:cs typeface="+mn-ea"/>
              </a:rPr>
              <a:t>思维扩展</a:t>
            </a:r>
            <a:endParaRPr lang="en-US" altLang="zh-CN" sz="1200" b="1" dirty="0" smtClean="0">
              <a:solidFill>
                <a:schemeClr val="tx1">
                  <a:lumMod val="75000"/>
                  <a:lumOff val="25000"/>
                </a:schemeClr>
              </a:solidFill>
              <a:latin typeface="+mn-ea"/>
              <a:ea typeface="+mn-ea"/>
              <a:cs typeface="+mn-ea"/>
            </a:endParaRPr>
          </a:p>
          <a:p>
            <a:pPr marL="171450" indent="-171450" algn="just">
              <a:lnSpc>
                <a:spcPct val="150000"/>
              </a:lnSpc>
              <a:buFont typeface="Wingdings" panose="05000000000000000000" pitchFamily="2" charset="2"/>
              <a:buChar char="Ø"/>
            </a:pPr>
            <a:r>
              <a:rPr lang="zh-CN" altLang="en-US" sz="1200" dirty="0" smtClean="0">
                <a:solidFill>
                  <a:schemeClr val="tx1">
                    <a:lumMod val="75000"/>
                    <a:lumOff val="25000"/>
                  </a:schemeClr>
                </a:solidFill>
                <a:latin typeface="+mn-ea"/>
                <a:ea typeface="+mn-ea"/>
                <a:cs typeface="+mn-ea"/>
              </a:rPr>
              <a:t>通过工作中的每一个细节来锻炼自己的逻辑思维</a:t>
            </a:r>
            <a:endParaRPr lang="en-US" altLang="zh-CN" sz="1200" dirty="0" smtClean="0">
              <a:solidFill>
                <a:schemeClr val="tx1">
                  <a:lumMod val="75000"/>
                  <a:lumOff val="25000"/>
                </a:schemeClr>
              </a:solidFill>
              <a:latin typeface="+mn-ea"/>
              <a:ea typeface="+mn-ea"/>
              <a:cs typeface="+mn-ea"/>
            </a:endParaRPr>
          </a:p>
        </p:txBody>
      </p:sp>
    </p:spTree>
    <p:extLst>
      <p:ext uri="{BB962C8B-B14F-4D97-AF65-F5344CB8AC3E}">
        <p14:creationId xmlns:p14="http://schemas.microsoft.com/office/powerpoint/2010/main" xmlns="" val="2045538127"/>
      </p:ext>
    </p:extLst>
  </p:cSld>
  <p:clrMapOvr>
    <a:masterClrMapping/>
  </p:clrMapOvr>
  <mc:AlternateContent xmlns:mc="http://schemas.openxmlformats.org/markup-compatibility/2006">
    <mc:Choice xmlns:p14="http://schemas.microsoft.com/office/powerpoint/2010/main" xmlns="" Requires="p14">
      <p:transition spd="slow" p14:dur="1500" advClick="0" advTm="2210">
        <p:random/>
      </p:transition>
    </mc:Choice>
    <mc:Fallback>
      <p:transition spd="slow" advClick="0" advTm="221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3" presetClass="entr" presetSubtype="16" fill="hold" grpId="0" nodeType="withEffect">
                                  <p:iterate type="lt">
                                    <p:tmPct val="10000"/>
                                  </p:iterate>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childTnLst>
                                </p:cTn>
                              </p:par>
                            </p:childTnLst>
                          </p:cTn>
                        </p:par>
                        <p:par>
                          <p:cTn id="9" fill="hold" nodeType="withGroup">
                            <p:stCondLst>
                              <p:cond delay="650"/>
                            </p:stCondLst>
                            <p:childTnLst>
                              <p:par>
                                <p:cTn id="10" presetID="10" presetClass="entr" presetSubtype="0" fill="hold" nodeType="afterEffec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par>
                          <p:cTn id="13" fill="hold" nodeType="withGroup">
                            <p:stCondLst>
                              <p:cond delay="1150"/>
                            </p:stCondLst>
                            <p:childTnLst>
                              <p:par>
                                <p:cTn id="14" presetID="22" presetClass="entr" presetSubtype="4" fill="hold" grpId="1" nodeType="afterEffect">
                                  <p:childTnLst>
                                    <p:set>
                                      <p:cBhvr>
                                        <p:cTn id="15" dur="1" fill="hold">
                                          <p:stCondLst>
                                            <p:cond delay="0"/>
                                          </p:stCondLst>
                                        </p:cTn>
                                        <p:tgtEl>
                                          <p:spTgt spid="56"/>
                                        </p:tgtEl>
                                        <p:attrNameLst>
                                          <p:attrName>style.visibility</p:attrName>
                                        </p:attrNameLst>
                                      </p:cBhvr>
                                      <p:to>
                                        <p:strVal val="visible"/>
                                      </p:to>
                                    </p:set>
                                    <p:animEffect transition="in" filter="wipe(down)">
                                      <p:cBhvr>
                                        <p:cTn id="16" dur="500"/>
                                        <p:tgtEl>
                                          <p:spTgt spid="56"/>
                                        </p:tgtEl>
                                      </p:cBhvr>
                                    </p:animEffect>
                                  </p:childTnLst>
                                </p:cTn>
                              </p:par>
                            </p:childTnLst>
                          </p:cTn>
                        </p:par>
                        <p:par>
                          <p:cTn id="17" fill="hold" nodeType="withGroup">
                            <p:stCondLst>
                              <p:cond delay="1650"/>
                            </p:stCondLst>
                            <p:childTnLst>
                              <p:par>
                                <p:cTn id="18" presetID="10" presetClass="entr" presetSubtype="0" fill="hold" nodeType="afterEffec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par>
                          <p:cTn id="21" fill="hold" nodeType="withGroup">
                            <p:stCondLst>
                              <p:cond delay="2150"/>
                            </p:stCondLst>
                            <p:childTnLst>
                              <p:par>
                                <p:cTn id="22" presetID="22" presetClass="entr" presetSubtype="1" fill="hold" grpId="2" nodeType="afterEffect">
                                  <p:childTnLst>
                                    <p:set>
                                      <p:cBhvr>
                                        <p:cTn id="23" dur="1" fill="hold">
                                          <p:stCondLst>
                                            <p:cond delay="0"/>
                                          </p:stCondLst>
                                        </p:cTn>
                                        <p:tgtEl>
                                          <p:spTgt spid="57"/>
                                        </p:tgtEl>
                                        <p:attrNameLst>
                                          <p:attrName>style.visibility</p:attrName>
                                        </p:attrNameLst>
                                      </p:cBhvr>
                                      <p:to>
                                        <p:strVal val="visible"/>
                                      </p:to>
                                    </p:set>
                                    <p:animEffect transition="in" filter="wipe(up)">
                                      <p:cBhvr>
                                        <p:cTn id="24" dur="1000"/>
                                        <p:tgtEl>
                                          <p:spTgt spid="57"/>
                                        </p:tgtEl>
                                      </p:cBhvr>
                                    </p:animEffect>
                                  </p:childTnLst>
                                </p:cTn>
                              </p:par>
                            </p:childTnLst>
                          </p:cTn>
                        </p:par>
                        <p:par>
                          <p:cTn id="25" fill="hold" nodeType="withGroup">
                            <p:stCondLst>
                              <p:cond delay="3150"/>
                            </p:stCondLst>
                            <p:childTnLst>
                              <p:par>
                                <p:cTn id="26" presetID="10" presetClass="entr" presetSubtype="0" fill="hold" nodeType="afterEffec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childTnLst>
                          </p:cTn>
                        </p:par>
                        <p:par>
                          <p:cTn id="29" fill="hold" nodeType="withGroup">
                            <p:stCondLst>
                              <p:cond delay="3650"/>
                            </p:stCondLst>
                            <p:childTnLst>
                              <p:par>
                                <p:cTn id="30" presetID="22" presetClass="entr" presetSubtype="1" fill="hold" grpId="3" nodeType="afterEffect">
                                  <p:childTnLst>
                                    <p:set>
                                      <p:cBhvr>
                                        <p:cTn id="31" dur="1" fill="hold">
                                          <p:stCondLst>
                                            <p:cond delay="0"/>
                                          </p:stCondLst>
                                        </p:cTn>
                                        <p:tgtEl>
                                          <p:spTgt spid="58"/>
                                        </p:tgtEl>
                                        <p:attrNameLst>
                                          <p:attrName>style.visibility</p:attrName>
                                        </p:attrNameLst>
                                      </p:cBhvr>
                                      <p:to>
                                        <p:strVal val="visible"/>
                                      </p:to>
                                    </p:set>
                                    <p:animEffect transition="in" filter="wipe(up)">
                                      <p:cBhvr>
                                        <p:cTn id="32"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6" grpId="1"/>
      <p:bldP spid="57" grpId="2"/>
      <p:bldP spid="58" grpId="3"/>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08" name="Freeform 16"/>
          <p:cNvSpPr/>
          <p:nvPr/>
        </p:nvSpPr>
        <p:spPr bwMode="auto">
          <a:xfrm>
            <a:off x="2719752" y="1721383"/>
            <a:ext cx="1333138" cy="333477"/>
          </a:xfrm>
          <a:custGeom>
            <a:avLst/>
            <a:gdLst>
              <a:gd name="T0" fmla="*/ 774 w 774"/>
              <a:gd name="T1" fmla="*/ 210 h 210"/>
              <a:gd name="T2" fmla="*/ 389 w 774"/>
              <a:gd name="T3" fmla="*/ 210 h 210"/>
              <a:gd name="T4" fmla="*/ 389 w 774"/>
              <a:gd name="T5" fmla="*/ 0 h 210"/>
              <a:gd name="T6" fmla="*/ 0 w 774"/>
              <a:gd name="T7" fmla="*/ 0 h 210"/>
            </a:gdLst>
            <a:ahLst/>
            <a:cxnLst>
              <a:cxn ang="0">
                <a:pos x="T0" y="T1"/>
              </a:cxn>
              <a:cxn ang="0">
                <a:pos x="T2" y="T3"/>
              </a:cxn>
              <a:cxn ang="0">
                <a:pos x="T4" y="T5"/>
              </a:cxn>
              <a:cxn ang="0">
                <a:pos x="T6" y="T7"/>
              </a:cxn>
            </a:cxnLst>
            <a:rect l="0" t="0" r="r" b="b"/>
            <a:pathLst>
              <a:path w="774" h="210">
                <a:moveTo>
                  <a:pt x="774" y="210"/>
                </a:moveTo>
                <a:lnTo>
                  <a:pt x="389" y="210"/>
                </a:lnTo>
                <a:lnTo>
                  <a:pt x="389" y="0"/>
                </a:lnTo>
                <a:lnTo>
                  <a:pt x="0" y="0"/>
                </a:lnTo>
              </a:path>
            </a:pathLst>
          </a:custGeom>
          <a:noFill/>
          <a:ln w="6350" cap="flat" cmpd="sng">
            <a:solidFill>
              <a:schemeClr val="bg1">
                <a:lumMod val="50000"/>
              </a:schemeClr>
            </a:solidFill>
            <a:prstDash val="solid"/>
            <a:round/>
            <a:tailEnd type="oval" w="sm" len="sm"/>
          </a:ln>
          <a:extLst>
            <a:ext uri="{909E8E84-426E-40DD-AFC4-6F175D3DCCD1}">
              <a14:hiddenFill xmlns:a14="http://schemas.microsoft.com/office/drawing/2010/main" xmlns="">
                <a:solidFill>
                  <a:srgbClr val="FFFFFF"/>
                </a:solidFill>
              </a14:hiddenFill>
            </a:ext>
          </a:extLst>
        </p:spPr>
        <p:txBody>
          <a:bodyPr/>
          <a:lstStyle/>
          <a:p>
            <a:endParaRPr lang="zh-CN" altLang="en-US" sz="975">
              <a:solidFill>
                <a:schemeClr val="bg1">
                  <a:lumMod val="50000"/>
                </a:schemeClr>
              </a:solidFill>
              <a:ea typeface="+mn-ea"/>
              <a:cs typeface="+mn-ea"/>
            </a:endParaRPr>
          </a:p>
        </p:txBody>
      </p:sp>
      <p:sp>
        <p:nvSpPr>
          <p:cNvPr id="33809" name="Freeform 17"/>
          <p:cNvSpPr/>
          <p:nvPr/>
        </p:nvSpPr>
        <p:spPr bwMode="auto">
          <a:xfrm>
            <a:off x="5570540" y="1721383"/>
            <a:ext cx="568325" cy="765411"/>
          </a:xfrm>
          <a:custGeom>
            <a:avLst/>
            <a:gdLst>
              <a:gd name="T0" fmla="*/ 0 w 358"/>
              <a:gd name="T1" fmla="*/ 482 h 482"/>
              <a:gd name="T2" fmla="*/ 0 w 358"/>
              <a:gd name="T3" fmla="*/ 0 h 482"/>
              <a:gd name="T4" fmla="*/ 358 w 358"/>
              <a:gd name="T5" fmla="*/ 0 h 482"/>
            </a:gdLst>
            <a:ahLst/>
            <a:cxnLst>
              <a:cxn ang="0">
                <a:pos x="T0" y="T1"/>
              </a:cxn>
              <a:cxn ang="0">
                <a:pos x="T2" y="T3"/>
              </a:cxn>
              <a:cxn ang="0">
                <a:pos x="T4" y="T5"/>
              </a:cxn>
            </a:cxnLst>
            <a:rect l="0" t="0" r="r" b="b"/>
            <a:pathLst>
              <a:path w="358" h="482">
                <a:moveTo>
                  <a:pt x="0" y="482"/>
                </a:moveTo>
                <a:lnTo>
                  <a:pt x="0" y="0"/>
                </a:lnTo>
                <a:lnTo>
                  <a:pt x="358" y="0"/>
                </a:lnTo>
              </a:path>
            </a:pathLst>
          </a:custGeom>
          <a:noFill/>
          <a:ln w="6350" cap="flat" cmpd="sng">
            <a:solidFill>
              <a:schemeClr val="bg1">
                <a:lumMod val="50000"/>
              </a:schemeClr>
            </a:solidFill>
            <a:prstDash val="solid"/>
            <a:round/>
            <a:tailEnd type="oval" w="sm" len="sm"/>
          </a:ln>
          <a:extLst>
            <a:ext uri="{909E8E84-426E-40DD-AFC4-6F175D3DCCD1}">
              <a14:hiddenFill xmlns:a14="http://schemas.microsoft.com/office/drawing/2010/main" xmlns="">
                <a:solidFill>
                  <a:srgbClr val="FFFFFF"/>
                </a:solidFill>
              </a14:hiddenFill>
            </a:ext>
          </a:extLst>
        </p:spPr>
        <p:txBody>
          <a:bodyPr/>
          <a:lstStyle/>
          <a:p>
            <a:endParaRPr lang="zh-CN" altLang="en-US" sz="975">
              <a:solidFill>
                <a:schemeClr val="bg1"/>
              </a:solidFill>
              <a:ea typeface="+mn-ea"/>
              <a:cs typeface="+mn-ea"/>
            </a:endParaRPr>
          </a:p>
        </p:txBody>
      </p:sp>
      <p:sp>
        <p:nvSpPr>
          <p:cNvPr id="33810" name="Freeform 18"/>
          <p:cNvSpPr/>
          <p:nvPr/>
        </p:nvSpPr>
        <p:spPr bwMode="auto">
          <a:xfrm>
            <a:off x="5078414" y="3668258"/>
            <a:ext cx="1014412" cy="333478"/>
          </a:xfrm>
          <a:custGeom>
            <a:avLst/>
            <a:gdLst>
              <a:gd name="T0" fmla="*/ 0 w 639"/>
              <a:gd name="T1" fmla="*/ 210 h 210"/>
              <a:gd name="T2" fmla="*/ 318 w 639"/>
              <a:gd name="T3" fmla="*/ 210 h 210"/>
              <a:gd name="T4" fmla="*/ 318 w 639"/>
              <a:gd name="T5" fmla="*/ 0 h 210"/>
              <a:gd name="T6" fmla="*/ 639 w 639"/>
              <a:gd name="T7" fmla="*/ 0 h 210"/>
            </a:gdLst>
            <a:ahLst/>
            <a:cxnLst>
              <a:cxn ang="0">
                <a:pos x="T0" y="T1"/>
              </a:cxn>
              <a:cxn ang="0">
                <a:pos x="T2" y="T3"/>
              </a:cxn>
              <a:cxn ang="0">
                <a:pos x="T4" y="T5"/>
              </a:cxn>
              <a:cxn ang="0">
                <a:pos x="T6" y="T7"/>
              </a:cxn>
            </a:cxnLst>
            <a:rect l="0" t="0" r="r" b="b"/>
            <a:pathLst>
              <a:path w="639" h="210">
                <a:moveTo>
                  <a:pt x="0" y="210"/>
                </a:moveTo>
                <a:lnTo>
                  <a:pt x="318" y="210"/>
                </a:lnTo>
                <a:lnTo>
                  <a:pt x="318" y="0"/>
                </a:lnTo>
                <a:lnTo>
                  <a:pt x="639" y="0"/>
                </a:lnTo>
              </a:path>
            </a:pathLst>
          </a:custGeom>
          <a:noFill/>
          <a:ln w="6350" cap="flat" cmpd="sng">
            <a:solidFill>
              <a:schemeClr val="bg1">
                <a:lumMod val="50000"/>
              </a:schemeClr>
            </a:solidFill>
            <a:prstDash val="solid"/>
            <a:round/>
            <a:tailEnd type="oval" w="sm" len="sm"/>
          </a:ln>
          <a:extLst>
            <a:ext uri="{909E8E84-426E-40DD-AFC4-6F175D3DCCD1}">
              <a14:hiddenFill xmlns:a14="http://schemas.microsoft.com/office/drawing/2010/main" xmlns="">
                <a:solidFill>
                  <a:srgbClr val="FFFFFF"/>
                </a:solidFill>
              </a14:hiddenFill>
            </a:ext>
          </a:extLst>
        </p:spPr>
        <p:txBody>
          <a:bodyPr/>
          <a:lstStyle/>
          <a:p>
            <a:endParaRPr lang="zh-CN" altLang="en-US" sz="975">
              <a:solidFill>
                <a:schemeClr val="bg1"/>
              </a:solidFill>
              <a:ea typeface="+mn-ea"/>
              <a:cs typeface="+mn-ea"/>
            </a:endParaRPr>
          </a:p>
        </p:txBody>
      </p:sp>
      <p:sp>
        <p:nvSpPr>
          <p:cNvPr id="33811" name="Freeform 19"/>
          <p:cNvSpPr/>
          <p:nvPr/>
        </p:nvSpPr>
        <p:spPr bwMode="auto">
          <a:xfrm>
            <a:off x="2874579" y="3458644"/>
            <a:ext cx="709997" cy="209614"/>
          </a:xfrm>
          <a:custGeom>
            <a:avLst/>
            <a:gdLst>
              <a:gd name="T0" fmla="*/ 479 w 479"/>
              <a:gd name="T1" fmla="*/ 0 h 139"/>
              <a:gd name="T2" fmla="*/ 479 w 479"/>
              <a:gd name="T3" fmla="*/ 139 h 139"/>
              <a:gd name="T4" fmla="*/ 0 w 479"/>
              <a:gd name="T5" fmla="*/ 139 h 139"/>
            </a:gdLst>
            <a:ahLst/>
            <a:cxnLst>
              <a:cxn ang="0">
                <a:pos x="T0" y="T1"/>
              </a:cxn>
              <a:cxn ang="0">
                <a:pos x="T2" y="T3"/>
              </a:cxn>
              <a:cxn ang="0">
                <a:pos x="T4" y="T5"/>
              </a:cxn>
            </a:cxnLst>
            <a:rect l="0" t="0" r="r" b="b"/>
            <a:pathLst>
              <a:path w="479" h="139">
                <a:moveTo>
                  <a:pt x="479" y="0"/>
                </a:moveTo>
                <a:lnTo>
                  <a:pt x="479" y="139"/>
                </a:lnTo>
                <a:lnTo>
                  <a:pt x="0" y="139"/>
                </a:lnTo>
              </a:path>
            </a:pathLst>
          </a:custGeom>
          <a:noFill/>
          <a:ln w="6350" cap="flat" cmpd="sng">
            <a:solidFill>
              <a:schemeClr val="bg1">
                <a:lumMod val="50000"/>
              </a:schemeClr>
            </a:solidFill>
            <a:prstDash val="solid"/>
            <a:round/>
            <a:tailEnd type="oval" w="sm" len="sm"/>
          </a:ln>
          <a:extLst>
            <a:ext uri="{909E8E84-426E-40DD-AFC4-6F175D3DCCD1}">
              <a14:hiddenFill xmlns:a14="http://schemas.microsoft.com/office/drawing/2010/main" xmlns="">
                <a:solidFill>
                  <a:srgbClr val="FFFFFF"/>
                </a:solidFill>
              </a14:hiddenFill>
            </a:ext>
          </a:extLst>
        </p:spPr>
        <p:txBody>
          <a:bodyPr/>
          <a:lstStyle/>
          <a:p>
            <a:endParaRPr lang="zh-CN" altLang="en-US" sz="975">
              <a:solidFill>
                <a:schemeClr val="bg1"/>
              </a:solidFill>
              <a:ea typeface="+mn-ea"/>
              <a:cs typeface="+mn-ea"/>
            </a:endParaRPr>
          </a:p>
        </p:txBody>
      </p:sp>
      <p:sp>
        <p:nvSpPr>
          <p:cNvPr id="33812" name="Freeform 20"/>
          <p:cNvSpPr/>
          <p:nvPr/>
        </p:nvSpPr>
        <p:spPr bwMode="auto">
          <a:xfrm>
            <a:off x="5005388" y="2936196"/>
            <a:ext cx="68262" cy="136567"/>
          </a:xfrm>
          <a:custGeom>
            <a:avLst/>
            <a:gdLst>
              <a:gd name="T0" fmla="*/ 0 w 43"/>
              <a:gd name="T1" fmla="*/ 0 h 86"/>
              <a:gd name="T2" fmla="*/ 43 w 43"/>
              <a:gd name="T3" fmla="*/ 43 h 86"/>
              <a:gd name="T4" fmla="*/ 0 w 43"/>
              <a:gd name="T5" fmla="*/ 86 h 86"/>
            </a:gdLst>
            <a:ahLst/>
            <a:cxnLst>
              <a:cxn ang="0">
                <a:pos x="T0" y="T1"/>
              </a:cxn>
              <a:cxn ang="0">
                <a:pos x="T2" y="T3"/>
              </a:cxn>
              <a:cxn ang="0">
                <a:pos x="T4" y="T5"/>
              </a:cxn>
            </a:cxnLst>
            <a:rect l="0" t="0" r="r" b="b"/>
            <a:pathLst>
              <a:path w="43" h="86">
                <a:moveTo>
                  <a:pt x="0" y="0"/>
                </a:moveTo>
                <a:lnTo>
                  <a:pt x="43" y="43"/>
                </a:lnTo>
                <a:lnTo>
                  <a:pt x="0" y="86"/>
                </a:lnTo>
              </a:path>
            </a:pathLst>
          </a:custGeom>
          <a:noFill/>
          <a:ln w="12700" cap="flat" cmpd="sng">
            <a:solidFill>
              <a:schemeClr val="bg1">
                <a:lumMod val="50000"/>
              </a:schemeClr>
            </a:solidFill>
            <a:round/>
          </a:ln>
          <a:extLst>
            <a:ext uri="{909E8E84-426E-40DD-AFC4-6F175D3DCCD1}">
              <a14:hiddenFill xmlns:a14="http://schemas.microsoft.com/office/drawing/2010/main" xmlns="">
                <a:solidFill>
                  <a:srgbClr val="FFFFFF"/>
                </a:solidFill>
              </a14:hiddenFill>
            </a:ext>
          </a:extLst>
        </p:spPr>
        <p:txBody>
          <a:bodyPr/>
          <a:lstStyle/>
          <a:p>
            <a:endParaRPr lang="zh-CN" altLang="en-US" sz="975">
              <a:solidFill>
                <a:schemeClr val="bg1"/>
              </a:solidFill>
              <a:ea typeface="+mn-ea"/>
              <a:cs typeface="+mn-ea"/>
            </a:endParaRPr>
          </a:p>
        </p:txBody>
      </p:sp>
      <p:sp>
        <p:nvSpPr>
          <p:cNvPr id="33813" name="Freeform 21"/>
          <p:cNvSpPr/>
          <p:nvPr/>
        </p:nvSpPr>
        <p:spPr bwMode="auto">
          <a:xfrm>
            <a:off x="4057652" y="2936196"/>
            <a:ext cx="68263" cy="136567"/>
          </a:xfrm>
          <a:custGeom>
            <a:avLst/>
            <a:gdLst>
              <a:gd name="T0" fmla="*/ 43 w 43"/>
              <a:gd name="T1" fmla="*/ 86 h 86"/>
              <a:gd name="T2" fmla="*/ 0 w 43"/>
              <a:gd name="T3" fmla="*/ 43 h 86"/>
              <a:gd name="T4" fmla="*/ 43 w 43"/>
              <a:gd name="T5" fmla="*/ 0 h 86"/>
            </a:gdLst>
            <a:ahLst/>
            <a:cxnLst>
              <a:cxn ang="0">
                <a:pos x="T0" y="T1"/>
              </a:cxn>
              <a:cxn ang="0">
                <a:pos x="T2" y="T3"/>
              </a:cxn>
              <a:cxn ang="0">
                <a:pos x="T4" y="T5"/>
              </a:cxn>
            </a:cxnLst>
            <a:rect l="0" t="0" r="r" b="b"/>
            <a:pathLst>
              <a:path w="43" h="86">
                <a:moveTo>
                  <a:pt x="43" y="86"/>
                </a:moveTo>
                <a:lnTo>
                  <a:pt x="0" y="43"/>
                </a:lnTo>
                <a:lnTo>
                  <a:pt x="43" y="0"/>
                </a:lnTo>
              </a:path>
            </a:pathLst>
          </a:custGeom>
          <a:noFill/>
          <a:ln w="12700" cap="flat" cmpd="sng">
            <a:solidFill>
              <a:schemeClr val="bg1">
                <a:lumMod val="50000"/>
              </a:schemeClr>
            </a:solidFill>
            <a:round/>
          </a:ln>
          <a:extLst>
            <a:ext uri="{909E8E84-426E-40DD-AFC4-6F175D3DCCD1}">
              <a14:hiddenFill xmlns:a14="http://schemas.microsoft.com/office/drawing/2010/main" xmlns="">
                <a:solidFill>
                  <a:srgbClr val="FFFFFF"/>
                </a:solidFill>
              </a14:hiddenFill>
            </a:ext>
          </a:extLst>
        </p:spPr>
        <p:txBody>
          <a:bodyPr/>
          <a:lstStyle/>
          <a:p>
            <a:endParaRPr lang="zh-CN" altLang="en-US" sz="975">
              <a:solidFill>
                <a:schemeClr val="bg1"/>
              </a:solidFill>
              <a:ea typeface="+mn-ea"/>
              <a:cs typeface="+mn-ea"/>
            </a:endParaRPr>
          </a:p>
        </p:txBody>
      </p:sp>
      <p:sp>
        <p:nvSpPr>
          <p:cNvPr id="33814" name="Freeform 22"/>
          <p:cNvSpPr/>
          <p:nvPr/>
        </p:nvSpPr>
        <p:spPr bwMode="auto">
          <a:xfrm>
            <a:off x="4497390" y="3444352"/>
            <a:ext cx="136525" cy="68283"/>
          </a:xfrm>
          <a:custGeom>
            <a:avLst/>
            <a:gdLst>
              <a:gd name="T0" fmla="*/ 86 w 86"/>
              <a:gd name="T1" fmla="*/ 0 h 43"/>
              <a:gd name="T2" fmla="*/ 43 w 86"/>
              <a:gd name="T3" fmla="*/ 43 h 43"/>
              <a:gd name="T4" fmla="*/ 0 w 86"/>
              <a:gd name="T5" fmla="*/ 0 h 43"/>
            </a:gdLst>
            <a:ahLst/>
            <a:cxnLst>
              <a:cxn ang="0">
                <a:pos x="T0" y="T1"/>
              </a:cxn>
              <a:cxn ang="0">
                <a:pos x="T2" y="T3"/>
              </a:cxn>
              <a:cxn ang="0">
                <a:pos x="T4" y="T5"/>
              </a:cxn>
            </a:cxnLst>
            <a:rect l="0" t="0" r="r" b="b"/>
            <a:pathLst>
              <a:path w="86" h="43">
                <a:moveTo>
                  <a:pt x="86" y="0"/>
                </a:moveTo>
                <a:lnTo>
                  <a:pt x="43" y="43"/>
                </a:lnTo>
                <a:lnTo>
                  <a:pt x="0" y="0"/>
                </a:lnTo>
              </a:path>
            </a:pathLst>
          </a:custGeom>
          <a:noFill/>
          <a:ln w="12700" cap="flat" cmpd="sng">
            <a:solidFill>
              <a:schemeClr val="bg1">
                <a:lumMod val="50000"/>
              </a:schemeClr>
            </a:solidFill>
            <a:round/>
          </a:ln>
          <a:extLst>
            <a:ext uri="{909E8E84-426E-40DD-AFC4-6F175D3DCCD1}">
              <a14:hiddenFill xmlns:a14="http://schemas.microsoft.com/office/drawing/2010/main" xmlns="">
                <a:solidFill>
                  <a:srgbClr val="FFFFFF"/>
                </a:solidFill>
              </a14:hiddenFill>
            </a:ext>
          </a:extLst>
        </p:spPr>
        <p:txBody>
          <a:bodyPr/>
          <a:lstStyle/>
          <a:p>
            <a:endParaRPr lang="zh-CN" altLang="en-US" sz="975">
              <a:solidFill>
                <a:schemeClr val="bg1"/>
              </a:solidFill>
              <a:ea typeface="+mn-ea"/>
              <a:cs typeface="+mn-ea"/>
            </a:endParaRPr>
          </a:p>
        </p:txBody>
      </p:sp>
      <p:sp>
        <p:nvSpPr>
          <p:cNvPr id="33815" name="Freeform 23"/>
          <p:cNvSpPr/>
          <p:nvPr/>
        </p:nvSpPr>
        <p:spPr bwMode="auto">
          <a:xfrm>
            <a:off x="4497390" y="2496321"/>
            <a:ext cx="136525" cy="68284"/>
          </a:xfrm>
          <a:custGeom>
            <a:avLst/>
            <a:gdLst>
              <a:gd name="T0" fmla="*/ 0 w 86"/>
              <a:gd name="T1" fmla="*/ 43 h 43"/>
              <a:gd name="T2" fmla="*/ 43 w 86"/>
              <a:gd name="T3" fmla="*/ 0 h 43"/>
              <a:gd name="T4" fmla="*/ 86 w 86"/>
              <a:gd name="T5" fmla="*/ 43 h 43"/>
            </a:gdLst>
            <a:ahLst/>
            <a:cxnLst>
              <a:cxn ang="0">
                <a:pos x="T0" y="T1"/>
              </a:cxn>
              <a:cxn ang="0">
                <a:pos x="T2" y="T3"/>
              </a:cxn>
              <a:cxn ang="0">
                <a:pos x="T4" y="T5"/>
              </a:cxn>
            </a:cxnLst>
            <a:rect l="0" t="0" r="r" b="b"/>
            <a:pathLst>
              <a:path w="86" h="43">
                <a:moveTo>
                  <a:pt x="0" y="43"/>
                </a:moveTo>
                <a:lnTo>
                  <a:pt x="43" y="0"/>
                </a:lnTo>
                <a:lnTo>
                  <a:pt x="86" y="43"/>
                </a:lnTo>
              </a:path>
            </a:pathLst>
          </a:custGeom>
          <a:noFill/>
          <a:ln w="12700" cap="flat" cmpd="sng">
            <a:solidFill>
              <a:schemeClr val="bg1">
                <a:lumMod val="50000"/>
              </a:schemeClr>
            </a:solidFill>
            <a:round/>
          </a:ln>
          <a:extLst>
            <a:ext uri="{909E8E84-426E-40DD-AFC4-6F175D3DCCD1}">
              <a14:hiddenFill xmlns:a14="http://schemas.microsoft.com/office/drawing/2010/main" xmlns="">
                <a:solidFill>
                  <a:srgbClr val="FFFFFF"/>
                </a:solidFill>
              </a14:hiddenFill>
            </a:ext>
          </a:extLst>
        </p:spPr>
        <p:txBody>
          <a:bodyPr/>
          <a:lstStyle/>
          <a:p>
            <a:endParaRPr lang="zh-CN" altLang="en-US" sz="975">
              <a:solidFill>
                <a:schemeClr val="bg1"/>
              </a:solidFill>
              <a:ea typeface="+mn-ea"/>
              <a:cs typeface="+mn-ea"/>
            </a:endParaRPr>
          </a:p>
        </p:txBody>
      </p:sp>
      <p:grpSp>
        <p:nvGrpSpPr>
          <p:cNvPr id="37" name="组合 36"/>
          <p:cNvGrpSpPr/>
          <p:nvPr/>
        </p:nvGrpSpPr>
        <p:grpSpPr>
          <a:xfrm>
            <a:off x="4436947" y="2867853"/>
            <a:ext cx="271704" cy="249328"/>
            <a:chOff x="-849313" y="269875"/>
            <a:chExt cx="269875" cy="247650"/>
          </a:xfrm>
        </p:grpSpPr>
        <p:sp>
          <p:nvSpPr>
            <p:cNvPr id="38" name="Freeform 6"/>
            <p:cNvSpPr/>
            <p:nvPr/>
          </p:nvSpPr>
          <p:spPr bwMode="auto">
            <a:xfrm>
              <a:off x="-849313" y="269875"/>
              <a:ext cx="269875" cy="115888"/>
            </a:xfrm>
            <a:custGeom>
              <a:avLst/>
              <a:gdLst>
                <a:gd name="T0" fmla="*/ 170 w 170"/>
                <a:gd name="T1" fmla="*/ 73 h 73"/>
                <a:gd name="T2" fmla="*/ 144 w 170"/>
                <a:gd name="T3" fmla="*/ 47 h 73"/>
                <a:gd name="T4" fmla="*/ 147 w 170"/>
                <a:gd name="T5" fmla="*/ 45 h 73"/>
                <a:gd name="T6" fmla="*/ 147 w 170"/>
                <a:gd name="T7" fmla="*/ 45 h 73"/>
                <a:gd name="T8" fmla="*/ 147 w 170"/>
                <a:gd name="T9" fmla="*/ 14 h 73"/>
                <a:gd name="T10" fmla="*/ 128 w 170"/>
                <a:gd name="T11" fmla="*/ 14 h 73"/>
                <a:gd name="T12" fmla="*/ 128 w 170"/>
                <a:gd name="T13" fmla="*/ 30 h 73"/>
                <a:gd name="T14" fmla="*/ 128 w 170"/>
                <a:gd name="T15" fmla="*/ 33 h 73"/>
                <a:gd name="T16" fmla="*/ 126 w 170"/>
                <a:gd name="T17" fmla="*/ 33 h 73"/>
                <a:gd name="T18" fmla="*/ 85 w 170"/>
                <a:gd name="T19" fmla="*/ 0 h 73"/>
                <a:gd name="T20" fmla="*/ 0 w 170"/>
                <a:gd name="T21"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0" h="73">
                  <a:moveTo>
                    <a:pt x="170" y="73"/>
                  </a:moveTo>
                  <a:lnTo>
                    <a:pt x="144" y="47"/>
                  </a:lnTo>
                  <a:lnTo>
                    <a:pt x="147" y="45"/>
                  </a:lnTo>
                  <a:lnTo>
                    <a:pt x="147" y="45"/>
                  </a:lnTo>
                  <a:lnTo>
                    <a:pt x="147" y="14"/>
                  </a:lnTo>
                  <a:lnTo>
                    <a:pt x="128" y="14"/>
                  </a:lnTo>
                  <a:lnTo>
                    <a:pt x="128" y="30"/>
                  </a:lnTo>
                  <a:lnTo>
                    <a:pt x="128" y="33"/>
                  </a:lnTo>
                  <a:lnTo>
                    <a:pt x="126" y="33"/>
                  </a:lnTo>
                  <a:lnTo>
                    <a:pt x="85" y="0"/>
                  </a:lnTo>
                  <a:lnTo>
                    <a:pt x="0" y="73"/>
                  </a:lnTo>
                </a:path>
              </a:pathLst>
            </a:custGeom>
            <a:noFill/>
            <a:ln w="12700" cap="rnd">
              <a:solidFill>
                <a:schemeClr val="tx1">
                  <a:lumMod val="75000"/>
                  <a:lumOff val="25000"/>
                </a:schemeClr>
              </a:solidFill>
              <a:prstDash val="solid"/>
              <a:rou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975">
                <a:solidFill>
                  <a:schemeClr val="bg1"/>
                </a:solidFill>
                <a:ea typeface="+mn-ea"/>
                <a:cs typeface="+mn-ea"/>
              </a:endParaRPr>
            </a:p>
          </p:txBody>
        </p:sp>
        <p:sp>
          <p:nvSpPr>
            <p:cNvPr id="39" name="Freeform 7"/>
            <p:cNvSpPr/>
            <p:nvPr/>
          </p:nvSpPr>
          <p:spPr bwMode="auto">
            <a:xfrm>
              <a:off x="-811213" y="407987"/>
              <a:ext cx="195263" cy="109538"/>
            </a:xfrm>
            <a:custGeom>
              <a:avLst/>
              <a:gdLst>
                <a:gd name="T0" fmla="*/ 0 w 123"/>
                <a:gd name="T1" fmla="*/ 7 h 69"/>
                <a:gd name="T2" fmla="*/ 0 w 123"/>
                <a:gd name="T3" fmla="*/ 0 h 69"/>
                <a:gd name="T4" fmla="*/ 0 w 123"/>
                <a:gd name="T5" fmla="*/ 69 h 69"/>
                <a:gd name="T6" fmla="*/ 38 w 123"/>
                <a:gd name="T7" fmla="*/ 69 h 69"/>
                <a:gd name="T8" fmla="*/ 38 w 123"/>
                <a:gd name="T9" fmla="*/ 21 h 69"/>
                <a:gd name="T10" fmla="*/ 85 w 123"/>
                <a:gd name="T11" fmla="*/ 21 h 69"/>
                <a:gd name="T12" fmla="*/ 85 w 123"/>
                <a:gd name="T13" fmla="*/ 69 h 69"/>
                <a:gd name="T14" fmla="*/ 123 w 123"/>
                <a:gd name="T15" fmla="*/ 69 h 69"/>
                <a:gd name="T16" fmla="*/ 123 w 123"/>
                <a:gd name="T17" fmla="*/ 0 h 69"/>
                <a:gd name="T18" fmla="*/ 123 w 123"/>
                <a:gd name="T19" fmla="*/ 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69">
                  <a:moveTo>
                    <a:pt x="0" y="7"/>
                  </a:moveTo>
                  <a:lnTo>
                    <a:pt x="0" y="0"/>
                  </a:lnTo>
                  <a:lnTo>
                    <a:pt x="0" y="69"/>
                  </a:lnTo>
                  <a:lnTo>
                    <a:pt x="38" y="69"/>
                  </a:lnTo>
                  <a:lnTo>
                    <a:pt x="38" y="21"/>
                  </a:lnTo>
                  <a:lnTo>
                    <a:pt x="85" y="21"/>
                  </a:lnTo>
                  <a:lnTo>
                    <a:pt x="85" y="69"/>
                  </a:lnTo>
                  <a:lnTo>
                    <a:pt x="123" y="69"/>
                  </a:lnTo>
                  <a:lnTo>
                    <a:pt x="123" y="0"/>
                  </a:lnTo>
                  <a:lnTo>
                    <a:pt x="123" y="7"/>
                  </a:lnTo>
                </a:path>
              </a:pathLst>
            </a:custGeom>
            <a:noFill/>
            <a:ln w="12700" cap="rnd">
              <a:solidFill>
                <a:schemeClr val="tx1">
                  <a:lumMod val="75000"/>
                  <a:lumOff val="25000"/>
                </a:schemeClr>
              </a:solidFill>
              <a:prstDash val="solid"/>
              <a:rou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975">
                <a:solidFill>
                  <a:schemeClr val="bg1"/>
                </a:solidFill>
                <a:ea typeface="+mn-ea"/>
                <a:cs typeface="+mn-ea"/>
              </a:endParaRPr>
            </a:p>
          </p:txBody>
        </p:sp>
      </p:grpSp>
      <p:grpSp>
        <p:nvGrpSpPr>
          <p:cNvPr id="46" name="组合 45"/>
          <p:cNvGrpSpPr/>
          <p:nvPr/>
        </p:nvGrpSpPr>
        <p:grpSpPr>
          <a:xfrm>
            <a:off x="12998451" y="-1547813"/>
            <a:ext cx="255588" cy="285750"/>
            <a:chOff x="12998451" y="-1547813"/>
            <a:chExt cx="255588" cy="285750"/>
          </a:xfrm>
        </p:grpSpPr>
        <p:sp>
          <p:nvSpPr>
            <p:cNvPr id="47" name="Freeform 17"/>
            <p:cNvSpPr/>
            <p:nvPr/>
          </p:nvSpPr>
          <p:spPr bwMode="auto">
            <a:xfrm>
              <a:off x="12998451" y="-1547813"/>
              <a:ext cx="255588" cy="285750"/>
            </a:xfrm>
            <a:custGeom>
              <a:avLst/>
              <a:gdLst>
                <a:gd name="T0" fmla="*/ 64 w 68"/>
                <a:gd name="T1" fmla="*/ 0 h 76"/>
                <a:gd name="T2" fmla="*/ 4 w 68"/>
                <a:gd name="T3" fmla="*/ 0 h 76"/>
                <a:gd name="T4" fmla="*/ 0 w 68"/>
                <a:gd name="T5" fmla="*/ 5 h 76"/>
                <a:gd name="T6" fmla="*/ 8 w 68"/>
                <a:gd name="T7" fmla="*/ 71 h 76"/>
                <a:gd name="T8" fmla="*/ 13 w 68"/>
                <a:gd name="T9" fmla="*/ 76 h 76"/>
                <a:gd name="T10" fmla="*/ 55 w 68"/>
                <a:gd name="T11" fmla="*/ 76 h 76"/>
                <a:gd name="T12" fmla="*/ 60 w 68"/>
                <a:gd name="T13" fmla="*/ 71 h 76"/>
                <a:gd name="T14" fmla="*/ 68 w 68"/>
                <a:gd name="T15" fmla="*/ 5 h 76"/>
                <a:gd name="T16" fmla="*/ 64 w 68"/>
                <a:gd name="T1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76">
                  <a:moveTo>
                    <a:pt x="64" y="0"/>
                  </a:moveTo>
                  <a:cubicBezTo>
                    <a:pt x="4" y="0"/>
                    <a:pt x="4" y="0"/>
                    <a:pt x="4" y="0"/>
                  </a:cubicBezTo>
                  <a:cubicBezTo>
                    <a:pt x="2" y="0"/>
                    <a:pt x="0" y="2"/>
                    <a:pt x="0" y="5"/>
                  </a:cubicBezTo>
                  <a:cubicBezTo>
                    <a:pt x="8" y="71"/>
                    <a:pt x="8" y="71"/>
                    <a:pt x="8" y="71"/>
                  </a:cubicBezTo>
                  <a:cubicBezTo>
                    <a:pt x="8" y="74"/>
                    <a:pt x="11" y="76"/>
                    <a:pt x="13" y="76"/>
                  </a:cubicBezTo>
                  <a:cubicBezTo>
                    <a:pt x="55" y="76"/>
                    <a:pt x="55" y="76"/>
                    <a:pt x="55" y="76"/>
                  </a:cubicBezTo>
                  <a:cubicBezTo>
                    <a:pt x="57" y="76"/>
                    <a:pt x="60" y="74"/>
                    <a:pt x="60" y="71"/>
                  </a:cubicBezTo>
                  <a:cubicBezTo>
                    <a:pt x="68" y="5"/>
                    <a:pt x="68" y="5"/>
                    <a:pt x="68" y="5"/>
                  </a:cubicBezTo>
                  <a:cubicBezTo>
                    <a:pt x="68" y="2"/>
                    <a:pt x="66" y="0"/>
                    <a:pt x="64" y="0"/>
                  </a:cubicBezTo>
                  <a:close/>
                </a:path>
              </a:pathLst>
            </a:custGeom>
            <a:noFill/>
            <a:ln w="12700" cap="rnd">
              <a:solidFill>
                <a:schemeClr val="bg2"/>
              </a:solidFill>
              <a:prstDash val="solid"/>
              <a:rou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975">
                <a:ea typeface="+mn-ea"/>
                <a:cs typeface="+mn-ea"/>
              </a:endParaRPr>
            </a:p>
          </p:txBody>
        </p:sp>
        <p:sp>
          <p:nvSpPr>
            <p:cNvPr id="48" name="Line 27"/>
            <p:cNvSpPr>
              <a:spLocks noChangeShapeType="1"/>
            </p:cNvSpPr>
            <p:nvPr/>
          </p:nvSpPr>
          <p:spPr bwMode="auto">
            <a:xfrm>
              <a:off x="13003213" y="-1503363"/>
              <a:ext cx="246063" cy="0"/>
            </a:xfrm>
            <a:prstGeom prst="line">
              <a:avLst/>
            </a:prstGeom>
            <a:noFill/>
            <a:ln w="12700" cap="rnd">
              <a:solidFill>
                <a:schemeClr val="bg2"/>
              </a:solidFill>
              <a:prstDash val="solid"/>
              <a:rou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zh-CN" altLang="en-US" sz="975">
                <a:ea typeface="+mn-ea"/>
                <a:cs typeface="+mn-ea"/>
              </a:endParaRPr>
            </a:p>
          </p:txBody>
        </p:sp>
        <p:sp>
          <p:nvSpPr>
            <p:cNvPr id="49" name="Line 28"/>
            <p:cNvSpPr>
              <a:spLocks noChangeShapeType="1"/>
            </p:cNvSpPr>
            <p:nvPr/>
          </p:nvSpPr>
          <p:spPr bwMode="auto">
            <a:xfrm>
              <a:off x="13028612" y="-1308100"/>
              <a:ext cx="195263" cy="0"/>
            </a:xfrm>
            <a:prstGeom prst="line">
              <a:avLst/>
            </a:prstGeom>
            <a:noFill/>
            <a:ln w="12700" cap="rnd">
              <a:solidFill>
                <a:schemeClr val="bg2"/>
              </a:solidFill>
              <a:prstDash val="solid"/>
              <a:rou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zh-CN" altLang="en-US" sz="975">
                <a:ea typeface="+mn-ea"/>
                <a:cs typeface="+mn-ea"/>
              </a:endParaRPr>
            </a:p>
          </p:txBody>
        </p:sp>
      </p:grpSp>
      <p:grpSp>
        <p:nvGrpSpPr>
          <p:cNvPr id="76" name="组合 75"/>
          <p:cNvGrpSpPr/>
          <p:nvPr/>
        </p:nvGrpSpPr>
        <p:grpSpPr>
          <a:xfrm>
            <a:off x="672652" y="1158502"/>
            <a:ext cx="2134446" cy="2087948"/>
            <a:chOff x="-76297" y="2641328"/>
            <a:chExt cx="2240249" cy="2785017"/>
          </a:xfrm>
        </p:grpSpPr>
        <p:sp>
          <p:nvSpPr>
            <p:cNvPr id="77" name="文本框 76"/>
            <p:cNvSpPr txBox="1"/>
            <p:nvPr/>
          </p:nvSpPr>
          <p:spPr>
            <a:xfrm>
              <a:off x="-76297" y="2641328"/>
              <a:ext cx="2240249" cy="503411"/>
            </a:xfrm>
            <a:prstGeom prst="rect">
              <a:avLst/>
            </a:prstGeom>
            <a:noFill/>
          </p:spPr>
          <p:txBody>
            <a:bodyPr wrap="square" rtlCol="0">
              <a:spAutoFit/>
            </a:bodyPr>
            <a:lstStyle/>
            <a:p>
              <a:pPr>
                <a:lnSpc>
                  <a:spcPct val="150000"/>
                </a:lnSpc>
              </a:pPr>
              <a:r>
                <a:rPr lang="zh-CN" altLang="en-US" sz="1400" b="1" dirty="0" smtClean="0">
                  <a:solidFill>
                    <a:schemeClr val="tx1">
                      <a:lumMod val="75000"/>
                      <a:lumOff val="25000"/>
                    </a:schemeClr>
                  </a:solidFill>
                  <a:latin typeface="+mn-ea"/>
                  <a:ea typeface="+mn-ea"/>
                  <a:cs typeface="+mn-ea"/>
                </a:rPr>
                <a:t>拥抱变化</a:t>
              </a:r>
              <a:endParaRPr lang="zh-CN" altLang="en-US" sz="1400" b="1" dirty="0">
                <a:solidFill>
                  <a:schemeClr val="tx1">
                    <a:lumMod val="75000"/>
                    <a:lumOff val="25000"/>
                  </a:schemeClr>
                </a:solidFill>
                <a:latin typeface="+mn-ea"/>
                <a:ea typeface="+mn-ea"/>
                <a:cs typeface="+mn-ea"/>
              </a:endParaRPr>
            </a:p>
          </p:txBody>
        </p:sp>
        <p:sp>
          <p:nvSpPr>
            <p:cNvPr id="78" name="文本框 77"/>
            <p:cNvSpPr txBox="1"/>
            <p:nvPr/>
          </p:nvSpPr>
          <p:spPr>
            <a:xfrm>
              <a:off x="-76297" y="3086331"/>
              <a:ext cx="2000243" cy="2340014"/>
            </a:xfrm>
            <a:prstGeom prst="rect">
              <a:avLst/>
            </a:prstGeom>
            <a:noFill/>
          </p:spPr>
          <p:txBody>
            <a:bodyPr wrap="square" rtlCol="0">
              <a:spAutoFit/>
            </a:bodyPr>
            <a:lstStyle/>
            <a:p>
              <a:pPr>
                <a:lnSpc>
                  <a:spcPct val="150000"/>
                </a:lnSpc>
              </a:pPr>
              <a:r>
                <a:rPr lang="zh-CN" altLang="en-US" sz="1200" dirty="0" smtClean="0">
                  <a:solidFill>
                    <a:schemeClr val="tx1">
                      <a:lumMod val="75000"/>
                      <a:lumOff val="25000"/>
                    </a:schemeClr>
                  </a:solidFill>
                  <a:latin typeface="+mn-ea"/>
                  <a:ea typeface="+mn-ea"/>
                  <a:cs typeface="+mn-ea"/>
                </a:rPr>
                <a:t>技术是不断进步的，而那些停留在舒适区的人永远不会意识到这些进步能够为他们带来好处。不破不立，要让自己适应不舒适的感觉</a:t>
              </a:r>
              <a:endParaRPr lang="zh-CN" altLang="en-US" sz="1200" dirty="0">
                <a:solidFill>
                  <a:schemeClr val="tx1">
                    <a:lumMod val="75000"/>
                    <a:lumOff val="25000"/>
                  </a:schemeClr>
                </a:solidFill>
                <a:latin typeface="+mn-ea"/>
                <a:ea typeface="+mn-ea"/>
                <a:cs typeface="+mn-ea"/>
              </a:endParaRPr>
            </a:p>
          </p:txBody>
        </p:sp>
      </p:grpSp>
      <p:grpSp>
        <p:nvGrpSpPr>
          <p:cNvPr id="80" name="组合 79"/>
          <p:cNvGrpSpPr/>
          <p:nvPr/>
        </p:nvGrpSpPr>
        <p:grpSpPr>
          <a:xfrm>
            <a:off x="6278137" y="1158500"/>
            <a:ext cx="2414679" cy="979955"/>
            <a:chOff x="222624" y="2641364"/>
            <a:chExt cx="2241080" cy="1306606"/>
          </a:xfrm>
        </p:grpSpPr>
        <p:sp>
          <p:nvSpPr>
            <p:cNvPr id="81" name="文本框 80"/>
            <p:cNvSpPr txBox="1"/>
            <p:nvPr/>
          </p:nvSpPr>
          <p:spPr>
            <a:xfrm>
              <a:off x="223455" y="2641364"/>
              <a:ext cx="2240249" cy="503214"/>
            </a:xfrm>
            <a:prstGeom prst="rect">
              <a:avLst/>
            </a:prstGeom>
            <a:noFill/>
          </p:spPr>
          <p:txBody>
            <a:bodyPr wrap="square" rtlCol="0">
              <a:spAutoFit/>
            </a:bodyPr>
            <a:lstStyle/>
            <a:p>
              <a:pPr>
                <a:lnSpc>
                  <a:spcPct val="150000"/>
                </a:lnSpc>
              </a:pPr>
              <a:r>
                <a:rPr lang="zh-CN" altLang="en-US" sz="1400" b="1" dirty="0" smtClean="0">
                  <a:solidFill>
                    <a:schemeClr val="tx1">
                      <a:lumMod val="75000"/>
                      <a:lumOff val="25000"/>
                    </a:schemeClr>
                  </a:solidFill>
                  <a:latin typeface="+mn-ea"/>
                  <a:ea typeface="+mn-ea"/>
                  <a:cs typeface="+mn-ea"/>
                </a:rPr>
                <a:t>关注安全</a:t>
              </a:r>
              <a:endParaRPr lang="zh-CN" altLang="en-US" sz="1400" b="1" dirty="0">
                <a:solidFill>
                  <a:schemeClr val="tx1">
                    <a:lumMod val="75000"/>
                    <a:lumOff val="25000"/>
                  </a:schemeClr>
                </a:solidFill>
                <a:latin typeface="+mn-ea"/>
                <a:ea typeface="+mn-ea"/>
                <a:cs typeface="+mn-ea"/>
              </a:endParaRPr>
            </a:p>
          </p:txBody>
        </p:sp>
        <p:sp>
          <p:nvSpPr>
            <p:cNvPr id="82" name="文本框 81"/>
            <p:cNvSpPr txBox="1"/>
            <p:nvPr/>
          </p:nvSpPr>
          <p:spPr>
            <a:xfrm>
              <a:off x="222624" y="3086196"/>
              <a:ext cx="1997329" cy="861774"/>
            </a:xfrm>
            <a:prstGeom prst="rect">
              <a:avLst/>
            </a:prstGeom>
            <a:noFill/>
          </p:spPr>
          <p:txBody>
            <a:bodyPr wrap="square" rtlCol="0">
              <a:spAutoFit/>
            </a:bodyPr>
            <a:lstStyle/>
            <a:p>
              <a:pPr>
                <a:lnSpc>
                  <a:spcPct val="150000"/>
                </a:lnSpc>
              </a:pPr>
              <a:r>
                <a:rPr lang="zh-CN" altLang="en-US" sz="1200" dirty="0" smtClean="0">
                  <a:solidFill>
                    <a:schemeClr val="tx1">
                      <a:lumMod val="75000"/>
                      <a:lumOff val="25000"/>
                    </a:schemeClr>
                  </a:solidFill>
                  <a:latin typeface="+mn-ea"/>
                  <a:ea typeface="+mn-ea"/>
                  <a:cs typeface="+mn-ea"/>
                </a:rPr>
                <a:t>关注代码的安全性，确保系统能稳定的运行</a:t>
              </a:r>
              <a:endParaRPr lang="zh-CN" altLang="en-US" sz="1200" dirty="0">
                <a:solidFill>
                  <a:schemeClr val="tx1">
                    <a:lumMod val="75000"/>
                    <a:lumOff val="25000"/>
                  </a:schemeClr>
                </a:solidFill>
                <a:latin typeface="+mn-ea"/>
                <a:ea typeface="+mn-ea"/>
                <a:cs typeface="+mn-ea"/>
              </a:endParaRPr>
            </a:p>
          </p:txBody>
        </p:sp>
      </p:grpSp>
      <p:grpSp>
        <p:nvGrpSpPr>
          <p:cNvPr id="83" name="组合 82"/>
          <p:cNvGrpSpPr/>
          <p:nvPr/>
        </p:nvGrpSpPr>
        <p:grpSpPr>
          <a:xfrm>
            <a:off x="6274941" y="3130737"/>
            <a:ext cx="2413652" cy="1003764"/>
            <a:chOff x="216784" y="2714671"/>
            <a:chExt cx="2927223" cy="1338874"/>
          </a:xfrm>
        </p:grpSpPr>
        <p:sp>
          <p:nvSpPr>
            <p:cNvPr id="84" name="文本框 83"/>
            <p:cNvSpPr txBox="1"/>
            <p:nvPr/>
          </p:nvSpPr>
          <p:spPr>
            <a:xfrm>
              <a:off x="220964" y="2714671"/>
              <a:ext cx="2923043" cy="503411"/>
            </a:xfrm>
            <a:prstGeom prst="rect">
              <a:avLst/>
            </a:prstGeom>
            <a:noFill/>
          </p:spPr>
          <p:txBody>
            <a:bodyPr wrap="square" rtlCol="0">
              <a:spAutoFit/>
            </a:bodyPr>
            <a:lstStyle/>
            <a:p>
              <a:pPr>
                <a:lnSpc>
                  <a:spcPct val="150000"/>
                </a:lnSpc>
              </a:pPr>
              <a:r>
                <a:rPr lang="zh-CN" altLang="en-US" sz="1400" b="1" dirty="0" smtClean="0">
                  <a:solidFill>
                    <a:schemeClr val="tx1">
                      <a:lumMod val="75000"/>
                      <a:lumOff val="25000"/>
                    </a:schemeClr>
                  </a:solidFill>
                  <a:latin typeface="+mn-ea"/>
                  <a:ea typeface="+mn-ea"/>
                  <a:cs typeface="+mn-ea"/>
                </a:rPr>
                <a:t>数据备份</a:t>
              </a:r>
              <a:endParaRPr lang="zh-CN" altLang="en-US" sz="1400" b="1" dirty="0">
                <a:solidFill>
                  <a:schemeClr val="tx1">
                    <a:lumMod val="75000"/>
                    <a:lumOff val="25000"/>
                  </a:schemeClr>
                </a:solidFill>
                <a:latin typeface="+mn-ea"/>
                <a:ea typeface="+mn-ea"/>
                <a:cs typeface="+mn-ea"/>
              </a:endParaRPr>
            </a:p>
          </p:txBody>
        </p:sp>
        <p:sp>
          <p:nvSpPr>
            <p:cNvPr id="85" name="文本框 84"/>
            <p:cNvSpPr txBox="1"/>
            <p:nvPr/>
          </p:nvSpPr>
          <p:spPr>
            <a:xfrm>
              <a:off x="216784" y="3191434"/>
              <a:ext cx="2613832" cy="862111"/>
            </a:xfrm>
            <a:prstGeom prst="rect">
              <a:avLst/>
            </a:prstGeom>
            <a:noFill/>
          </p:spPr>
          <p:txBody>
            <a:bodyPr wrap="square" rtlCol="0">
              <a:spAutoFit/>
            </a:bodyPr>
            <a:lstStyle/>
            <a:p>
              <a:pPr>
                <a:lnSpc>
                  <a:spcPct val="150000"/>
                </a:lnSpc>
              </a:pPr>
              <a:r>
                <a:rPr lang="zh-CN" altLang="en-US" sz="1200" dirty="0" smtClean="0">
                  <a:solidFill>
                    <a:schemeClr val="tx1">
                      <a:lumMod val="75000"/>
                      <a:lumOff val="25000"/>
                    </a:schemeClr>
                  </a:solidFill>
                  <a:latin typeface="+mn-ea"/>
                  <a:ea typeface="+mn-ea"/>
                  <a:cs typeface="+mn-ea"/>
                </a:rPr>
                <a:t>对重要文件使用异地远程仓库进行版本控制</a:t>
              </a:r>
              <a:endParaRPr lang="zh-CN" altLang="en-US" sz="1200" dirty="0">
                <a:solidFill>
                  <a:schemeClr val="tx1">
                    <a:lumMod val="75000"/>
                    <a:lumOff val="25000"/>
                  </a:schemeClr>
                </a:solidFill>
                <a:latin typeface="+mn-ea"/>
                <a:ea typeface="+mn-ea"/>
                <a:cs typeface="+mn-ea"/>
              </a:endParaRPr>
            </a:p>
          </p:txBody>
        </p:sp>
      </p:grpSp>
      <p:grpSp>
        <p:nvGrpSpPr>
          <p:cNvPr id="86" name="组合 85"/>
          <p:cNvGrpSpPr/>
          <p:nvPr/>
        </p:nvGrpSpPr>
        <p:grpSpPr>
          <a:xfrm>
            <a:off x="668514" y="3130736"/>
            <a:ext cx="2183713" cy="1557761"/>
            <a:chOff x="-135341" y="2578805"/>
            <a:chExt cx="2450345" cy="2077820"/>
          </a:xfrm>
        </p:grpSpPr>
        <p:sp>
          <p:nvSpPr>
            <p:cNvPr id="87" name="文本框 86"/>
            <p:cNvSpPr txBox="1"/>
            <p:nvPr/>
          </p:nvSpPr>
          <p:spPr>
            <a:xfrm>
              <a:off x="-135341" y="2578805"/>
              <a:ext cx="2450345" cy="503411"/>
            </a:xfrm>
            <a:prstGeom prst="rect">
              <a:avLst/>
            </a:prstGeom>
            <a:noFill/>
          </p:spPr>
          <p:txBody>
            <a:bodyPr wrap="square" rtlCol="0">
              <a:spAutoFit/>
            </a:bodyPr>
            <a:lstStyle/>
            <a:p>
              <a:pPr>
                <a:lnSpc>
                  <a:spcPct val="150000"/>
                </a:lnSpc>
              </a:pPr>
              <a:r>
                <a:rPr lang="zh-CN" altLang="en-US" sz="1400" b="1" dirty="0" smtClean="0">
                  <a:solidFill>
                    <a:schemeClr val="tx1">
                      <a:lumMod val="75000"/>
                      <a:lumOff val="25000"/>
                    </a:schemeClr>
                  </a:solidFill>
                  <a:latin typeface="+mn-ea"/>
                  <a:ea typeface="+mn-ea"/>
                  <a:cs typeface="+mn-ea"/>
                </a:rPr>
                <a:t>学习理论</a:t>
              </a:r>
              <a:endParaRPr lang="zh-CN" altLang="en-US" sz="1400" b="1" dirty="0">
                <a:solidFill>
                  <a:schemeClr val="tx1">
                    <a:lumMod val="75000"/>
                    <a:lumOff val="25000"/>
                  </a:schemeClr>
                </a:solidFill>
                <a:latin typeface="+mn-ea"/>
                <a:ea typeface="+mn-ea"/>
                <a:cs typeface="+mn-ea"/>
              </a:endParaRPr>
            </a:p>
          </p:txBody>
        </p:sp>
        <p:sp>
          <p:nvSpPr>
            <p:cNvPr id="88" name="文本框 87"/>
            <p:cNvSpPr txBox="1"/>
            <p:nvPr/>
          </p:nvSpPr>
          <p:spPr>
            <a:xfrm>
              <a:off x="-127339" y="3055566"/>
              <a:ext cx="2297052" cy="1601059"/>
            </a:xfrm>
            <a:prstGeom prst="rect">
              <a:avLst/>
            </a:prstGeom>
            <a:noFill/>
          </p:spPr>
          <p:txBody>
            <a:bodyPr wrap="square" rtlCol="0">
              <a:spAutoFit/>
            </a:bodyPr>
            <a:lstStyle/>
            <a:p>
              <a:pPr>
                <a:lnSpc>
                  <a:spcPct val="150000"/>
                </a:lnSpc>
              </a:pPr>
              <a:r>
                <a:rPr lang="zh-CN" altLang="en-US" sz="1200" dirty="0" smtClean="0">
                  <a:solidFill>
                    <a:schemeClr val="tx1">
                      <a:lumMod val="75000"/>
                      <a:lumOff val="25000"/>
                    </a:schemeClr>
                  </a:solidFill>
                  <a:latin typeface="+mn-ea"/>
                  <a:ea typeface="+mn-ea"/>
                  <a:cs typeface="+mn-ea"/>
                </a:rPr>
                <a:t>计算机科学有着丰富的理论基础，了解最新进展的同事还要加强对经典开发理论的掌握</a:t>
              </a:r>
              <a:endParaRPr lang="zh-CN" altLang="en-US" sz="1200" dirty="0">
                <a:solidFill>
                  <a:schemeClr val="tx1">
                    <a:lumMod val="75000"/>
                    <a:lumOff val="25000"/>
                  </a:schemeClr>
                </a:solidFill>
                <a:latin typeface="+mn-ea"/>
                <a:ea typeface="+mn-ea"/>
                <a:cs typeface="+mn-ea"/>
              </a:endParaRPr>
            </a:p>
          </p:txBody>
        </p:sp>
      </p:grpSp>
      <p:grpSp>
        <p:nvGrpSpPr>
          <p:cNvPr id="2" name="组合 1"/>
          <p:cNvGrpSpPr/>
          <p:nvPr/>
        </p:nvGrpSpPr>
        <p:grpSpPr>
          <a:xfrm>
            <a:off x="4181476" y="1635631"/>
            <a:ext cx="776774" cy="767000"/>
            <a:chOff x="5575300" y="2180840"/>
            <a:chExt cx="1035699" cy="1022667"/>
          </a:xfrm>
        </p:grpSpPr>
        <p:sp>
          <p:nvSpPr>
            <p:cNvPr id="33803" name="Oval 11"/>
            <p:cNvSpPr>
              <a:spLocks noChangeArrowheads="1"/>
            </p:cNvSpPr>
            <p:nvPr/>
          </p:nvSpPr>
          <p:spPr bwMode="auto">
            <a:xfrm>
              <a:off x="5575300" y="2180840"/>
              <a:ext cx="1024467" cy="1022667"/>
            </a:xfrm>
            <a:prstGeom prst="ellipse">
              <a:avLst/>
            </a:prstGeom>
            <a:solidFill>
              <a:schemeClr val="accent1"/>
            </a:solidFill>
            <a:ln w="6350">
              <a:noFill/>
            </a:ln>
            <a:extLst/>
          </p:spPr>
          <p:txBody>
            <a:bodyPr/>
            <a:lstStyle/>
            <a:p>
              <a:endParaRPr lang="zh-CN" altLang="en-US" sz="975">
                <a:solidFill>
                  <a:schemeClr val="bg1"/>
                </a:solidFill>
                <a:ea typeface="+mn-ea"/>
                <a:cs typeface="+mn-ea"/>
              </a:endParaRPr>
            </a:p>
          </p:txBody>
        </p:sp>
        <p:sp>
          <p:nvSpPr>
            <p:cNvPr id="95" name="文本框 94"/>
            <p:cNvSpPr txBox="1"/>
            <p:nvPr/>
          </p:nvSpPr>
          <p:spPr>
            <a:xfrm>
              <a:off x="5580887" y="2361109"/>
              <a:ext cx="1030112" cy="677108"/>
            </a:xfrm>
            <a:prstGeom prst="rect">
              <a:avLst/>
            </a:prstGeom>
            <a:noFill/>
          </p:spPr>
          <p:txBody>
            <a:bodyPr wrap="square" rtlCol="0">
              <a:spAutoFit/>
            </a:bodyPr>
            <a:lstStyle/>
            <a:p>
              <a:pPr algn="ctr"/>
              <a:r>
                <a:rPr lang="en-US" altLang="zh-CN" sz="2700" dirty="0">
                  <a:solidFill>
                    <a:schemeClr val="bg1"/>
                  </a:solidFill>
                  <a:latin typeface="+mn-ea"/>
                  <a:ea typeface="+mn-ea"/>
                  <a:cs typeface="+mn-ea"/>
                </a:rPr>
                <a:t>01</a:t>
              </a:r>
              <a:endParaRPr lang="zh-CN" altLang="en-US" sz="2700" dirty="0">
                <a:solidFill>
                  <a:schemeClr val="bg1"/>
                </a:solidFill>
                <a:latin typeface="+mn-ea"/>
                <a:ea typeface="+mn-ea"/>
                <a:cs typeface="+mn-ea"/>
              </a:endParaRPr>
            </a:p>
          </p:txBody>
        </p:sp>
      </p:grpSp>
      <p:grpSp>
        <p:nvGrpSpPr>
          <p:cNvPr id="3" name="组合 2"/>
          <p:cNvGrpSpPr/>
          <p:nvPr/>
        </p:nvGrpSpPr>
        <p:grpSpPr>
          <a:xfrm>
            <a:off x="5159641" y="2617009"/>
            <a:ext cx="772584" cy="767000"/>
            <a:chOff x="6879521" y="3489344"/>
            <a:chExt cx="1030112" cy="1022667"/>
          </a:xfrm>
        </p:grpSpPr>
        <p:sp>
          <p:nvSpPr>
            <p:cNvPr id="33805" name="Oval 13"/>
            <p:cNvSpPr>
              <a:spLocks noChangeArrowheads="1"/>
            </p:cNvSpPr>
            <p:nvPr/>
          </p:nvSpPr>
          <p:spPr bwMode="auto">
            <a:xfrm>
              <a:off x="6883402" y="3489344"/>
              <a:ext cx="1022351" cy="1022667"/>
            </a:xfrm>
            <a:prstGeom prst="ellipse">
              <a:avLst/>
            </a:prstGeom>
            <a:solidFill>
              <a:schemeClr val="accent1"/>
            </a:solidFill>
            <a:ln w="6350">
              <a:noFill/>
            </a:ln>
            <a:extLst/>
          </p:spPr>
          <p:txBody>
            <a:bodyPr/>
            <a:lstStyle/>
            <a:p>
              <a:endParaRPr lang="zh-CN" altLang="en-US" sz="975">
                <a:solidFill>
                  <a:schemeClr val="bg1"/>
                </a:solidFill>
                <a:ea typeface="+mn-ea"/>
                <a:cs typeface="+mn-ea"/>
              </a:endParaRPr>
            </a:p>
          </p:txBody>
        </p:sp>
        <p:sp>
          <p:nvSpPr>
            <p:cNvPr id="104" name="文本框 103"/>
            <p:cNvSpPr txBox="1"/>
            <p:nvPr/>
          </p:nvSpPr>
          <p:spPr>
            <a:xfrm>
              <a:off x="6879521" y="3677511"/>
              <a:ext cx="1030112" cy="677108"/>
            </a:xfrm>
            <a:prstGeom prst="rect">
              <a:avLst/>
            </a:prstGeom>
            <a:noFill/>
          </p:spPr>
          <p:txBody>
            <a:bodyPr wrap="square" rtlCol="0">
              <a:spAutoFit/>
            </a:bodyPr>
            <a:lstStyle/>
            <a:p>
              <a:pPr algn="ctr"/>
              <a:r>
                <a:rPr lang="en-US" altLang="zh-CN" sz="2700" dirty="0">
                  <a:solidFill>
                    <a:schemeClr val="bg1"/>
                  </a:solidFill>
                  <a:latin typeface="+mn-ea"/>
                  <a:ea typeface="+mn-ea"/>
                  <a:cs typeface="+mn-ea"/>
                </a:rPr>
                <a:t>02</a:t>
              </a:r>
              <a:endParaRPr lang="zh-CN" altLang="en-US" sz="2700" dirty="0">
                <a:solidFill>
                  <a:schemeClr val="bg1"/>
                </a:solidFill>
                <a:latin typeface="+mn-ea"/>
                <a:ea typeface="+mn-ea"/>
                <a:cs typeface="+mn-ea"/>
              </a:endParaRPr>
            </a:p>
          </p:txBody>
        </p:sp>
      </p:grpSp>
      <p:grpSp>
        <p:nvGrpSpPr>
          <p:cNvPr id="4" name="组合 3"/>
          <p:cNvGrpSpPr/>
          <p:nvPr/>
        </p:nvGrpSpPr>
        <p:grpSpPr>
          <a:xfrm>
            <a:off x="4163261" y="3596799"/>
            <a:ext cx="786564" cy="768587"/>
            <a:chOff x="5551015" y="4795731"/>
            <a:chExt cx="1048752" cy="1024783"/>
          </a:xfrm>
        </p:grpSpPr>
        <p:sp>
          <p:nvSpPr>
            <p:cNvPr id="33807" name="Oval 15"/>
            <p:cNvSpPr>
              <a:spLocks noChangeArrowheads="1"/>
            </p:cNvSpPr>
            <p:nvPr/>
          </p:nvSpPr>
          <p:spPr bwMode="auto">
            <a:xfrm>
              <a:off x="5575300" y="4795731"/>
              <a:ext cx="1024467" cy="1024783"/>
            </a:xfrm>
            <a:prstGeom prst="ellipse">
              <a:avLst/>
            </a:prstGeom>
            <a:solidFill>
              <a:schemeClr val="accent1"/>
            </a:solidFill>
            <a:ln w="6350">
              <a:noFill/>
            </a:ln>
            <a:extLst/>
          </p:spPr>
          <p:txBody>
            <a:bodyPr/>
            <a:lstStyle/>
            <a:p>
              <a:endParaRPr lang="zh-CN" altLang="en-US" sz="975">
                <a:solidFill>
                  <a:schemeClr val="bg1"/>
                </a:solidFill>
                <a:ea typeface="+mn-ea"/>
                <a:cs typeface="+mn-ea"/>
              </a:endParaRPr>
            </a:p>
          </p:txBody>
        </p:sp>
        <p:sp>
          <p:nvSpPr>
            <p:cNvPr id="105" name="文本框 104"/>
            <p:cNvSpPr txBox="1"/>
            <p:nvPr/>
          </p:nvSpPr>
          <p:spPr>
            <a:xfrm>
              <a:off x="5551015" y="4984956"/>
              <a:ext cx="1030112" cy="677108"/>
            </a:xfrm>
            <a:prstGeom prst="rect">
              <a:avLst/>
            </a:prstGeom>
            <a:noFill/>
          </p:spPr>
          <p:txBody>
            <a:bodyPr wrap="square" rtlCol="0">
              <a:spAutoFit/>
            </a:bodyPr>
            <a:lstStyle/>
            <a:p>
              <a:pPr algn="ctr"/>
              <a:r>
                <a:rPr lang="en-US" altLang="zh-CN" sz="2700" dirty="0">
                  <a:solidFill>
                    <a:schemeClr val="bg1"/>
                  </a:solidFill>
                  <a:latin typeface="+mn-ea"/>
                  <a:ea typeface="+mn-ea"/>
                  <a:cs typeface="+mn-ea"/>
                </a:rPr>
                <a:t>03</a:t>
              </a:r>
              <a:endParaRPr lang="zh-CN" altLang="en-US" sz="2700" dirty="0">
                <a:solidFill>
                  <a:schemeClr val="bg1"/>
                </a:solidFill>
                <a:latin typeface="+mn-ea"/>
                <a:ea typeface="+mn-ea"/>
                <a:cs typeface="+mn-ea"/>
              </a:endParaRPr>
            </a:p>
          </p:txBody>
        </p:sp>
      </p:grpSp>
      <p:grpSp>
        <p:nvGrpSpPr>
          <p:cNvPr id="5" name="组合 4"/>
          <p:cNvGrpSpPr/>
          <p:nvPr/>
        </p:nvGrpSpPr>
        <p:grpSpPr>
          <a:xfrm>
            <a:off x="3173815" y="2617009"/>
            <a:ext cx="794936" cy="767000"/>
            <a:chOff x="4231752" y="3489344"/>
            <a:chExt cx="1059915" cy="1022667"/>
          </a:xfrm>
        </p:grpSpPr>
        <p:sp>
          <p:nvSpPr>
            <p:cNvPr id="33806" name="Oval 14"/>
            <p:cNvSpPr>
              <a:spLocks noChangeArrowheads="1"/>
            </p:cNvSpPr>
            <p:nvPr/>
          </p:nvSpPr>
          <p:spPr bwMode="auto">
            <a:xfrm>
              <a:off x="4269318" y="3489344"/>
              <a:ext cx="1022349" cy="1022667"/>
            </a:xfrm>
            <a:prstGeom prst="ellipse">
              <a:avLst/>
            </a:prstGeom>
            <a:solidFill>
              <a:schemeClr val="accent1"/>
            </a:solidFill>
            <a:ln w="6350">
              <a:noFill/>
            </a:ln>
            <a:extLst/>
          </p:spPr>
          <p:txBody>
            <a:bodyPr/>
            <a:lstStyle/>
            <a:p>
              <a:endParaRPr lang="zh-CN" altLang="en-US" sz="975">
                <a:solidFill>
                  <a:schemeClr val="bg1"/>
                </a:solidFill>
                <a:ea typeface="+mn-ea"/>
                <a:cs typeface="+mn-ea"/>
              </a:endParaRPr>
            </a:p>
          </p:txBody>
        </p:sp>
        <p:sp>
          <p:nvSpPr>
            <p:cNvPr id="106" name="文本框 105"/>
            <p:cNvSpPr txBox="1"/>
            <p:nvPr/>
          </p:nvSpPr>
          <p:spPr>
            <a:xfrm>
              <a:off x="4231752" y="3686035"/>
              <a:ext cx="1030112" cy="677108"/>
            </a:xfrm>
            <a:prstGeom prst="rect">
              <a:avLst/>
            </a:prstGeom>
            <a:noFill/>
          </p:spPr>
          <p:txBody>
            <a:bodyPr wrap="square" rtlCol="0">
              <a:spAutoFit/>
            </a:bodyPr>
            <a:lstStyle/>
            <a:p>
              <a:pPr algn="ctr"/>
              <a:r>
                <a:rPr lang="en-US" altLang="zh-CN" sz="2700" dirty="0">
                  <a:solidFill>
                    <a:schemeClr val="bg1"/>
                  </a:solidFill>
                  <a:latin typeface="+mn-ea"/>
                  <a:ea typeface="+mn-ea"/>
                  <a:cs typeface="+mn-ea"/>
                </a:rPr>
                <a:t>04</a:t>
              </a:r>
              <a:endParaRPr lang="zh-CN" altLang="en-US" sz="2700" dirty="0">
                <a:solidFill>
                  <a:schemeClr val="bg1"/>
                </a:solidFill>
                <a:latin typeface="+mn-ea"/>
                <a:ea typeface="+mn-ea"/>
                <a:cs typeface="+mn-ea"/>
              </a:endParaRPr>
            </a:p>
          </p:txBody>
        </p:sp>
      </p:grpSp>
      <p:sp>
        <p:nvSpPr>
          <p:cNvPr id="42" name="TextBox 54"/>
          <p:cNvSpPr txBox="1"/>
          <p:nvPr/>
        </p:nvSpPr>
        <p:spPr>
          <a:xfrm>
            <a:off x="64356" y="115097"/>
            <a:ext cx="3815494" cy="40011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pPr marL="342900" indent="-342900">
              <a:buFont typeface="Wingdings" panose="05000000000000000000" pitchFamily="2" charset="2"/>
              <a:buChar char="u"/>
            </a:pPr>
            <a:r>
              <a:rPr lang="zh-CN" altLang="en-US" sz="2000" b="1">
                <a:solidFill>
                  <a:srgbClr val="412597"/>
                </a:solidFill>
                <a:latin typeface="+mn-ea"/>
                <a:ea typeface="+mn-ea"/>
                <a:cs typeface="+mn-ea"/>
              </a:rPr>
              <a:t>目标实现的要点</a:t>
            </a:r>
          </a:p>
        </p:txBody>
      </p:sp>
    </p:spTree>
    <p:extLst>
      <p:ext uri="{BB962C8B-B14F-4D97-AF65-F5344CB8AC3E}">
        <p14:creationId xmlns:p14="http://schemas.microsoft.com/office/powerpoint/2010/main" xmlns="" val="4156465386"/>
      </p:ext>
    </p:extLst>
  </p:cSld>
  <p:clrMapOvr>
    <a:masterClrMapping/>
  </p:clrMapOvr>
  <mc:AlternateContent xmlns:mc="http://schemas.openxmlformats.org/markup-compatibility/2006">
    <mc:Choice xmlns:p14="http://schemas.microsoft.com/office/powerpoint/2010/main" xmlns="" Requires="p14">
      <p:transition spd="slow" p14:dur="1500" advClick="0" advTm="2210">
        <p:random/>
      </p:transition>
    </mc:Choice>
    <mc:Fallback>
      <p:transition spd="slow" advClick="0" advTm="221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3" presetClass="entr" presetSubtype="16" fill="hold" grpId="12" nodeType="withEffect">
                                  <p:iterate type="lt">
                                    <p:tmPct val="10000"/>
                                  </p:iterate>
                                  <p:childTnLst>
                                    <p:set>
                                      <p:cBhvr>
                                        <p:cTn id="6" dur="1" fill="hold">
                                          <p:stCondLst>
                                            <p:cond delay="0"/>
                                          </p:stCondLst>
                                        </p:cTn>
                                        <p:tgtEl>
                                          <p:spTgt spid="42"/>
                                        </p:tgtEl>
                                        <p:attrNameLst>
                                          <p:attrName>style.visibility</p:attrName>
                                        </p:attrNameLst>
                                      </p:cBhvr>
                                      <p:to>
                                        <p:strVal val="visible"/>
                                      </p:to>
                                    </p:set>
                                    <p:anim calcmode="lin" valueType="num">
                                      <p:cBhvr>
                                        <p:cTn id="7" dur="500" fill="hold"/>
                                        <p:tgtEl>
                                          <p:spTgt spid="42"/>
                                        </p:tgtEl>
                                        <p:attrNameLst>
                                          <p:attrName>ppt_w</p:attrName>
                                        </p:attrNameLst>
                                      </p:cBhvr>
                                      <p:tavLst>
                                        <p:tav tm="0">
                                          <p:val>
                                            <p:fltVal val="0"/>
                                          </p:val>
                                        </p:tav>
                                        <p:tav tm="100000">
                                          <p:val>
                                            <p:strVal val="#ppt_w"/>
                                          </p:val>
                                        </p:tav>
                                      </p:tavLst>
                                    </p:anim>
                                    <p:anim calcmode="lin" valueType="num">
                                      <p:cBhvr>
                                        <p:cTn id="8" dur="500" fill="hold"/>
                                        <p:tgtEl>
                                          <p:spTgt spid="42"/>
                                        </p:tgtEl>
                                        <p:attrNameLst>
                                          <p:attrName>ppt_h</p:attrName>
                                        </p:attrNameLst>
                                      </p:cBhvr>
                                      <p:tavLst>
                                        <p:tav tm="0">
                                          <p:val>
                                            <p:fltVal val="0"/>
                                          </p:val>
                                        </p:tav>
                                        <p:tav tm="100000">
                                          <p:val>
                                            <p:strVal val="#ppt_h"/>
                                          </p:val>
                                        </p:tav>
                                      </p:tavLst>
                                    </p:anim>
                                  </p:childTnLst>
                                </p:cTn>
                              </p:par>
                            </p:childTnLst>
                          </p:cTn>
                        </p:par>
                        <p:par>
                          <p:cTn id="9" fill="hold" nodeType="withGroup">
                            <p:stCondLst>
                              <p:cond delay="800"/>
                            </p:stCondLst>
                            <p:childTnLst>
                              <p:par>
                                <p:cTn id="10" presetID="53" presetClass="entr" presetSubtype="0" fill="hold" nodeType="afterEffect">
                                  <p:childTnLst>
                                    <p:set>
                                      <p:cBhvr>
                                        <p:cTn id="11" dur="1" fill="hold">
                                          <p:stCondLst>
                                            <p:cond delay="0"/>
                                          </p:stCondLst>
                                        </p:cTn>
                                        <p:tgtEl>
                                          <p:spTgt spid="37"/>
                                        </p:tgtEl>
                                        <p:attrNameLst>
                                          <p:attrName>style.visibility</p:attrName>
                                        </p:attrNameLst>
                                      </p:cBhvr>
                                      <p:to>
                                        <p:strVal val="visible"/>
                                      </p:to>
                                    </p:set>
                                    <p:anim calcmode="lin" valueType="num">
                                      <p:cBhvr>
                                        <p:cTn id="12" dur="500" fill="hold"/>
                                        <p:tgtEl>
                                          <p:spTgt spid="37"/>
                                        </p:tgtEl>
                                        <p:attrNameLst>
                                          <p:attrName>ppt_w</p:attrName>
                                        </p:attrNameLst>
                                      </p:cBhvr>
                                      <p:tavLst>
                                        <p:tav tm="0">
                                          <p:val>
                                            <p:fltVal val="0"/>
                                          </p:val>
                                        </p:tav>
                                        <p:tav tm="100000">
                                          <p:val>
                                            <p:strVal val="#ppt_w"/>
                                          </p:val>
                                        </p:tav>
                                      </p:tavLst>
                                    </p:anim>
                                    <p:anim calcmode="lin" valueType="num">
                                      <p:cBhvr>
                                        <p:cTn id="13" dur="500" fill="hold"/>
                                        <p:tgtEl>
                                          <p:spTgt spid="37"/>
                                        </p:tgtEl>
                                        <p:attrNameLst>
                                          <p:attrName>ppt_h</p:attrName>
                                        </p:attrNameLst>
                                      </p:cBhvr>
                                      <p:tavLst>
                                        <p:tav tm="0">
                                          <p:val>
                                            <p:fltVal val="0"/>
                                          </p:val>
                                        </p:tav>
                                        <p:tav tm="100000">
                                          <p:val>
                                            <p:strVal val="#ppt_h"/>
                                          </p:val>
                                        </p:tav>
                                      </p:tavLst>
                                    </p:anim>
                                    <p:animEffect transition="in" filter="fade">
                                      <p:cBhvr>
                                        <p:cTn id="14" dur="500"/>
                                        <p:tgtEl>
                                          <p:spTgt spid="37"/>
                                        </p:tgtEl>
                                      </p:cBhvr>
                                    </p:animEffect>
                                  </p:childTnLst>
                                </p:cTn>
                              </p:par>
                            </p:childTnLst>
                          </p:cTn>
                        </p:par>
                        <p:par>
                          <p:cTn id="15" fill="hold" nodeType="withGroup">
                            <p:stCondLst>
                              <p:cond delay="1300"/>
                            </p:stCondLst>
                            <p:childTnLst>
                              <p:par>
                                <p:cTn id="16" presetID="1" presetClass="entr" presetSubtype="0" fill="hold" grpId="5" nodeType="afterEffect">
                                  <p:childTnLst>
                                    <p:set>
                                      <p:cBhvr>
                                        <p:cTn id="17" dur="1" fill="hold">
                                          <p:stCondLst>
                                            <p:cond delay="0"/>
                                          </p:stCondLst>
                                        </p:cTn>
                                        <p:tgtEl>
                                          <p:spTgt spid="33812"/>
                                        </p:tgtEl>
                                        <p:attrNameLst>
                                          <p:attrName>style.visibility</p:attrName>
                                        </p:attrNameLst>
                                      </p:cBhvr>
                                      <p:to>
                                        <p:strVal val="visible"/>
                                      </p:to>
                                    </p:set>
                                  </p:childTnLst>
                                </p:cTn>
                              </p:par>
                              <p:par>
                                <p:cTn id="18" presetID="1" presetClass="entr" presetSubtype="0" fill="hold" grpId="11" nodeType="withEffect">
                                  <p:childTnLst>
                                    <p:set>
                                      <p:cBhvr>
                                        <p:cTn id="19" dur="1" fill="hold">
                                          <p:stCondLst>
                                            <p:cond delay="0"/>
                                          </p:stCondLst>
                                        </p:cTn>
                                        <p:tgtEl>
                                          <p:spTgt spid="33815"/>
                                        </p:tgtEl>
                                        <p:attrNameLst>
                                          <p:attrName>style.visibility</p:attrName>
                                        </p:attrNameLst>
                                      </p:cBhvr>
                                      <p:to>
                                        <p:strVal val="visible"/>
                                      </p:to>
                                    </p:set>
                                  </p:childTnLst>
                                </p:cTn>
                              </p:par>
                              <p:par>
                                <p:cTn id="20" presetID="1" presetClass="entr" presetSubtype="0" fill="hold" grpId="7" nodeType="withEffect">
                                  <p:childTnLst>
                                    <p:set>
                                      <p:cBhvr>
                                        <p:cTn id="21" dur="1" fill="hold">
                                          <p:stCondLst>
                                            <p:cond delay="0"/>
                                          </p:stCondLst>
                                        </p:cTn>
                                        <p:tgtEl>
                                          <p:spTgt spid="33813"/>
                                        </p:tgtEl>
                                        <p:attrNameLst>
                                          <p:attrName>style.visibility</p:attrName>
                                        </p:attrNameLst>
                                      </p:cBhvr>
                                      <p:to>
                                        <p:strVal val="visible"/>
                                      </p:to>
                                    </p:set>
                                  </p:childTnLst>
                                </p:cTn>
                              </p:par>
                              <p:par>
                                <p:cTn id="22" presetID="1" presetClass="entr" presetSubtype="0" fill="hold" grpId="9" nodeType="withEffect">
                                  <p:childTnLst>
                                    <p:set>
                                      <p:cBhvr>
                                        <p:cTn id="23" dur="1" fill="hold">
                                          <p:stCondLst>
                                            <p:cond delay="0"/>
                                          </p:stCondLst>
                                        </p:cTn>
                                        <p:tgtEl>
                                          <p:spTgt spid="33814"/>
                                        </p:tgtEl>
                                        <p:attrNameLst>
                                          <p:attrName>style.visibility</p:attrName>
                                        </p:attrNameLst>
                                      </p:cBhvr>
                                      <p:to>
                                        <p:strVal val="visible"/>
                                      </p:to>
                                    </p:set>
                                  </p:childTnLst>
                                </p:cTn>
                              </p:par>
                            </p:childTnLst>
                          </p:cTn>
                        </p:par>
                        <p:par>
                          <p:cTn id="24" fill="hold" nodeType="withGroup">
                            <p:stCondLst>
                              <p:cond delay="1300"/>
                            </p:stCondLst>
                            <p:childTnLst>
                              <p:par>
                                <p:cTn id="25" presetID="0" presetClass="path" presetSubtype="0" accel="50000" decel="50000" fill="hold" grpId="4" nodeType="afterEffect">
                                  <p:childTnLst>
                                    <p:animMotion origin="layout" path="M -0.04896 -0.0044 L -0.00208 -0.00255" pathEditMode="relative" ptsTypes="AA">
                                      <p:cBhvr>
                                        <p:cTn id="26" dur="1000" fill="hold"/>
                                        <p:tgtEl>
                                          <p:spTgt spid="33812"/>
                                        </p:tgtEl>
                                        <p:attrNameLst>
                                          <p:attrName>ppt_x</p:attrName>
                                          <p:attrName>ppt_y</p:attrName>
                                        </p:attrNameLst>
                                      </p:cBhvr>
                                    </p:animMotion>
                                  </p:childTnLst>
                                </p:cTn>
                              </p:par>
                              <p:par>
                                <p:cTn id="27" presetID="0" presetClass="path" presetSubtype="0" accel="50000" decel="50000" fill="hold" grpId="10" nodeType="withEffect">
                                  <p:childTnLst>
                                    <p:animMotion origin="layout" path="M 0.00182 0.08773 L 0.00286 -0.00301" pathEditMode="relative" ptsTypes="AA">
                                      <p:cBhvr>
                                        <p:cTn id="28" dur="1000" fill="hold"/>
                                        <p:tgtEl>
                                          <p:spTgt spid="33815"/>
                                        </p:tgtEl>
                                        <p:attrNameLst>
                                          <p:attrName>ppt_x</p:attrName>
                                          <p:attrName>ppt_y</p:attrName>
                                        </p:attrNameLst>
                                      </p:cBhvr>
                                    </p:animMotion>
                                  </p:childTnLst>
                                </p:cTn>
                              </p:par>
                              <p:par>
                                <p:cTn id="29" presetID="0" presetClass="path" presetSubtype="0" accel="50000" decel="50000" fill="hold" grpId="6" nodeType="withEffect">
                                  <p:childTnLst>
                                    <p:animMotion origin="layout" path="M 0.05364 -0.0044 L 0.0026 -0.0044" pathEditMode="relative" ptsTypes="AA">
                                      <p:cBhvr>
                                        <p:cTn id="30" dur="1000" fill="hold"/>
                                        <p:tgtEl>
                                          <p:spTgt spid="33813"/>
                                        </p:tgtEl>
                                        <p:attrNameLst>
                                          <p:attrName>ppt_x</p:attrName>
                                          <p:attrName>ppt_y</p:attrName>
                                        </p:attrNameLst>
                                      </p:cBhvr>
                                    </p:animMotion>
                                  </p:childTnLst>
                                </p:cTn>
                              </p:par>
                              <p:par>
                                <p:cTn id="31" presetID="0" presetClass="path" presetSubtype="0" accel="50000" decel="50000" fill="hold" grpId="8" nodeType="withEffect">
                                  <p:childTnLst>
                                    <p:animMotion origin="layout" path="M 0.00182 -0.09468 L 0.00078 -0.00764" pathEditMode="relative" ptsTypes="AA">
                                      <p:cBhvr>
                                        <p:cTn id="32" dur="1000" fill="hold"/>
                                        <p:tgtEl>
                                          <p:spTgt spid="33814"/>
                                        </p:tgtEl>
                                        <p:attrNameLst>
                                          <p:attrName>ppt_x</p:attrName>
                                          <p:attrName>ppt_y</p:attrName>
                                        </p:attrNameLst>
                                      </p:cBhvr>
                                    </p:animMotion>
                                  </p:childTnLst>
                                </p:cTn>
                              </p:par>
                            </p:childTnLst>
                          </p:cTn>
                        </p:par>
                        <p:par>
                          <p:cTn id="33" fill="hold" nodeType="withGroup">
                            <p:stCondLst>
                              <p:cond delay="2300"/>
                            </p:stCondLst>
                            <p:childTnLst>
                              <p:par>
                                <p:cTn id="34" presetID="23" presetClass="entr" presetSubtype="32" fill="hold" nodeType="afterEffect">
                                  <p:childTnLst>
                                    <p:set>
                                      <p:cBhvr>
                                        <p:cTn id="35" dur="1" fill="hold">
                                          <p:stCondLst>
                                            <p:cond delay="0"/>
                                          </p:stCondLst>
                                        </p:cTn>
                                        <p:tgtEl>
                                          <p:spTgt spid="2"/>
                                        </p:tgtEl>
                                        <p:attrNameLst>
                                          <p:attrName>style.visibility</p:attrName>
                                        </p:attrNameLst>
                                      </p:cBhvr>
                                      <p:to>
                                        <p:strVal val="visible"/>
                                      </p:to>
                                    </p:set>
                                    <p:anim calcmode="lin" valueType="num">
                                      <p:cBhvr>
                                        <p:cTn id="36" dur="500" fill="hold"/>
                                        <p:tgtEl>
                                          <p:spTgt spid="2"/>
                                        </p:tgtEl>
                                        <p:attrNameLst>
                                          <p:attrName>ppt_w</p:attrName>
                                        </p:attrNameLst>
                                      </p:cBhvr>
                                      <p:tavLst>
                                        <p:tav tm="0">
                                          <p:val>
                                            <p:strVal val="4*#ppt_w"/>
                                          </p:val>
                                        </p:tav>
                                        <p:tav tm="100000">
                                          <p:val>
                                            <p:strVal val="#ppt_w"/>
                                          </p:val>
                                        </p:tav>
                                      </p:tavLst>
                                    </p:anim>
                                    <p:anim calcmode="lin" valueType="num">
                                      <p:cBhvr>
                                        <p:cTn id="37" dur="500" fill="hold"/>
                                        <p:tgtEl>
                                          <p:spTgt spid="2"/>
                                        </p:tgtEl>
                                        <p:attrNameLst>
                                          <p:attrName>ppt_h</p:attrName>
                                        </p:attrNameLst>
                                      </p:cBhvr>
                                      <p:tavLst>
                                        <p:tav tm="0">
                                          <p:val>
                                            <p:strVal val="4*#ppt_h"/>
                                          </p:val>
                                        </p:tav>
                                        <p:tav tm="100000">
                                          <p:val>
                                            <p:strVal val="#ppt_h"/>
                                          </p:val>
                                        </p:tav>
                                      </p:tavLst>
                                    </p:anim>
                                  </p:childTnLst>
                                </p:cTn>
                              </p:par>
                              <p:par>
                                <p:cTn id="38" presetID="23" presetClass="entr" presetSubtype="32" fill="hold" nodeType="withEffect">
                                  <p:childTnLst>
                                    <p:set>
                                      <p:cBhvr>
                                        <p:cTn id="39" dur="1" fill="hold">
                                          <p:stCondLst>
                                            <p:cond delay="0"/>
                                          </p:stCondLst>
                                        </p:cTn>
                                        <p:tgtEl>
                                          <p:spTgt spid="3"/>
                                        </p:tgtEl>
                                        <p:attrNameLst>
                                          <p:attrName>style.visibility</p:attrName>
                                        </p:attrNameLst>
                                      </p:cBhvr>
                                      <p:to>
                                        <p:strVal val="visible"/>
                                      </p:to>
                                    </p:set>
                                    <p:anim calcmode="lin" valueType="num">
                                      <p:cBhvr>
                                        <p:cTn id="40" dur="500" fill="hold"/>
                                        <p:tgtEl>
                                          <p:spTgt spid="3"/>
                                        </p:tgtEl>
                                        <p:attrNameLst>
                                          <p:attrName>ppt_w</p:attrName>
                                        </p:attrNameLst>
                                      </p:cBhvr>
                                      <p:tavLst>
                                        <p:tav tm="0">
                                          <p:val>
                                            <p:strVal val="4*#ppt_w"/>
                                          </p:val>
                                        </p:tav>
                                        <p:tav tm="100000">
                                          <p:val>
                                            <p:strVal val="#ppt_w"/>
                                          </p:val>
                                        </p:tav>
                                      </p:tavLst>
                                    </p:anim>
                                    <p:anim calcmode="lin" valueType="num">
                                      <p:cBhvr>
                                        <p:cTn id="41" dur="500" fill="hold"/>
                                        <p:tgtEl>
                                          <p:spTgt spid="3"/>
                                        </p:tgtEl>
                                        <p:attrNameLst>
                                          <p:attrName>ppt_h</p:attrName>
                                        </p:attrNameLst>
                                      </p:cBhvr>
                                      <p:tavLst>
                                        <p:tav tm="0">
                                          <p:val>
                                            <p:strVal val="4*#ppt_h"/>
                                          </p:val>
                                        </p:tav>
                                        <p:tav tm="100000">
                                          <p:val>
                                            <p:strVal val="#ppt_h"/>
                                          </p:val>
                                        </p:tav>
                                      </p:tavLst>
                                    </p:anim>
                                  </p:childTnLst>
                                </p:cTn>
                              </p:par>
                              <p:par>
                                <p:cTn id="42" presetID="23" presetClass="entr" presetSubtype="32" fill="hold" nodeType="withEffect">
                                  <p:childTnLst>
                                    <p:set>
                                      <p:cBhvr>
                                        <p:cTn id="43" dur="1" fill="hold">
                                          <p:stCondLst>
                                            <p:cond delay="0"/>
                                          </p:stCondLst>
                                        </p:cTn>
                                        <p:tgtEl>
                                          <p:spTgt spid="4"/>
                                        </p:tgtEl>
                                        <p:attrNameLst>
                                          <p:attrName>style.visibility</p:attrName>
                                        </p:attrNameLst>
                                      </p:cBhvr>
                                      <p:to>
                                        <p:strVal val="visible"/>
                                      </p:to>
                                    </p:set>
                                    <p:anim calcmode="lin" valueType="num">
                                      <p:cBhvr>
                                        <p:cTn id="44" dur="500" fill="hold"/>
                                        <p:tgtEl>
                                          <p:spTgt spid="4"/>
                                        </p:tgtEl>
                                        <p:attrNameLst>
                                          <p:attrName>ppt_w</p:attrName>
                                        </p:attrNameLst>
                                      </p:cBhvr>
                                      <p:tavLst>
                                        <p:tav tm="0">
                                          <p:val>
                                            <p:strVal val="4*#ppt_w"/>
                                          </p:val>
                                        </p:tav>
                                        <p:tav tm="100000">
                                          <p:val>
                                            <p:strVal val="#ppt_w"/>
                                          </p:val>
                                        </p:tav>
                                      </p:tavLst>
                                    </p:anim>
                                    <p:anim calcmode="lin" valueType="num">
                                      <p:cBhvr>
                                        <p:cTn id="45" dur="500" fill="hold"/>
                                        <p:tgtEl>
                                          <p:spTgt spid="4"/>
                                        </p:tgtEl>
                                        <p:attrNameLst>
                                          <p:attrName>ppt_h</p:attrName>
                                        </p:attrNameLst>
                                      </p:cBhvr>
                                      <p:tavLst>
                                        <p:tav tm="0">
                                          <p:val>
                                            <p:strVal val="4*#ppt_h"/>
                                          </p:val>
                                        </p:tav>
                                        <p:tav tm="100000">
                                          <p:val>
                                            <p:strVal val="#ppt_h"/>
                                          </p:val>
                                        </p:tav>
                                      </p:tavLst>
                                    </p:anim>
                                  </p:childTnLst>
                                </p:cTn>
                              </p:par>
                              <p:par>
                                <p:cTn id="46" presetID="23" presetClass="entr" presetSubtype="32" fill="hold" nodeType="withEffect">
                                  <p:childTnLst>
                                    <p:set>
                                      <p:cBhvr>
                                        <p:cTn id="47" dur="1" fill="hold">
                                          <p:stCondLst>
                                            <p:cond delay="0"/>
                                          </p:stCondLst>
                                        </p:cTn>
                                        <p:tgtEl>
                                          <p:spTgt spid="5"/>
                                        </p:tgtEl>
                                        <p:attrNameLst>
                                          <p:attrName>style.visibility</p:attrName>
                                        </p:attrNameLst>
                                      </p:cBhvr>
                                      <p:to>
                                        <p:strVal val="visible"/>
                                      </p:to>
                                    </p:set>
                                    <p:anim calcmode="lin" valueType="num">
                                      <p:cBhvr>
                                        <p:cTn id="48" dur="500" fill="hold"/>
                                        <p:tgtEl>
                                          <p:spTgt spid="5"/>
                                        </p:tgtEl>
                                        <p:attrNameLst>
                                          <p:attrName>ppt_w</p:attrName>
                                        </p:attrNameLst>
                                      </p:cBhvr>
                                      <p:tavLst>
                                        <p:tav tm="0">
                                          <p:val>
                                            <p:strVal val="4*#ppt_w"/>
                                          </p:val>
                                        </p:tav>
                                        <p:tav tm="100000">
                                          <p:val>
                                            <p:strVal val="#ppt_w"/>
                                          </p:val>
                                        </p:tav>
                                      </p:tavLst>
                                    </p:anim>
                                    <p:anim calcmode="lin" valueType="num">
                                      <p:cBhvr>
                                        <p:cTn id="49" dur="500" fill="hold"/>
                                        <p:tgtEl>
                                          <p:spTgt spid="5"/>
                                        </p:tgtEl>
                                        <p:attrNameLst>
                                          <p:attrName>ppt_h</p:attrName>
                                        </p:attrNameLst>
                                      </p:cBhvr>
                                      <p:tavLst>
                                        <p:tav tm="0">
                                          <p:val>
                                            <p:strVal val="4*#ppt_h"/>
                                          </p:val>
                                        </p:tav>
                                        <p:tav tm="100000">
                                          <p:val>
                                            <p:strVal val="#ppt_h"/>
                                          </p:val>
                                        </p:tav>
                                      </p:tavLst>
                                    </p:anim>
                                  </p:childTnLst>
                                </p:cTn>
                              </p:par>
                            </p:childTnLst>
                          </p:cTn>
                        </p:par>
                        <p:par>
                          <p:cTn id="50" fill="hold" nodeType="withGroup">
                            <p:stCondLst>
                              <p:cond delay="2800"/>
                            </p:stCondLst>
                            <p:childTnLst>
                              <p:par>
                                <p:cTn id="51" presetID="22" presetClass="entr" presetSubtype="2" fill="hold" grpId="0" nodeType="afterEffect">
                                  <p:childTnLst>
                                    <p:set>
                                      <p:cBhvr>
                                        <p:cTn id="52" dur="1" fill="hold">
                                          <p:stCondLst>
                                            <p:cond delay="0"/>
                                          </p:stCondLst>
                                        </p:cTn>
                                        <p:tgtEl>
                                          <p:spTgt spid="33808"/>
                                        </p:tgtEl>
                                        <p:attrNameLst>
                                          <p:attrName>style.visibility</p:attrName>
                                        </p:attrNameLst>
                                      </p:cBhvr>
                                      <p:to>
                                        <p:strVal val="visible"/>
                                      </p:to>
                                    </p:set>
                                    <p:animEffect transition="in" filter="wipe(right)">
                                      <p:cBhvr>
                                        <p:cTn id="53" dur="500"/>
                                        <p:tgtEl>
                                          <p:spTgt spid="33808"/>
                                        </p:tgtEl>
                                      </p:cBhvr>
                                    </p:animEffect>
                                  </p:childTnLst>
                                </p:cTn>
                              </p:par>
                            </p:childTnLst>
                          </p:cTn>
                        </p:par>
                        <p:par>
                          <p:cTn id="54" fill="hold" nodeType="withGroup">
                            <p:stCondLst>
                              <p:cond delay="3300"/>
                            </p:stCondLst>
                            <p:childTnLst>
                              <p:par>
                                <p:cTn id="55" presetID="2" presetClass="entr" presetSubtype="8" accel="40000" fill="hold" nodeType="afterEffect">
                                  <p:childTnLst>
                                    <p:set>
                                      <p:cBhvr>
                                        <p:cTn id="56" dur="1" fill="hold">
                                          <p:stCondLst>
                                            <p:cond delay="0"/>
                                          </p:stCondLst>
                                        </p:cTn>
                                        <p:tgtEl>
                                          <p:spTgt spid="76"/>
                                        </p:tgtEl>
                                        <p:attrNameLst>
                                          <p:attrName>style.visibility</p:attrName>
                                        </p:attrNameLst>
                                      </p:cBhvr>
                                      <p:to>
                                        <p:strVal val="visible"/>
                                      </p:to>
                                    </p:set>
                                    <p:anim calcmode="lin" valueType="num">
                                      <p:cBhvr additive="base">
                                        <p:cTn id="57" dur="1250" fill="hold"/>
                                        <p:tgtEl>
                                          <p:spTgt spid="76"/>
                                        </p:tgtEl>
                                        <p:attrNameLst>
                                          <p:attrName>ppt_x</p:attrName>
                                        </p:attrNameLst>
                                      </p:cBhvr>
                                      <p:tavLst>
                                        <p:tav tm="0">
                                          <p:val>
                                            <p:strVal val="0-#ppt_w/2"/>
                                          </p:val>
                                        </p:tav>
                                        <p:tav tm="100000">
                                          <p:val>
                                            <p:strVal val="#ppt_x"/>
                                          </p:val>
                                        </p:tav>
                                      </p:tavLst>
                                    </p:anim>
                                    <p:anim calcmode="lin" valueType="num">
                                      <p:cBhvr additive="base">
                                        <p:cTn id="58" dur="1250" fill="hold"/>
                                        <p:tgtEl>
                                          <p:spTgt spid="76"/>
                                        </p:tgtEl>
                                        <p:attrNameLst>
                                          <p:attrName>ppt_y</p:attrName>
                                        </p:attrNameLst>
                                      </p:cBhvr>
                                      <p:tavLst>
                                        <p:tav tm="0">
                                          <p:val>
                                            <p:strVal val="#ppt_y"/>
                                          </p:val>
                                        </p:tav>
                                        <p:tav tm="100000">
                                          <p:val>
                                            <p:strVal val="#ppt_y"/>
                                          </p:val>
                                        </p:tav>
                                      </p:tavLst>
                                    </p:anim>
                                  </p:childTnLst>
                                </p:cTn>
                              </p:par>
                            </p:childTnLst>
                          </p:cTn>
                        </p:par>
                        <p:par>
                          <p:cTn id="59" fill="hold" nodeType="withGroup">
                            <p:stCondLst>
                              <p:cond delay="4550"/>
                            </p:stCondLst>
                            <p:childTnLst>
                              <p:par>
                                <p:cTn id="60" presetID="22" presetClass="entr" presetSubtype="4" fill="hold" grpId="1" nodeType="afterEffect">
                                  <p:childTnLst>
                                    <p:set>
                                      <p:cBhvr>
                                        <p:cTn id="61" dur="1" fill="hold">
                                          <p:stCondLst>
                                            <p:cond delay="0"/>
                                          </p:stCondLst>
                                        </p:cTn>
                                        <p:tgtEl>
                                          <p:spTgt spid="33809"/>
                                        </p:tgtEl>
                                        <p:attrNameLst>
                                          <p:attrName>style.visibility</p:attrName>
                                        </p:attrNameLst>
                                      </p:cBhvr>
                                      <p:to>
                                        <p:strVal val="visible"/>
                                      </p:to>
                                    </p:set>
                                    <p:animEffect transition="in" filter="wipe(down)">
                                      <p:cBhvr>
                                        <p:cTn id="62" dur="500"/>
                                        <p:tgtEl>
                                          <p:spTgt spid="33809"/>
                                        </p:tgtEl>
                                      </p:cBhvr>
                                    </p:animEffect>
                                  </p:childTnLst>
                                </p:cTn>
                              </p:par>
                              <p:par>
                                <p:cTn id="63" presetID="2" presetClass="entr" presetSubtype="2" accel="40000" fill="hold" nodeType="withEffect">
                                  <p:childTnLst>
                                    <p:set>
                                      <p:cBhvr>
                                        <p:cTn id="64" dur="1" fill="hold">
                                          <p:stCondLst>
                                            <p:cond delay="0"/>
                                          </p:stCondLst>
                                        </p:cTn>
                                        <p:tgtEl>
                                          <p:spTgt spid="80"/>
                                        </p:tgtEl>
                                        <p:attrNameLst>
                                          <p:attrName>style.visibility</p:attrName>
                                        </p:attrNameLst>
                                      </p:cBhvr>
                                      <p:to>
                                        <p:strVal val="visible"/>
                                      </p:to>
                                    </p:set>
                                    <p:anim calcmode="lin" valueType="num">
                                      <p:cBhvr additive="base">
                                        <p:cTn id="65" dur="1250" fill="hold"/>
                                        <p:tgtEl>
                                          <p:spTgt spid="80"/>
                                        </p:tgtEl>
                                        <p:attrNameLst>
                                          <p:attrName>ppt_x</p:attrName>
                                        </p:attrNameLst>
                                      </p:cBhvr>
                                      <p:tavLst>
                                        <p:tav tm="0">
                                          <p:val>
                                            <p:strVal val="1+#ppt_w/2"/>
                                          </p:val>
                                        </p:tav>
                                        <p:tav tm="100000">
                                          <p:val>
                                            <p:strVal val="#ppt_x"/>
                                          </p:val>
                                        </p:tav>
                                      </p:tavLst>
                                    </p:anim>
                                    <p:anim calcmode="lin" valueType="num">
                                      <p:cBhvr additive="base">
                                        <p:cTn id="66" dur="1250" fill="hold"/>
                                        <p:tgtEl>
                                          <p:spTgt spid="80"/>
                                        </p:tgtEl>
                                        <p:attrNameLst>
                                          <p:attrName>ppt_y</p:attrName>
                                        </p:attrNameLst>
                                      </p:cBhvr>
                                      <p:tavLst>
                                        <p:tav tm="0">
                                          <p:val>
                                            <p:strVal val="#ppt_y"/>
                                          </p:val>
                                        </p:tav>
                                        <p:tav tm="100000">
                                          <p:val>
                                            <p:strVal val="#ppt_y"/>
                                          </p:val>
                                        </p:tav>
                                      </p:tavLst>
                                    </p:anim>
                                  </p:childTnLst>
                                </p:cTn>
                              </p:par>
                            </p:childTnLst>
                          </p:cTn>
                        </p:par>
                        <p:par>
                          <p:cTn id="67" fill="hold" nodeType="withGroup">
                            <p:stCondLst>
                              <p:cond delay="6300"/>
                            </p:stCondLst>
                            <p:childTnLst>
                              <p:par>
                                <p:cTn id="68" presetID="22" presetClass="entr" presetSubtype="8" fill="hold" grpId="2" nodeType="afterEffect">
                                  <p:childTnLst>
                                    <p:set>
                                      <p:cBhvr>
                                        <p:cTn id="69" dur="1" fill="hold">
                                          <p:stCondLst>
                                            <p:cond delay="0"/>
                                          </p:stCondLst>
                                        </p:cTn>
                                        <p:tgtEl>
                                          <p:spTgt spid="33810"/>
                                        </p:tgtEl>
                                        <p:attrNameLst>
                                          <p:attrName>style.visibility</p:attrName>
                                        </p:attrNameLst>
                                      </p:cBhvr>
                                      <p:to>
                                        <p:strVal val="visible"/>
                                      </p:to>
                                    </p:set>
                                    <p:animEffect transition="in" filter="wipe(left)">
                                      <p:cBhvr>
                                        <p:cTn id="70" dur="500"/>
                                        <p:tgtEl>
                                          <p:spTgt spid="33810"/>
                                        </p:tgtEl>
                                      </p:cBhvr>
                                    </p:animEffect>
                                  </p:childTnLst>
                                </p:cTn>
                              </p:par>
                              <p:par>
                                <p:cTn id="71" presetID="2" presetClass="entr" presetSubtype="2" accel="40000" fill="hold" nodeType="withEffect">
                                  <p:childTnLst>
                                    <p:set>
                                      <p:cBhvr>
                                        <p:cTn id="72" dur="1" fill="hold">
                                          <p:stCondLst>
                                            <p:cond delay="0"/>
                                          </p:stCondLst>
                                        </p:cTn>
                                        <p:tgtEl>
                                          <p:spTgt spid="83"/>
                                        </p:tgtEl>
                                        <p:attrNameLst>
                                          <p:attrName>style.visibility</p:attrName>
                                        </p:attrNameLst>
                                      </p:cBhvr>
                                      <p:to>
                                        <p:strVal val="visible"/>
                                      </p:to>
                                    </p:set>
                                    <p:anim calcmode="lin" valueType="num">
                                      <p:cBhvr additive="base">
                                        <p:cTn id="73" dur="1250" fill="hold"/>
                                        <p:tgtEl>
                                          <p:spTgt spid="83"/>
                                        </p:tgtEl>
                                        <p:attrNameLst>
                                          <p:attrName>ppt_x</p:attrName>
                                        </p:attrNameLst>
                                      </p:cBhvr>
                                      <p:tavLst>
                                        <p:tav tm="0">
                                          <p:val>
                                            <p:strVal val="1+#ppt_w/2"/>
                                          </p:val>
                                        </p:tav>
                                        <p:tav tm="100000">
                                          <p:val>
                                            <p:strVal val="#ppt_x"/>
                                          </p:val>
                                        </p:tav>
                                      </p:tavLst>
                                    </p:anim>
                                    <p:anim calcmode="lin" valueType="num">
                                      <p:cBhvr additive="base">
                                        <p:cTn id="74" dur="1250" fill="hold"/>
                                        <p:tgtEl>
                                          <p:spTgt spid="83"/>
                                        </p:tgtEl>
                                        <p:attrNameLst>
                                          <p:attrName>ppt_y</p:attrName>
                                        </p:attrNameLst>
                                      </p:cBhvr>
                                      <p:tavLst>
                                        <p:tav tm="0">
                                          <p:val>
                                            <p:strVal val="#ppt_y"/>
                                          </p:val>
                                        </p:tav>
                                        <p:tav tm="100000">
                                          <p:val>
                                            <p:strVal val="#ppt_y"/>
                                          </p:val>
                                        </p:tav>
                                      </p:tavLst>
                                    </p:anim>
                                  </p:childTnLst>
                                </p:cTn>
                              </p:par>
                            </p:childTnLst>
                          </p:cTn>
                        </p:par>
                        <p:par>
                          <p:cTn id="75" fill="hold" nodeType="withGroup">
                            <p:stCondLst>
                              <p:cond delay="8300"/>
                            </p:stCondLst>
                            <p:childTnLst>
                              <p:par>
                                <p:cTn id="76" presetID="22" presetClass="entr" presetSubtype="2" fill="hold" grpId="3" nodeType="afterEffect">
                                  <p:childTnLst>
                                    <p:set>
                                      <p:cBhvr>
                                        <p:cTn id="77" dur="1" fill="hold">
                                          <p:stCondLst>
                                            <p:cond delay="0"/>
                                          </p:stCondLst>
                                        </p:cTn>
                                        <p:tgtEl>
                                          <p:spTgt spid="33811"/>
                                        </p:tgtEl>
                                        <p:attrNameLst>
                                          <p:attrName>style.visibility</p:attrName>
                                        </p:attrNameLst>
                                      </p:cBhvr>
                                      <p:to>
                                        <p:strVal val="visible"/>
                                      </p:to>
                                    </p:set>
                                    <p:animEffect transition="in" filter="wipe(right)">
                                      <p:cBhvr>
                                        <p:cTn id="78" dur="500"/>
                                        <p:tgtEl>
                                          <p:spTgt spid="33811"/>
                                        </p:tgtEl>
                                      </p:cBhvr>
                                    </p:animEffect>
                                  </p:childTnLst>
                                </p:cTn>
                              </p:par>
                              <p:par>
                                <p:cTn id="79" presetID="2" presetClass="entr" presetSubtype="8" accel="40000" fill="hold" nodeType="withEffect">
                                  <p:childTnLst>
                                    <p:set>
                                      <p:cBhvr>
                                        <p:cTn id="80" dur="1" fill="hold">
                                          <p:stCondLst>
                                            <p:cond delay="0"/>
                                          </p:stCondLst>
                                        </p:cTn>
                                        <p:tgtEl>
                                          <p:spTgt spid="86"/>
                                        </p:tgtEl>
                                        <p:attrNameLst>
                                          <p:attrName>style.visibility</p:attrName>
                                        </p:attrNameLst>
                                      </p:cBhvr>
                                      <p:to>
                                        <p:strVal val="visible"/>
                                      </p:to>
                                    </p:set>
                                    <p:anim calcmode="lin" valueType="num">
                                      <p:cBhvr additive="base">
                                        <p:cTn id="81" dur="1250" fill="hold"/>
                                        <p:tgtEl>
                                          <p:spTgt spid="86"/>
                                        </p:tgtEl>
                                        <p:attrNameLst>
                                          <p:attrName>ppt_x</p:attrName>
                                        </p:attrNameLst>
                                      </p:cBhvr>
                                      <p:tavLst>
                                        <p:tav tm="0">
                                          <p:val>
                                            <p:strVal val="0-#ppt_w/2"/>
                                          </p:val>
                                        </p:tav>
                                        <p:tav tm="100000">
                                          <p:val>
                                            <p:strVal val="#ppt_x"/>
                                          </p:val>
                                        </p:tav>
                                      </p:tavLst>
                                    </p:anim>
                                    <p:anim calcmode="lin" valueType="num">
                                      <p:cBhvr additive="base">
                                        <p:cTn id="82" dur="1250" fill="hold"/>
                                        <p:tgtEl>
                                          <p:spTgt spid="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08" grpId="0" animBg="1"/>
      <p:bldP spid="33809" grpId="1" animBg="1"/>
      <p:bldP spid="33810" grpId="2" animBg="1"/>
      <p:bldP spid="33811" grpId="3" animBg="1"/>
      <p:bldP spid="33812" grpId="4" animBg="1"/>
      <p:bldP spid="33812" grpId="5" animBg="1"/>
      <p:bldP spid="33813" grpId="6" animBg="1"/>
      <p:bldP spid="33813" grpId="7" animBg="1"/>
      <p:bldP spid="33814" grpId="8" animBg="1"/>
      <p:bldP spid="33814" grpId="9" animBg="1"/>
      <p:bldP spid="33815" grpId="10" animBg="1"/>
      <p:bldP spid="33815" grpId="11" animBg="1"/>
      <p:bldP spid="42" grpId="12"/>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7"/>
          <p:cNvCxnSpPr/>
          <p:nvPr/>
        </p:nvCxnSpPr>
        <p:spPr>
          <a:xfrm>
            <a:off x="3175" y="4465681"/>
            <a:ext cx="9109075" cy="1587"/>
          </a:xfrm>
          <a:prstGeom prst="line">
            <a:avLst/>
          </a:prstGeom>
          <a:ln w="9525" cap="flat">
            <a:solidFill>
              <a:schemeClr val="accent1"/>
            </a:solidFill>
            <a:prstDash val="sysDash"/>
            <a:round/>
          </a:ln>
        </p:spPr>
        <p:style>
          <a:lnRef idx="1">
            <a:schemeClr val="accent1"/>
          </a:lnRef>
          <a:fillRef idx="0">
            <a:schemeClr val="accent1"/>
          </a:fillRef>
          <a:effectRef idx="0">
            <a:schemeClr val="accent1"/>
          </a:effectRef>
          <a:fontRef idx="minor">
            <a:schemeClr val="tx1"/>
          </a:fontRef>
        </p:style>
      </p:cxnSp>
      <p:sp>
        <p:nvSpPr>
          <p:cNvPr id="12" name="Oval 12"/>
          <p:cNvSpPr>
            <a:spLocks noChangeAspect="1"/>
          </p:cNvSpPr>
          <p:nvPr/>
        </p:nvSpPr>
        <p:spPr>
          <a:xfrm>
            <a:off x="1484008" y="4381543"/>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ct val="0"/>
              </a:spcBef>
              <a:spcAft>
                <a:spcPct val="0"/>
              </a:spcAft>
              <a:defRPr/>
            </a:pPr>
            <a:endParaRPr lang="en-US" sz="1400">
              <a:solidFill>
                <a:schemeClr val="accent1"/>
              </a:solidFill>
              <a:cs typeface="+mn-ea"/>
            </a:endParaRPr>
          </a:p>
        </p:txBody>
      </p:sp>
      <p:sp>
        <p:nvSpPr>
          <p:cNvPr id="19" name="Rectangle 44"/>
          <p:cNvSpPr/>
          <p:nvPr/>
        </p:nvSpPr>
        <p:spPr bwMode="auto">
          <a:xfrm>
            <a:off x="1869470" y="661782"/>
            <a:ext cx="3162926" cy="336695"/>
          </a:xfrm>
          <a:prstGeom prst="rect">
            <a:avLst/>
          </a:prstGeom>
        </p:spPr>
        <p:txBody>
          <a:bodyPr wrap="square">
            <a:spAutoFit/>
          </a:bodyPr>
          <a:lstStyle/>
          <a:p>
            <a:pPr eaLnBrk="1" fontAlgn="auto" hangingPunct="1">
              <a:lnSpc>
                <a:spcPct val="150000"/>
              </a:lnSpc>
              <a:spcBef>
                <a:spcPct val="0"/>
              </a:spcBef>
              <a:spcAft>
                <a:spcPct val="0"/>
              </a:spcAft>
              <a:defRPr/>
            </a:pPr>
            <a:r>
              <a:rPr lang="zh-CN" altLang="en-US" sz="1200" b="1" dirty="0" smtClean="0">
                <a:latin typeface="+mn-ea"/>
                <a:ea typeface="+mn-ea"/>
                <a:cs typeface="+mn-ea"/>
              </a:rPr>
              <a:t>继续完成健康商城剩余功能</a:t>
            </a:r>
            <a:endParaRPr lang="en-US" altLang="zh-CN" sz="1200" b="1" dirty="0">
              <a:solidFill>
                <a:schemeClr val="tx1">
                  <a:lumMod val="95000"/>
                  <a:lumOff val="5000"/>
                </a:schemeClr>
              </a:solidFill>
              <a:latin typeface="+mn-ea"/>
              <a:ea typeface="+mn-ea"/>
              <a:cs typeface="+mn-ea"/>
            </a:endParaRPr>
          </a:p>
        </p:txBody>
      </p:sp>
      <p:cxnSp>
        <p:nvCxnSpPr>
          <p:cNvPr id="14" name="Straight Connector 26"/>
          <p:cNvCxnSpPr>
            <a:stCxn id="16" idx="7"/>
            <a:endCxn id="12" idx="0"/>
          </p:cNvCxnSpPr>
          <p:nvPr/>
        </p:nvCxnSpPr>
        <p:spPr>
          <a:xfrm>
            <a:off x="1540395" y="1268913"/>
            <a:ext cx="15051" cy="311263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7894" name="Group 59"/>
          <p:cNvGrpSpPr/>
          <p:nvPr/>
        </p:nvGrpSpPr>
        <p:grpSpPr>
          <a:xfrm>
            <a:off x="1300737" y="583744"/>
            <a:ext cx="477838" cy="479425"/>
            <a:chOff x="2005914" y="1637612"/>
            <a:chExt cx="418280" cy="418280"/>
          </a:xfrm>
        </p:grpSpPr>
        <p:sp>
          <p:nvSpPr>
            <p:cNvPr id="16" name="Teardrop 25"/>
            <p:cNvSpPr/>
            <p:nvPr/>
          </p:nvSpPr>
          <p:spPr>
            <a:xfrm rot="8100000">
              <a:off x="2005914" y="1637612"/>
              <a:ext cx="418280" cy="418280"/>
            </a:xfrm>
            <a:prstGeom prst="teardrop">
              <a:avLst>
                <a:gd name="adj" fmla="val 13161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ct val="0"/>
                </a:spcBef>
                <a:spcAft>
                  <a:spcPct val="0"/>
                </a:spcAft>
                <a:defRPr/>
              </a:pPr>
              <a:endParaRPr lang="en-US" sz="1400">
                <a:solidFill>
                  <a:schemeClr val="accent1"/>
                </a:solidFill>
                <a:cs typeface="+mn-ea"/>
              </a:endParaRPr>
            </a:p>
          </p:txBody>
        </p:sp>
        <p:sp>
          <p:nvSpPr>
            <p:cNvPr id="37927" name="Freeform 63"/>
            <p:cNvSpPr>
              <a:spLocks noEditPoints="1"/>
            </p:cNvSpPr>
            <p:nvPr/>
          </p:nvSpPr>
          <p:spPr bwMode="auto">
            <a:xfrm>
              <a:off x="2115407" y="1762183"/>
              <a:ext cx="199914" cy="171356"/>
            </a:xfrm>
            <a:custGeom>
              <a:avLst/>
              <a:gdLst>
                <a:gd name="T0" fmla="*/ 5746135 w 323"/>
                <a:gd name="T1" fmla="*/ 776398 h 275"/>
                <a:gd name="T2" fmla="*/ 0 w 323"/>
                <a:gd name="T3" fmla="*/ 1552797 h 275"/>
                <a:gd name="T4" fmla="*/ 0 w 323"/>
                <a:gd name="T5" fmla="*/ 24072714 h 275"/>
                <a:gd name="T6" fmla="*/ 3447433 w 323"/>
                <a:gd name="T7" fmla="*/ 27567130 h 275"/>
                <a:gd name="T8" fmla="*/ 20302721 w 323"/>
                <a:gd name="T9" fmla="*/ 17472081 h 275"/>
                <a:gd name="T10" fmla="*/ 22218306 w 323"/>
                <a:gd name="T11" fmla="*/ 12036045 h 275"/>
                <a:gd name="T12" fmla="*/ 117603279 w 323"/>
                <a:gd name="T13" fmla="*/ 4270815 h 275"/>
                <a:gd name="T14" fmla="*/ 36391775 w 323"/>
                <a:gd name="T15" fmla="*/ 4270815 h 275"/>
                <a:gd name="T16" fmla="*/ 32561225 w 323"/>
                <a:gd name="T17" fmla="*/ 10483249 h 275"/>
                <a:gd name="T18" fmla="*/ 32561225 w 323"/>
                <a:gd name="T19" fmla="*/ 19801899 h 275"/>
                <a:gd name="T20" fmla="*/ 39073594 w 323"/>
                <a:gd name="T21" fmla="*/ 24072714 h 275"/>
                <a:gd name="T22" fmla="*/ 120285097 w 323"/>
                <a:gd name="T23" fmla="*/ 23296316 h 275"/>
                <a:gd name="T24" fmla="*/ 123732531 w 323"/>
                <a:gd name="T25" fmla="*/ 16695682 h 275"/>
                <a:gd name="T26" fmla="*/ 123732531 w 323"/>
                <a:gd name="T27" fmla="*/ 7765231 h 275"/>
                <a:gd name="T28" fmla="*/ 117603279 w 323"/>
                <a:gd name="T29" fmla="*/ 4270815 h 275"/>
                <a:gd name="T30" fmla="*/ 20302721 w 323"/>
                <a:gd name="T31" fmla="*/ 57075880 h 275"/>
                <a:gd name="T32" fmla="*/ 22984540 w 323"/>
                <a:gd name="T33" fmla="*/ 53581463 h 275"/>
                <a:gd name="T34" fmla="*/ 5746135 w 323"/>
                <a:gd name="T35" fmla="*/ 43486414 h 275"/>
                <a:gd name="T36" fmla="*/ 1532468 w 323"/>
                <a:gd name="T37" fmla="*/ 43098215 h 275"/>
                <a:gd name="T38" fmla="*/ 0 w 323"/>
                <a:gd name="T39" fmla="*/ 63287690 h 275"/>
                <a:gd name="T40" fmla="*/ 1532468 w 323"/>
                <a:gd name="T41" fmla="*/ 66782107 h 275"/>
                <a:gd name="T42" fmla="*/ 5746135 w 323"/>
                <a:gd name="T43" fmla="*/ 66782107 h 275"/>
                <a:gd name="T44" fmla="*/ 39073594 w 323"/>
                <a:gd name="T45" fmla="*/ 43486414 h 275"/>
                <a:gd name="T46" fmla="*/ 32561225 w 323"/>
                <a:gd name="T47" fmla="*/ 47757229 h 275"/>
                <a:gd name="T48" fmla="*/ 32561225 w 323"/>
                <a:gd name="T49" fmla="*/ 57075880 h 275"/>
                <a:gd name="T50" fmla="*/ 36391775 w 323"/>
                <a:gd name="T51" fmla="*/ 63287690 h 275"/>
                <a:gd name="T52" fmla="*/ 117603279 w 323"/>
                <a:gd name="T53" fmla="*/ 63287690 h 275"/>
                <a:gd name="T54" fmla="*/ 123732531 w 323"/>
                <a:gd name="T55" fmla="*/ 59793274 h 275"/>
                <a:gd name="T56" fmla="*/ 123732531 w 323"/>
                <a:gd name="T57" fmla="*/ 50087047 h 275"/>
                <a:gd name="T58" fmla="*/ 120285097 w 323"/>
                <a:gd name="T59" fmla="*/ 44262813 h 275"/>
                <a:gd name="T60" fmla="*/ 20302721 w 323"/>
                <a:gd name="T61" fmla="*/ 90078422 h 275"/>
                <a:gd name="T62" fmla="*/ 3447433 w 323"/>
                <a:gd name="T63" fmla="*/ 79595174 h 275"/>
                <a:gd name="T64" fmla="*/ 0 w 323"/>
                <a:gd name="T65" fmla="*/ 83089590 h 275"/>
                <a:gd name="T66" fmla="*/ 0 w 323"/>
                <a:gd name="T67" fmla="*/ 105609507 h 275"/>
                <a:gd name="T68" fmla="*/ 5746135 w 323"/>
                <a:gd name="T69" fmla="*/ 106385905 h 275"/>
                <a:gd name="T70" fmla="*/ 22218306 w 323"/>
                <a:gd name="T71" fmla="*/ 95126258 h 275"/>
                <a:gd name="T72" fmla="*/ 20302721 w 323"/>
                <a:gd name="T73" fmla="*/ 90078422 h 275"/>
                <a:gd name="T74" fmla="*/ 39073594 w 323"/>
                <a:gd name="T75" fmla="*/ 83089590 h 275"/>
                <a:gd name="T76" fmla="*/ 34859926 w 323"/>
                <a:gd name="T77" fmla="*/ 85031209 h 275"/>
                <a:gd name="T78" fmla="*/ 32561225 w 323"/>
                <a:gd name="T79" fmla="*/ 96290856 h 275"/>
                <a:gd name="T80" fmla="*/ 34859926 w 323"/>
                <a:gd name="T81" fmla="*/ 101338069 h 275"/>
                <a:gd name="T82" fmla="*/ 117603279 w 323"/>
                <a:gd name="T83" fmla="*/ 103279688 h 275"/>
                <a:gd name="T84" fmla="*/ 122200063 w 323"/>
                <a:gd name="T85" fmla="*/ 101338069 h 275"/>
                <a:gd name="T86" fmla="*/ 123732531 w 323"/>
                <a:gd name="T87" fmla="*/ 90078422 h 275"/>
                <a:gd name="T88" fmla="*/ 122200063 w 323"/>
                <a:gd name="T89" fmla="*/ 85031209 h 275"/>
                <a:gd name="T90" fmla="*/ 117603279 w 323"/>
                <a:gd name="T91" fmla="*/ 83089590 h 27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23" h="275">
                  <a:moveTo>
                    <a:pt x="53" y="27"/>
                  </a:moveTo>
                  <a:lnTo>
                    <a:pt x="15" y="2"/>
                  </a:lnTo>
                  <a:lnTo>
                    <a:pt x="9" y="0"/>
                  </a:lnTo>
                  <a:lnTo>
                    <a:pt x="4" y="0"/>
                  </a:lnTo>
                  <a:lnTo>
                    <a:pt x="0" y="4"/>
                  </a:lnTo>
                  <a:lnTo>
                    <a:pt x="0" y="11"/>
                  </a:lnTo>
                  <a:lnTo>
                    <a:pt x="0" y="62"/>
                  </a:lnTo>
                  <a:lnTo>
                    <a:pt x="0" y="67"/>
                  </a:lnTo>
                  <a:lnTo>
                    <a:pt x="4" y="71"/>
                  </a:lnTo>
                  <a:lnTo>
                    <a:pt x="9" y="71"/>
                  </a:lnTo>
                  <a:lnTo>
                    <a:pt x="15" y="69"/>
                  </a:lnTo>
                  <a:lnTo>
                    <a:pt x="53" y="45"/>
                  </a:lnTo>
                  <a:lnTo>
                    <a:pt x="58" y="40"/>
                  </a:lnTo>
                  <a:lnTo>
                    <a:pt x="60" y="36"/>
                  </a:lnTo>
                  <a:lnTo>
                    <a:pt x="58" y="31"/>
                  </a:lnTo>
                  <a:lnTo>
                    <a:pt x="53" y="27"/>
                  </a:lnTo>
                  <a:close/>
                  <a:moveTo>
                    <a:pt x="307" y="11"/>
                  </a:moveTo>
                  <a:lnTo>
                    <a:pt x="102" y="11"/>
                  </a:lnTo>
                  <a:lnTo>
                    <a:pt x="95" y="11"/>
                  </a:lnTo>
                  <a:lnTo>
                    <a:pt x="91" y="14"/>
                  </a:lnTo>
                  <a:lnTo>
                    <a:pt x="85" y="20"/>
                  </a:lnTo>
                  <a:lnTo>
                    <a:pt x="85" y="27"/>
                  </a:lnTo>
                  <a:lnTo>
                    <a:pt x="85" y="43"/>
                  </a:lnTo>
                  <a:lnTo>
                    <a:pt x="85" y="51"/>
                  </a:lnTo>
                  <a:lnTo>
                    <a:pt x="91" y="56"/>
                  </a:lnTo>
                  <a:lnTo>
                    <a:pt x="95" y="60"/>
                  </a:lnTo>
                  <a:lnTo>
                    <a:pt x="102" y="62"/>
                  </a:lnTo>
                  <a:lnTo>
                    <a:pt x="307" y="62"/>
                  </a:lnTo>
                  <a:lnTo>
                    <a:pt x="314" y="60"/>
                  </a:lnTo>
                  <a:lnTo>
                    <a:pt x="319" y="56"/>
                  </a:lnTo>
                  <a:lnTo>
                    <a:pt x="323" y="51"/>
                  </a:lnTo>
                  <a:lnTo>
                    <a:pt x="323" y="43"/>
                  </a:lnTo>
                  <a:lnTo>
                    <a:pt x="323" y="27"/>
                  </a:lnTo>
                  <a:lnTo>
                    <a:pt x="323" y="20"/>
                  </a:lnTo>
                  <a:lnTo>
                    <a:pt x="319" y="14"/>
                  </a:lnTo>
                  <a:lnTo>
                    <a:pt x="314" y="11"/>
                  </a:lnTo>
                  <a:lnTo>
                    <a:pt x="307" y="11"/>
                  </a:lnTo>
                  <a:close/>
                  <a:moveTo>
                    <a:pt x="15" y="172"/>
                  </a:moveTo>
                  <a:lnTo>
                    <a:pt x="53" y="147"/>
                  </a:lnTo>
                  <a:lnTo>
                    <a:pt x="58" y="143"/>
                  </a:lnTo>
                  <a:lnTo>
                    <a:pt x="60" y="138"/>
                  </a:lnTo>
                  <a:lnTo>
                    <a:pt x="58" y="134"/>
                  </a:lnTo>
                  <a:lnTo>
                    <a:pt x="53" y="130"/>
                  </a:lnTo>
                  <a:lnTo>
                    <a:pt x="15" y="112"/>
                  </a:lnTo>
                  <a:lnTo>
                    <a:pt x="9" y="111"/>
                  </a:lnTo>
                  <a:lnTo>
                    <a:pt x="4" y="111"/>
                  </a:lnTo>
                  <a:lnTo>
                    <a:pt x="0" y="114"/>
                  </a:lnTo>
                  <a:lnTo>
                    <a:pt x="0" y="121"/>
                  </a:lnTo>
                  <a:lnTo>
                    <a:pt x="0" y="163"/>
                  </a:lnTo>
                  <a:lnTo>
                    <a:pt x="0" y="170"/>
                  </a:lnTo>
                  <a:lnTo>
                    <a:pt x="4" y="172"/>
                  </a:lnTo>
                  <a:lnTo>
                    <a:pt x="9" y="174"/>
                  </a:lnTo>
                  <a:lnTo>
                    <a:pt x="15" y="172"/>
                  </a:lnTo>
                  <a:close/>
                  <a:moveTo>
                    <a:pt x="307" y="112"/>
                  </a:moveTo>
                  <a:lnTo>
                    <a:pt x="102" y="112"/>
                  </a:lnTo>
                  <a:lnTo>
                    <a:pt x="95" y="114"/>
                  </a:lnTo>
                  <a:lnTo>
                    <a:pt x="91" y="118"/>
                  </a:lnTo>
                  <a:lnTo>
                    <a:pt x="85" y="123"/>
                  </a:lnTo>
                  <a:lnTo>
                    <a:pt x="85" y="129"/>
                  </a:lnTo>
                  <a:lnTo>
                    <a:pt x="85" y="147"/>
                  </a:lnTo>
                  <a:lnTo>
                    <a:pt x="85" y="154"/>
                  </a:lnTo>
                  <a:lnTo>
                    <a:pt x="91" y="159"/>
                  </a:lnTo>
                  <a:lnTo>
                    <a:pt x="95" y="163"/>
                  </a:lnTo>
                  <a:lnTo>
                    <a:pt x="102" y="163"/>
                  </a:lnTo>
                  <a:lnTo>
                    <a:pt x="307" y="163"/>
                  </a:lnTo>
                  <a:lnTo>
                    <a:pt x="314" y="163"/>
                  </a:lnTo>
                  <a:lnTo>
                    <a:pt x="319" y="159"/>
                  </a:lnTo>
                  <a:lnTo>
                    <a:pt x="323" y="154"/>
                  </a:lnTo>
                  <a:lnTo>
                    <a:pt x="323" y="147"/>
                  </a:lnTo>
                  <a:lnTo>
                    <a:pt x="323" y="129"/>
                  </a:lnTo>
                  <a:lnTo>
                    <a:pt x="323" y="123"/>
                  </a:lnTo>
                  <a:lnTo>
                    <a:pt x="319" y="118"/>
                  </a:lnTo>
                  <a:lnTo>
                    <a:pt x="314" y="114"/>
                  </a:lnTo>
                  <a:lnTo>
                    <a:pt x="307" y="112"/>
                  </a:lnTo>
                  <a:close/>
                  <a:moveTo>
                    <a:pt x="53" y="232"/>
                  </a:moveTo>
                  <a:lnTo>
                    <a:pt x="15" y="207"/>
                  </a:lnTo>
                  <a:lnTo>
                    <a:pt x="9" y="205"/>
                  </a:lnTo>
                  <a:lnTo>
                    <a:pt x="4" y="205"/>
                  </a:lnTo>
                  <a:lnTo>
                    <a:pt x="0" y="208"/>
                  </a:lnTo>
                  <a:lnTo>
                    <a:pt x="0" y="214"/>
                  </a:lnTo>
                  <a:lnTo>
                    <a:pt x="0" y="266"/>
                  </a:lnTo>
                  <a:lnTo>
                    <a:pt x="0" y="272"/>
                  </a:lnTo>
                  <a:lnTo>
                    <a:pt x="4" y="275"/>
                  </a:lnTo>
                  <a:lnTo>
                    <a:pt x="9" y="275"/>
                  </a:lnTo>
                  <a:lnTo>
                    <a:pt x="15" y="274"/>
                  </a:lnTo>
                  <a:lnTo>
                    <a:pt x="53" y="250"/>
                  </a:lnTo>
                  <a:lnTo>
                    <a:pt x="58" y="245"/>
                  </a:lnTo>
                  <a:lnTo>
                    <a:pt x="60" y="241"/>
                  </a:lnTo>
                  <a:lnTo>
                    <a:pt x="58" y="236"/>
                  </a:lnTo>
                  <a:lnTo>
                    <a:pt x="53" y="232"/>
                  </a:lnTo>
                  <a:close/>
                  <a:moveTo>
                    <a:pt x="307" y="214"/>
                  </a:moveTo>
                  <a:lnTo>
                    <a:pt x="102" y="214"/>
                  </a:lnTo>
                  <a:lnTo>
                    <a:pt x="95" y="216"/>
                  </a:lnTo>
                  <a:lnTo>
                    <a:pt x="91" y="219"/>
                  </a:lnTo>
                  <a:lnTo>
                    <a:pt x="85" y="225"/>
                  </a:lnTo>
                  <a:lnTo>
                    <a:pt x="85" y="232"/>
                  </a:lnTo>
                  <a:lnTo>
                    <a:pt x="85" y="248"/>
                  </a:lnTo>
                  <a:lnTo>
                    <a:pt x="85" y="256"/>
                  </a:lnTo>
                  <a:lnTo>
                    <a:pt x="91" y="261"/>
                  </a:lnTo>
                  <a:lnTo>
                    <a:pt x="95" y="265"/>
                  </a:lnTo>
                  <a:lnTo>
                    <a:pt x="102" y="266"/>
                  </a:lnTo>
                  <a:lnTo>
                    <a:pt x="307" y="266"/>
                  </a:lnTo>
                  <a:lnTo>
                    <a:pt x="314" y="265"/>
                  </a:lnTo>
                  <a:lnTo>
                    <a:pt x="319" y="261"/>
                  </a:lnTo>
                  <a:lnTo>
                    <a:pt x="323" y="256"/>
                  </a:lnTo>
                  <a:lnTo>
                    <a:pt x="323" y="248"/>
                  </a:lnTo>
                  <a:lnTo>
                    <a:pt x="323" y="232"/>
                  </a:lnTo>
                  <a:lnTo>
                    <a:pt x="323" y="225"/>
                  </a:lnTo>
                  <a:lnTo>
                    <a:pt x="319" y="219"/>
                  </a:lnTo>
                  <a:lnTo>
                    <a:pt x="314" y="216"/>
                  </a:lnTo>
                  <a:lnTo>
                    <a:pt x="307" y="214"/>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ea typeface="+mn-ea"/>
                <a:cs typeface="+mn-ea"/>
              </a:endParaRPr>
            </a:p>
          </p:txBody>
        </p:sp>
      </p:grpSp>
      <p:sp>
        <p:nvSpPr>
          <p:cNvPr id="21" name="Oval 16"/>
          <p:cNvSpPr>
            <a:spLocks noChangeAspect="1"/>
          </p:cNvSpPr>
          <p:nvPr/>
        </p:nvSpPr>
        <p:spPr>
          <a:xfrm>
            <a:off x="5318919" y="4381543"/>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ct val="0"/>
              </a:spcBef>
              <a:spcAft>
                <a:spcPct val="0"/>
              </a:spcAft>
              <a:defRPr/>
            </a:pPr>
            <a:endParaRPr lang="en-US" sz="1400">
              <a:solidFill>
                <a:schemeClr val="accent1"/>
              </a:solidFill>
              <a:cs typeface="+mn-ea"/>
            </a:endParaRPr>
          </a:p>
        </p:txBody>
      </p:sp>
      <p:cxnSp>
        <p:nvCxnSpPr>
          <p:cNvPr id="22" name="Straight Connector 38"/>
          <p:cNvCxnSpPr>
            <a:stCxn id="25" idx="7"/>
          </p:cNvCxnSpPr>
          <p:nvPr/>
        </p:nvCxnSpPr>
        <p:spPr>
          <a:xfrm flipH="1">
            <a:off x="5390356" y="1268912"/>
            <a:ext cx="3914" cy="2879226"/>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7907" name="文本框 49"/>
          <p:cNvSpPr txBox="1">
            <a:spLocks noChangeArrowheads="1"/>
          </p:cNvSpPr>
          <p:nvPr/>
        </p:nvSpPr>
        <p:spPr bwMode="auto">
          <a:xfrm>
            <a:off x="1151425" y="4665675"/>
            <a:ext cx="78898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300">
                <a:solidFill>
                  <a:schemeClr val="tx1"/>
                </a:solidFill>
                <a:latin typeface="Lao UI" panose="020B0502040204020203" pitchFamily="34" charset="0"/>
                <a:ea typeface="微软雅黑" panose="020B0503020204020204" pitchFamily="34" charset="-122"/>
              </a:defRPr>
            </a:lvl1pPr>
            <a:lvl2pPr marL="742950" indent="-285750">
              <a:defRPr sz="1300">
                <a:solidFill>
                  <a:schemeClr val="tx1"/>
                </a:solidFill>
                <a:latin typeface="Lao UI" panose="020B0502040204020203" pitchFamily="34" charset="0"/>
                <a:ea typeface="微软雅黑" panose="020B0503020204020204" pitchFamily="34" charset="-122"/>
              </a:defRPr>
            </a:lvl2pPr>
            <a:lvl3pPr marL="1143000" indent="-228600">
              <a:defRPr sz="1300">
                <a:solidFill>
                  <a:schemeClr val="tx1"/>
                </a:solidFill>
                <a:latin typeface="Lao UI" panose="020B0502040204020203" pitchFamily="34" charset="0"/>
                <a:ea typeface="微软雅黑" panose="020B0503020204020204" pitchFamily="34" charset="-122"/>
              </a:defRPr>
            </a:lvl3pPr>
            <a:lvl4pPr marL="1600200" indent="-228600">
              <a:defRPr sz="1300">
                <a:solidFill>
                  <a:schemeClr val="tx1"/>
                </a:solidFill>
                <a:latin typeface="Lao UI" panose="020B0502040204020203" pitchFamily="34" charset="0"/>
                <a:ea typeface="微软雅黑" panose="020B0503020204020204" pitchFamily="34" charset="-122"/>
              </a:defRPr>
            </a:lvl4pPr>
            <a:lvl5pPr marL="2057400" indent="-228600">
              <a:defRPr sz="1300">
                <a:solidFill>
                  <a:schemeClr val="tx1"/>
                </a:solidFill>
                <a:latin typeface="Lao UI" panose="020B0502040204020203"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Lao UI" panose="020B0502040204020203"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Lao UI" panose="020B0502040204020203"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Lao UI" panose="020B0502040204020203"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Lao UI" panose="020B0502040204020203" pitchFamily="34" charset="0"/>
                <a:ea typeface="微软雅黑" panose="020B0503020204020204" pitchFamily="34" charset="-122"/>
              </a:defRPr>
            </a:lvl9pPr>
          </a:lstStyle>
          <a:p>
            <a:pPr algn="ctr" eaLnBrk="1" hangingPunct="1"/>
            <a:r>
              <a:rPr lang="en-US" altLang="zh-CN" sz="2000">
                <a:latin typeface="+mn-ea"/>
                <a:ea typeface="+mn-ea"/>
                <a:cs typeface="+mn-ea"/>
              </a:rPr>
              <a:t>01</a:t>
            </a:r>
            <a:endParaRPr lang="zh-CN" altLang="en-US" sz="2000">
              <a:latin typeface="+mn-ea"/>
              <a:ea typeface="+mn-ea"/>
              <a:cs typeface="+mn-ea"/>
            </a:endParaRPr>
          </a:p>
        </p:txBody>
      </p:sp>
      <p:sp>
        <p:nvSpPr>
          <p:cNvPr id="47" name="TextBox 54"/>
          <p:cNvSpPr txBox="1"/>
          <p:nvPr/>
        </p:nvSpPr>
        <p:spPr>
          <a:xfrm>
            <a:off x="64356" y="115097"/>
            <a:ext cx="3815494" cy="40011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pPr marL="342900" indent="-342900">
              <a:buFont typeface="Wingdings" panose="05000000000000000000" pitchFamily="2" charset="2"/>
              <a:buChar char="u"/>
            </a:pPr>
            <a:r>
              <a:rPr lang="zh-CN" altLang="en-US" sz="2000" b="1">
                <a:solidFill>
                  <a:srgbClr val="412597"/>
                </a:solidFill>
                <a:latin typeface="+mn-ea"/>
                <a:ea typeface="+mn-ea"/>
                <a:cs typeface="+mn-ea"/>
              </a:rPr>
              <a:t>下一步工作规划</a:t>
            </a:r>
          </a:p>
        </p:txBody>
      </p:sp>
      <p:sp>
        <p:nvSpPr>
          <p:cNvPr id="49" name="文本框 49"/>
          <p:cNvSpPr txBox="1">
            <a:spLocks noChangeArrowheads="1"/>
          </p:cNvSpPr>
          <p:nvPr/>
        </p:nvSpPr>
        <p:spPr bwMode="auto">
          <a:xfrm>
            <a:off x="4986337" y="4665675"/>
            <a:ext cx="78898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300">
                <a:solidFill>
                  <a:schemeClr val="tx1"/>
                </a:solidFill>
                <a:latin typeface="Lao UI" panose="020B0502040204020203" pitchFamily="34" charset="0"/>
                <a:ea typeface="微软雅黑" panose="020B0503020204020204" pitchFamily="34" charset="-122"/>
              </a:defRPr>
            </a:lvl1pPr>
            <a:lvl2pPr marL="742950" indent="-285750">
              <a:defRPr sz="1300">
                <a:solidFill>
                  <a:schemeClr val="tx1"/>
                </a:solidFill>
                <a:latin typeface="Lao UI" panose="020B0502040204020203" pitchFamily="34" charset="0"/>
                <a:ea typeface="微软雅黑" panose="020B0503020204020204" pitchFamily="34" charset="-122"/>
              </a:defRPr>
            </a:lvl2pPr>
            <a:lvl3pPr marL="1143000" indent="-228600">
              <a:defRPr sz="1300">
                <a:solidFill>
                  <a:schemeClr val="tx1"/>
                </a:solidFill>
                <a:latin typeface="Lao UI" panose="020B0502040204020203" pitchFamily="34" charset="0"/>
                <a:ea typeface="微软雅黑" panose="020B0503020204020204" pitchFamily="34" charset="-122"/>
              </a:defRPr>
            </a:lvl3pPr>
            <a:lvl4pPr marL="1600200" indent="-228600">
              <a:defRPr sz="1300">
                <a:solidFill>
                  <a:schemeClr val="tx1"/>
                </a:solidFill>
                <a:latin typeface="Lao UI" panose="020B0502040204020203" pitchFamily="34" charset="0"/>
                <a:ea typeface="微软雅黑" panose="020B0503020204020204" pitchFamily="34" charset="-122"/>
              </a:defRPr>
            </a:lvl4pPr>
            <a:lvl5pPr marL="2057400" indent="-228600">
              <a:defRPr sz="1300">
                <a:solidFill>
                  <a:schemeClr val="tx1"/>
                </a:solidFill>
                <a:latin typeface="Lao UI" panose="020B0502040204020203"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Lao UI" panose="020B0502040204020203"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Lao UI" panose="020B0502040204020203"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Lao UI" panose="020B0502040204020203"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Lao UI" panose="020B0502040204020203" pitchFamily="34" charset="0"/>
                <a:ea typeface="微软雅黑" panose="020B0503020204020204" pitchFamily="34" charset="-122"/>
              </a:defRPr>
            </a:lvl9pPr>
          </a:lstStyle>
          <a:p>
            <a:pPr algn="ctr" eaLnBrk="1" hangingPunct="1"/>
            <a:r>
              <a:rPr lang="en-US" altLang="zh-CN" sz="2000">
                <a:latin typeface="+mn-ea"/>
                <a:ea typeface="+mn-ea"/>
                <a:cs typeface="+mn-ea"/>
              </a:rPr>
              <a:t>02</a:t>
            </a:r>
            <a:endParaRPr lang="zh-CN" altLang="en-US" sz="2000">
              <a:latin typeface="+mn-ea"/>
              <a:ea typeface="+mn-ea"/>
              <a:cs typeface="+mn-ea"/>
            </a:endParaRPr>
          </a:p>
        </p:txBody>
      </p:sp>
      <p:sp>
        <p:nvSpPr>
          <p:cNvPr id="50" name="Rectangle 44"/>
          <p:cNvSpPr/>
          <p:nvPr/>
        </p:nvSpPr>
        <p:spPr bwMode="auto">
          <a:xfrm>
            <a:off x="5760032" y="740289"/>
            <a:ext cx="3162926" cy="276999"/>
          </a:xfrm>
          <a:prstGeom prst="rect">
            <a:avLst/>
          </a:prstGeom>
        </p:spPr>
        <p:txBody>
          <a:bodyPr wrap="square">
            <a:spAutoFit/>
          </a:bodyPr>
          <a:lstStyle/>
          <a:p>
            <a:pPr algn="just"/>
            <a:r>
              <a:rPr lang="zh-CN" altLang="en-US" sz="1200" b="1" dirty="0" smtClean="0">
                <a:latin typeface="+mn-ea"/>
                <a:ea typeface="+mn-ea"/>
                <a:cs typeface="+mn-ea"/>
              </a:rPr>
              <a:t>学习进阶</a:t>
            </a:r>
            <a:endParaRPr lang="zh-CN" altLang="en-US" sz="1200" b="1" dirty="0">
              <a:latin typeface="+mn-ea"/>
              <a:ea typeface="+mn-ea"/>
              <a:cs typeface="+mn-ea"/>
            </a:endParaRPr>
          </a:p>
        </p:txBody>
      </p:sp>
      <p:grpSp>
        <p:nvGrpSpPr>
          <p:cNvPr id="4" name="组合 3"/>
          <p:cNvGrpSpPr/>
          <p:nvPr/>
        </p:nvGrpSpPr>
        <p:grpSpPr>
          <a:xfrm>
            <a:off x="5154612" y="583743"/>
            <a:ext cx="477838" cy="479425"/>
            <a:chOff x="5142706" y="1362075"/>
            <a:chExt cx="477838" cy="479425"/>
          </a:xfrm>
        </p:grpSpPr>
        <p:sp>
          <p:nvSpPr>
            <p:cNvPr id="25" name="Teardrop 37"/>
            <p:cNvSpPr/>
            <p:nvPr/>
          </p:nvSpPr>
          <p:spPr bwMode="auto">
            <a:xfrm rot="8100000">
              <a:off x="5142706" y="1362075"/>
              <a:ext cx="477838" cy="479425"/>
            </a:xfrm>
            <a:prstGeom prst="teardrop">
              <a:avLst>
                <a:gd name="adj" fmla="val 13161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ct val="0"/>
                </a:spcBef>
                <a:spcAft>
                  <a:spcPct val="0"/>
                </a:spcAft>
                <a:defRPr/>
              </a:pPr>
              <a:endParaRPr lang="en-US" sz="1400">
                <a:solidFill>
                  <a:schemeClr val="accent1"/>
                </a:solidFill>
                <a:cs typeface="+mn-ea"/>
              </a:endParaRPr>
            </a:p>
          </p:txBody>
        </p:sp>
        <p:grpSp>
          <p:nvGrpSpPr>
            <p:cNvPr id="52" name="组合 51"/>
            <p:cNvGrpSpPr/>
            <p:nvPr/>
          </p:nvGrpSpPr>
          <p:grpSpPr>
            <a:xfrm>
              <a:off x="5340350" y="1477476"/>
              <a:ext cx="100012" cy="311150"/>
              <a:chOff x="7412038" y="3165475"/>
              <a:chExt cx="100012" cy="311150"/>
            </a:xfrm>
            <a:solidFill>
              <a:schemeClr val="bg1"/>
            </a:solidFill>
          </p:grpSpPr>
          <p:sp>
            <p:nvSpPr>
              <p:cNvPr id="53" name="Freeform 187"/>
              <p:cNvSpPr>
                <a:spLocks noEditPoints="1"/>
              </p:cNvSpPr>
              <p:nvPr/>
            </p:nvSpPr>
            <p:spPr bwMode="auto">
              <a:xfrm>
                <a:off x="7412038" y="3262313"/>
                <a:ext cx="100012" cy="187325"/>
              </a:xfrm>
              <a:custGeom>
                <a:avLst/>
                <a:gdLst>
                  <a:gd name="T0" fmla="*/ 0 w 44"/>
                  <a:gd name="T1" fmla="*/ 422778983 h 83"/>
                  <a:gd name="T2" fmla="*/ 227327276 w 44"/>
                  <a:gd name="T3" fmla="*/ 422778983 h 83"/>
                  <a:gd name="T4" fmla="*/ 227327276 w 44"/>
                  <a:gd name="T5" fmla="*/ 0 h 83"/>
                  <a:gd name="T6" fmla="*/ 0 w 44"/>
                  <a:gd name="T7" fmla="*/ 0 h 83"/>
                  <a:gd name="T8" fmla="*/ 0 w 44"/>
                  <a:gd name="T9" fmla="*/ 422778983 h 83"/>
                  <a:gd name="T10" fmla="*/ 149829341 w 44"/>
                  <a:gd name="T11" fmla="*/ 15281658 h 83"/>
                  <a:gd name="T12" fmla="*/ 201494631 w 44"/>
                  <a:gd name="T13" fmla="*/ 15281658 h 83"/>
                  <a:gd name="T14" fmla="*/ 201494631 w 44"/>
                  <a:gd name="T15" fmla="*/ 407497326 h 83"/>
                  <a:gd name="T16" fmla="*/ 149829341 w 44"/>
                  <a:gd name="T17" fmla="*/ 407497326 h 83"/>
                  <a:gd name="T18" fmla="*/ 149829341 w 44"/>
                  <a:gd name="T19" fmla="*/ 15281658 h 83"/>
                  <a:gd name="T20" fmla="*/ 36165703 w 44"/>
                  <a:gd name="T21" fmla="*/ 15281658 h 83"/>
                  <a:gd name="T22" fmla="*/ 77497935 w 44"/>
                  <a:gd name="T23" fmla="*/ 15281658 h 83"/>
                  <a:gd name="T24" fmla="*/ 77497935 w 44"/>
                  <a:gd name="T25" fmla="*/ 407497326 h 83"/>
                  <a:gd name="T26" fmla="*/ 36165703 w 44"/>
                  <a:gd name="T27" fmla="*/ 407497326 h 83"/>
                  <a:gd name="T28" fmla="*/ 36165703 w 44"/>
                  <a:gd name="T29" fmla="*/ 15281658 h 8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 h="83">
                    <a:moveTo>
                      <a:pt x="0" y="83"/>
                    </a:moveTo>
                    <a:cubicBezTo>
                      <a:pt x="44" y="83"/>
                      <a:pt x="44" y="83"/>
                      <a:pt x="44" y="83"/>
                    </a:cubicBezTo>
                    <a:cubicBezTo>
                      <a:pt x="44" y="0"/>
                      <a:pt x="44" y="0"/>
                      <a:pt x="44" y="0"/>
                    </a:cubicBezTo>
                    <a:cubicBezTo>
                      <a:pt x="0" y="0"/>
                      <a:pt x="0" y="0"/>
                      <a:pt x="0" y="0"/>
                    </a:cubicBezTo>
                    <a:lnTo>
                      <a:pt x="0" y="83"/>
                    </a:lnTo>
                    <a:close/>
                    <a:moveTo>
                      <a:pt x="29" y="3"/>
                    </a:moveTo>
                    <a:cubicBezTo>
                      <a:pt x="33" y="3"/>
                      <a:pt x="37" y="3"/>
                      <a:pt x="39" y="3"/>
                    </a:cubicBezTo>
                    <a:cubicBezTo>
                      <a:pt x="39" y="80"/>
                      <a:pt x="39" y="80"/>
                      <a:pt x="39" y="80"/>
                    </a:cubicBezTo>
                    <a:cubicBezTo>
                      <a:pt x="37" y="80"/>
                      <a:pt x="33" y="80"/>
                      <a:pt x="29" y="80"/>
                    </a:cubicBezTo>
                    <a:lnTo>
                      <a:pt x="29" y="3"/>
                    </a:lnTo>
                    <a:close/>
                    <a:moveTo>
                      <a:pt x="7" y="3"/>
                    </a:moveTo>
                    <a:cubicBezTo>
                      <a:pt x="9" y="3"/>
                      <a:pt x="12" y="3"/>
                      <a:pt x="15" y="3"/>
                    </a:cubicBezTo>
                    <a:cubicBezTo>
                      <a:pt x="15" y="80"/>
                      <a:pt x="15" y="80"/>
                      <a:pt x="15" y="80"/>
                    </a:cubicBezTo>
                    <a:cubicBezTo>
                      <a:pt x="12" y="80"/>
                      <a:pt x="9" y="80"/>
                      <a:pt x="7" y="80"/>
                    </a:cubicBezTo>
                    <a:lnTo>
                      <a:pt x="7" y="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ea typeface="+mn-ea"/>
                  <a:cs typeface="+mn-ea"/>
                </a:endParaRPr>
              </a:p>
            </p:txBody>
          </p:sp>
          <p:sp>
            <p:nvSpPr>
              <p:cNvPr id="54" name="Rectangle 188"/>
              <p:cNvSpPr>
                <a:spLocks noChangeArrowheads="1"/>
              </p:cNvSpPr>
              <p:nvPr/>
            </p:nvSpPr>
            <p:spPr bwMode="auto">
              <a:xfrm>
                <a:off x="7412038" y="3454400"/>
                <a:ext cx="100012" cy="22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1800">
                  <a:solidFill>
                    <a:schemeClr val="accent2"/>
                  </a:solidFill>
                  <a:ea typeface="+mn-ea"/>
                  <a:cs typeface="+mn-ea"/>
                </a:endParaRPr>
              </a:p>
            </p:txBody>
          </p:sp>
          <p:sp>
            <p:nvSpPr>
              <p:cNvPr id="55" name="Freeform 189"/>
              <p:cNvSpPr/>
              <p:nvPr/>
            </p:nvSpPr>
            <p:spPr bwMode="auto">
              <a:xfrm>
                <a:off x="7450138" y="3165475"/>
                <a:ext cx="30162" cy="28575"/>
              </a:xfrm>
              <a:custGeom>
                <a:avLst/>
                <a:gdLst>
                  <a:gd name="T0" fmla="*/ 25201145 w 19"/>
                  <a:gd name="T1" fmla="*/ 0 h 18"/>
                  <a:gd name="T2" fmla="*/ 0 w 19"/>
                  <a:gd name="T3" fmla="*/ 45362813 h 18"/>
                  <a:gd name="T4" fmla="*/ 47881381 w 19"/>
                  <a:gd name="T5" fmla="*/ 45362813 h 18"/>
                  <a:gd name="T6" fmla="*/ 25201145 w 19"/>
                  <a:gd name="T7" fmla="*/ 0 h 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 h="18">
                    <a:moveTo>
                      <a:pt x="10" y="0"/>
                    </a:moveTo>
                    <a:lnTo>
                      <a:pt x="0" y="18"/>
                    </a:lnTo>
                    <a:lnTo>
                      <a:pt x="19" y="18"/>
                    </a:lnTo>
                    <a:lnTo>
                      <a:pt x="1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ea typeface="+mn-ea"/>
                  <a:cs typeface="+mn-ea"/>
                </a:endParaRPr>
              </a:p>
            </p:txBody>
          </p:sp>
          <p:sp>
            <p:nvSpPr>
              <p:cNvPr id="56" name="Freeform 190"/>
              <p:cNvSpPr>
                <a:spLocks noEditPoints="1"/>
              </p:cNvSpPr>
              <p:nvPr/>
            </p:nvSpPr>
            <p:spPr bwMode="auto">
              <a:xfrm>
                <a:off x="7413625" y="3200400"/>
                <a:ext cx="95250" cy="57150"/>
              </a:xfrm>
              <a:custGeom>
                <a:avLst/>
                <a:gdLst>
                  <a:gd name="T0" fmla="*/ 159439429 w 42"/>
                  <a:gd name="T1" fmla="*/ 0 h 25"/>
                  <a:gd name="T2" fmla="*/ 72004464 w 42"/>
                  <a:gd name="T3" fmla="*/ 0 h 25"/>
                  <a:gd name="T4" fmla="*/ 0 w 42"/>
                  <a:gd name="T5" fmla="*/ 130644900 h 25"/>
                  <a:gd name="T6" fmla="*/ 216013393 w 42"/>
                  <a:gd name="T7" fmla="*/ 130644900 h 25"/>
                  <a:gd name="T8" fmla="*/ 159439429 w 42"/>
                  <a:gd name="T9" fmla="*/ 0 h 25"/>
                  <a:gd name="T10" fmla="*/ 82291464 w 42"/>
                  <a:gd name="T11" fmla="*/ 20903184 h 25"/>
                  <a:gd name="T12" fmla="*/ 144008929 w 42"/>
                  <a:gd name="T13" fmla="*/ 20903184 h 25"/>
                  <a:gd name="T14" fmla="*/ 180011161 w 42"/>
                  <a:gd name="T15" fmla="*/ 109741716 h 25"/>
                  <a:gd name="T16" fmla="*/ 36002232 w 42"/>
                  <a:gd name="T17" fmla="*/ 109741716 h 25"/>
                  <a:gd name="T18" fmla="*/ 82291464 w 42"/>
                  <a:gd name="T19" fmla="*/ 20903184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2" h="25">
                    <a:moveTo>
                      <a:pt x="31" y="0"/>
                    </a:moveTo>
                    <a:cubicBezTo>
                      <a:pt x="14" y="0"/>
                      <a:pt x="14" y="0"/>
                      <a:pt x="14" y="0"/>
                    </a:cubicBezTo>
                    <a:cubicBezTo>
                      <a:pt x="0" y="25"/>
                      <a:pt x="0" y="25"/>
                      <a:pt x="0" y="25"/>
                    </a:cubicBezTo>
                    <a:cubicBezTo>
                      <a:pt x="42" y="25"/>
                      <a:pt x="42" y="25"/>
                      <a:pt x="42" y="25"/>
                    </a:cubicBezTo>
                    <a:lnTo>
                      <a:pt x="31" y="0"/>
                    </a:lnTo>
                    <a:close/>
                    <a:moveTo>
                      <a:pt x="16" y="4"/>
                    </a:moveTo>
                    <a:cubicBezTo>
                      <a:pt x="19" y="4"/>
                      <a:pt x="25" y="4"/>
                      <a:pt x="28" y="4"/>
                    </a:cubicBezTo>
                    <a:cubicBezTo>
                      <a:pt x="29" y="7"/>
                      <a:pt x="33" y="15"/>
                      <a:pt x="35" y="21"/>
                    </a:cubicBezTo>
                    <a:cubicBezTo>
                      <a:pt x="28" y="21"/>
                      <a:pt x="15" y="21"/>
                      <a:pt x="7" y="21"/>
                    </a:cubicBezTo>
                    <a:cubicBezTo>
                      <a:pt x="11" y="15"/>
                      <a:pt x="15" y="7"/>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ea typeface="+mn-ea"/>
                  <a:cs typeface="+mn-ea"/>
                </a:endParaRPr>
              </a:p>
            </p:txBody>
          </p:sp>
        </p:grpSp>
      </p:gr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869469" y="1023231"/>
            <a:ext cx="2571007" cy="34314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648103" y="1337286"/>
            <a:ext cx="2952111" cy="26084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870744809"/>
      </p:ext>
    </p:extLst>
  </p:cSld>
  <p:clrMapOvr>
    <a:masterClrMapping/>
  </p:clrMapOvr>
  <mc:AlternateContent xmlns:mc="http://schemas.openxmlformats.org/markup-compatibility/2006">
    <mc:Choice xmlns:p14="http://schemas.microsoft.com/office/powerpoint/2010/main" xmlns="" Requires="p14">
      <p:transition spd="slow" p14:dur="1500" advClick="0" advTm="2210">
        <p:random/>
      </p:transition>
    </mc:Choice>
    <mc:Fallback>
      <p:transition spd="slow" advClick="0" advTm="221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3" presetClass="entr" presetSubtype="16" fill="hold" grpId="4" nodeType="withEffect">
                                  <p:iterate type="lt">
                                    <p:tmPct val="10000"/>
                                  </p:iterate>
                                  <p:childTnLst>
                                    <p:set>
                                      <p:cBhvr>
                                        <p:cTn id="6" dur="1" fill="hold">
                                          <p:stCondLst>
                                            <p:cond delay="0"/>
                                          </p:stCondLst>
                                        </p:cTn>
                                        <p:tgtEl>
                                          <p:spTgt spid="47"/>
                                        </p:tgtEl>
                                        <p:attrNameLst>
                                          <p:attrName>style.visibility</p:attrName>
                                        </p:attrNameLst>
                                      </p:cBhvr>
                                      <p:to>
                                        <p:strVal val="visible"/>
                                      </p:to>
                                    </p:set>
                                    <p:anim calcmode="lin" valueType="num">
                                      <p:cBhvr>
                                        <p:cTn id="7" dur="500" fill="hold"/>
                                        <p:tgtEl>
                                          <p:spTgt spid="47"/>
                                        </p:tgtEl>
                                        <p:attrNameLst>
                                          <p:attrName>ppt_w</p:attrName>
                                        </p:attrNameLst>
                                      </p:cBhvr>
                                      <p:tavLst>
                                        <p:tav tm="0">
                                          <p:val>
                                            <p:fltVal val="0"/>
                                          </p:val>
                                        </p:tav>
                                        <p:tav tm="100000">
                                          <p:val>
                                            <p:strVal val="#ppt_w"/>
                                          </p:val>
                                        </p:tav>
                                      </p:tavLst>
                                    </p:anim>
                                    <p:anim calcmode="lin" valueType="num">
                                      <p:cBhvr>
                                        <p:cTn id="8" dur="500" fill="hold"/>
                                        <p:tgtEl>
                                          <p:spTgt spid="47"/>
                                        </p:tgtEl>
                                        <p:attrNameLst>
                                          <p:attrName>ppt_h</p:attrName>
                                        </p:attrNameLst>
                                      </p:cBhvr>
                                      <p:tavLst>
                                        <p:tav tm="0">
                                          <p:val>
                                            <p:fltVal val="0"/>
                                          </p:val>
                                        </p:tav>
                                        <p:tav tm="100000">
                                          <p:val>
                                            <p:strVal val="#ppt_h"/>
                                          </p:val>
                                        </p:tav>
                                      </p:tavLst>
                                    </p:anim>
                                  </p:childTnLst>
                                </p:cTn>
                              </p:par>
                            </p:childTnLst>
                          </p:cTn>
                        </p:par>
                        <p:par>
                          <p:cTn id="9" fill="hold" nodeType="withGroup">
                            <p:stCondLst>
                              <p:cond delay="800"/>
                            </p:stCondLst>
                            <p:childTnLst>
                              <p:par>
                                <p:cTn id="10" presetID="22" presetClass="entr" presetSubtype="8" fill="hold" nodeType="afterEffec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par>
                          <p:cTn id="13" fill="hold" nodeType="withGroup">
                            <p:stCondLst>
                              <p:cond delay="1300"/>
                            </p:stCondLst>
                            <p:childTnLst>
                              <p:par>
                                <p:cTn id="14" presetID="10" presetClass="entr" presetSubtype="0" fill="hold" grpId="0" nodeType="afterEffec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grpId="3" nodeType="withEffect">
                                  <p:childTnLst>
                                    <p:set>
                                      <p:cBhvr>
                                        <p:cTn id="18" dur="1" fill="hold">
                                          <p:stCondLst>
                                            <p:cond delay="0"/>
                                          </p:stCondLst>
                                        </p:cTn>
                                        <p:tgtEl>
                                          <p:spTgt spid="37907"/>
                                        </p:tgtEl>
                                        <p:attrNameLst>
                                          <p:attrName>style.visibility</p:attrName>
                                        </p:attrNameLst>
                                      </p:cBhvr>
                                      <p:to>
                                        <p:strVal val="visible"/>
                                      </p:to>
                                    </p:set>
                                    <p:animEffect transition="in" filter="fade">
                                      <p:cBhvr>
                                        <p:cTn id="19" dur="500"/>
                                        <p:tgtEl>
                                          <p:spTgt spid="37907"/>
                                        </p:tgtEl>
                                      </p:cBhvr>
                                    </p:animEffect>
                                  </p:childTnLst>
                                </p:cTn>
                              </p:par>
                            </p:childTnLst>
                          </p:cTn>
                        </p:par>
                        <p:par>
                          <p:cTn id="20" fill="hold" nodeType="withGroup">
                            <p:stCondLst>
                              <p:cond delay="1800"/>
                            </p:stCondLst>
                            <p:childTnLst>
                              <p:par>
                                <p:cTn id="21" presetID="22" presetClass="entr" presetSubtype="4" fill="hold" nodeType="afterEffect">
                                  <p:childTnLst>
                                    <p:set>
                                      <p:cBhvr>
                                        <p:cTn id="22" dur="1" fill="hold">
                                          <p:stCondLst>
                                            <p:cond delay="0"/>
                                          </p:stCondLst>
                                        </p:cTn>
                                        <p:tgtEl>
                                          <p:spTgt spid="14"/>
                                        </p:tgtEl>
                                        <p:attrNameLst>
                                          <p:attrName>style.visibility</p:attrName>
                                        </p:attrNameLst>
                                      </p:cBhvr>
                                      <p:to>
                                        <p:strVal val="visible"/>
                                      </p:to>
                                    </p:set>
                                    <p:animEffect transition="in" filter="wipe(down)">
                                      <p:cBhvr>
                                        <p:cTn id="23" dur="500"/>
                                        <p:tgtEl>
                                          <p:spTgt spid="14"/>
                                        </p:tgtEl>
                                      </p:cBhvr>
                                    </p:animEffect>
                                  </p:childTnLst>
                                </p:cTn>
                              </p:par>
                            </p:childTnLst>
                          </p:cTn>
                        </p:par>
                        <p:par>
                          <p:cTn id="24" fill="hold" nodeType="withGroup">
                            <p:stCondLst>
                              <p:cond delay="2300"/>
                            </p:stCondLst>
                            <p:childTnLst>
                              <p:par>
                                <p:cTn id="25" presetID="22" presetClass="entr" presetSubtype="4" fill="hold" nodeType="afterEffect">
                                  <p:childTnLst>
                                    <p:set>
                                      <p:cBhvr>
                                        <p:cTn id="26" dur="1" fill="hold">
                                          <p:stCondLst>
                                            <p:cond delay="0"/>
                                          </p:stCondLst>
                                        </p:cTn>
                                        <p:tgtEl>
                                          <p:spTgt spid="37894"/>
                                        </p:tgtEl>
                                        <p:attrNameLst>
                                          <p:attrName>style.visibility</p:attrName>
                                        </p:attrNameLst>
                                      </p:cBhvr>
                                      <p:to>
                                        <p:strVal val="visible"/>
                                      </p:to>
                                    </p:set>
                                    <p:animEffect transition="in" filter="wipe(down)">
                                      <p:cBhvr>
                                        <p:cTn id="27" dur="500"/>
                                        <p:tgtEl>
                                          <p:spTgt spid="37894"/>
                                        </p:tgtEl>
                                      </p:cBhvr>
                                    </p:animEffect>
                                  </p:childTnLst>
                                </p:cTn>
                              </p:par>
                            </p:childTnLst>
                          </p:cTn>
                        </p:par>
                        <p:par>
                          <p:cTn id="28" fill="hold" nodeType="withGroup">
                            <p:stCondLst>
                              <p:cond delay="2800"/>
                            </p:stCondLst>
                            <p:childTnLst>
                              <p:par>
                                <p:cTn id="29" presetID="22" presetClass="entr" presetSubtype="8" fill="hold" grpId="1" nodeType="afterEffect">
                                  <p:childTnLst>
                                    <p:set>
                                      <p:cBhvr>
                                        <p:cTn id="30" dur="1" fill="hold">
                                          <p:stCondLst>
                                            <p:cond delay="0"/>
                                          </p:stCondLst>
                                        </p:cTn>
                                        <p:tgtEl>
                                          <p:spTgt spid="19"/>
                                        </p:tgtEl>
                                        <p:attrNameLst>
                                          <p:attrName>style.visibility</p:attrName>
                                        </p:attrNameLst>
                                      </p:cBhvr>
                                      <p:to>
                                        <p:strVal val="visible"/>
                                      </p:to>
                                    </p:set>
                                    <p:animEffect transition="in" filter="wipe(left)">
                                      <p:cBhvr>
                                        <p:cTn id="31" dur="500"/>
                                        <p:tgtEl>
                                          <p:spTgt spid="19"/>
                                        </p:tgtEl>
                                      </p:cBhvr>
                                    </p:animEffect>
                                  </p:childTnLst>
                                </p:cTn>
                              </p:par>
                            </p:childTnLst>
                          </p:cTn>
                        </p:par>
                        <p:par>
                          <p:cTn id="32" fill="hold" nodeType="withGroup">
                            <p:stCondLst>
                              <p:cond delay="3300"/>
                            </p:stCondLst>
                            <p:childTnLst>
                              <p:par>
                                <p:cTn id="33" presetID="10" presetClass="entr" presetSubtype="0" fill="hold" grpId="2" nodeType="afterEffec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par>
                                <p:cTn id="36" presetID="10" presetClass="entr" presetSubtype="0" fill="hold" grpId="6" nodeType="withEffect">
                                  <p:childTnLst>
                                    <p:set>
                                      <p:cBhvr>
                                        <p:cTn id="37" dur="1" fill="hold">
                                          <p:stCondLst>
                                            <p:cond delay="0"/>
                                          </p:stCondLst>
                                        </p:cTn>
                                        <p:tgtEl>
                                          <p:spTgt spid="49"/>
                                        </p:tgtEl>
                                        <p:attrNameLst>
                                          <p:attrName>style.visibility</p:attrName>
                                        </p:attrNameLst>
                                      </p:cBhvr>
                                      <p:to>
                                        <p:strVal val="visible"/>
                                      </p:to>
                                    </p:set>
                                    <p:animEffect transition="in" filter="fade">
                                      <p:cBhvr>
                                        <p:cTn id="38" dur="500"/>
                                        <p:tgtEl>
                                          <p:spTgt spid="49"/>
                                        </p:tgtEl>
                                      </p:cBhvr>
                                    </p:animEffect>
                                  </p:childTnLst>
                                </p:cTn>
                              </p:par>
                            </p:childTnLst>
                          </p:cTn>
                        </p:par>
                        <p:par>
                          <p:cTn id="39" fill="hold" nodeType="withGroup">
                            <p:stCondLst>
                              <p:cond delay="3800"/>
                            </p:stCondLst>
                            <p:childTnLst>
                              <p:par>
                                <p:cTn id="40" presetID="22" presetClass="entr" presetSubtype="4" fill="hold" nodeType="afterEffect">
                                  <p:childTnLst>
                                    <p:set>
                                      <p:cBhvr>
                                        <p:cTn id="41" dur="1" fill="hold">
                                          <p:stCondLst>
                                            <p:cond delay="0"/>
                                          </p:stCondLst>
                                        </p:cTn>
                                        <p:tgtEl>
                                          <p:spTgt spid="22"/>
                                        </p:tgtEl>
                                        <p:attrNameLst>
                                          <p:attrName>style.visibility</p:attrName>
                                        </p:attrNameLst>
                                      </p:cBhvr>
                                      <p:to>
                                        <p:strVal val="visible"/>
                                      </p:to>
                                    </p:set>
                                    <p:animEffect transition="in" filter="wipe(down)">
                                      <p:cBhvr>
                                        <p:cTn id="42" dur="500"/>
                                        <p:tgtEl>
                                          <p:spTgt spid="22"/>
                                        </p:tgtEl>
                                      </p:cBhvr>
                                    </p:animEffect>
                                  </p:childTnLst>
                                </p:cTn>
                              </p:par>
                            </p:childTnLst>
                          </p:cTn>
                        </p:par>
                        <p:par>
                          <p:cTn id="43" fill="hold" nodeType="withGroup">
                            <p:stCondLst>
                              <p:cond delay="4300"/>
                            </p:stCondLst>
                            <p:childTnLst>
                              <p:par>
                                <p:cTn id="44" presetID="22" presetClass="entr" presetSubtype="4" fill="hold" nodeType="afterEffect">
                                  <p:childTnLst>
                                    <p:set>
                                      <p:cBhvr>
                                        <p:cTn id="45" dur="1" fill="hold">
                                          <p:stCondLst>
                                            <p:cond delay="0"/>
                                          </p:stCondLst>
                                        </p:cTn>
                                        <p:tgtEl>
                                          <p:spTgt spid="4"/>
                                        </p:tgtEl>
                                        <p:attrNameLst>
                                          <p:attrName>style.visibility</p:attrName>
                                        </p:attrNameLst>
                                      </p:cBhvr>
                                      <p:to>
                                        <p:strVal val="visible"/>
                                      </p:to>
                                    </p:set>
                                    <p:animEffect transition="in" filter="wipe(down)">
                                      <p:cBhvr>
                                        <p:cTn id="46" dur="500"/>
                                        <p:tgtEl>
                                          <p:spTgt spid="4"/>
                                        </p:tgtEl>
                                      </p:cBhvr>
                                    </p:animEffect>
                                  </p:childTnLst>
                                </p:cTn>
                              </p:par>
                            </p:childTnLst>
                          </p:cTn>
                        </p:par>
                        <p:par>
                          <p:cTn id="47" fill="hold" nodeType="withGroup">
                            <p:stCondLst>
                              <p:cond delay="4800"/>
                            </p:stCondLst>
                            <p:childTnLst>
                              <p:par>
                                <p:cTn id="48" presetID="22" presetClass="entr" presetSubtype="8" fill="hold" grpId="7" nodeType="afterEffect">
                                  <p:childTnLst>
                                    <p:set>
                                      <p:cBhvr>
                                        <p:cTn id="49" dur="1" fill="hold">
                                          <p:stCondLst>
                                            <p:cond delay="0"/>
                                          </p:stCondLst>
                                        </p:cTn>
                                        <p:tgtEl>
                                          <p:spTgt spid="50"/>
                                        </p:tgtEl>
                                        <p:attrNameLst>
                                          <p:attrName>style.visibility</p:attrName>
                                        </p:attrNameLst>
                                      </p:cBhvr>
                                      <p:to>
                                        <p:strVal val="visible"/>
                                      </p:to>
                                    </p:set>
                                    <p:animEffect transition="in" filter="wipe(left)">
                                      <p:cBhvr>
                                        <p:cTn id="50"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9" grpId="1"/>
      <p:bldP spid="21" grpId="2" animBg="1"/>
      <p:bldP spid="37907" grpId="3"/>
      <p:bldP spid="47" grpId="4"/>
      <p:bldP spid="49" grpId="6"/>
      <p:bldP spid="50" grpId="7"/>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572896" y="1219052"/>
            <a:ext cx="6482862" cy="3195899"/>
          </a:xfrm>
          <a:prstGeom prst="rect">
            <a:avLst/>
          </a:prstGeom>
          <a:gradFill flip="none" rotWithShape="1">
            <a:gsLst>
              <a:gs pos="0">
                <a:schemeClr val="bg1">
                  <a:alpha val="30000"/>
                </a:schemeClr>
              </a:gs>
              <a:gs pos="100000">
                <a:schemeClr val="bg1">
                  <a:lumMod val="85000"/>
                  <a:alpha val="0"/>
                </a:schemeClr>
              </a:gs>
            </a:gsLst>
            <a:lin ang="5400000" scaled="0"/>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2"/>
              </a:solidFill>
              <a:latin typeface="+mn-ea"/>
              <a:cs typeface="+mn-ea"/>
            </a:endParaRPr>
          </a:p>
        </p:txBody>
      </p:sp>
      <p:sp>
        <p:nvSpPr>
          <p:cNvPr id="14" name="椭圆 13"/>
          <p:cNvSpPr>
            <a:spLocks noChangeAspect="1"/>
          </p:cNvSpPr>
          <p:nvPr/>
        </p:nvSpPr>
        <p:spPr>
          <a:xfrm flipH="1">
            <a:off x="1710004" y="960175"/>
            <a:ext cx="567554" cy="567554"/>
          </a:xfrm>
          <a:prstGeom prst="ellipse">
            <a:avLst/>
          </a:prstGeom>
          <a:gradFill flip="none" rotWithShape="1">
            <a:gsLst>
              <a:gs pos="0">
                <a:schemeClr val="bg1"/>
              </a:gs>
              <a:gs pos="36000">
                <a:schemeClr val="bg1"/>
              </a:gs>
              <a:gs pos="100000">
                <a:srgbClr val="C7C7C7"/>
              </a:gs>
            </a:gsLst>
            <a:lin ang="13500000" scaled="1"/>
          </a:gra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schemeClr val="accent1"/>
              </a:solidFill>
              <a:cs typeface="+mn-ea"/>
            </a:endParaRPr>
          </a:p>
        </p:txBody>
      </p:sp>
      <p:sp>
        <p:nvSpPr>
          <p:cNvPr id="12" name="TextBox 1"/>
          <p:cNvSpPr txBox="1"/>
          <p:nvPr/>
        </p:nvSpPr>
        <p:spPr>
          <a:xfrm>
            <a:off x="1812631" y="1476831"/>
            <a:ext cx="6003392" cy="2275366"/>
          </a:xfrm>
          <a:prstGeom prst="rect">
            <a:avLst/>
          </a:prstGeom>
          <a:noFill/>
        </p:spPr>
        <p:txBody>
          <a:bodyPr wrap="square" rtlCol="0">
            <a:spAutoFit/>
          </a:bodyPr>
          <a:lstStyle/>
          <a:p>
            <a:pPr>
              <a:lnSpc>
                <a:spcPct val="150000"/>
              </a:lnSpc>
            </a:pPr>
            <a:r>
              <a:rPr lang="zh-CN" altLang="en-US" sz="1200" dirty="0" smtClean="0"/>
              <a:t>一、 思想方面：</a:t>
            </a:r>
          </a:p>
          <a:p>
            <a:pPr>
              <a:lnSpc>
                <a:spcPct val="150000"/>
              </a:lnSpc>
            </a:pPr>
            <a:r>
              <a:rPr lang="zh-CN" altLang="en-US" sz="1200" dirty="0" smtClean="0"/>
              <a:t>　　严格按照一个程序员应有的素养要约束自已，爱岗敬业，具有强烈的责任感和事业心，积极主动认真的学习专业知识，工作态度端正，认真负责，听从公司的安排，积极配合全友家私完善 </a:t>
            </a:r>
            <a:r>
              <a:rPr lang="en-US" altLang="zh-CN" sz="1200" dirty="0" smtClean="0"/>
              <a:t>ERP </a:t>
            </a:r>
            <a:r>
              <a:rPr lang="zh-CN" altLang="en-US" sz="1200" dirty="0" smtClean="0"/>
              <a:t>系统，任劳任怨。</a:t>
            </a:r>
          </a:p>
          <a:p>
            <a:pPr>
              <a:lnSpc>
                <a:spcPct val="150000"/>
              </a:lnSpc>
            </a:pPr>
            <a:r>
              <a:rPr lang="zh-CN" altLang="en-US" sz="1200" dirty="0" smtClean="0"/>
              <a:t>二</a:t>
            </a:r>
            <a:r>
              <a:rPr lang="zh-CN" altLang="en-US" sz="1200" dirty="0" smtClean="0"/>
              <a:t>、 工作方面：</a:t>
            </a:r>
          </a:p>
          <a:p>
            <a:pPr>
              <a:lnSpc>
                <a:spcPct val="150000"/>
              </a:lnSpc>
            </a:pPr>
            <a:r>
              <a:rPr lang="zh-CN" altLang="en-US" sz="1200" dirty="0" smtClean="0"/>
              <a:t>　　热爱自己的本职工作，能够正确认真的对待每一项工作，工作投入，热心为大家服务，认真遵守劳动纪律，按时上下班，有效利用工作时间，坚守岗位，需要加班完成工作按时加班加点，保证工作能按时完成</a:t>
            </a:r>
            <a:r>
              <a:rPr lang="zh-CN" altLang="en-US" sz="1200" dirty="0" smtClean="0"/>
              <a:t>。</a:t>
            </a:r>
            <a:endParaRPr lang="zh-CN" altLang="en-US" sz="1200" dirty="0" smtClean="0"/>
          </a:p>
        </p:txBody>
      </p:sp>
      <p:sp>
        <p:nvSpPr>
          <p:cNvPr id="13" name="Oval 2287"/>
          <p:cNvSpPr/>
          <p:nvPr/>
        </p:nvSpPr>
        <p:spPr>
          <a:xfrm>
            <a:off x="836552" y="487202"/>
            <a:ext cx="1078706" cy="1082675"/>
          </a:xfrm>
          <a:prstGeom prst="ellipse">
            <a:avLst/>
          </a:prstGeom>
          <a:gradFill flip="none" rotWithShape="1">
            <a:gsLst>
              <a:gs pos="0">
                <a:schemeClr val="bg1"/>
              </a:gs>
              <a:gs pos="36000">
                <a:schemeClr val="bg1"/>
              </a:gs>
              <a:gs pos="100000">
                <a:srgbClr val="C7C7C7"/>
              </a:gs>
            </a:gsLst>
            <a:lin ang="13500000" scaled="1"/>
          </a:gradFill>
          <a:ln w="127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anchor="ctr"/>
          <a:lstStyle/>
          <a:p>
            <a:pPr algn="ctr">
              <a:defRPr/>
            </a:pPr>
            <a:r>
              <a:rPr lang="zh-CN" altLang="en-US" sz="2400" dirty="0">
                <a:solidFill>
                  <a:schemeClr val="accent1"/>
                </a:solidFill>
                <a:effectLst>
                  <a:innerShdw blurRad="114300">
                    <a:prstClr val="black"/>
                  </a:innerShdw>
                </a:effectLst>
                <a:latin typeface="+mn-ea"/>
                <a:cs typeface="+mn-ea"/>
              </a:rPr>
              <a:t>总结</a:t>
            </a:r>
            <a:endParaRPr lang="en-US" sz="2400" dirty="0">
              <a:solidFill>
                <a:schemeClr val="accent1"/>
              </a:solidFill>
              <a:effectLst>
                <a:innerShdw blurRad="114300">
                  <a:prstClr val="black"/>
                </a:innerShdw>
              </a:effectLst>
              <a:latin typeface="+mn-ea"/>
              <a:cs typeface="+mn-ea"/>
            </a:endParaRPr>
          </a:p>
        </p:txBody>
      </p:sp>
    </p:spTree>
    <p:extLst>
      <p:ext uri="{BB962C8B-B14F-4D97-AF65-F5344CB8AC3E}">
        <p14:creationId xmlns:p14="http://schemas.microsoft.com/office/powerpoint/2010/main" xmlns="" val="3920924623"/>
      </p:ext>
    </p:extLst>
  </p:cSld>
  <p:clrMapOvr>
    <a:masterClrMapping/>
  </p:clrMapOvr>
  <mc:AlternateContent xmlns:mc="http://schemas.openxmlformats.org/markup-compatibility/2006">
    <mc:Choice xmlns:p14="http://schemas.microsoft.com/office/powerpoint/2010/main" xmlns="" Requires="p14">
      <p:transition spd="slow" p14:dur="1500" advClick="0" advTm="2210">
        <p:random/>
      </p:transition>
    </mc:Choice>
    <mc:Fallback>
      <p:transition spd="slow" advClick="0" advTm="221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3" presetClass="entr" presetSubtype="16" fill="hold" grpId="3" nodeType="withEffec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fltVal val="0"/>
                                          </p:val>
                                        </p:tav>
                                        <p:tav tm="100000">
                                          <p:val>
                                            <p:strVal val="#ppt_w"/>
                                          </p:val>
                                        </p:tav>
                                      </p:tavLst>
                                    </p:anim>
                                    <p:anim calcmode="lin" valueType="num">
                                      <p:cBhvr>
                                        <p:cTn id="8" dur="1000" fill="hold"/>
                                        <p:tgtEl>
                                          <p:spTgt spid="13"/>
                                        </p:tgtEl>
                                        <p:attrNameLst>
                                          <p:attrName>ppt_h</p:attrName>
                                        </p:attrNameLst>
                                      </p:cBhvr>
                                      <p:tavLst>
                                        <p:tav tm="0">
                                          <p:val>
                                            <p:fltVal val="0"/>
                                          </p:val>
                                        </p:tav>
                                        <p:tav tm="100000">
                                          <p:val>
                                            <p:strVal val="#ppt_h"/>
                                          </p:val>
                                        </p:tav>
                                      </p:tavLst>
                                    </p:anim>
                                  </p:childTnLst>
                                </p:cTn>
                              </p:par>
                            </p:childTnLst>
                          </p:cTn>
                        </p:par>
                        <p:par>
                          <p:cTn id="9" fill="hold" nodeType="withGroup">
                            <p:stCondLst>
                              <p:cond delay="1000"/>
                            </p:stCondLst>
                            <p:childTnLst>
                              <p:par>
                                <p:cTn id="10" presetID="10" presetClass="entr" presetSubtype="0" fill="hold" grpId="1" nodeType="afterEffec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par>
                          <p:cTn id="13" fill="hold" nodeType="withGroup">
                            <p:stCondLst>
                              <p:cond delay="1500"/>
                            </p:stCondLst>
                            <p:childTnLst>
                              <p:par>
                                <p:cTn id="14" presetID="22" presetClass="entr" presetSubtype="1" fill="hold" grpId="0" nodeType="afterEffect">
                                  <p:childTnLst>
                                    <p:set>
                                      <p:cBhvr>
                                        <p:cTn id="15" dur="1" fill="hold">
                                          <p:stCondLst>
                                            <p:cond delay="0"/>
                                          </p:stCondLst>
                                        </p:cTn>
                                        <p:tgtEl>
                                          <p:spTgt spid="11"/>
                                        </p:tgtEl>
                                        <p:attrNameLst>
                                          <p:attrName>style.visibility</p:attrName>
                                        </p:attrNameLst>
                                      </p:cBhvr>
                                      <p:to>
                                        <p:strVal val="visible"/>
                                      </p:to>
                                    </p:set>
                                    <p:animEffect transition="in" filter="wipe(up)">
                                      <p:cBhvr>
                                        <p:cTn id="16" dur="500"/>
                                        <p:tgtEl>
                                          <p:spTgt spid="11"/>
                                        </p:tgtEl>
                                      </p:cBhvr>
                                    </p:animEffect>
                                  </p:childTnLst>
                                </p:cTn>
                              </p:par>
                            </p:childTnLst>
                          </p:cTn>
                        </p:par>
                        <p:par>
                          <p:cTn id="17" fill="hold" nodeType="withGroup">
                            <p:stCondLst>
                              <p:cond delay="2000"/>
                            </p:stCondLst>
                            <p:childTnLst>
                              <p:par>
                                <p:cTn id="18" presetID="22" presetClass="entr" presetSubtype="1" fill="hold" grpId="2" nodeType="afterEffect">
                                  <p:childTnLst>
                                    <p:set>
                                      <p:cBhvr>
                                        <p:cTn id="19" dur="1" fill="hold">
                                          <p:stCondLst>
                                            <p:cond delay="0"/>
                                          </p:stCondLst>
                                        </p:cTn>
                                        <p:tgtEl>
                                          <p:spTgt spid="12"/>
                                        </p:tgtEl>
                                        <p:attrNameLst>
                                          <p:attrName>style.visibility</p:attrName>
                                        </p:attrNameLst>
                                      </p:cBhvr>
                                      <p:to>
                                        <p:strVal val="visible"/>
                                      </p:to>
                                    </p:set>
                                    <p:animEffect transition="in" filter="wipe(up)">
                                      <p:cBhvr>
                                        <p:cTn id="20" dur="1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1" animBg="1"/>
      <p:bldP spid="12" grpId="2"/>
      <p:bldP spid="13" grpId="3"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直线连接符 45"/>
          <p:cNvCxnSpPr>
            <a:stCxn id="112" idx="6"/>
            <a:endCxn id="121" idx="3"/>
          </p:cNvCxnSpPr>
          <p:nvPr/>
        </p:nvCxnSpPr>
        <p:spPr>
          <a:xfrm flipV="1">
            <a:off x="2979010" y="2845476"/>
            <a:ext cx="731408" cy="351129"/>
          </a:xfrm>
          <a:prstGeom prst="line">
            <a:avLst/>
          </a:prstGeom>
          <a:ln>
            <a:solidFill>
              <a:schemeClr val="accent2"/>
            </a:solidFill>
            <a:prstDash val="lgDash"/>
          </a:ln>
        </p:spPr>
        <p:style>
          <a:lnRef idx="1">
            <a:schemeClr val="accent1"/>
          </a:lnRef>
          <a:fillRef idx="0">
            <a:schemeClr val="accent1"/>
          </a:fillRef>
          <a:effectRef idx="0">
            <a:schemeClr val="accent1"/>
          </a:effectRef>
          <a:fontRef idx="minor">
            <a:schemeClr val="tx1"/>
          </a:fontRef>
        </p:style>
      </p:cxnSp>
      <p:cxnSp>
        <p:nvCxnSpPr>
          <p:cNvPr id="107" name="直线连接符 47"/>
          <p:cNvCxnSpPr>
            <a:stCxn id="121" idx="5"/>
            <a:endCxn id="110" idx="2"/>
          </p:cNvCxnSpPr>
          <p:nvPr/>
        </p:nvCxnSpPr>
        <p:spPr>
          <a:xfrm>
            <a:off x="4973938" y="2845476"/>
            <a:ext cx="479227" cy="291056"/>
          </a:xfrm>
          <a:prstGeom prst="line">
            <a:avLst/>
          </a:prstGeom>
          <a:ln>
            <a:solidFill>
              <a:schemeClr val="accent2"/>
            </a:solidFill>
            <a:prstDash val="lgDash"/>
          </a:ln>
        </p:spPr>
        <p:style>
          <a:lnRef idx="1">
            <a:schemeClr val="accent1"/>
          </a:lnRef>
          <a:fillRef idx="0">
            <a:schemeClr val="accent1"/>
          </a:fillRef>
          <a:effectRef idx="0">
            <a:schemeClr val="accent1"/>
          </a:effectRef>
          <a:fontRef idx="minor">
            <a:schemeClr val="tx1"/>
          </a:fontRef>
        </p:style>
      </p:cxnSp>
      <p:cxnSp>
        <p:nvCxnSpPr>
          <p:cNvPr id="108" name="直线连接符 49"/>
          <p:cNvCxnSpPr>
            <a:stCxn id="110" idx="7"/>
            <a:endCxn id="111" idx="3"/>
          </p:cNvCxnSpPr>
          <p:nvPr/>
        </p:nvCxnSpPr>
        <p:spPr>
          <a:xfrm flipV="1">
            <a:off x="6104942" y="2334729"/>
            <a:ext cx="265217" cy="531827"/>
          </a:xfrm>
          <a:prstGeom prst="line">
            <a:avLst/>
          </a:prstGeom>
          <a:ln>
            <a:solidFill>
              <a:schemeClr val="accent2"/>
            </a:solidFill>
            <a:prstDash val="lgDash"/>
          </a:ln>
        </p:spPr>
        <p:style>
          <a:lnRef idx="1">
            <a:schemeClr val="accent1"/>
          </a:lnRef>
          <a:fillRef idx="0">
            <a:schemeClr val="accent1"/>
          </a:fillRef>
          <a:effectRef idx="0">
            <a:schemeClr val="accent1"/>
          </a:effectRef>
          <a:fontRef idx="minor">
            <a:schemeClr val="tx1"/>
          </a:fontRef>
        </p:style>
      </p:cxnSp>
      <p:cxnSp>
        <p:nvCxnSpPr>
          <p:cNvPr id="109" name="直线连接符 51"/>
          <p:cNvCxnSpPr>
            <a:stCxn id="112" idx="1"/>
            <a:endCxn id="120" idx="5"/>
          </p:cNvCxnSpPr>
          <p:nvPr/>
        </p:nvCxnSpPr>
        <p:spPr>
          <a:xfrm flipH="1" flipV="1">
            <a:off x="1482504" y="2081232"/>
            <a:ext cx="653241" cy="766082"/>
          </a:xfrm>
          <a:prstGeom prst="line">
            <a:avLst/>
          </a:prstGeom>
          <a:ln>
            <a:solidFill>
              <a:schemeClr val="accent2"/>
            </a:solidFill>
            <a:prstDash val="lgDash"/>
          </a:ln>
        </p:spPr>
        <p:style>
          <a:lnRef idx="1">
            <a:schemeClr val="accent1"/>
          </a:lnRef>
          <a:fillRef idx="0">
            <a:schemeClr val="accent1"/>
          </a:fillRef>
          <a:effectRef idx="0">
            <a:schemeClr val="accent1"/>
          </a:effectRef>
          <a:fontRef idx="minor">
            <a:schemeClr val="tx1"/>
          </a:fontRef>
        </p:style>
      </p:cxnSp>
      <p:sp>
        <p:nvSpPr>
          <p:cNvPr id="110" name="椭圆 109"/>
          <p:cNvSpPr/>
          <p:nvPr/>
        </p:nvSpPr>
        <p:spPr>
          <a:xfrm>
            <a:off x="5453165" y="2754729"/>
            <a:ext cx="763604" cy="763604"/>
          </a:xfrm>
          <a:prstGeom prst="ellipse">
            <a:avLst/>
          </a:prstGeom>
          <a:gradFill flip="none" rotWithShape="1">
            <a:gsLst>
              <a:gs pos="50000">
                <a:schemeClr val="bg1">
                  <a:alpha val="80000"/>
                  <a:lumMod val="95000"/>
                </a:schemeClr>
              </a:gs>
              <a:gs pos="0">
                <a:schemeClr val="bg1">
                  <a:lumMod val="100000"/>
                </a:schemeClr>
              </a:gs>
              <a:gs pos="100000">
                <a:srgbClr val="BFBFBF">
                  <a:alpha val="70000"/>
                </a:srgbClr>
              </a:gs>
            </a:gsLst>
            <a:path path="circle">
              <a:fillToRect t="100000" r="100000"/>
            </a:path>
            <a:tileRect l="-100000" b="-100000"/>
          </a:gradFill>
          <a:ln w="19050">
            <a:solidFill>
              <a:schemeClr val="bg1"/>
            </a:solidFill>
          </a:ln>
          <a:effectLst>
            <a:outerShdw blurRad="571500" dist="508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7000" tIns="27000" rIns="27000" bIns="27000" rtlCol="0" anchor="ctr"/>
          <a:lstStyle/>
          <a:p>
            <a:pPr algn="ctr"/>
            <a:r>
              <a:rPr kumimoji="1" lang="en-US" altLang="zh-CN" sz="4500">
                <a:solidFill>
                  <a:schemeClr val="accent1"/>
                </a:solidFill>
                <a:effectLst>
                  <a:innerShdw blurRad="63500" dist="50800" dir="16200000">
                    <a:prstClr val="black">
                      <a:alpha val="30000"/>
                    </a:prstClr>
                  </a:innerShdw>
                </a:effectLst>
                <a:latin typeface="+mn-ea"/>
                <a:cs typeface="+mn-ea"/>
              </a:rPr>
              <a:t>3</a:t>
            </a:r>
            <a:endParaRPr kumimoji="1" lang="zh-CN" altLang="en-US" sz="4500">
              <a:solidFill>
                <a:schemeClr val="accent1"/>
              </a:solidFill>
              <a:effectLst>
                <a:innerShdw blurRad="63500" dist="50800" dir="16200000">
                  <a:prstClr val="black">
                    <a:alpha val="30000"/>
                  </a:prstClr>
                </a:innerShdw>
              </a:effectLst>
              <a:latin typeface="+mn-ea"/>
              <a:cs typeface="+mn-ea"/>
            </a:endParaRPr>
          </a:p>
        </p:txBody>
      </p:sp>
      <p:sp>
        <p:nvSpPr>
          <p:cNvPr id="111" name="椭圆 110"/>
          <p:cNvSpPr/>
          <p:nvPr/>
        </p:nvSpPr>
        <p:spPr>
          <a:xfrm>
            <a:off x="6234694" y="1545185"/>
            <a:ext cx="925009" cy="925009"/>
          </a:xfrm>
          <a:prstGeom prst="ellipse">
            <a:avLst/>
          </a:prstGeom>
          <a:gradFill flip="none" rotWithShape="1">
            <a:gsLst>
              <a:gs pos="50000">
                <a:schemeClr val="bg1">
                  <a:alpha val="80000"/>
                  <a:lumMod val="95000"/>
                </a:schemeClr>
              </a:gs>
              <a:gs pos="0">
                <a:schemeClr val="bg1">
                  <a:lumMod val="100000"/>
                </a:schemeClr>
              </a:gs>
              <a:gs pos="100000">
                <a:srgbClr val="BFBFBF">
                  <a:alpha val="70000"/>
                </a:srgbClr>
              </a:gs>
            </a:gsLst>
            <a:path path="circle">
              <a:fillToRect t="100000" r="100000"/>
            </a:path>
            <a:tileRect l="-100000" b="-100000"/>
          </a:gradFill>
          <a:ln w="19050">
            <a:solidFill>
              <a:schemeClr val="bg1"/>
            </a:solidFill>
          </a:ln>
          <a:effectLst>
            <a:outerShdw blurRad="571500" dist="508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7000" tIns="27000" rIns="27000" bIns="27000" rtlCol="0" anchor="ctr"/>
          <a:lstStyle/>
          <a:p>
            <a:pPr algn="ctr"/>
            <a:r>
              <a:rPr kumimoji="1" lang="en-US" altLang="zh-CN" sz="6000">
                <a:solidFill>
                  <a:schemeClr val="accent1"/>
                </a:solidFill>
                <a:effectLst>
                  <a:innerShdw blurRad="63500" dist="50800" dir="16200000">
                    <a:prstClr val="black">
                      <a:alpha val="30000"/>
                    </a:prstClr>
                  </a:innerShdw>
                </a:effectLst>
                <a:latin typeface="+mn-ea"/>
                <a:cs typeface="+mn-ea"/>
              </a:rPr>
              <a:t>4</a:t>
            </a:r>
            <a:endParaRPr kumimoji="1" lang="zh-CN" altLang="en-US" sz="6000">
              <a:solidFill>
                <a:schemeClr val="accent1"/>
              </a:solidFill>
              <a:effectLst>
                <a:innerShdw blurRad="63500" dist="50800" dir="16200000">
                  <a:prstClr val="black">
                    <a:alpha val="30000"/>
                  </a:prstClr>
                </a:innerShdw>
              </a:effectLst>
              <a:latin typeface="+mn-ea"/>
              <a:cs typeface="+mn-ea"/>
            </a:endParaRPr>
          </a:p>
        </p:txBody>
      </p:sp>
      <p:sp>
        <p:nvSpPr>
          <p:cNvPr id="112" name="椭圆 111"/>
          <p:cNvSpPr/>
          <p:nvPr/>
        </p:nvSpPr>
        <p:spPr>
          <a:xfrm>
            <a:off x="1991064" y="2702632"/>
            <a:ext cx="987945" cy="987945"/>
          </a:xfrm>
          <a:prstGeom prst="ellipse">
            <a:avLst/>
          </a:prstGeom>
          <a:gradFill flip="none" rotWithShape="1">
            <a:gsLst>
              <a:gs pos="50000">
                <a:schemeClr val="bg1">
                  <a:alpha val="80000"/>
                  <a:lumMod val="95000"/>
                </a:schemeClr>
              </a:gs>
              <a:gs pos="0">
                <a:schemeClr val="bg1">
                  <a:lumMod val="100000"/>
                </a:schemeClr>
              </a:gs>
              <a:gs pos="100000">
                <a:srgbClr val="BFBFBF">
                  <a:alpha val="70000"/>
                </a:srgbClr>
              </a:gs>
            </a:gsLst>
            <a:path path="circle">
              <a:fillToRect t="100000" r="100000"/>
            </a:path>
            <a:tileRect l="-100000" b="-100000"/>
          </a:gradFill>
          <a:ln w="19050">
            <a:solidFill>
              <a:schemeClr val="bg1"/>
            </a:solidFill>
          </a:ln>
          <a:effectLst>
            <a:outerShdw blurRad="571500" dist="508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7000" tIns="27000" rIns="27000" bIns="27000" rtlCol="0" anchor="ctr"/>
          <a:lstStyle/>
          <a:p>
            <a:pPr algn="ctr"/>
            <a:r>
              <a:rPr kumimoji="1" lang="en-US" altLang="zh-CN" sz="6000">
                <a:solidFill>
                  <a:schemeClr val="accent1"/>
                </a:solidFill>
                <a:effectLst>
                  <a:innerShdw blurRad="63500" dist="50800" dir="16200000">
                    <a:prstClr val="black">
                      <a:alpha val="30000"/>
                    </a:prstClr>
                  </a:innerShdw>
                </a:effectLst>
                <a:latin typeface="+mn-ea"/>
                <a:cs typeface="+mn-ea"/>
              </a:rPr>
              <a:t>2</a:t>
            </a:r>
            <a:endParaRPr kumimoji="1" lang="zh-CN" altLang="en-US" sz="6000">
              <a:solidFill>
                <a:schemeClr val="accent1"/>
              </a:solidFill>
              <a:effectLst>
                <a:innerShdw blurRad="63500" dist="50800" dir="16200000">
                  <a:prstClr val="black">
                    <a:alpha val="30000"/>
                  </a:prstClr>
                </a:innerShdw>
              </a:effectLst>
              <a:latin typeface="+mn-ea"/>
              <a:cs typeface="+mn-ea"/>
            </a:endParaRPr>
          </a:p>
        </p:txBody>
      </p:sp>
      <p:grpSp>
        <p:nvGrpSpPr>
          <p:cNvPr id="113" name="组 39"/>
          <p:cNvGrpSpPr/>
          <p:nvPr/>
        </p:nvGrpSpPr>
        <p:grpSpPr>
          <a:xfrm>
            <a:off x="3604034" y="1473918"/>
            <a:ext cx="1476287" cy="1476287"/>
            <a:chOff x="4963924" y="2157786"/>
            <a:chExt cx="2120152" cy="2120152"/>
          </a:xfrm>
        </p:grpSpPr>
        <p:sp>
          <p:nvSpPr>
            <p:cNvPr id="114" name="椭圆 113"/>
            <p:cNvSpPr/>
            <p:nvPr/>
          </p:nvSpPr>
          <p:spPr>
            <a:xfrm>
              <a:off x="4963924" y="2157786"/>
              <a:ext cx="2120152" cy="2120152"/>
            </a:xfrm>
            <a:prstGeom prst="ellipse">
              <a:avLst/>
            </a:prstGeom>
            <a:gradFill flip="none" rotWithShape="1">
              <a:gsLst>
                <a:gs pos="50000">
                  <a:schemeClr val="bg1">
                    <a:alpha val="80000"/>
                    <a:lumMod val="95000"/>
                  </a:schemeClr>
                </a:gs>
                <a:gs pos="0">
                  <a:schemeClr val="bg1">
                    <a:lumMod val="100000"/>
                  </a:schemeClr>
                </a:gs>
                <a:gs pos="100000">
                  <a:srgbClr val="BFBFBF">
                    <a:alpha val="63922"/>
                  </a:srgbClr>
                </a:gs>
              </a:gsLst>
              <a:path path="circle">
                <a:fillToRect t="100000" r="100000"/>
              </a:path>
              <a:tileRect l="-100000" b="-100000"/>
            </a:gradFill>
            <a:ln w="19050">
              <a:solidFill>
                <a:schemeClr val="bg1"/>
              </a:solidFill>
            </a:ln>
            <a:effectLst>
              <a:outerShdw blurRad="571500" dist="508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7000" tIns="27000" rIns="27000" bIns="27000" rtlCol="0" anchor="ctr"/>
            <a:lstStyle/>
            <a:p>
              <a:pPr algn="ctr"/>
              <a:endParaRPr kumimoji="1" lang="zh-CN" altLang="en-US" sz="10350">
                <a:solidFill>
                  <a:schemeClr val="accent1"/>
                </a:solidFill>
                <a:effectLst>
                  <a:innerShdw blurRad="63500" dist="50800" dir="16200000">
                    <a:prstClr val="black">
                      <a:alpha val="50000"/>
                    </a:prstClr>
                  </a:innerShdw>
                </a:effectLst>
                <a:latin typeface="Calibri" panose="020F0502020204030204"/>
                <a:cs typeface="+mn-ea"/>
              </a:endParaRPr>
            </a:p>
          </p:txBody>
        </p:sp>
        <p:sp>
          <p:nvSpPr>
            <p:cNvPr id="115" name="文本框 114"/>
            <p:cNvSpPr txBox="1"/>
            <p:nvPr/>
          </p:nvSpPr>
          <p:spPr>
            <a:xfrm>
              <a:off x="5228382" y="2594794"/>
              <a:ext cx="1591235" cy="1326029"/>
            </a:xfrm>
            <a:prstGeom prst="rect">
              <a:avLst/>
            </a:prstGeom>
          </p:spPr>
          <p:txBody>
            <a:bodyPr wrap="none">
              <a:spAutoFit/>
            </a:bodyPr>
            <a:lstStyle>
              <a:defPPr>
                <a:defRPr lang="zh-CN"/>
              </a:defPPr>
              <a:lvl1pPr lvl="0" algn="ctr">
                <a:defRPr sz="8000">
                  <a:solidFill>
                    <a:srgbClr val="41AAD5"/>
                  </a:solidFill>
                  <a:effectLst>
                    <a:innerShdw blurRad="63500" dist="50800" dir="16200000">
                      <a:prstClr val="black">
                        <a:alpha val="50000"/>
                      </a:prstClr>
                    </a:innerShdw>
                  </a:effectLst>
                  <a:latin typeface="Calibri" panose="020F0502020204030204"/>
                  <a:ea typeface="宋体" panose="02010600030101010101" pitchFamily="2" charset="-122"/>
                </a:defRPr>
              </a:lvl1pPr>
            </a:lstStyle>
            <a:p>
              <a:r>
                <a:rPr lang="zh-CN" altLang="en-US" sz="3600" b="1">
                  <a:solidFill>
                    <a:schemeClr val="accent1"/>
                  </a:solidFill>
                  <a:latin typeface="+mn-ea"/>
                  <a:ea typeface="+mn-ea"/>
                  <a:cs typeface="+mn-ea"/>
                </a:rPr>
                <a:t>目录</a:t>
              </a:r>
            </a:p>
            <a:p>
              <a:r>
                <a:rPr lang="en-US" altLang="zh-CN" sz="1800">
                  <a:solidFill>
                    <a:schemeClr val="accent1"/>
                  </a:solidFill>
                  <a:ea typeface="+mn-ea"/>
                  <a:cs typeface="+mn-ea"/>
                </a:rPr>
                <a:t>CONTENT</a:t>
              </a:r>
              <a:endParaRPr lang="zh-CN" altLang="en-US" sz="1800">
                <a:solidFill>
                  <a:schemeClr val="accent1"/>
                </a:solidFill>
                <a:ea typeface="+mn-ea"/>
                <a:cs typeface="+mn-ea"/>
              </a:endParaRPr>
            </a:p>
          </p:txBody>
        </p:sp>
      </p:grpSp>
      <p:sp>
        <p:nvSpPr>
          <p:cNvPr id="116" name="文本框 115"/>
          <p:cNvSpPr txBox="1"/>
          <p:nvPr/>
        </p:nvSpPr>
        <p:spPr>
          <a:xfrm>
            <a:off x="1536632" y="3741356"/>
            <a:ext cx="1885775" cy="400110"/>
          </a:xfrm>
          <a:prstGeom prst="rect">
            <a:avLst/>
          </a:prstGeom>
          <a:noFill/>
        </p:spPr>
        <p:txBody>
          <a:bodyPr wrap="square" rtlCol="0">
            <a:spAutoFit/>
          </a:bodyPr>
          <a:lstStyle/>
          <a:p>
            <a:pPr algn="ctr"/>
            <a:r>
              <a:rPr lang="zh-CN" altLang="en-US" sz="2000" dirty="0" smtClean="0">
                <a:solidFill>
                  <a:schemeClr val="accent1"/>
                </a:solidFill>
                <a:latin typeface="+mn-ea"/>
                <a:ea typeface="+mn-ea"/>
                <a:cs typeface="+mn-ea"/>
              </a:rPr>
              <a:t>个人工作回顾</a:t>
            </a:r>
            <a:endParaRPr lang="zh-CN" altLang="en-US" sz="2000" dirty="0">
              <a:solidFill>
                <a:schemeClr val="accent1"/>
              </a:solidFill>
              <a:latin typeface="+mn-ea"/>
              <a:ea typeface="+mn-ea"/>
              <a:cs typeface="+mn-ea"/>
            </a:endParaRPr>
          </a:p>
        </p:txBody>
      </p:sp>
      <p:sp>
        <p:nvSpPr>
          <p:cNvPr id="117" name="文本框 116"/>
          <p:cNvSpPr txBox="1"/>
          <p:nvPr/>
        </p:nvSpPr>
        <p:spPr>
          <a:xfrm>
            <a:off x="1650678" y="1543149"/>
            <a:ext cx="1533555" cy="400110"/>
          </a:xfrm>
          <a:prstGeom prst="rect">
            <a:avLst/>
          </a:prstGeom>
          <a:noFill/>
        </p:spPr>
        <p:txBody>
          <a:bodyPr wrap="square" rtlCol="0">
            <a:spAutoFit/>
          </a:bodyPr>
          <a:lstStyle/>
          <a:p>
            <a:pPr algn="ctr"/>
            <a:r>
              <a:rPr lang="zh-CN" altLang="en-US" sz="2000" dirty="0" smtClean="0">
                <a:solidFill>
                  <a:schemeClr val="accent1"/>
                </a:solidFill>
                <a:latin typeface="+mn-ea"/>
                <a:ea typeface="+mn-ea"/>
                <a:cs typeface="+mn-ea"/>
              </a:rPr>
              <a:t>组内总结</a:t>
            </a:r>
            <a:endParaRPr lang="zh-CN" altLang="en-US" sz="2000" dirty="0">
              <a:solidFill>
                <a:schemeClr val="accent1"/>
              </a:solidFill>
              <a:latin typeface="+mn-ea"/>
              <a:ea typeface="+mn-ea"/>
              <a:cs typeface="+mn-ea"/>
            </a:endParaRPr>
          </a:p>
        </p:txBody>
      </p:sp>
      <p:sp>
        <p:nvSpPr>
          <p:cNvPr id="118" name="文本框 117"/>
          <p:cNvSpPr txBox="1"/>
          <p:nvPr/>
        </p:nvSpPr>
        <p:spPr>
          <a:xfrm>
            <a:off x="4827882" y="3637449"/>
            <a:ext cx="2014167" cy="400110"/>
          </a:xfrm>
          <a:prstGeom prst="rect">
            <a:avLst/>
          </a:prstGeom>
          <a:noFill/>
        </p:spPr>
        <p:txBody>
          <a:bodyPr wrap="square" rtlCol="0">
            <a:spAutoFit/>
          </a:bodyPr>
          <a:lstStyle/>
          <a:p>
            <a:pPr algn="ctr"/>
            <a:r>
              <a:rPr lang="zh-CN" altLang="en-US" sz="2000" dirty="0" smtClean="0">
                <a:solidFill>
                  <a:schemeClr val="accent1"/>
                </a:solidFill>
                <a:latin typeface="+mn-ea"/>
                <a:ea typeface="+mn-ea"/>
                <a:cs typeface="+mn-ea"/>
              </a:rPr>
              <a:t>自我评价</a:t>
            </a:r>
            <a:endParaRPr lang="zh-CN" altLang="en-US" sz="2000" dirty="0">
              <a:solidFill>
                <a:schemeClr val="accent1"/>
              </a:solidFill>
              <a:latin typeface="+mn-ea"/>
              <a:ea typeface="+mn-ea"/>
              <a:cs typeface="+mn-ea"/>
            </a:endParaRPr>
          </a:p>
        </p:txBody>
      </p:sp>
      <p:sp>
        <p:nvSpPr>
          <p:cNvPr id="119" name="文本框 118"/>
          <p:cNvSpPr txBox="1"/>
          <p:nvPr/>
        </p:nvSpPr>
        <p:spPr>
          <a:xfrm>
            <a:off x="7241627" y="1811481"/>
            <a:ext cx="1511080" cy="707886"/>
          </a:xfrm>
          <a:prstGeom prst="rect">
            <a:avLst/>
          </a:prstGeom>
          <a:noFill/>
        </p:spPr>
        <p:txBody>
          <a:bodyPr wrap="square" rtlCol="0">
            <a:spAutoFit/>
          </a:bodyPr>
          <a:lstStyle/>
          <a:p>
            <a:pPr algn="ctr"/>
            <a:r>
              <a:rPr lang="zh-CN" altLang="en-US" sz="2000">
                <a:solidFill>
                  <a:schemeClr val="accent1"/>
                </a:solidFill>
                <a:latin typeface="+mn-ea"/>
                <a:ea typeface="+mn-ea"/>
                <a:cs typeface="+mn-ea"/>
              </a:rPr>
              <a:t>工作规划与展望</a:t>
            </a:r>
          </a:p>
        </p:txBody>
      </p:sp>
      <p:sp>
        <p:nvSpPr>
          <p:cNvPr id="120" name="椭圆 119"/>
          <p:cNvSpPr/>
          <p:nvPr/>
        </p:nvSpPr>
        <p:spPr>
          <a:xfrm>
            <a:off x="798754" y="1397482"/>
            <a:ext cx="801063" cy="801063"/>
          </a:xfrm>
          <a:prstGeom prst="ellipse">
            <a:avLst/>
          </a:prstGeom>
          <a:gradFill flip="none" rotWithShape="1">
            <a:gsLst>
              <a:gs pos="50000">
                <a:schemeClr val="bg1">
                  <a:alpha val="80000"/>
                  <a:lumMod val="95000"/>
                </a:schemeClr>
              </a:gs>
              <a:gs pos="0">
                <a:schemeClr val="bg1">
                  <a:lumMod val="100000"/>
                </a:schemeClr>
              </a:gs>
              <a:gs pos="100000">
                <a:srgbClr val="BFBFBF">
                  <a:alpha val="70000"/>
                </a:srgbClr>
              </a:gs>
            </a:gsLst>
            <a:path path="circle">
              <a:fillToRect t="100000" r="100000"/>
            </a:path>
            <a:tileRect l="-100000" b="-100000"/>
          </a:gradFill>
          <a:ln w="19050">
            <a:solidFill>
              <a:schemeClr val="bg1"/>
            </a:solidFill>
          </a:ln>
          <a:effectLst>
            <a:outerShdw blurRad="571500" dist="508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7000" tIns="27000" rIns="27000" bIns="27000" rtlCol="0" anchor="ctr"/>
          <a:lstStyle/>
          <a:p>
            <a:pPr algn="ctr"/>
            <a:r>
              <a:rPr kumimoji="1" lang="en-US" altLang="zh-CN" sz="4500">
                <a:solidFill>
                  <a:schemeClr val="accent1"/>
                </a:solidFill>
                <a:effectLst>
                  <a:innerShdw blurRad="63500" dist="50800" dir="16200000">
                    <a:prstClr val="black">
                      <a:alpha val="30000"/>
                    </a:prstClr>
                  </a:innerShdw>
                </a:effectLst>
                <a:latin typeface="+mn-ea"/>
                <a:cs typeface="+mn-ea"/>
              </a:rPr>
              <a:t>1</a:t>
            </a:r>
            <a:endParaRPr kumimoji="1" lang="zh-CN" altLang="en-US" sz="4500">
              <a:solidFill>
                <a:schemeClr val="accent1"/>
              </a:solidFill>
              <a:effectLst>
                <a:innerShdw blurRad="63500" dist="50800" dir="16200000">
                  <a:prstClr val="black">
                    <a:alpha val="30000"/>
                  </a:prstClr>
                </a:innerShdw>
              </a:effectLst>
              <a:latin typeface="+mn-ea"/>
              <a:cs typeface="+mn-ea"/>
            </a:endParaRPr>
          </a:p>
        </p:txBody>
      </p:sp>
      <p:sp>
        <p:nvSpPr>
          <p:cNvPr id="121" name="椭圆 120"/>
          <p:cNvSpPr/>
          <p:nvPr/>
        </p:nvSpPr>
        <p:spPr>
          <a:xfrm>
            <a:off x="3448735" y="1320273"/>
            <a:ext cx="1786886" cy="1786886"/>
          </a:xfrm>
          <a:prstGeom prst="ellipse">
            <a:avLst/>
          </a:prstGeom>
          <a:noFill/>
          <a:ln w="6350">
            <a:solidFill>
              <a:schemeClr val="accent2"/>
            </a:solidFill>
            <a:prstDash val="lgDash"/>
          </a:ln>
          <a:effectLst/>
        </p:spPr>
        <p:style>
          <a:lnRef idx="2">
            <a:schemeClr val="accent1">
              <a:shade val="50000"/>
            </a:schemeClr>
          </a:lnRef>
          <a:fillRef idx="1">
            <a:schemeClr val="accent1"/>
          </a:fillRef>
          <a:effectRef idx="0">
            <a:schemeClr val="accent1"/>
          </a:effectRef>
          <a:fontRef idx="minor">
            <a:schemeClr val="lt1"/>
          </a:fontRef>
        </p:style>
        <p:txBody>
          <a:bodyPr lIns="27000" tIns="27000" rIns="27000" bIns="27000" rtlCol="0" anchor="ctr"/>
          <a:lstStyle/>
          <a:p>
            <a:pPr algn="ctr"/>
            <a:endParaRPr kumimoji="1" lang="zh-CN" altLang="en-US" sz="7200">
              <a:solidFill>
                <a:schemeClr val="accent1"/>
              </a:solidFill>
              <a:effectLst>
                <a:innerShdw blurRad="63500" dist="50800" dir="16200000">
                  <a:prstClr val="black">
                    <a:alpha val="30000"/>
                  </a:prstClr>
                </a:innerShdw>
              </a:effectLst>
              <a:latin typeface="Calibri" panose="020F0502020204030204"/>
              <a:cs typeface="+mn-ea"/>
            </a:endParaRPr>
          </a:p>
        </p:txBody>
      </p:sp>
    </p:spTree>
  </p:cSld>
  <p:clrMapOvr>
    <a:masterClrMapping/>
  </p:clrMapOvr>
  <mc:AlternateContent xmlns:mc="http://schemas.openxmlformats.org/markup-compatibility/2006">
    <mc:Choice xmlns:p14="http://schemas.microsoft.com/office/powerpoint/2010/main" xmlns="" Requires="p14">
      <p:transition spd="slow" p14:dur="1500" advClick="0" advTm="2210">
        <p:random/>
      </p:transition>
    </mc:Choice>
    <mc:Fallback>
      <p:transition spd="slow" advClick="0" advTm="221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Tn>
                        </p:par>
                        <p:par>
                          <p:cTn id="5" fill="hold" nodeType="afterGroup">
                            <p:stCondLst>
                              <p:cond delay="0"/>
                            </p:stCondLst>
                            <p:childTnLst>
                              <p:par>
                                <p:cTn id="6" presetID="22" presetClass="entr" presetSubtype="1" fill="hold" grpId="8" nodeType="afterEffect">
                                  <p:childTnLst>
                                    <p:set>
                                      <p:cBhvr>
                                        <p:cTn id="7" dur="1" fill="hold">
                                          <p:stCondLst>
                                            <p:cond delay="0"/>
                                          </p:stCondLst>
                                        </p:cTn>
                                        <p:tgtEl>
                                          <p:spTgt spid="121"/>
                                        </p:tgtEl>
                                        <p:attrNameLst>
                                          <p:attrName>style.visibility</p:attrName>
                                        </p:attrNameLst>
                                      </p:cBhvr>
                                      <p:to>
                                        <p:strVal val="visible"/>
                                      </p:to>
                                    </p:set>
                                    <p:animEffect transition="in" filter="wipe(up)">
                                      <p:cBhvr>
                                        <p:cTn id="8" dur="500"/>
                                        <p:tgtEl>
                                          <p:spTgt spid="121"/>
                                        </p:tgtEl>
                                      </p:cBhvr>
                                    </p:animEffect>
                                  </p:childTnLst>
                                </p:cTn>
                              </p:par>
                              <p:par>
                                <p:cTn id="9" presetID="10" presetClass="entr" presetSubtype="0" fill="hold" nodeType="withEffect">
                                  <p:childTnLst>
                                    <p:set>
                                      <p:cBhvr>
                                        <p:cTn id="10" dur="1" fill="hold">
                                          <p:stCondLst>
                                            <p:cond delay="0"/>
                                          </p:stCondLst>
                                        </p:cTn>
                                        <p:tgtEl>
                                          <p:spTgt spid="113"/>
                                        </p:tgtEl>
                                        <p:attrNameLst>
                                          <p:attrName>style.visibility</p:attrName>
                                        </p:attrNameLst>
                                      </p:cBhvr>
                                      <p:to>
                                        <p:strVal val="visible"/>
                                      </p:to>
                                    </p:set>
                                    <p:animEffect transition="in" filter="fade">
                                      <p:cBhvr>
                                        <p:cTn id="11" dur="500"/>
                                        <p:tgtEl>
                                          <p:spTgt spid="113"/>
                                        </p:tgtEl>
                                      </p:cBhvr>
                                    </p:animEffect>
                                  </p:childTnLst>
                                </p:cTn>
                              </p:par>
                            </p:childTnLst>
                          </p:cTn>
                        </p:par>
                        <p:par>
                          <p:cTn id="12" fill="hold" nodeType="withGroup">
                            <p:stCondLst>
                              <p:cond delay="500"/>
                            </p:stCondLst>
                            <p:childTnLst>
                              <p:par>
                                <p:cTn id="13" presetID="22" presetClass="entr" presetSubtype="2" fill="hold" nodeType="afterEffect">
                                  <p:childTnLst>
                                    <p:set>
                                      <p:cBhvr>
                                        <p:cTn id="14" dur="1" fill="hold">
                                          <p:stCondLst>
                                            <p:cond delay="0"/>
                                          </p:stCondLst>
                                        </p:cTn>
                                        <p:tgtEl>
                                          <p:spTgt spid="106"/>
                                        </p:tgtEl>
                                        <p:attrNameLst>
                                          <p:attrName>style.visibility</p:attrName>
                                        </p:attrNameLst>
                                      </p:cBhvr>
                                      <p:to>
                                        <p:strVal val="visible"/>
                                      </p:to>
                                    </p:set>
                                    <p:animEffect transition="in" filter="wipe(right)">
                                      <p:cBhvr>
                                        <p:cTn id="15" dur="250"/>
                                        <p:tgtEl>
                                          <p:spTgt spid="106"/>
                                        </p:tgtEl>
                                      </p:cBhvr>
                                    </p:animEffect>
                                  </p:childTnLst>
                                </p:cTn>
                              </p:par>
                              <p:par>
                                <p:cTn id="16" presetID="22" presetClass="entr" presetSubtype="8" fill="hold" nodeType="withEffect">
                                  <p:childTnLst>
                                    <p:set>
                                      <p:cBhvr>
                                        <p:cTn id="17" dur="1" fill="hold">
                                          <p:stCondLst>
                                            <p:cond delay="0"/>
                                          </p:stCondLst>
                                        </p:cTn>
                                        <p:tgtEl>
                                          <p:spTgt spid="107"/>
                                        </p:tgtEl>
                                        <p:attrNameLst>
                                          <p:attrName>style.visibility</p:attrName>
                                        </p:attrNameLst>
                                      </p:cBhvr>
                                      <p:to>
                                        <p:strVal val="visible"/>
                                      </p:to>
                                    </p:set>
                                    <p:animEffect transition="in" filter="wipe(left)">
                                      <p:cBhvr>
                                        <p:cTn id="18" dur="250"/>
                                        <p:tgtEl>
                                          <p:spTgt spid="107"/>
                                        </p:tgtEl>
                                      </p:cBhvr>
                                    </p:animEffect>
                                  </p:childTnLst>
                                </p:cTn>
                              </p:par>
                            </p:childTnLst>
                          </p:cTn>
                        </p:par>
                        <p:par>
                          <p:cTn id="19" fill="hold" nodeType="withGroup">
                            <p:stCondLst>
                              <p:cond delay="750"/>
                            </p:stCondLst>
                            <p:childTnLst>
                              <p:par>
                                <p:cTn id="20" presetID="10" presetClass="entr" presetSubtype="0" fill="hold" grpId="2" nodeType="afterEffect">
                                  <p:childTnLst>
                                    <p:set>
                                      <p:cBhvr>
                                        <p:cTn id="21" dur="1" fill="hold">
                                          <p:stCondLst>
                                            <p:cond delay="0"/>
                                          </p:stCondLst>
                                        </p:cTn>
                                        <p:tgtEl>
                                          <p:spTgt spid="112"/>
                                        </p:tgtEl>
                                        <p:attrNameLst>
                                          <p:attrName>style.visibility</p:attrName>
                                        </p:attrNameLst>
                                      </p:cBhvr>
                                      <p:to>
                                        <p:strVal val="visible"/>
                                      </p:to>
                                    </p:set>
                                    <p:animEffect transition="in" filter="fade">
                                      <p:cBhvr>
                                        <p:cTn id="22" dur="250"/>
                                        <p:tgtEl>
                                          <p:spTgt spid="112"/>
                                        </p:tgtEl>
                                      </p:cBhvr>
                                    </p:animEffect>
                                  </p:childTnLst>
                                </p:cTn>
                              </p:par>
                              <p:par>
                                <p:cTn id="23" presetID="10" presetClass="entr" presetSubtype="0" fill="hold" grpId="0" nodeType="withEffect">
                                  <p:childTnLst>
                                    <p:set>
                                      <p:cBhvr>
                                        <p:cTn id="24" dur="1" fill="hold">
                                          <p:stCondLst>
                                            <p:cond delay="0"/>
                                          </p:stCondLst>
                                        </p:cTn>
                                        <p:tgtEl>
                                          <p:spTgt spid="110"/>
                                        </p:tgtEl>
                                        <p:attrNameLst>
                                          <p:attrName>style.visibility</p:attrName>
                                        </p:attrNameLst>
                                      </p:cBhvr>
                                      <p:to>
                                        <p:strVal val="visible"/>
                                      </p:to>
                                    </p:set>
                                    <p:animEffect transition="in" filter="fade">
                                      <p:cBhvr>
                                        <p:cTn id="25" dur="250"/>
                                        <p:tgtEl>
                                          <p:spTgt spid="110"/>
                                        </p:tgtEl>
                                      </p:cBhvr>
                                    </p:animEffect>
                                  </p:childTnLst>
                                </p:cTn>
                              </p:par>
                            </p:childTnLst>
                          </p:cTn>
                        </p:par>
                        <p:par>
                          <p:cTn id="26" fill="hold" nodeType="withGroup">
                            <p:stCondLst>
                              <p:cond delay="1000"/>
                            </p:stCondLst>
                            <p:childTnLst>
                              <p:par>
                                <p:cTn id="27" presetID="22" presetClass="entr" presetSubtype="4" fill="hold" nodeType="afterEffect">
                                  <p:childTnLst>
                                    <p:set>
                                      <p:cBhvr>
                                        <p:cTn id="28" dur="1" fill="hold">
                                          <p:stCondLst>
                                            <p:cond delay="0"/>
                                          </p:stCondLst>
                                        </p:cTn>
                                        <p:tgtEl>
                                          <p:spTgt spid="108"/>
                                        </p:tgtEl>
                                        <p:attrNameLst>
                                          <p:attrName>style.visibility</p:attrName>
                                        </p:attrNameLst>
                                      </p:cBhvr>
                                      <p:to>
                                        <p:strVal val="visible"/>
                                      </p:to>
                                    </p:set>
                                    <p:animEffect transition="in" filter="wipe(down)">
                                      <p:cBhvr>
                                        <p:cTn id="29" dur="250"/>
                                        <p:tgtEl>
                                          <p:spTgt spid="108"/>
                                        </p:tgtEl>
                                      </p:cBhvr>
                                    </p:animEffect>
                                  </p:childTnLst>
                                </p:cTn>
                              </p:par>
                              <p:par>
                                <p:cTn id="30" presetID="22" presetClass="entr" presetSubtype="4" fill="hold" nodeType="withEffect">
                                  <p:childTnLst>
                                    <p:set>
                                      <p:cBhvr>
                                        <p:cTn id="31" dur="1" fill="hold">
                                          <p:stCondLst>
                                            <p:cond delay="0"/>
                                          </p:stCondLst>
                                        </p:cTn>
                                        <p:tgtEl>
                                          <p:spTgt spid="109"/>
                                        </p:tgtEl>
                                        <p:attrNameLst>
                                          <p:attrName>style.visibility</p:attrName>
                                        </p:attrNameLst>
                                      </p:cBhvr>
                                      <p:to>
                                        <p:strVal val="visible"/>
                                      </p:to>
                                    </p:set>
                                    <p:animEffect transition="in" filter="wipe(down)">
                                      <p:cBhvr>
                                        <p:cTn id="32" dur="250"/>
                                        <p:tgtEl>
                                          <p:spTgt spid="109"/>
                                        </p:tgtEl>
                                      </p:cBhvr>
                                    </p:animEffect>
                                  </p:childTnLst>
                                </p:cTn>
                              </p:par>
                            </p:childTnLst>
                          </p:cTn>
                        </p:par>
                        <p:par>
                          <p:cTn id="33" fill="hold" nodeType="withGroup">
                            <p:stCondLst>
                              <p:cond delay="1250"/>
                            </p:stCondLst>
                            <p:childTnLst>
                              <p:par>
                                <p:cTn id="34" presetID="10" presetClass="entr" presetSubtype="0" fill="hold" grpId="7" nodeType="afterEffect">
                                  <p:childTnLst>
                                    <p:set>
                                      <p:cBhvr>
                                        <p:cTn id="35" dur="1" fill="hold">
                                          <p:stCondLst>
                                            <p:cond delay="0"/>
                                          </p:stCondLst>
                                        </p:cTn>
                                        <p:tgtEl>
                                          <p:spTgt spid="120"/>
                                        </p:tgtEl>
                                        <p:attrNameLst>
                                          <p:attrName>style.visibility</p:attrName>
                                        </p:attrNameLst>
                                      </p:cBhvr>
                                      <p:to>
                                        <p:strVal val="visible"/>
                                      </p:to>
                                    </p:set>
                                    <p:animEffect transition="in" filter="fade">
                                      <p:cBhvr>
                                        <p:cTn id="36" dur="250"/>
                                        <p:tgtEl>
                                          <p:spTgt spid="120"/>
                                        </p:tgtEl>
                                      </p:cBhvr>
                                    </p:animEffect>
                                  </p:childTnLst>
                                </p:cTn>
                              </p:par>
                              <p:par>
                                <p:cTn id="37" presetID="10" presetClass="entr" presetSubtype="0" fill="hold" grpId="1" nodeType="withEffect">
                                  <p:childTnLst>
                                    <p:set>
                                      <p:cBhvr>
                                        <p:cTn id="38" dur="1" fill="hold">
                                          <p:stCondLst>
                                            <p:cond delay="0"/>
                                          </p:stCondLst>
                                        </p:cTn>
                                        <p:tgtEl>
                                          <p:spTgt spid="111"/>
                                        </p:tgtEl>
                                        <p:attrNameLst>
                                          <p:attrName>style.visibility</p:attrName>
                                        </p:attrNameLst>
                                      </p:cBhvr>
                                      <p:to>
                                        <p:strVal val="visible"/>
                                      </p:to>
                                    </p:set>
                                    <p:animEffect transition="in" filter="fade">
                                      <p:cBhvr>
                                        <p:cTn id="39" dur="250"/>
                                        <p:tgtEl>
                                          <p:spTgt spid="111"/>
                                        </p:tgtEl>
                                      </p:cBhvr>
                                    </p:animEffect>
                                  </p:childTnLst>
                                </p:cTn>
                              </p:par>
                            </p:childTnLst>
                          </p:cTn>
                        </p:par>
                        <p:par>
                          <p:cTn id="40" fill="hold" nodeType="withGroup">
                            <p:stCondLst>
                              <p:cond delay="1500"/>
                            </p:stCondLst>
                            <p:childTnLst>
                              <p:par>
                                <p:cTn id="41" presetID="42" presetClass="entr" presetSubtype="0" fill="hold" grpId="4" nodeType="afterEffect">
                                  <p:childTnLst>
                                    <p:set>
                                      <p:cBhvr>
                                        <p:cTn id="42" dur="1" fill="hold">
                                          <p:stCondLst>
                                            <p:cond delay="0"/>
                                          </p:stCondLst>
                                        </p:cTn>
                                        <p:tgtEl>
                                          <p:spTgt spid="117"/>
                                        </p:tgtEl>
                                        <p:attrNameLst>
                                          <p:attrName>style.visibility</p:attrName>
                                        </p:attrNameLst>
                                      </p:cBhvr>
                                      <p:to>
                                        <p:strVal val="visible"/>
                                      </p:to>
                                    </p:set>
                                    <p:animEffect transition="in" filter="fade">
                                      <p:cBhvr>
                                        <p:cTn id="43" dur="1000"/>
                                        <p:tgtEl>
                                          <p:spTgt spid="117"/>
                                        </p:tgtEl>
                                      </p:cBhvr>
                                    </p:animEffect>
                                    <p:anim calcmode="lin" valueType="num">
                                      <p:cBhvr>
                                        <p:cTn id="44" dur="1000" fill="hold"/>
                                        <p:tgtEl>
                                          <p:spTgt spid="117"/>
                                        </p:tgtEl>
                                        <p:attrNameLst>
                                          <p:attrName>ppt_x</p:attrName>
                                        </p:attrNameLst>
                                      </p:cBhvr>
                                      <p:tavLst>
                                        <p:tav tm="0">
                                          <p:val>
                                            <p:strVal val="#ppt_x"/>
                                          </p:val>
                                        </p:tav>
                                        <p:tav tm="100000">
                                          <p:val>
                                            <p:strVal val="#ppt_x"/>
                                          </p:val>
                                        </p:tav>
                                      </p:tavLst>
                                    </p:anim>
                                    <p:anim calcmode="lin" valueType="num">
                                      <p:cBhvr>
                                        <p:cTn id="45" dur="1000" fill="hold"/>
                                        <p:tgtEl>
                                          <p:spTgt spid="117"/>
                                        </p:tgtEl>
                                        <p:attrNameLst>
                                          <p:attrName>ppt_y</p:attrName>
                                        </p:attrNameLst>
                                      </p:cBhvr>
                                      <p:tavLst>
                                        <p:tav tm="0">
                                          <p:val>
                                            <p:strVal val="#ppt_y+.1"/>
                                          </p:val>
                                        </p:tav>
                                        <p:tav tm="100000">
                                          <p:val>
                                            <p:strVal val="#ppt_y"/>
                                          </p:val>
                                        </p:tav>
                                      </p:tavLst>
                                    </p:anim>
                                  </p:childTnLst>
                                </p:cTn>
                              </p:par>
                              <p:par>
                                <p:cTn id="46" presetID="42" presetClass="entr" presetSubtype="0" fill="hold" grpId="3" nodeType="withEffect">
                                  <p:childTnLst>
                                    <p:set>
                                      <p:cBhvr>
                                        <p:cTn id="47" dur="1" fill="hold">
                                          <p:stCondLst>
                                            <p:cond delay="0"/>
                                          </p:stCondLst>
                                        </p:cTn>
                                        <p:tgtEl>
                                          <p:spTgt spid="116"/>
                                        </p:tgtEl>
                                        <p:attrNameLst>
                                          <p:attrName>style.visibility</p:attrName>
                                        </p:attrNameLst>
                                      </p:cBhvr>
                                      <p:to>
                                        <p:strVal val="visible"/>
                                      </p:to>
                                    </p:set>
                                    <p:animEffect transition="in" filter="fade">
                                      <p:cBhvr>
                                        <p:cTn id="48" dur="1000"/>
                                        <p:tgtEl>
                                          <p:spTgt spid="116"/>
                                        </p:tgtEl>
                                      </p:cBhvr>
                                    </p:animEffect>
                                    <p:anim calcmode="lin" valueType="num">
                                      <p:cBhvr>
                                        <p:cTn id="49" dur="1000" fill="hold"/>
                                        <p:tgtEl>
                                          <p:spTgt spid="116"/>
                                        </p:tgtEl>
                                        <p:attrNameLst>
                                          <p:attrName>ppt_x</p:attrName>
                                        </p:attrNameLst>
                                      </p:cBhvr>
                                      <p:tavLst>
                                        <p:tav tm="0">
                                          <p:val>
                                            <p:strVal val="#ppt_x"/>
                                          </p:val>
                                        </p:tav>
                                        <p:tav tm="100000">
                                          <p:val>
                                            <p:strVal val="#ppt_x"/>
                                          </p:val>
                                        </p:tav>
                                      </p:tavLst>
                                    </p:anim>
                                    <p:anim calcmode="lin" valueType="num">
                                      <p:cBhvr>
                                        <p:cTn id="50" dur="1000" fill="hold"/>
                                        <p:tgtEl>
                                          <p:spTgt spid="116"/>
                                        </p:tgtEl>
                                        <p:attrNameLst>
                                          <p:attrName>ppt_y</p:attrName>
                                        </p:attrNameLst>
                                      </p:cBhvr>
                                      <p:tavLst>
                                        <p:tav tm="0">
                                          <p:val>
                                            <p:strVal val="#ppt_y+.1"/>
                                          </p:val>
                                        </p:tav>
                                        <p:tav tm="100000">
                                          <p:val>
                                            <p:strVal val="#ppt_y"/>
                                          </p:val>
                                        </p:tav>
                                      </p:tavLst>
                                    </p:anim>
                                  </p:childTnLst>
                                </p:cTn>
                              </p:par>
                              <p:par>
                                <p:cTn id="51" presetID="42" presetClass="entr" presetSubtype="0" fill="hold" grpId="5" nodeType="withEffect">
                                  <p:childTnLst>
                                    <p:set>
                                      <p:cBhvr>
                                        <p:cTn id="52" dur="1" fill="hold">
                                          <p:stCondLst>
                                            <p:cond delay="0"/>
                                          </p:stCondLst>
                                        </p:cTn>
                                        <p:tgtEl>
                                          <p:spTgt spid="118"/>
                                        </p:tgtEl>
                                        <p:attrNameLst>
                                          <p:attrName>style.visibility</p:attrName>
                                        </p:attrNameLst>
                                      </p:cBhvr>
                                      <p:to>
                                        <p:strVal val="visible"/>
                                      </p:to>
                                    </p:set>
                                    <p:animEffect transition="in" filter="fade">
                                      <p:cBhvr>
                                        <p:cTn id="53" dur="1000"/>
                                        <p:tgtEl>
                                          <p:spTgt spid="118"/>
                                        </p:tgtEl>
                                      </p:cBhvr>
                                    </p:animEffect>
                                    <p:anim calcmode="lin" valueType="num">
                                      <p:cBhvr>
                                        <p:cTn id="54" dur="1000" fill="hold"/>
                                        <p:tgtEl>
                                          <p:spTgt spid="118"/>
                                        </p:tgtEl>
                                        <p:attrNameLst>
                                          <p:attrName>ppt_x</p:attrName>
                                        </p:attrNameLst>
                                      </p:cBhvr>
                                      <p:tavLst>
                                        <p:tav tm="0">
                                          <p:val>
                                            <p:strVal val="#ppt_x"/>
                                          </p:val>
                                        </p:tav>
                                        <p:tav tm="100000">
                                          <p:val>
                                            <p:strVal val="#ppt_x"/>
                                          </p:val>
                                        </p:tav>
                                      </p:tavLst>
                                    </p:anim>
                                    <p:anim calcmode="lin" valueType="num">
                                      <p:cBhvr>
                                        <p:cTn id="55" dur="1000" fill="hold"/>
                                        <p:tgtEl>
                                          <p:spTgt spid="118"/>
                                        </p:tgtEl>
                                        <p:attrNameLst>
                                          <p:attrName>ppt_y</p:attrName>
                                        </p:attrNameLst>
                                      </p:cBhvr>
                                      <p:tavLst>
                                        <p:tav tm="0">
                                          <p:val>
                                            <p:strVal val="#ppt_y+.1"/>
                                          </p:val>
                                        </p:tav>
                                        <p:tav tm="100000">
                                          <p:val>
                                            <p:strVal val="#ppt_y"/>
                                          </p:val>
                                        </p:tav>
                                      </p:tavLst>
                                    </p:anim>
                                  </p:childTnLst>
                                </p:cTn>
                              </p:par>
                              <p:par>
                                <p:cTn id="56" presetID="42" presetClass="entr" presetSubtype="0" fill="hold" grpId="6" nodeType="withEffect">
                                  <p:childTnLst>
                                    <p:set>
                                      <p:cBhvr>
                                        <p:cTn id="57" dur="1" fill="hold">
                                          <p:stCondLst>
                                            <p:cond delay="0"/>
                                          </p:stCondLst>
                                        </p:cTn>
                                        <p:tgtEl>
                                          <p:spTgt spid="119"/>
                                        </p:tgtEl>
                                        <p:attrNameLst>
                                          <p:attrName>style.visibility</p:attrName>
                                        </p:attrNameLst>
                                      </p:cBhvr>
                                      <p:to>
                                        <p:strVal val="visible"/>
                                      </p:to>
                                    </p:set>
                                    <p:animEffect transition="in" filter="fade">
                                      <p:cBhvr>
                                        <p:cTn id="58" dur="1000"/>
                                        <p:tgtEl>
                                          <p:spTgt spid="119"/>
                                        </p:tgtEl>
                                      </p:cBhvr>
                                    </p:animEffect>
                                    <p:anim calcmode="lin" valueType="num">
                                      <p:cBhvr>
                                        <p:cTn id="59" dur="1000" fill="hold"/>
                                        <p:tgtEl>
                                          <p:spTgt spid="119"/>
                                        </p:tgtEl>
                                        <p:attrNameLst>
                                          <p:attrName>ppt_x</p:attrName>
                                        </p:attrNameLst>
                                      </p:cBhvr>
                                      <p:tavLst>
                                        <p:tav tm="0">
                                          <p:val>
                                            <p:strVal val="#ppt_x"/>
                                          </p:val>
                                        </p:tav>
                                        <p:tav tm="100000">
                                          <p:val>
                                            <p:strVal val="#ppt_x"/>
                                          </p:val>
                                        </p:tav>
                                      </p:tavLst>
                                    </p:anim>
                                    <p:anim calcmode="lin" valueType="num">
                                      <p:cBhvr>
                                        <p:cTn id="60" dur="1000" fill="hold"/>
                                        <p:tgtEl>
                                          <p:spTgt spid="1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animBg="1"/>
      <p:bldP spid="111" grpId="1" animBg="1"/>
      <p:bldP spid="112" grpId="2" animBg="1"/>
      <p:bldP spid="116" grpId="3"/>
      <p:bldP spid="117" grpId="4"/>
      <p:bldP spid="118" grpId="5"/>
      <p:bldP spid="119" grpId="6"/>
      <p:bldP spid="120" grpId="7" animBg="1"/>
      <p:bldP spid="121" grpId="8"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633663" y="1507901"/>
            <a:ext cx="1111250" cy="1082675"/>
            <a:chOff x="2633663" y="1119188"/>
            <a:chExt cx="1111250" cy="1082675"/>
          </a:xfrm>
        </p:grpSpPr>
        <p:sp>
          <p:nvSpPr>
            <p:cNvPr id="25" name="Oval 2287"/>
            <p:cNvSpPr/>
            <p:nvPr/>
          </p:nvSpPr>
          <p:spPr>
            <a:xfrm>
              <a:off x="2633663" y="1119188"/>
              <a:ext cx="1111250" cy="1082675"/>
            </a:xfrm>
            <a:prstGeom prst="ellipse">
              <a:avLst/>
            </a:prstGeom>
            <a:gradFill flip="none" rotWithShape="1">
              <a:gsLst>
                <a:gs pos="0">
                  <a:schemeClr val="bg1"/>
                </a:gs>
                <a:gs pos="36000">
                  <a:schemeClr val="bg1"/>
                </a:gs>
                <a:gs pos="100000">
                  <a:srgbClr val="C7C7C7"/>
                </a:gs>
              </a:gsLst>
              <a:lin ang="13500000" scaled="1"/>
            </a:gra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anchor="ctr"/>
            <a:lstStyle/>
            <a:p>
              <a:pPr algn="ctr">
                <a:defRPr/>
              </a:pPr>
              <a:endParaRPr lang="en-US" sz="5200" b="1">
                <a:solidFill>
                  <a:schemeClr val="accent1"/>
                </a:solidFill>
                <a:latin typeface="+mn-ea"/>
                <a:cs typeface="+mn-ea"/>
              </a:endParaRPr>
            </a:p>
          </p:txBody>
        </p:sp>
        <p:sp>
          <p:nvSpPr>
            <p:cNvPr id="26" name="文本框 25"/>
            <p:cNvSpPr txBox="1"/>
            <p:nvPr/>
          </p:nvSpPr>
          <p:spPr>
            <a:xfrm>
              <a:off x="2793737" y="1274762"/>
              <a:ext cx="790315" cy="830997"/>
            </a:xfrm>
            <a:prstGeom prst="rect">
              <a:avLst/>
            </a:prstGeom>
            <a:noFill/>
          </p:spPr>
          <p:txBody>
            <a:bodyPr>
              <a:spAutoFit/>
            </a:bodyPr>
            <a:lstStyle/>
            <a:p>
              <a:pPr algn="ctr">
                <a:defRPr/>
              </a:pPr>
              <a:r>
                <a:rPr lang="zh-CN" altLang="en-US" sz="4800" b="1">
                  <a:solidFill>
                    <a:schemeClr val="accent1"/>
                  </a:solidFill>
                  <a:effectLst>
                    <a:innerShdw blurRad="63500" dist="50800" dir="13500000">
                      <a:prstClr val="black">
                        <a:alpha val="50000"/>
                      </a:prstClr>
                    </a:innerShdw>
                  </a:effectLst>
                  <a:latin typeface="+mn-ea"/>
                  <a:ea typeface="+mn-ea"/>
                  <a:cs typeface="+mn-ea"/>
                </a:rPr>
                <a:t>谢</a:t>
              </a:r>
            </a:p>
          </p:txBody>
        </p:sp>
      </p:grpSp>
      <p:grpSp>
        <p:nvGrpSpPr>
          <p:cNvPr id="4" name="组合 3"/>
          <p:cNvGrpSpPr/>
          <p:nvPr/>
        </p:nvGrpSpPr>
        <p:grpSpPr>
          <a:xfrm>
            <a:off x="3549650" y="1512663"/>
            <a:ext cx="1111250" cy="1081088"/>
            <a:chOff x="3549650" y="1123950"/>
            <a:chExt cx="1111250" cy="1081088"/>
          </a:xfrm>
        </p:grpSpPr>
        <p:sp>
          <p:nvSpPr>
            <p:cNvPr id="23" name="Oval 2287"/>
            <p:cNvSpPr/>
            <p:nvPr/>
          </p:nvSpPr>
          <p:spPr>
            <a:xfrm>
              <a:off x="3549650" y="1123950"/>
              <a:ext cx="1111250" cy="1081088"/>
            </a:xfrm>
            <a:prstGeom prst="ellipse">
              <a:avLst/>
            </a:prstGeom>
            <a:gradFill flip="none" rotWithShape="1">
              <a:gsLst>
                <a:gs pos="0">
                  <a:schemeClr val="bg1"/>
                </a:gs>
                <a:gs pos="36000">
                  <a:schemeClr val="bg1"/>
                </a:gs>
                <a:gs pos="100000">
                  <a:srgbClr val="C7C7C7"/>
                </a:gs>
              </a:gsLst>
              <a:lin ang="13500000" scaled="1"/>
            </a:gra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anchor="ctr"/>
            <a:lstStyle/>
            <a:p>
              <a:pPr algn="ctr">
                <a:defRPr/>
              </a:pPr>
              <a:endParaRPr lang="en-US" sz="5200" b="1">
                <a:solidFill>
                  <a:schemeClr val="accent1"/>
                </a:solidFill>
                <a:latin typeface="+mn-ea"/>
                <a:cs typeface="+mn-ea"/>
              </a:endParaRPr>
            </a:p>
          </p:txBody>
        </p:sp>
        <p:sp>
          <p:nvSpPr>
            <p:cNvPr id="24" name="文本框 23"/>
            <p:cNvSpPr txBox="1"/>
            <p:nvPr/>
          </p:nvSpPr>
          <p:spPr>
            <a:xfrm>
              <a:off x="3720832" y="1274765"/>
              <a:ext cx="790315" cy="830997"/>
            </a:xfrm>
            <a:prstGeom prst="rect">
              <a:avLst/>
            </a:prstGeom>
            <a:noFill/>
          </p:spPr>
          <p:txBody>
            <a:bodyPr>
              <a:spAutoFit/>
            </a:bodyPr>
            <a:lstStyle/>
            <a:p>
              <a:pPr algn="ctr">
                <a:defRPr/>
              </a:pPr>
              <a:r>
                <a:rPr lang="zh-CN" altLang="en-US" sz="4800" b="1">
                  <a:solidFill>
                    <a:schemeClr val="accent1"/>
                  </a:solidFill>
                  <a:effectLst>
                    <a:innerShdw blurRad="63500" dist="50800" dir="13500000">
                      <a:prstClr val="black">
                        <a:alpha val="50000"/>
                      </a:prstClr>
                    </a:innerShdw>
                  </a:effectLst>
                  <a:latin typeface="+mn-ea"/>
                  <a:ea typeface="+mn-ea"/>
                  <a:cs typeface="+mn-ea"/>
                </a:rPr>
                <a:t>谢</a:t>
              </a:r>
            </a:p>
          </p:txBody>
        </p:sp>
      </p:grpSp>
      <p:grpSp>
        <p:nvGrpSpPr>
          <p:cNvPr id="5" name="组合 4"/>
          <p:cNvGrpSpPr/>
          <p:nvPr/>
        </p:nvGrpSpPr>
        <p:grpSpPr>
          <a:xfrm>
            <a:off x="4465638" y="1507901"/>
            <a:ext cx="1111250" cy="1082675"/>
            <a:chOff x="4465638" y="1119188"/>
            <a:chExt cx="1111250" cy="1082675"/>
          </a:xfrm>
        </p:grpSpPr>
        <p:sp>
          <p:nvSpPr>
            <p:cNvPr id="21" name="Oval 2287"/>
            <p:cNvSpPr/>
            <p:nvPr/>
          </p:nvSpPr>
          <p:spPr>
            <a:xfrm>
              <a:off x="4465638" y="1119188"/>
              <a:ext cx="1111250" cy="1082675"/>
            </a:xfrm>
            <a:prstGeom prst="ellipse">
              <a:avLst/>
            </a:prstGeom>
            <a:gradFill flip="none" rotWithShape="1">
              <a:gsLst>
                <a:gs pos="0">
                  <a:schemeClr val="bg1"/>
                </a:gs>
                <a:gs pos="36000">
                  <a:schemeClr val="bg1"/>
                </a:gs>
                <a:gs pos="100000">
                  <a:srgbClr val="C7C7C7"/>
                </a:gs>
              </a:gsLst>
              <a:lin ang="13500000" scaled="1"/>
            </a:gra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anchor="ctr"/>
            <a:lstStyle/>
            <a:p>
              <a:pPr algn="ctr">
                <a:defRPr/>
              </a:pPr>
              <a:endParaRPr lang="en-US" sz="5200" b="1">
                <a:solidFill>
                  <a:schemeClr val="accent1"/>
                </a:solidFill>
                <a:latin typeface="+mn-ea"/>
                <a:cs typeface="+mn-ea"/>
              </a:endParaRPr>
            </a:p>
          </p:txBody>
        </p:sp>
        <p:sp>
          <p:nvSpPr>
            <p:cNvPr id="22" name="文本框 21"/>
            <p:cNvSpPr txBox="1"/>
            <p:nvPr/>
          </p:nvSpPr>
          <p:spPr>
            <a:xfrm>
              <a:off x="4647927" y="1274764"/>
              <a:ext cx="790315" cy="830997"/>
            </a:xfrm>
            <a:prstGeom prst="rect">
              <a:avLst/>
            </a:prstGeom>
            <a:noFill/>
          </p:spPr>
          <p:txBody>
            <a:bodyPr>
              <a:spAutoFit/>
            </a:bodyPr>
            <a:lstStyle/>
            <a:p>
              <a:pPr algn="ctr">
                <a:defRPr/>
              </a:pPr>
              <a:r>
                <a:rPr lang="zh-CN" altLang="en-US" sz="4800" b="1">
                  <a:solidFill>
                    <a:schemeClr val="accent1"/>
                  </a:solidFill>
                  <a:effectLst>
                    <a:innerShdw blurRad="63500" dist="50800" dir="13500000">
                      <a:prstClr val="black">
                        <a:alpha val="50000"/>
                      </a:prstClr>
                    </a:innerShdw>
                  </a:effectLst>
                  <a:latin typeface="+mn-ea"/>
                  <a:ea typeface="+mn-ea"/>
                  <a:cs typeface="+mn-ea"/>
                </a:rPr>
                <a:t>大</a:t>
              </a:r>
            </a:p>
          </p:txBody>
        </p:sp>
      </p:grpSp>
      <p:grpSp>
        <p:nvGrpSpPr>
          <p:cNvPr id="6" name="组合 5"/>
          <p:cNvGrpSpPr/>
          <p:nvPr/>
        </p:nvGrpSpPr>
        <p:grpSpPr>
          <a:xfrm>
            <a:off x="5380038" y="1507901"/>
            <a:ext cx="1111250" cy="1082675"/>
            <a:chOff x="5380038" y="1119188"/>
            <a:chExt cx="1111250" cy="1082675"/>
          </a:xfrm>
        </p:grpSpPr>
        <p:sp>
          <p:nvSpPr>
            <p:cNvPr id="19" name="Oval 2287"/>
            <p:cNvSpPr/>
            <p:nvPr/>
          </p:nvSpPr>
          <p:spPr>
            <a:xfrm>
              <a:off x="5380038" y="1119188"/>
              <a:ext cx="1111250" cy="1082675"/>
            </a:xfrm>
            <a:prstGeom prst="ellipse">
              <a:avLst/>
            </a:prstGeom>
            <a:gradFill flip="none" rotWithShape="1">
              <a:gsLst>
                <a:gs pos="0">
                  <a:schemeClr val="bg1"/>
                </a:gs>
                <a:gs pos="36000">
                  <a:schemeClr val="bg1"/>
                </a:gs>
                <a:gs pos="100000">
                  <a:srgbClr val="C7C7C7"/>
                </a:gs>
              </a:gsLst>
              <a:lin ang="13500000" scaled="1"/>
            </a:gra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anchor="ctr"/>
            <a:lstStyle/>
            <a:p>
              <a:pPr algn="ctr">
                <a:defRPr/>
              </a:pPr>
              <a:endParaRPr lang="en-US" sz="5200" b="1">
                <a:solidFill>
                  <a:schemeClr val="accent1"/>
                </a:solidFill>
                <a:latin typeface="+mn-ea"/>
                <a:cs typeface="+mn-ea"/>
              </a:endParaRPr>
            </a:p>
          </p:txBody>
        </p:sp>
        <p:sp>
          <p:nvSpPr>
            <p:cNvPr id="20" name="文本框 19"/>
            <p:cNvSpPr txBox="1"/>
            <p:nvPr/>
          </p:nvSpPr>
          <p:spPr>
            <a:xfrm>
              <a:off x="5576888" y="1274763"/>
              <a:ext cx="790315" cy="830997"/>
            </a:xfrm>
            <a:prstGeom prst="rect">
              <a:avLst/>
            </a:prstGeom>
            <a:noFill/>
          </p:spPr>
          <p:txBody>
            <a:bodyPr>
              <a:spAutoFit/>
            </a:bodyPr>
            <a:lstStyle/>
            <a:p>
              <a:pPr algn="ctr">
                <a:defRPr/>
              </a:pPr>
              <a:r>
                <a:rPr lang="zh-CN" altLang="en-US" sz="4800" b="1">
                  <a:solidFill>
                    <a:schemeClr val="accent1"/>
                  </a:solidFill>
                  <a:effectLst>
                    <a:innerShdw blurRad="63500" dist="50800" dir="13500000">
                      <a:prstClr val="black">
                        <a:alpha val="50000"/>
                      </a:prstClr>
                    </a:innerShdw>
                  </a:effectLst>
                  <a:latin typeface="+mn-ea"/>
                  <a:ea typeface="+mn-ea"/>
                  <a:cs typeface="+mn-ea"/>
                </a:rPr>
                <a:t>家</a:t>
              </a:r>
            </a:p>
          </p:txBody>
        </p:sp>
      </p:grpSp>
    </p:spTree>
    <p:extLst>
      <p:ext uri="{BB962C8B-B14F-4D97-AF65-F5344CB8AC3E}">
        <p14:creationId xmlns:p14="http://schemas.microsoft.com/office/powerpoint/2010/main" xmlns="" val="567536102"/>
      </p:ext>
    </p:extLst>
  </p:cSld>
  <p:clrMapOvr>
    <a:masterClrMapping/>
  </p:clrMapOvr>
  <mc:AlternateContent xmlns:mc="http://schemas.openxmlformats.org/markup-compatibility/2006">
    <mc:Choice xmlns:p14="http://schemas.microsoft.com/office/powerpoint/2010/main" xmlns="" Requires="p14">
      <p:transition spd="slow" p14:dur="1500" advClick="0" advTm="2210">
        <p:random/>
      </p:transition>
    </mc:Choice>
    <mc:Fallback>
      <p:transition spd="slow" advClick="0" advTm="221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52" presetClass="entr" presetSubtype="0" fill="hold" nodeType="withEffect">
                                  <p:childTnLst>
                                    <p:set>
                                      <p:cBhvr>
                                        <p:cTn id="6" dur="1" fill="hold">
                                          <p:stCondLst>
                                            <p:cond delay="0"/>
                                          </p:stCondLst>
                                        </p:cTn>
                                        <p:tgtEl>
                                          <p:spTgt spid="3"/>
                                        </p:tgtEl>
                                        <p:attrNameLst>
                                          <p:attrName>style.visibility</p:attrName>
                                        </p:attrNameLst>
                                      </p:cBhvr>
                                      <p:to>
                                        <p:strVal val="visible"/>
                                      </p:to>
                                    </p:set>
                                    <p:animScale>
                                      <p:cBhvr>
                                        <p:cTn id="7" dur="1000" decel="50000" fill="hold">
                                          <p:stCondLst>
                                            <p:cond delay="0"/>
                                          </p:stCondLst>
                                        </p:cTn>
                                        <p:tgtEl>
                                          <p:spTgt spid="3"/>
                                        </p:tgtEl>
                                      </p:cBhvr>
                                      <p:from x="250000" y="250000"/>
                                      <p:to x="100000" y="100000"/>
                                    </p:animScale>
                                    <p:animMotion origin="layout" path="M -0.46736 0.92887 C -0.37517 0.88508 -0.02552 0.75279 0.0908 0.66613 C 0.20747 0.57948 0.21649 0.50394 0.23177 0.40825 C 0.24705 0.31256 0.22118 0.15964 0.18264 0.09152 C 0.1441 0.02341 0.03802 0 0 0" pathEditMode="relative" ptsTypes="">
                                      <p:cBhvr>
                                        <p:cTn id="8" dur="1000" decel="50000" fill="hold">
                                          <p:stCondLst>
                                            <p:cond delay="0"/>
                                          </p:stCondLst>
                                        </p:cTn>
                                        <p:tgtEl>
                                          <p:spTgt spid="3"/>
                                        </p:tgtEl>
                                        <p:attrNameLst>
                                          <p:attrName>ppt_x</p:attrName>
                                          <p:attrName>ppt_y</p:attrName>
                                        </p:attrNameLst>
                                      </p:cBhvr>
                                    </p:animMotion>
                                    <p:animEffect transition="in" filter="fade">
                                      <p:cBhvr>
                                        <p:cTn id="9" dur="1000"/>
                                        <p:tgtEl>
                                          <p:spTgt spid="3"/>
                                        </p:tgtEl>
                                      </p:cBhvr>
                                    </p:animEffect>
                                  </p:childTnLst>
                                </p:cTn>
                              </p:par>
                              <p:par>
                                <p:cTn id="10" presetID="52" presetClass="entr" presetSubtype="0" fill="hold" nodeType="withEffect">
                                  <p:childTnLst>
                                    <p:set>
                                      <p:cBhvr>
                                        <p:cTn id="11" dur="1" fill="hold">
                                          <p:stCondLst>
                                            <p:cond delay="0"/>
                                          </p:stCondLst>
                                        </p:cTn>
                                        <p:tgtEl>
                                          <p:spTgt spid="4"/>
                                        </p:tgtEl>
                                        <p:attrNameLst>
                                          <p:attrName>style.visibility</p:attrName>
                                        </p:attrNameLst>
                                      </p:cBhvr>
                                      <p:to>
                                        <p:strVal val="visible"/>
                                      </p:to>
                                    </p:set>
                                    <p:animScale>
                                      <p:cBhvr>
                                        <p:cTn id="12"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 0 0" pathEditMode="relative" ptsTypes="">
                                      <p:cBhvr>
                                        <p:cTn id="13" dur="1000" decel="50000" fill="hold">
                                          <p:stCondLst>
                                            <p:cond delay="0"/>
                                          </p:stCondLst>
                                        </p:cTn>
                                        <p:tgtEl>
                                          <p:spTgt spid="4"/>
                                        </p:tgtEl>
                                        <p:attrNameLst>
                                          <p:attrName>ppt_x</p:attrName>
                                          <p:attrName>ppt_y</p:attrName>
                                        </p:attrNameLst>
                                      </p:cBhvr>
                                    </p:animMotion>
                                    <p:animEffect transition="in" filter="fade">
                                      <p:cBhvr>
                                        <p:cTn id="14" dur="1000"/>
                                        <p:tgtEl>
                                          <p:spTgt spid="4"/>
                                        </p:tgtEl>
                                      </p:cBhvr>
                                    </p:animEffect>
                                  </p:childTnLst>
                                </p:cTn>
                              </p:par>
                              <p:par>
                                <p:cTn id="15" presetID="52" presetClass="entr" presetSubtype="0" fill="hold" nodeType="withEffect">
                                  <p:childTnLst>
                                    <p:set>
                                      <p:cBhvr>
                                        <p:cTn id="16" dur="1" fill="hold">
                                          <p:stCondLst>
                                            <p:cond delay="0"/>
                                          </p:stCondLst>
                                        </p:cTn>
                                        <p:tgtEl>
                                          <p:spTgt spid="5"/>
                                        </p:tgtEl>
                                        <p:attrNameLst>
                                          <p:attrName>style.visibility</p:attrName>
                                        </p:attrNameLst>
                                      </p:cBhvr>
                                      <p:to>
                                        <p:strVal val="visible"/>
                                      </p:to>
                                    </p:set>
                                    <p:animScale>
                                      <p:cBhvr>
                                        <p:cTn id="17"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 0 0" pathEditMode="relative" ptsTypes="">
                                      <p:cBhvr>
                                        <p:cTn id="18" dur="1000" decel="50000" fill="hold">
                                          <p:stCondLst>
                                            <p:cond delay="0"/>
                                          </p:stCondLst>
                                        </p:cTn>
                                        <p:tgtEl>
                                          <p:spTgt spid="5"/>
                                        </p:tgtEl>
                                        <p:attrNameLst>
                                          <p:attrName>ppt_x</p:attrName>
                                          <p:attrName>ppt_y</p:attrName>
                                        </p:attrNameLst>
                                      </p:cBhvr>
                                    </p:animMotion>
                                    <p:animEffect transition="in" filter="fade">
                                      <p:cBhvr>
                                        <p:cTn id="19" dur="1000"/>
                                        <p:tgtEl>
                                          <p:spTgt spid="5"/>
                                        </p:tgtEl>
                                      </p:cBhvr>
                                    </p:animEffect>
                                  </p:childTnLst>
                                </p:cTn>
                              </p:par>
                              <p:par>
                                <p:cTn id="20" presetID="52" presetClass="entr" presetSubtype="0" fill="hold" nodeType="withEffect">
                                  <p:childTnLst>
                                    <p:set>
                                      <p:cBhvr>
                                        <p:cTn id="21" dur="1" fill="hold">
                                          <p:stCondLst>
                                            <p:cond delay="0"/>
                                          </p:stCondLst>
                                        </p:cTn>
                                        <p:tgtEl>
                                          <p:spTgt spid="6"/>
                                        </p:tgtEl>
                                        <p:attrNameLst>
                                          <p:attrName>style.visibility</p:attrName>
                                        </p:attrNameLst>
                                      </p:cBhvr>
                                      <p:to>
                                        <p:strVal val="visible"/>
                                      </p:to>
                                    </p:set>
                                    <p:animScale>
                                      <p:cBhvr>
                                        <p:cTn id="22"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 0 0" pathEditMode="relative" ptsTypes="">
                                      <p:cBhvr>
                                        <p:cTn id="23" dur="1000" decel="50000" fill="hold">
                                          <p:stCondLst>
                                            <p:cond delay="0"/>
                                          </p:stCondLst>
                                        </p:cTn>
                                        <p:tgtEl>
                                          <p:spTgt spid="6"/>
                                        </p:tgtEl>
                                        <p:attrNameLst>
                                          <p:attrName>ppt_x</p:attrName>
                                          <p:attrName>ppt_y</p:attrName>
                                        </p:attrNameLst>
                                      </p:cBhvr>
                                    </p:animMotion>
                                    <p:animEffect transition="in" filter="fade">
                                      <p:cBhvr>
                                        <p:cTn id="24"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0"/>
          <p:cNvSpPr txBox="1"/>
          <p:nvPr/>
        </p:nvSpPr>
        <p:spPr bwMode="auto">
          <a:xfrm>
            <a:off x="2584423" y="511435"/>
            <a:ext cx="4298950" cy="1015663"/>
          </a:xfrm>
          <a:prstGeom prst="rect">
            <a:avLst/>
          </a:prstGeom>
          <a:noFill/>
        </p:spPr>
        <p:txBody>
          <a:bodyPr>
            <a:spAutoFit/>
          </a:bodyPr>
          <a:lstStyle/>
          <a:p>
            <a:pPr algn="ctr" eaLnBrk="1" fontAlgn="auto" hangingPunct="1">
              <a:lnSpc>
                <a:spcPct val="150000"/>
              </a:lnSpc>
              <a:spcBef>
                <a:spcPct val="0"/>
              </a:spcBef>
              <a:spcAft>
                <a:spcPct val="0"/>
              </a:spcAft>
              <a:defRPr/>
            </a:pPr>
            <a:r>
              <a:rPr lang="zh-CN" altLang="en-US" sz="4000" b="1" dirty="0" smtClean="0">
                <a:solidFill>
                  <a:schemeClr val="accent1"/>
                </a:solidFill>
                <a:latin typeface="+mn-ea"/>
                <a:ea typeface="+mn-ea"/>
                <a:cs typeface="+mn-ea"/>
              </a:rPr>
              <a:t>组内总结</a:t>
            </a:r>
            <a:endParaRPr lang="en-US" sz="4000" b="1" dirty="0">
              <a:solidFill>
                <a:schemeClr val="accent1"/>
              </a:solidFill>
              <a:latin typeface="+mn-ea"/>
              <a:ea typeface="+mn-ea"/>
              <a:cs typeface="+mn-ea"/>
            </a:endParaRPr>
          </a:p>
        </p:txBody>
      </p:sp>
      <p:sp>
        <p:nvSpPr>
          <p:cNvPr id="6" name="TextBox 36"/>
          <p:cNvSpPr txBox="1"/>
          <p:nvPr/>
        </p:nvSpPr>
        <p:spPr>
          <a:xfrm>
            <a:off x="3680619" y="1963608"/>
            <a:ext cx="1897062" cy="415498"/>
          </a:xfrm>
          <a:prstGeom prst="rect">
            <a:avLst/>
          </a:prstGeom>
          <a:noFill/>
        </p:spPr>
        <p:txBody>
          <a:bodyPr wrap="square" anchor="ctr">
            <a:spAutoFit/>
          </a:bodyPr>
          <a:lstStyle/>
          <a:p>
            <a:pPr marL="285750" indent="-285750" algn="ctr" defTabSz="513160">
              <a:lnSpc>
                <a:spcPct val="150000"/>
              </a:lnSpc>
              <a:buFont typeface="Wingdings" panose="05000000000000000000" pitchFamily="2" charset="2"/>
              <a:buChar char="u"/>
              <a:defRPr/>
            </a:pPr>
            <a:r>
              <a:rPr lang="zh-CN" altLang="en-US" sz="1400" dirty="0">
                <a:solidFill>
                  <a:schemeClr val="accent1"/>
                </a:solidFill>
                <a:latin typeface="+mn-ea"/>
                <a:ea typeface="+mn-ea"/>
                <a:cs typeface="+mn-ea"/>
                <a:sym typeface="Arial" pitchFamily="34" charset="0"/>
              </a:rPr>
              <a:t>工作岗位及职责</a:t>
            </a:r>
          </a:p>
        </p:txBody>
      </p:sp>
      <p:sp>
        <p:nvSpPr>
          <p:cNvPr id="7" name="TextBox 36"/>
          <p:cNvSpPr txBox="1"/>
          <p:nvPr/>
        </p:nvSpPr>
        <p:spPr>
          <a:xfrm>
            <a:off x="3610470" y="2488886"/>
            <a:ext cx="1897062" cy="415498"/>
          </a:xfrm>
          <a:prstGeom prst="rect">
            <a:avLst/>
          </a:prstGeom>
          <a:noFill/>
        </p:spPr>
        <p:txBody>
          <a:bodyPr wrap="square" anchor="ctr">
            <a:spAutoFit/>
          </a:bodyPr>
          <a:lstStyle/>
          <a:p>
            <a:pPr marL="285750" indent="-285750" algn="ctr" defTabSz="513160">
              <a:lnSpc>
                <a:spcPct val="150000"/>
              </a:lnSpc>
              <a:buFont typeface="Wingdings" panose="05000000000000000000" pitchFamily="2" charset="2"/>
              <a:buChar char="u"/>
              <a:defRPr/>
            </a:pPr>
            <a:r>
              <a:rPr lang="zh-CN" altLang="en-US" sz="1400" dirty="0">
                <a:solidFill>
                  <a:schemeClr val="accent1"/>
                </a:solidFill>
                <a:latin typeface="+mn-ea"/>
                <a:ea typeface="+mn-ea"/>
                <a:cs typeface="+mn-ea"/>
                <a:sym typeface="Arial" pitchFamily="34" charset="0"/>
              </a:rPr>
              <a:t>工作完成情况</a:t>
            </a:r>
          </a:p>
        </p:txBody>
      </p:sp>
      <p:sp>
        <p:nvSpPr>
          <p:cNvPr id="8" name="TextBox 36"/>
          <p:cNvSpPr txBox="1"/>
          <p:nvPr/>
        </p:nvSpPr>
        <p:spPr>
          <a:xfrm>
            <a:off x="3610470" y="3038569"/>
            <a:ext cx="1897062" cy="415498"/>
          </a:xfrm>
          <a:prstGeom prst="rect">
            <a:avLst/>
          </a:prstGeom>
          <a:noFill/>
        </p:spPr>
        <p:txBody>
          <a:bodyPr wrap="square" anchor="ctr">
            <a:spAutoFit/>
          </a:bodyPr>
          <a:lstStyle/>
          <a:p>
            <a:pPr marL="285750" indent="-285750" algn="ctr" defTabSz="513160">
              <a:lnSpc>
                <a:spcPct val="150000"/>
              </a:lnSpc>
              <a:buFont typeface="Wingdings" panose="05000000000000000000" pitchFamily="2" charset="2"/>
              <a:buChar char="u"/>
              <a:defRPr/>
            </a:pPr>
            <a:r>
              <a:rPr lang="zh-CN" altLang="en-US" sz="1400" dirty="0">
                <a:solidFill>
                  <a:schemeClr val="accent1"/>
                </a:solidFill>
                <a:latin typeface="+mn-ea"/>
                <a:ea typeface="+mn-ea"/>
                <a:cs typeface="+mn-ea"/>
                <a:sym typeface="Arial" pitchFamily="34" charset="0"/>
              </a:rPr>
              <a:t>自主学习情况</a:t>
            </a:r>
          </a:p>
        </p:txBody>
      </p:sp>
      <p:sp>
        <p:nvSpPr>
          <p:cNvPr id="15" name="TextBox 36"/>
          <p:cNvSpPr txBox="1"/>
          <p:nvPr/>
        </p:nvSpPr>
        <p:spPr>
          <a:xfrm>
            <a:off x="3724461" y="3636365"/>
            <a:ext cx="1897062" cy="377411"/>
          </a:xfrm>
          <a:prstGeom prst="rect">
            <a:avLst/>
          </a:prstGeom>
          <a:noFill/>
        </p:spPr>
        <p:txBody>
          <a:bodyPr wrap="square" anchor="ctr">
            <a:spAutoFit/>
          </a:bodyPr>
          <a:lstStyle/>
          <a:p>
            <a:pPr marL="285750" indent="-285750" algn="ctr" defTabSz="513160">
              <a:lnSpc>
                <a:spcPct val="150000"/>
              </a:lnSpc>
              <a:buFont typeface="Wingdings" panose="05000000000000000000" pitchFamily="2" charset="2"/>
              <a:buChar char="u"/>
              <a:defRPr/>
            </a:pPr>
            <a:r>
              <a:rPr lang="zh-CN" altLang="en-US" sz="1400" dirty="0" smtClean="0">
                <a:solidFill>
                  <a:schemeClr val="accent1"/>
                </a:solidFill>
                <a:latin typeface="+mn-ea"/>
                <a:ea typeface="+mn-ea"/>
                <a:cs typeface="+mn-ea"/>
                <a:sym typeface="Arial" pitchFamily="34" charset="0"/>
              </a:rPr>
              <a:t>下半年工作计划</a:t>
            </a:r>
            <a:endParaRPr lang="zh-CN" altLang="en-US" sz="1400" dirty="0">
              <a:solidFill>
                <a:schemeClr val="accent1"/>
              </a:solidFill>
              <a:latin typeface="+mn-ea"/>
              <a:ea typeface="+mn-ea"/>
              <a:cs typeface="+mn-ea"/>
              <a:sym typeface="Arial" pitchFamily="34" charset="0"/>
            </a:endParaRPr>
          </a:p>
        </p:txBody>
      </p:sp>
      <p:sp>
        <p:nvSpPr>
          <p:cNvPr id="16" name="Oval 2287"/>
          <p:cNvSpPr/>
          <p:nvPr/>
        </p:nvSpPr>
        <p:spPr>
          <a:xfrm>
            <a:off x="2173288" y="511435"/>
            <a:ext cx="1078706" cy="1082675"/>
          </a:xfrm>
          <a:prstGeom prst="ellipse">
            <a:avLst/>
          </a:prstGeom>
          <a:gradFill flip="none" rotWithShape="1">
            <a:gsLst>
              <a:gs pos="0">
                <a:schemeClr val="bg1"/>
              </a:gs>
              <a:gs pos="36000">
                <a:schemeClr val="bg1"/>
              </a:gs>
              <a:gs pos="100000">
                <a:srgbClr val="C7C7C7"/>
              </a:gs>
            </a:gsLst>
            <a:lin ang="13500000" scaled="1"/>
          </a:gra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anchor="ctr"/>
          <a:lstStyle/>
          <a:p>
            <a:pPr algn="ctr">
              <a:defRPr/>
            </a:pPr>
            <a:r>
              <a:rPr lang="en-US" sz="4400" dirty="0" smtClean="0">
                <a:solidFill>
                  <a:schemeClr val="accent1"/>
                </a:solidFill>
                <a:effectLst>
                  <a:innerShdw blurRad="114300">
                    <a:prstClr val="black"/>
                  </a:innerShdw>
                </a:effectLst>
                <a:latin typeface="+mn-ea"/>
                <a:cs typeface="+mn-ea"/>
              </a:rPr>
              <a:t>01</a:t>
            </a:r>
            <a:endParaRPr lang="en-US" sz="4400" dirty="0">
              <a:solidFill>
                <a:schemeClr val="accent1"/>
              </a:solidFill>
              <a:effectLst>
                <a:innerShdw blurRad="114300">
                  <a:prstClr val="black"/>
                </a:innerShdw>
              </a:effectLst>
              <a:latin typeface="+mn-ea"/>
              <a:cs typeface="+mn-ea"/>
            </a:endParaRPr>
          </a:p>
        </p:txBody>
      </p:sp>
    </p:spTree>
    <p:extLst>
      <p:ext uri="{BB962C8B-B14F-4D97-AF65-F5344CB8AC3E}">
        <p14:creationId xmlns:p14="http://schemas.microsoft.com/office/powerpoint/2010/main" xmlns="" val="3694214940"/>
      </p:ext>
    </p:extLst>
  </p:cSld>
  <p:clrMapOvr>
    <a:masterClrMapping/>
  </p:clrMapOvr>
  <mc:AlternateContent xmlns:mc="http://schemas.openxmlformats.org/markup-compatibility/2006">
    <mc:Choice xmlns:p14="http://schemas.microsoft.com/office/powerpoint/2010/main" xmlns="" Requires="p14">
      <p:transition spd="slow" p14:dur="1500" advClick="0" advTm="2210">
        <p:random/>
      </p:transition>
    </mc:Choice>
    <mc:Fallback>
      <p:transition spd="slow" advClick="0" advTm="221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49" presetClass="entr" presetSubtype="0" decel="100000" fill="hold" grpId="0" nodeType="withEffect">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ppt_w</p:attrName>
                                        </p:attrNameLst>
                                      </p:cBhvr>
                                      <p:tavLst>
                                        <p:tav tm="0">
                                          <p:val>
                                            <p:fltVal val="0"/>
                                          </p:val>
                                        </p:tav>
                                        <p:tav tm="100000">
                                          <p:val>
                                            <p:strVal val="#ppt_w"/>
                                          </p:val>
                                        </p:tav>
                                      </p:tavLst>
                                    </p:anim>
                                    <p:anim calcmode="lin" valueType="num">
                                      <p:cBhvr>
                                        <p:cTn id="8" dur="1000" fill="hold"/>
                                        <p:tgtEl>
                                          <p:spTgt spid="16"/>
                                        </p:tgtEl>
                                        <p:attrNameLst>
                                          <p:attrName>ppt_h</p:attrName>
                                        </p:attrNameLst>
                                      </p:cBhvr>
                                      <p:tavLst>
                                        <p:tav tm="0">
                                          <p:val>
                                            <p:fltVal val="0"/>
                                          </p:val>
                                        </p:tav>
                                        <p:tav tm="100000">
                                          <p:val>
                                            <p:strVal val="#ppt_h"/>
                                          </p:val>
                                        </p:tav>
                                      </p:tavLst>
                                    </p:anim>
                                    <p:anim calcmode="lin" valueType="num">
                                      <p:cBhvr>
                                        <p:cTn id="9" dur="1000" fill="hold"/>
                                        <p:tgtEl>
                                          <p:spTgt spid="16"/>
                                        </p:tgtEl>
                                        <p:attrNameLst>
                                          <p:attrName>style.rotation</p:attrName>
                                        </p:attrNameLst>
                                      </p:cBhvr>
                                      <p:tavLst>
                                        <p:tav tm="0">
                                          <p:val>
                                            <p:fltVal val="360"/>
                                          </p:val>
                                        </p:tav>
                                        <p:tav tm="100000">
                                          <p:val>
                                            <p:fltVal val="0"/>
                                          </p:val>
                                        </p:tav>
                                      </p:tavLst>
                                    </p:anim>
                                    <p:animEffect transition="in" filter="fade">
                                      <p:cBhvr>
                                        <p:cTn id="10" dur="1000"/>
                                        <p:tgtEl>
                                          <p:spTgt spid="16"/>
                                        </p:tgtEl>
                                      </p:cBhvr>
                                    </p:animEffect>
                                  </p:childTnLst>
                                </p:cTn>
                              </p:par>
                            </p:childTnLst>
                          </p:cTn>
                        </p:par>
                        <p:par>
                          <p:cTn id="11" fill="hold" nodeType="withGroup">
                            <p:stCondLst>
                              <p:cond delay="1000"/>
                            </p:stCondLst>
                            <p:childTnLst>
                              <p:par>
                                <p:cTn id="12" presetID="37" presetClass="entr" presetSubtype="0" fill="hold" grpId="0" nodeType="afterEffec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900" decel="100000" fill="hold"/>
                                        <p:tgtEl>
                                          <p:spTgt spid="5"/>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par>
                          <p:cTn id="18" fill="hold" nodeType="withGroup">
                            <p:stCondLst>
                              <p:cond delay="2000"/>
                            </p:stCondLst>
                            <p:childTnLst>
                              <p:par>
                                <p:cTn id="19" presetID="22" presetClass="entr" presetSubtype="8" fill="hold" grpId="0" nodeType="afterEffec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par>
                                <p:cTn id="22" presetID="22" presetClass="entr" presetSubtype="8" fill="hold" grpId="0" nodeType="withEffect">
                                  <p:childTnLst>
                                    <p:set>
                                      <p:cBhvr>
                                        <p:cTn id="23" dur="1" fill="hold">
                                          <p:stCondLst>
                                            <p:cond delay="0"/>
                                          </p:stCondLst>
                                        </p:cTn>
                                        <p:tgtEl>
                                          <p:spTgt spid="7"/>
                                        </p:tgtEl>
                                        <p:attrNameLst>
                                          <p:attrName>style.visibility</p:attrName>
                                        </p:attrNameLst>
                                      </p:cBhvr>
                                      <p:to>
                                        <p:strVal val="visible"/>
                                      </p:to>
                                    </p:set>
                                    <p:animEffect transition="in" filter="wipe(left)">
                                      <p:cBhvr>
                                        <p:cTn id="24" dur="500"/>
                                        <p:tgtEl>
                                          <p:spTgt spid="7"/>
                                        </p:tgtEl>
                                      </p:cBhvr>
                                    </p:animEffect>
                                  </p:childTnLst>
                                </p:cTn>
                              </p:par>
                              <p:par>
                                <p:cTn id="25" presetID="22" presetClass="entr" presetSubtype="8" fill="hold" grpId="0" nodeType="withEffec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par>
                                <p:cTn id="28" presetID="22" presetClass="entr" presetSubtype="8" fill="hold" grpId="0" nodeType="withEffect">
                                  <p:childTnLst>
                                    <p:set>
                                      <p:cBhvr>
                                        <p:cTn id="29" dur="1" fill="hold">
                                          <p:stCondLst>
                                            <p:cond delay="0"/>
                                          </p:stCondLst>
                                        </p:cTn>
                                        <p:tgtEl>
                                          <p:spTgt spid="15"/>
                                        </p:tgtEl>
                                        <p:attrNameLst>
                                          <p:attrName>style.visibility</p:attrName>
                                        </p:attrNameLst>
                                      </p:cBhvr>
                                      <p:to>
                                        <p:strVal val="visible"/>
                                      </p:to>
                                    </p:set>
                                    <p:animEffect transition="in" filter="wipe(left)">
                                      <p:cBhvr>
                                        <p:cTn id="3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5" grpId="0"/>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3524922" y="1703947"/>
            <a:ext cx="2003811" cy="2031498"/>
            <a:chOff x="3101589" y="1613747"/>
            <a:chExt cx="2415888" cy="2415884"/>
          </a:xfrm>
        </p:grpSpPr>
        <p:sp>
          <p:nvSpPr>
            <p:cNvPr id="2" name="椭圆 1"/>
            <p:cNvSpPr/>
            <p:nvPr/>
          </p:nvSpPr>
          <p:spPr>
            <a:xfrm>
              <a:off x="3101589" y="1613747"/>
              <a:ext cx="2415888" cy="2415884"/>
            </a:xfrm>
            <a:prstGeom prst="ellipse">
              <a:avLst/>
            </a:prstGeom>
            <a:noFill/>
            <a:ln w="12700">
              <a:solidFill>
                <a:schemeClr val="accent1"/>
              </a:solidFill>
              <a:prstDash val="dash"/>
              <a:headEnd type="none"/>
            </a:ln>
            <a:effectLst>
              <a:outerShdw blurRad="254000" dist="1905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3" name="椭圆 2"/>
            <p:cNvSpPr/>
            <p:nvPr/>
          </p:nvSpPr>
          <p:spPr>
            <a:xfrm>
              <a:off x="3308047" y="1820204"/>
              <a:ext cx="2002972" cy="2002970"/>
            </a:xfrm>
            <a:prstGeom prst="ellipse">
              <a:avLst/>
            </a:prstGeom>
            <a:gradFill flip="none" rotWithShape="1">
              <a:gsLst>
                <a:gs pos="0">
                  <a:schemeClr val="bg1">
                    <a:lumMod val="82000"/>
                  </a:schemeClr>
                </a:gs>
                <a:gs pos="100000">
                  <a:schemeClr val="bg1"/>
                </a:gs>
              </a:gsLst>
              <a:lin ang="13500000" scaled="1"/>
            </a:gradFill>
            <a:ln w="12700">
              <a:gradFill flip="none" rotWithShape="1">
                <a:gsLst>
                  <a:gs pos="0">
                    <a:schemeClr val="bg1">
                      <a:lumMod val="85000"/>
                    </a:schemeClr>
                  </a:gs>
                  <a:gs pos="100000">
                    <a:schemeClr val="bg1"/>
                  </a:gs>
                </a:gsLst>
                <a:lin ang="13500000" scaled="1"/>
              </a:gradFill>
            </a:ln>
            <a:effectLst>
              <a:outerShdw blurRad="254000" dist="1905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4" name="文本框 3"/>
            <p:cNvSpPr txBox="1"/>
            <p:nvPr/>
          </p:nvSpPr>
          <p:spPr>
            <a:xfrm>
              <a:off x="3450543" y="2462562"/>
              <a:ext cx="1385732" cy="695422"/>
            </a:xfrm>
            <a:prstGeom prst="rect">
              <a:avLst/>
            </a:prstGeom>
            <a:noFill/>
          </p:spPr>
          <p:txBody>
            <a:bodyPr wrap="square" rtlCol="0">
              <a:spAutoFit/>
            </a:bodyPr>
            <a:lstStyle/>
            <a:p>
              <a:pPr lvl="1" defTabSz="914400" eaLnBrk="1" fontAlgn="auto" hangingPunct="1">
                <a:spcBef>
                  <a:spcPts val="0"/>
                </a:spcBef>
                <a:spcAft>
                  <a:spcPts val="0"/>
                </a:spcAft>
              </a:pPr>
              <a:r>
                <a:rPr lang="en-US" altLang="zh-CN" sz="1600" dirty="0" smtClean="0">
                  <a:solidFill>
                    <a:srgbClr val="FF0000"/>
                  </a:solidFill>
                  <a:latin typeface="仿宋" pitchFamily="49" charset="-122"/>
                  <a:ea typeface="仿宋" pitchFamily="49" charset="-122"/>
                </a:rPr>
                <a:t>Java</a:t>
              </a:r>
            </a:p>
            <a:p>
              <a:pPr lvl="1" defTabSz="914400" eaLnBrk="1" fontAlgn="auto" hangingPunct="1">
                <a:spcBef>
                  <a:spcPts val="0"/>
                </a:spcBef>
                <a:spcAft>
                  <a:spcPts val="0"/>
                </a:spcAft>
              </a:pPr>
              <a:r>
                <a:rPr lang="zh-CN" altLang="en-US" sz="1600" dirty="0" smtClean="0">
                  <a:solidFill>
                    <a:srgbClr val="FF0000"/>
                  </a:solidFill>
                  <a:latin typeface="仿宋" pitchFamily="49" charset="-122"/>
                  <a:ea typeface="仿宋" pitchFamily="49" charset="-122"/>
                </a:rPr>
                <a:t>开</a:t>
              </a:r>
              <a:r>
                <a:rPr lang="zh-CN" altLang="en-US" sz="1600" dirty="0" smtClean="0">
                  <a:solidFill>
                    <a:srgbClr val="FF0000"/>
                  </a:solidFill>
                  <a:latin typeface="仿宋" pitchFamily="49" charset="-122"/>
                  <a:ea typeface="仿宋" pitchFamily="49" charset="-122"/>
                </a:rPr>
                <a:t>发</a:t>
              </a:r>
              <a:endParaRPr lang="zh-CN" altLang="en-US" sz="1600" dirty="0">
                <a:solidFill>
                  <a:srgbClr val="FF0000"/>
                </a:solidFill>
                <a:latin typeface="仿宋" pitchFamily="49" charset="-122"/>
                <a:ea typeface="仿宋" pitchFamily="49" charset="-122"/>
              </a:endParaRPr>
            </a:p>
          </p:txBody>
        </p:sp>
        <p:sp>
          <p:nvSpPr>
            <p:cNvPr id="5" name="椭圆 4"/>
            <p:cNvSpPr/>
            <p:nvPr/>
          </p:nvSpPr>
          <p:spPr>
            <a:xfrm>
              <a:off x="3477916" y="1766754"/>
              <a:ext cx="170400" cy="170400"/>
            </a:xfrm>
            <a:prstGeom prst="ellipse">
              <a:avLst/>
            </a:prstGeom>
            <a:gradFill flip="none" rotWithShape="1">
              <a:gsLst>
                <a:gs pos="0">
                  <a:schemeClr val="bg1">
                    <a:lumMod val="82000"/>
                  </a:schemeClr>
                </a:gs>
                <a:gs pos="100000">
                  <a:schemeClr val="bg1"/>
                </a:gs>
              </a:gsLst>
              <a:lin ang="13500000" scaled="1"/>
            </a:gradFill>
            <a:ln w="12700">
              <a:gradFill flip="none" rotWithShape="1">
                <a:gsLst>
                  <a:gs pos="0">
                    <a:schemeClr val="bg1">
                      <a:lumMod val="85000"/>
                    </a:schemeClr>
                  </a:gs>
                  <a:gs pos="100000">
                    <a:schemeClr val="bg1"/>
                  </a:gs>
                </a:gsLst>
                <a:lin ang="13500000" scaled="1"/>
              </a:gra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7" name="椭圆 6"/>
            <p:cNvSpPr/>
            <p:nvPr/>
          </p:nvSpPr>
          <p:spPr>
            <a:xfrm>
              <a:off x="3477916" y="3701861"/>
              <a:ext cx="170400" cy="170400"/>
            </a:xfrm>
            <a:prstGeom prst="ellipse">
              <a:avLst/>
            </a:prstGeom>
            <a:gradFill flip="none" rotWithShape="1">
              <a:gsLst>
                <a:gs pos="0">
                  <a:schemeClr val="bg1">
                    <a:lumMod val="82000"/>
                  </a:schemeClr>
                </a:gs>
                <a:gs pos="100000">
                  <a:schemeClr val="bg1"/>
                </a:gs>
              </a:gsLst>
              <a:lin ang="13500000" scaled="1"/>
            </a:gradFill>
            <a:ln w="12700">
              <a:gradFill flip="none" rotWithShape="1">
                <a:gsLst>
                  <a:gs pos="0">
                    <a:schemeClr val="bg1">
                      <a:lumMod val="85000"/>
                    </a:schemeClr>
                  </a:gs>
                  <a:gs pos="100000">
                    <a:schemeClr val="bg1"/>
                  </a:gs>
                </a:gsLst>
                <a:lin ang="13500000" scaled="1"/>
              </a:gra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8" name="椭圆 7"/>
            <p:cNvSpPr/>
            <p:nvPr/>
          </p:nvSpPr>
          <p:spPr>
            <a:xfrm>
              <a:off x="4970750" y="1766754"/>
              <a:ext cx="170400" cy="170400"/>
            </a:xfrm>
            <a:prstGeom prst="ellipse">
              <a:avLst/>
            </a:prstGeom>
            <a:gradFill flip="none" rotWithShape="1">
              <a:gsLst>
                <a:gs pos="0">
                  <a:schemeClr val="bg1">
                    <a:lumMod val="82000"/>
                  </a:schemeClr>
                </a:gs>
                <a:gs pos="100000">
                  <a:schemeClr val="bg1"/>
                </a:gs>
              </a:gsLst>
              <a:lin ang="13500000" scaled="1"/>
            </a:gradFill>
            <a:ln w="12700">
              <a:gradFill flip="none" rotWithShape="1">
                <a:gsLst>
                  <a:gs pos="0">
                    <a:schemeClr val="bg1">
                      <a:lumMod val="85000"/>
                    </a:schemeClr>
                  </a:gs>
                  <a:gs pos="100000">
                    <a:schemeClr val="bg1"/>
                  </a:gs>
                </a:gsLst>
                <a:lin ang="13500000" scaled="1"/>
              </a:gra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10" name="椭圆 9"/>
            <p:cNvSpPr/>
            <p:nvPr/>
          </p:nvSpPr>
          <p:spPr>
            <a:xfrm>
              <a:off x="4970750" y="3701861"/>
              <a:ext cx="170400" cy="170400"/>
            </a:xfrm>
            <a:prstGeom prst="ellipse">
              <a:avLst/>
            </a:prstGeom>
            <a:gradFill flip="none" rotWithShape="1">
              <a:gsLst>
                <a:gs pos="0">
                  <a:schemeClr val="bg1">
                    <a:lumMod val="82000"/>
                  </a:schemeClr>
                </a:gs>
                <a:gs pos="100000">
                  <a:schemeClr val="bg1"/>
                </a:gs>
              </a:gsLst>
              <a:lin ang="13500000" scaled="1"/>
            </a:gradFill>
            <a:ln w="12700">
              <a:gradFill flip="none" rotWithShape="1">
                <a:gsLst>
                  <a:gs pos="0">
                    <a:schemeClr val="bg1">
                      <a:lumMod val="85000"/>
                    </a:schemeClr>
                  </a:gs>
                  <a:gs pos="100000">
                    <a:schemeClr val="bg1"/>
                  </a:gs>
                </a:gsLst>
                <a:lin ang="13500000" scaled="1"/>
              </a:gra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grpSp>
      <p:sp>
        <p:nvSpPr>
          <p:cNvPr id="11" name="文本框 10"/>
          <p:cNvSpPr txBox="1"/>
          <p:nvPr/>
        </p:nvSpPr>
        <p:spPr>
          <a:xfrm flipH="1">
            <a:off x="313268" y="1117140"/>
            <a:ext cx="3211654" cy="1061829"/>
          </a:xfrm>
          <a:prstGeom prst="rect">
            <a:avLst/>
          </a:prstGeom>
          <a:noFill/>
        </p:spPr>
        <p:txBody>
          <a:bodyPr wrap="square" rtlCol="0">
            <a:spAutoFit/>
          </a:bodyPr>
          <a:lstStyle/>
          <a:p>
            <a:pPr algn="r">
              <a:lnSpc>
                <a:spcPct val="150000"/>
              </a:lnSpc>
            </a:pPr>
            <a:r>
              <a:rPr lang="zh-CN" altLang="en-US" sz="1400" b="1" dirty="0" smtClean="0">
                <a:solidFill>
                  <a:schemeClr val="tx1">
                    <a:lumMod val="75000"/>
                    <a:lumOff val="25000"/>
                  </a:schemeClr>
                </a:solidFill>
                <a:latin typeface="+mn-ea"/>
                <a:ea typeface="+mn-ea"/>
                <a:cs typeface="+mn-ea"/>
              </a:rPr>
              <a:t>业</a:t>
            </a:r>
            <a:r>
              <a:rPr lang="zh-CN" altLang="en-US" sz="1400" b="1" dirty="0" smtClean="0">
                <a:solidFill>
                  <a:schemeClr val="tx1">
                    <a:lumMod val="75000"/>
                    <a:lumOff val="25000"/>
                  </a:schemeClr>
                </a:solidFill>
                <a:latin typeface="+mn-ea"/>
                <a:ea typeface="+mn-ea"/>
                <a:cs typeface="+mn-ea"/>
              </a:rPr>
              <a:t>务开发</a:t>
            </a:r>
            <a:endParaRPr lang="en-US" altLang="zh-CN" sz="1400" b="1" dirty="0" smtClean="0">
              <a:solidFill>
                <a:schemeClr val="tx1">
                  <a:lumMod val="75000"/>
                  <a:lumOff val="25000"/>
                </a:schemeClr>
              </a:solidFill>
              <a:latin typeface="+mn-ea"/>
              <a:ea typeface="+mn-ea"/>
              <a:cs typeface="+mn-ea"/>
            </a:endParaRPr>
          </a:p>
          <a:p>
            <a:pPr algn="r">
              <a:lnSpc>
                <a:spcPct val="150000"/>
              </a:lnSpc>
            </a:pPr>
            <a:r>
              <a:rPr lang="zh-CN" altLang="en-US" sz="1400" dirty="0" smtClean="0">
                <a:latin typeface="+mj-ea"/>
              </a:rPr>
              <a:t>根据项目的需求，完成服务端业务逻辑相关代码开发</a:t>
            </a:r>
            <a:endParaRPr lang="zh-CN" altLang="en-US" sz="1400" b="1" dirty="0">
              <a:solidFill>
                <a:schemeClr val="tx1">
                  <a:lumMod val="75000"/>
                  <a:lumOff val="25000"/>
                </a:schemeClr>
              </a:solidFill>
              <a:latin typeface="+mn-ea"/>
              <a:ea typeface="+mn-ea"/>
              <a:cs typeface="+mn-ea"/>
            </a:endParaRPr>
          </a:p>
        </p:txBody>
      </p:sp>
      <p:sp>
        <p:nvSpPr>
          <p:cNvPr id="17" name="TextBox 54"/>
          <p:cNvSpPr txBox="1"/>
          <p:nvPr/>
        </p:nvSpPr>
        <p:spPr>
          <a:xfrm>
            <a:off x="64356" y="115097"/>
            <a:ext cx="2429321" cy="40011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pPr marL="342900" indent="-342900">
              <a:buFont typeface="Wingdings" panose="05000000000000000000" pitchFamily="2" charset="2"/>
              <a:buChar char="u"/>
            </a:pPr>
            <a:r>
              <a:rPr lang="zh-CN" altLang="en-US" sz="2000" b="1">
                <a:solidFill>
                  <a:srgbClr val="412597"/>
                </a:solidFill>
                <a:latin typeface="+mn-ea"/>
                <a:ea typeface="+mn-ea"/>
                <a:cs typeface="+mn-ea"/>
              </a:rPr>
              <a:t>工作岗位及职责</a:t>
            </a:r>
          </a:p>
        </p:txBody>
      </p:sp>
      <p:sp>
        <p:nvSpPr>
          <p:cNvPr id="19" name="文本框 18"/>
          <p:cNvSpPr txBox="1"/>
          <p:nvPr/>
        </p:nvSpPr>
        <p:spPr>
          <a:xfrm flipH="1">
            <a:off x="5528732" y="1117140"/>
            <a:ext cx="3488267" cy="1061829"/>
          </a:xfrm>
          <a:prstGeom prst="rect">
            <a:avLst/>
          </a:prstGeom>
          <a:noFill/>
        </p:spPr>
        <p:txBody>
          <a:bodyPr wrap="square" rtlCol="0">
            <a:spAutoFit/>
          </a:bodyPr>
          <a:lstStyle/>
          <a:p>
            <a:pPr>
              <a:lnSpc>
                <a:spcPct val="150000"/>
              </a:lnSpc>
            </a:pPr>
            <a:r>
              <a:rPr lang="zh-CN" altLang="en-US" sz="1400" b="1" dirty="0" smtClean="0">
                <a:solidFill>
                  <a:schemeClr val="tx1">
                    <a:lumMod val="75000"/>
                    <a:lumOff val="25000"/>
                  </a:schemeClr>
                </a:solidFill>
                <a:latin typeface="+mn-ea"/>
                <a:ea typeface="+mn-ea"/>
                <a:cs typeface="+mn-ea"/>
              </a:rPr>
              <a:t>系统维护</a:t>
            </a:r>
            <a:endParaRPr lang="en-US" altLang="zh-CN" sz="1400" b="1" dirty="0" smtClean="0">
              <a:solidFill>
                <a:schemeClr val="tx1">
                  <a:lumMod val="75000"/>
                  <a:lumOff val="25000"/>
                </a:schemeClr>
              </a:solidFill>
              <a:latin typeface="+mn-ea"/>
              <a:ea typeface="+mn-ea"/>
              <a:cs typeface="+mn-ea"/>
            </a:endParaRPr>
          </a:p>
          <a:p>
            <a:pPr>
              <a:lnSpc>
                <a:spcPct val="150000"/>
              </a:lnSpc>
            </a:pPr>
            <a:r>
              <a:rPr lang="zh-CN" altLang="en-US" sz="1400" dirty="0" smtClean="0">
                <a:latin typeface="+mj-ea"/>
              </a:rPr>
              <a:t>根据项目的运行状况，对相关业务进行优化以及解决相关</a:t>
            </a:r>
            <a:r>
              <a:rPr lang="en-US" altLang="zh-CN" sz="1400" dirty="0" smtClean="0">
                <a:latin typeface="+mj-ea"/>
              </a:rPr>
              <a:t>BUG</a:t>
            </a:r>
            <a:endParaRPr lang="zh-CN" altLang="en-US" sz="1400" b="1" dirty="0">
              <a:solidFill>
                <a:schemeClr val="tx1">
                  <a:lumMod val="75000"/>
                  <a:lumOff val="25000"/>
                </a:schemeClr>
              </a:solidFill>
              <a:latin typeface="+mn-ea"/>
              <a:ea typeface="+mn-ea"/>
              <a:cs typeface="+mn-ea"/>
            </a:endParaRPr>
          </a:p>
        </p:txBody>
      </p:sp>
      <p:sp>
        <p:nvSpPr>
          <p:cNvPr id="20" name="文本框 19"/>
          <p:cNvSpPr txBox="1"/>
          <p:nvPr/>
        </p:nvSpPr>
        <p:spPr>
          <a:xfrm flipH="1">
            <a:off x="313267" y="3214256"/>
            <a:ext cx="3211654" cy="1061829"/>
          </a:xfrm>
          <a:prstGeom prst="rect">
            <a:avLst/>
          </a:prstGeom>
          <a:noFill/>
        </p:spPr>
        <p:txBody>
          <a:bodyPr wrap="square" rtlCol="0">
            <a:spAutoFit/>
          </a:bodyPr>
          <a:lstStyle/>
          <a:p>
            <a:pPr algn="r">
              <a:lnSpc>
                <a:spcPct val="150000"/>
              </a:lnSpc>
            </a:pPr>
            <a:r>
              <a:rPr lang="zh-CN" altLang="en-US" sz="1400" b="1" dirty="0" smtClean="0"/>
              <a:t>数据库设计</a:t>
            </a:r>
            <a:endParaRPr lang="en-US" altLang="zh-CN" sz="1400" b="1" dirty="0" smtClean="0"/>
          </a:p>
          <a:p>
            <a:pPr algn="r">
              <a:lnSpc>
                <a:spcPct val="150000"/>
              </a:lnSpc>
            </a:pPr>
            <a:r>
              <a:rPr lang="zh-CN" altLang="en-US" sz="1400" dirty="0" smtClean="0">
                <a:latin typeface="+mj-ea"/>
              </a:rPr>
              <a:t>根据项目中需求</a:t>
            </a:r>
            <a:r>
              <a:rPr lang="zh-CN" altLang="en-US" sz="1400" dirty="0" smtClean="0">
                <a:latin typeface="+mj-ea"/>
              </a:rPr>
              <a:t>，</a:t>
            </a:r>
            <a:endParaRPr lang="en-US" altLang="zh-CN" sz="1400" dirty="0" smtClean="0">
              <a:latin typeface="+mj-ea"/>
            </a:endParaRPr>
          </a:p>
          <a:p>
            <a:pPr algn="r">
              <a:lnSpc>
                <a:spcPct val="150000"/>
              </a:lnSpc>
            </a:pPr>
            <a:r>
              <a:rPr lang="zh-CN" altLang="en-US" sz="1400" dirty="0" smtClean="0">
                <a:latin typeface="+mj-ea"/>
              </a:rPr>
              <a:t>进</a:t>
            </a:r>
            <a:r>
              <a:rPr lang="zh-CN" altLang="en-US" sz="1400" dirty="0" smtClean="0">
                <a:latin typeface="+mj-ea"/>
              </a:rPr>
              <a:t>行相关表结构的设计</a:t>
            </a:r>
            <a:r>
              <a:rPr lang="zh-CN" altLang="en-US" sz="1400" dirty="0" smtClean="0"/>
              <a:t>。</a:t>
            </a:r>
            <a:endParaRPr lang="zh-CN" altLang="en-US" sz="1400" b="1" dirty="0">
              <a:solidFill>
                <a:schemeClr val="tx1">
                  <a:lumMod val="75000"/>
                  <a:lumOff val="25000"/>
                </a:schemeClr>
              </a:solidFill>
              <a:latin typeface="+mn-ea"/>
              <a:ea typeface="+mn-ea"/>
              <a:cs typeface="+mn-ea"/>
            </a:endParaRPr>
          </a:p>
        </p:txBody>
      </p:sp>
      <p:sp>
        <p:nvSpPr>
          <p:cNvPr id="21" name="文本框 20"/>
          <p:cNvSpPr txBox="1"/>
          <p:nvPr/>
        </p:nvSpPr>
        <p:spPr>
          <a:xfrm flipH="1">
            <a:off x="5528732" y="3214256"/>
            <a:ext cx="3488267" cy="695575"/>
          </a:xfrm>
          <a:prstGeom prst="rect">
            <a:avLst/>
          </a:prstGeom>
          <a:noFill/>
        </p:spPr>
        <p:txBody>
          <a:bodyPr wrap="square" rtlCol="0">
            <a:spAutoFit/>
          </a:bodyPr>
          <a:lstStyle/>
          <a:p>
            <a:pPr>
              <a:lnSpc>
                <a:spcPct val="150000"/>
              </a:lnSpc>
            </a:pPr>
            <a:r>
              <a:rPr lang="zh-CN" altLang="en-US" sz="1400" b="1" dirty="0" smtClean="0">
                <a:solidFill>
                  <a:schemeClr val="tx1">
                    <a:lumMod val="75000"/>
                    <a:lumOff val="25000"/>
                  </a:schemeClr>
                </a:solidFill>
                <a:latin typeface="+mn-ea"/>
                <a:ea typeface="+mn-ea"/>
                <a:cs typeface="+mn-ea"/>
              </a:rPr>
              <a:t>研究新技术</a:t>
            </a:r>
            <a:endParaRPr lang="en-US" altLang="zh-CN" sz="1400" b="1" dirty="0" smtClean="0">
              <a:solidFill>
                <a:schemeClr val="tx1">
                  <a:lumMod val="75000"/>
                  <a:lumOff val="25000"/>
                </a:schemeClr>
              </a:solidFill>
              <a:latin typeface="+mn-ea"/>
              <a:ea typeface="+mn-ea"/>
              <a:cs typeface="+mn-ea"/>
            </a:endParaRPr>
          </a:p>
          <a:p>
            <a:pPr lvl="0">
              <a:lnSpc>
                <a:spcPct val="130000"/>
              </a:lnSpc>
            </a:pPr>
            <a:r>
              <a:rPr lang="zh-CN" altLang="en-US" sz="1400" dirty="0" smtClean="0">
                <a:latin typeface="+mj-ea"/>
              </a:rPr>
              <a:t>学习新技术，为将来的需求做储备</a:t>
            </a:r>
            <a:endParaRPr lang="zh-CN" altLang="zh-CN" sz="1400" dirty="0">
              <a:latin typeface="+mj-ea"/>
            </a:endParaRPr>
          </a:p>
        </p:txBody>
      </p:sp>
    </p:spTree>
    <p:extLst>
      <p:ext uri="{BB962C8B-B14F-4D97-AF65-F5344CB8AC3E}">
        <p14:creationId xmlns:p14="http://schemas.microsoft.com/office/powerpoint/2010/main" xmlns="" val="3197678639"/>
      </p:ext>
    </p:extLst>
  </p:cSld>
  <p:clrMapOvr>
    <a:masterClrMapping/>
  </p:clrMapOvr>
  <mc:AlternateContent xmlns:mc="http://schemas.openxmlformats.org/markup-compatibility/2006">
    <mc:Choice xmlns:p14="http://schemas.microsoft.com/office/powerpoint/2010/main" xmlns="" Requires="p14">
      <p:transition spd="slow" p14:dur="1500" advClick="0" advTm="2210">
        <p:random/>
      </p:transition>
    </mc:Choice>
    <mc:Fallback>
      <p:transition spd="slow" advClick="0" advTm="221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3" presetClass="entr" presetSubtype="16" fill="hold" grpId="0" nodeType="withEffect">
                                  <p:iterate type="lt">
                                    <p:tmPct val="10000"/>
                                  </p:iterate>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childTnLst>
                                </p:cTn>
                              </p:par>
                            </p:childTnLst>
                          </p:cTn>
                        </p:par>
                        <p:par>
                          <p:cTn id="9" fill="hold" nodeType="withGroup">
                            <p:stCondLst>
                              <p:cond delay="800"/>
                            </p:stCondLst>
                            <p:childTnLst>
                              <p:par>
                                <p:cTn id="10" presetID="23" presetClass="entr" presetSubtype="16" fill="hold" nodeType="afterEffect">
                                  <p:childTnLst>
                                    <p:set>
                                      <p:cBhvr>
                                        <p:cTn id="11" dur="1" fill="hold">
                                          <p:stCondLst>
                                            <p:cond delay="0"/>
                                          </p:stCondLst>
                                        </p:cTn>
                                        <p:tgtEl>
                                          <p:spTgt spid="18"/>
                                        </p:tgtEl>
                                        <p:attrNameLst>
                                          <p:attrName>style.visibility</p:attrName>
                                        </p:attrNameLst>
                                      </p:cBhvr>
                                      <p:to>
                                        <p:strVal val="visible"/>
                                      </p:to>
                                    </p:set>
                                    <p:anim calcmode="lin" valueType="num">
                                      <p:cBhvr>
                                        <p:cTn id="12" dur="1000" fill="hold"/>
                                        <p:tgtEl>
                                          <p:spTgt spid="18"/>
                                        </p:tgtEl>
                                        <p:attrNameLst>
                                          <p:attrName>ppt_w</p:attrName>
                                        </p:attrNameLst>
                                      </p:cBhvr>
                                      <p:tavLst>
                                        <p:tav tm="0">
                                          <p:val>
                                            <p:fltVal val="0"/>
                                          </p:val>
                                        </p:tav>
                                        <p:tav tm="100000">
                                          <p:val>
                                            <p:strVal val="#ppt_w"/>
                                          </p:val>
                                        </p:tav>
                                      </p:tavLst>
                                    </p:anim>
                                    <p:anim calcmode="lin" valueType="num">
                                      <p:cBhvr>
                                        <p:cTn id="13" dur="1000" fill="hold"/>
                                        <p:tgtEl>
                                          <p:spTgt spid="18"/>
                                        </p:tgtEl>
                                        <p:attrNameLst>
                                          <p:attrName>ppt_h</p:attrName>
                                        </p:attrNameLst>
                                      </p:cBhvr>
                                      <p:tavLst>
                                        <p:tav tm="0">
                                          <p:val>
                                            <p:fltVal val="0"/>
                                          </p:val>
                                        </p:tav>
                                        <p:tav tm="100000">
                                          <p:val>
                                            <p:strVal val="#ppt_h"/>
                                          </p:val>
                                        </p:tav>
                                      </p:tavLst>
                                    </p:anim>
                                  </p:childTnLst>
                                </p:cTn>
                              </p:par>
                            </p:childTnLst>
                          </p:cTn>
                        </p:par>
                        <p:par>
                          <p:cTn id="14" fill="hold" nodeType="withGroup">
                            <p:stCondLst>
                              <p:cond delay="1800"/>
                            </p:stCondLst>
                            <p:childTnLst>
                              <p:par>
                                <p:cTn id="15" presetID="22" presetClass="entr" presetSubtype="2" fill="hold" grpId="0" nodeType="afterEffect">
                                  <p:childTnLst>
                                    <p:set>
                                      <p:cBhvr>
                                        <p:cTn id="16" dur="1" fill="hold">
                                          <p:stCondLst>
                                            <p:cond delay="0"/>
                                          </p:stCondLst>
                                        </p:cTn>
                                        <p:tgtEl>
                                          <p:spTgt spid="11"/>
                                        </p:tgtEl>
                                        <p:attrNameLst>
                                          <p:attrName>style.visibility</p:attrName>
                                        </p:attrNameLst>
                                      </p:cBhvr>
                                      <p:to>
                                        <p:strVal val="visible"/>
                                      </p:to>
                                    </p:set>
                                    <p:animEffect transition="in" filter="wipe(right)">
                                      <p:cBhvr>
                                        <p:cTn id="17" dur="1000"/>
                                        <p:tgtEl>
                                          <p:spTgt spid="11"/>
                                        </p:tgtEl>
                                      </p:cBhvr>
                                    </p:animEffect>
                                  </p:childTnLst>
                                </p:cTn>
                              </p:par>
                            </p:childTnLst>
                          </p:cTn>
                        </p:par>
                        <p:par>
                          <p:cTn id="18" fill="hold" nodeType="withGroup">
                            <p:stCondLst>
                              <p:cond delay="2800"/>
                            </p:stCondLst>
                            <p:childTnLst>
                              <p:par>
                                <p:cTn id="19" presetID="22" presetClass="entr" presetSubtype="8" fill="hold" grpId="0" nodeType="afterEffect">
                                  <p:childTnLst>
                                    <p:set>
                                      <p:cBhvr>
                                        <p:cTn id="20" dur="1" fill="hold">
                                          <p:stCondLst>
                                            <p:cond delay="0"/>
                                          </p:stCondLst>
                                        </p:cTn>
                                        <p:tgtEl>
                                          <p:spTgt spid="19"/>
                                        </p:tgtEl>
                                        <p:attrNameLst>
                                          <p:attrName>style.visibility</p:attrName>
                                        </p:attrNameLst>
                                      </p:cBhvr>
                                      <p:to>
                                        <p:strVal val="visible"/>
                                      </p:to>
                                    </p:set>
                                    <p:animEffect transition="in" filter="wipe(left)">
                                      <p:cBhvr>
                                        <p:cTn id="21" dur="1000"/>
                                        <p:tgtEl>
                                          <p:spTgt spid="19"/>
                                        </p:tgtEl>
                                      </p:cBhvr>
                                    </p:animEffect>
                                  </p:childTnLst>
                                </p:cTn>
                              </p:par>
                            </p:childTnLst>
                          </p:cTn>
                        </p:par>
                        <p:par>
                          <p:cTn id="22" fill="hold" nodeType="withGroup">
                            <p:stCondLst>
                              <p:cond delay="3800"/>
                            </p:stCondLst>
                            <p:childTnLst>
                              <p:par>
                                <p:cTn id="23" presetID="22" presetClass="entr" presetSubtype="2" fill="hold" grpId="0" nodeType="afterEffect">
                                  <p:childTnLst>
                                    <p:set>
                                      <p:cBhvr>
                                        <p:cTn id="24" dur="1" fill="hold">
                                          <p:stCondLst>
                                            <p:cond delay="0"/>
                                          </p:stCondLst>
                                        </p:cTn>
                                        <p:tgtEl>
                                          <p:spTgt spid="20"/>
                                        </p:tgtEl>
                                        <p:attrNameLst>
                                          <p:attrName>style.visibility</p:attrName>
                                        </p:attrNameLst>
                                      </p:cBhvr>
                                      <p:to>
                                        <p:strVal val="visible"/>
                                      </p:to>
                                    </p:set>
                                    <p:animEffect transition="in" filter="wipe(right)">
                                      <p:cBhvr>
                                        <p:cTn id="25" dur="1000"/>
                                        <p:tgtEl>
                                          <p:spTgt spid="20"/>
                                        </p:tgtEl>
                                      </p:cBhvr>
                                    </p:animEffect>
                                  </p:childTnLst>
                                </p:cTn>
                              </p:par>
                            </p:childTnLst>
                          </p:cTn>
                        </p:par>
                        <p:par>
                          <p:cTn id="26" fill="hold" nodeType="withGroup">
                            <p:stCondLst>
                              <p:cond delay="4800"/>
                            </p:stCondLst>
                            <p:childTnLst>
                              <p:par>
                                <p:cTn id="27" presetID="22" presetClass="entr" presetSubtype="8" fill="hold" grpId="0" nodeType="afterEffect">
                                  <p:childTnLst>
                                    <p:set>
                                      <p:cBhvr>
                                        <p:cTn id="28" dur="1" fill="hold">
                                          <p:stCondLst>
                                            <p:cond delay="0"/>
                                          </p:stCondLst>
                                        </p:cTn>
                                        <p:tgtEl>
                                          <p:spTgt spid="21"/>
                                        </p:tgtEl>
                                        <p:attrNameLst>
                                          <p:attrName>style.visibility</p:attrName>
                                        </p:attrNameLst>
                                      </p:cBhvr>
                                      <p:to>
                                        <p:strVal val="visible"/>
                                      </p:to>
                                    </p:set>
                                    <p:animEffect transition="in" filter="wipe(left)">
                                      <p:cBhvr>
                                        <p:cTn id="29"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p:bldP spid="19" grpId="0"/>
      <p:bldP spid="20" grpId="0"/>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20000" t="-2000" b="-2000"/>
          </a:stretch>
        </a:blipFill>
        <a:effectLst/>
      </p:bgPr>
    </p:bg>
    <p:spTree>
      <p:nvGrpSpPr>
        <p:cNvPr id="1" name=""/>
        <p:cNvGrpSpPr/>
        <p:nvPr/>
      </p:nvGrpSpPr>
      <p:grpSpPr>
        <a:xfrm>
          <a:off x="0" y="0"/>
          <a:ext cx="0" cy="0"/>
          <a:chOff x="0" y="0"/>
          <a:chExt cx="0" cy="0"/>
        </a:xfrm>
      </p:grpSpPr>
      <p:sp>
        <p:nvSpPr>
          <p:cNvPr id="22" name="TextBox 54"/>
          <p:cNvSpPr txBox="1"/>
          <p:nvPr/>
        </p:nvSpPr>
        <p:spPr>
          <a:xfrm>
            <a:off x="64356" y="115097"/>
            <a:ext cx="3815494" cy="40011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pPr marL="342900" indent="-342900">
              <a:buFont typeface="Wingdings" panose="05000000000000000000" pitchFamily="2" charset="2"/>
              <a:buChar char="u"/>
            </a:pPr>
            <a:r>
              <a:rPr lang="zh-CN" altLang="en-US" sz="2000" b="1" dirty="0" smtClean="0">
                <a:solidFill>
                  <a:srgbClr val="412597"/>
                </a:solidFill>
                <a:latin typeface="+mn-ea"/>
                <a:ea typeface="+mn-ea"/>
                <a:cs typeface="+mn-ea"/>
              </a:rPr>
              <a:t>工作完成情况</a:t>
            </a:r>
            <a:endParaRPr lang="zh-CN" altLang="en-US" sz="2000" b="1" dirty="0">
              <a:solidFill>
                <a:srgbClr val="412597"/>
              </a:solidFill>
              <a:latin typeface="+mn-ea"/>
              <a:ea typeface="+mn-ea"/>
              <a:cs typeface="+mn-ea"/>
            </a:endParaRPr>
          </a:p>
        </p:txBody>
      </p:sp>
      <p:grpSp>
        <p:nvGrpSpPr>
          <p:cNvPr id="2" name="组合 34"/>
          <p:cNvGrpSpPr/>
          <p:nvPr/>
        </p:nvGrpSpPr>
        <p:grpSpPr>
          <a:xfrm>
            <a:off x="4169765" y="43859"/>
            <a:ext cx="1126841" cy="471077"/>
            <a:chOff x="900288" y="1241868"/>
            <a:chExt cx="2098461" cy="685950"/>
          </a:xfrm>
        </p:grpSpPr>
        <p:sp>
          <p:nvSpPr>
            <p:cNvPr id="36" name="AutoShape 4"/>
            <p:cNvSpPr>
              <a:spLocks noChangeArrowheads="1"/>
            </p:cNvSpPr>
            <p:nvPr/>
          </p:nvSpPr>
          <p:spPr bwMode="auto">
            <a:xfrm>
              <a:off x="900288" y="1241868"/>
              <a:ext cx="1995989" cy="685950"/>
            </a:xfrm>
            <a:prstGeom prst="downArrowCallout">
              <a:avLst>
                <a:gd name="adj1" fmla="val 0"/>
                <a:gd name="adj2" fmla="val 18401"/>
                <a:gd name="adj3" fmla="val 14028"/>
                <a:gd name="adj4" fmla="val 85972"/>
              </a:avLst>
            </a:prstGeom>
            <a:gradFill flip="none" rotWithShape="1">
              <a:gsLst>
                <a:gs pos="0">
                  <a:schemeClr val="bg1"/>
                </a:gs>
                <a:gs pos="36000">
                  <a:schemeClr val="bg1"/>
                </a:gs>
                <a:gs pos="100000">
                  <a:srgbClr val="C7C7C7"/>
                </a:gs>
              </a:gsLst>
              <a:lin ang="13500000" scaled="1"/>
            </a:gradFill>
            <a:ln w="12700">
              <a:noFill/>
            </a:ln>
            <a:effectLst>
              <a:outerShdw blurRad="63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noAutofit/>
            </a:bodyPr>
            <a:lstStyle/>
            <a:p>
              <a:pPr algn="ctr"/>
              <a:endParaRPr lang="zh-CN" altLang="zh-CN" sz="1015">
                <a:solidFill>
                  <a:schemeClr val="accent1"/>
                </a:solidFill>
                <a:cs typeface="+mn-ea"/>
              </a:endParaRPr>
            </a:p>
          </p:txBody>
        </p:sp>
        <p:sp>
          <p:nvSpPr>
            <p:cNvPr id="37" name="文本框 83"/>
            <p:cNvSpPr txBox="1">
              <a:spLocks noChangeArrowheads="1"/>
            </p:cNvSpPr>
            <p:nvPr/>
          </p:nvSpPr>
          <p:spPr bwMode="auto">
            <a:xfrm>
              <a:off x="909037" y="1323774"/>
              <a:ext cx="2089712" cy="4033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defTabSz="513080"/>
              <a:lvl2pPr marL="742950" indent="-285750" defTabSz="513080"/>
              <a:lvl3pPr marL="1143000" indent="-228600" defTabSz="513080"/>
              <a:lvl4pPr marL="1600200" indent="-228600" defTabSz="513080"/>
              <a:lvl5pPr marL="2057400" indent="-228600" defTabSz="513080"/>
              <a:lvl6pPr marL="2514600" indent="-228600" defTabSz="513080"/>
              <a:lvl7pPr marL="2971800" indent="-228600" defTabSz="513080"/>
              <a:lvl8pPr marL="3429000" indent="-228600" defTabSz="513080"/>
              <a:lvl9pPr marL="3886200" indent="-228600" defTabSz="513080"/>
            </a:lstStyle>
            <a:p>
              <a:pPr eaLnBrk="1" hangingPunct="1"/>
              <a:r>
                <a:rPr lang="zh-CN" altLang="en-US" sz="1200" dirty="0" smtClean="0">
                  <a:solidFill>
                    <a:schemeClr val="accent1"/>
                  </a:solidFill>
                  <a:latin typeface="+mn-ea"/>
                  <a:ea typeface="+mn-ea"/>
                  <a:cs typeface="+mn-ea"/>
                </a:rPr>
                <a:t>健康商城</a:t>
              </a:r>
              <a:r>
                <a:rPr lang="en-US" altLang="zh-CN" sz="1200" dirty="0" smtClean="0">
                  <a:solidFill>
                    <a:schemeClr val="accent1"/>
                  </a:solidFill>
                  <a:latin typeface="+mn-ea"/>
                  <a:ea typeface="+mn-ea"/>
                  <a:cs typeface="+mn-ea"/>
                </a:rPr>
                <a:t>V2.0</a:t>
              </a:r>
              <a:endParaRPr lang="zh-CN" altLang="en-US" sz="1200" dirty="0">
                <a:solidFill>
                  <a:schemeClr val="accent1"/>
                </a:solidFill>
                <a:latin typeface="+mn-ea"/>
                <a:ea typeface="+mn-ea"/>
                <a:cs typeface="+mn-ea"/>
              </a:endParaRPr>
            </a:p>
          </p:txBody>
        </p:sp>
      </p:grpSp>
      <p:sp>
        <p:nvSpPr>
          <p:cNvPr id="60" name="Rectangle 13"/>
          <p:cNvSpPr>
            <a:spLocks noChangeArrowheads="1"/>
          </p:cNvSpPr>
          <p:nvPr/>
        </p:nvSpPr>
        <p:spPr bwMode="auto">
          <a:xfrm rot="10800000">
            <a:off x="1190625" y="446405"/>
            <a:ext cx="7549515" cy="4460240"/>
          </a:xfrm>
          <a:prstGeom prst="rect">
            <a:avLst/>
          </a:prstGeom>
          <a:noFill/>
          <a:ln w="3175">
            <a:solidFill>
              <a:srgbClr val="64B43B"/>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a:solidFill>
                <a:schemeClr val="bg1"/>
              </a:solidFill>
              <a:latin typeface="+mn-ea"/>
              <a:ea typeface="+mn-ea"/>
              <a:cs typeface="+mn-ea"/>
            </a:endParaRPr>
          </a:p>
        </p:txBody>
      </p:sp>
      <p:sp>
        <p:nvSpPr>
          <p:cNvPr id="61" name="矩形 13"/>
          <p:cNvSpPr>
            <a:spLocks noChangeArrowheads="1"/>
          </p:cNvSpPr>
          <p:nvPr/>
        </p:nvSpPr>
        <p:spPr bwMode="auto">
          <a:xfrm>
            <a:off x="1441450" y="708025"/>
            <a:ext cx="7298690" cy="39382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defTabSz="683895">
              <a:lnSpc>
                <a:spcPct val="150000"/>
              </a:lnSpc>
            </a:pPr>
            <a:r>
              <a:rPr lang="zh-CN" altLang="en-US" sz="1600" dirty="0">
                <a:solidFill>
                  <a:schemeClr val="tx1">
                    <a:lumMod val="75000"/>
                    <a:lumOff val="25000"/>
                  </a:schemeClr>
                </a:solidFill>
                <a:latin typeface="+mn-ea"/>
                <a:ea typeface="+mn-ea"/>
                <a:cs typeface="+mn-ea"/>
                <a:sym typeface="Arial" panose="020B0604020202020204" pitchFamily="34" charset="0"/>
              </a:rPr>
              <a:t>一</a:t>
            </a:r>
            <a:r>
              <a:rPr lang="en-US" altLang="zh-CN" sz="1600" dirty="0" smtClean="0">
                <a:solidFill>
                  <a:schemeClr val="tx1">
                    <a:lumMod val="75000"/>
                    <a:lumOff val="25000"/>
                  </a:schemeClr>
                </a:solidFill>
                <a:latin typeface="+mn-ea"/>
                <a:ea typeface="+mn-ea"/>
                <a:cs typeface="+mn-ea"/>
                <a:sym typeface="Arial" panose="020B0604020202020204" pitchFamily="34" charset="0"/>
              </a:rPr>
              <a:t>.</a:t>
            </a:r>
            <a:r>
              <a:rPr lang="zh-CN" altLang="en-US" sz="1600" dirty="0" smtClean="0">
                <a:solidFill>
                  <a:schemeClr val="tx1">
                    <a:lumMod val="75000"/>
                    <a:lumOff val="25000"/>
                  </a:schemeClr>
                </a:solidFill>
                <a:latin typeface="+mn-ea"/>
                <a:ea typeface="+mn-ea"/>
                <a:cs typeface="+mn-ea"/>
                <a:sym typeface="Arial" panose="020B0604020202020204" pitchFamily="34" charset="0"/>
              </a:rPr>
              <a:t>用户端</a:t>
            </a:r>
            <a:endParaRPr lang="en-US" altLang="zh-CN" sz="800" dirty="0" smtClean="0">
              <a:solidFill>
                <a:schemeClr val="tx1">
                  <a:lumMod val="75000"/>
                  <a:lumOff val="25000"/>
                </a:schemeClr>
              </a:solidFill>
              <a:latin typeface="+mn-ea"/>
              <a:ea typeface="+mn-ea"/>
              <a:cs typeface="+mn-ea"/>
              <a:sym typeface="Arial" panose="020B0604020202020204" pitchFamily="34" charset="0"/>
            </a:endParaRPr>
          </a:p>
          <a:p>
            <a:pPr lvl="0"/>
            <a:r>
              <a:rPr lang="en-US" altLang="zh-CN"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1.</a:t>
            </a:r>
            <a:r>
              <a:rPr lang="zh-CN" altLang="en-US"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热门服务  </a:t>
            </a:r>
            <a:r>
              <a:rPr lang="en-US" altLang="zh-CN"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2.</a:t>
            </a:r>
            <a:r>
              <a:rPr lang="zh-CN" altLang="en-US"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线下诊所  </a:t>
            </a:r>
            <a:r>
              <a:rPr lang="en-US" altLang="zh-CN"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3.</a:t>
            </a:r>
            <a:r>
              <a:rPr lang="zh-CN" altLang="en-US"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健康资讯  </a:t>
            </a:r>
            <a:r>
              <a:rPr lang="en-US" altLang="zh-CN"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4.</a:t>
            </a:r>
            <a:r>
              <a:rPr lang="zh-CN" altLang="en-US"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服务订单  </a:t>
            </a:r>
            <a:r>
              <a:rPr lang="en-US" altLang="zh-CN"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5.</a:t>
            </a:r>
            <a:r>
              <a:rPr lang="zh-CN" altLang="en-US"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订单详情  </a:t>
            </a:r>
            <a:r>
              <a:rPr lang="en-US" altLang="zh-CN"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6.</a:t>
            </a:r>
            <a:r>
              <a:rPr lang="zh-CN" altLang="en-US"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微信支付  </a:t>
            </a:r>
            <a:r>
              <a:rPr lang="en-US" altLang="zh-CN"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7.</a:t>
            </a:r>
            <a:r>
              <a:rPr lang="zh-CN" altLang="en-US"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个人信息  </a:t>
            </a:r>
            <a:r>
              <a:rPr lang="en-US" altLang="zh-CN"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8.</a:t>
            </a:r>
            <a:r>
              <a:rPr lang="zh-CN" altLang="en-US"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患者管理 </a:t>
            </a:r>
            <a:r>
              <a:rPr lang="en-US" altLang="zh-CN"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9.</a:t>
            </a:r>
            <a:r>
              <a:rPr lang="zh-CN" altLang="en-US"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患者管</a:t>
            </a:r>
            <a:r>
              <a:rPr lang="zh-CN" altLang="en-US"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理 </a:t>
            </a:r>
            <a:r>
              <a:rPr lang="en-US" altLang="zh-CN"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10</a:t>
            </a:r>
            <a:r>
              <a:rPr lang="en-US" altLang="zh-CN"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a:t>
            </a:r>
            <a:r>
              <a:rPr lang="zh-CN" altLang="en-US"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地址管</a:t>
            </a:r>
            <a:r>
              <a:rPr lang="zh-CN" altLang="en-US"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理 </a:t>
            </a:r>
            <a:r>
              <a:rPr lang="en-US" altLang="zh-CN"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11</a:t>
            </a:r>
            <a:r>
              <a:rPr lang="en-US" altLang="zh-CN"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a:t>
            </a:r>
            <a:r>
              <a:rPr lang="zh-CN" altLang="en-US"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邀请推荐、</a:t>
            </a:r>
            <a:r>
              <a:rPr lang="en-US" altLang="zh-CN"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12.</a:t>
            </a:r>
            <a:r>
              <a:rPr lang="zh-CN" altLang="en-US"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实名认证、</a:t>
            </a:r>
            <a:r>
              <a:rPr lang="en-US" altLang="zh-CN"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13.</a:t>
            </a:r>
            <a:r>
              <a:rPr lang="zh-CN" altLang="en-US"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护士上门 </a:t>
            </a:r>
            <a:r>
              <a:rPr lang="en-US" altLang="zh-CN"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14.PET-CT</a:t>
            </a:r>
            <a:r>
              <a:rPr lang="zh-CN" altLang="en-US"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a:t>
            </a:r>
            <a:r>
              <a:rPr lang="en-US" altLang="zh-CN"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15.</a:t>
            </a:r>
            <a:r>
              <a:rPr lang="zh-CN" altLang="en-US"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医生咨询 </a:t>
            </a:r>
            <a:r>
              <a:rPr lang="en-US" altLang="zh-CN"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16.</a:t>
            </a:r>
            <a:r>
              <a:rPr lang="zh-CN" altLang="zh-CN"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rPr>
              <a:t>分佣模块</a:t>
            </a:r>
            <a:r>
              <a:rPr lang="en-US" altLang="zh-CN"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rPr>
              <a:t> 17.</a:t>
            </a:r>
            <a:r>
              <a:rPr lang="zh-CN" altLang="zh-CN"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rPr>
              <a:t>套餐配置</a:t>
            </a:r>
            <a:r>
              <a:rPr lang="en-US" altLang="zh-CN"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rPr>
              <a:t> 18.</a:t>
            </a:r>
            <a:r>
              <a:rPr lang="zh-CN" altLang="zh-CN"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rPr>
              <a:t>医院管理员</a:t>
            </a:r>
            <a:r>
              <a:rPr lang="en-US" altLang="zh-CN"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rPr>
              <a:t> 19.</a:t>
            </a:r>
            <a:r>
              <a:rPr lang="zh-CN" altLang="zh-CN"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rPr>
              <a:t>医院管理</a:t>
            </a:r>
            <a:r>
              <a:rPr lang="en-US" altLang="zh-CN"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rPr>
              <a:t> 20.</a:t>
            </a:r>
            <a:r>
              <a:rPr lang="zh-CN" altLang="zh-CN"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rPr>
              <a:t>微信事件监听</a:t>
            </a:r>
            <a:r>
              <a:rPr lang="en-US" altLang="zh-CN"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rPr>
              <a:t> 21.</a:t>
            </a:r>
            <a:r>
              <a:rPr lang="zh-CN" altLang="zh-CN"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rPr>
              <a:t>耗材包管理  </a:t>
            </a:r>
            <a:r>
              <a:rPr lang="en-US" altLang="zh-CN"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22.</a:t>
            </a:r>
            <a:r>
              <a:rPr lang="zh-CN" altLang="en-US"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利</a:t>
            </a:r>
            <a:r>
              <a:rPr lang="en-US" altLang="zh-CN" sz="1400" dirty="0" err="1" smtClean="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websocket</a:t>
            </a:r>
            <a:r>
              <a:rPr lang="zh-CN" altLang="en-US"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实现图文聊天功能</a:t>
            </a:r>
            <a:r>
              <a:rPr lang="en-US" altLang="zh-CN"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 23.</a:t>
            </a:r>
            <a:r>
              <a:rPr lang="zh-CN" altLang="en-US"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聊天记录储存功</a:t>
            </a:r>
            <a:r>
              <a:rPr lang="zh-CN" altLang="en-US"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能</a:t>
            </a:r>
            <a:endParaRPr lang="en-US" altLang="zh-CN"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endParaRPr>
          </a:p>
          <a:p>
            <a:pPr lvl="0"/>
            <a:r>
              <a:rPr lang="zh-CN" altLang="en-US"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 </a:t>
            </a:r>
            <a:r>
              <a:rPr lang="en-US" altLang="zh-CN"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24.</a:t>
            </a:r>
            <a:r>
              <a:rPr lang="zh-CN" altLang="en-US"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订单记录跟踪 </a:t>
            </a:r>
            <a:r>
              <a:rPr lang="en-US" altLang="zh-CN"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25.</a:t>
            </a:r>
            <a:r>
              <a:rPr lang="zh-CN" altLang="en-US"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用户推荐扫码功能 </a:t>
            </a:r>
            <a:r>
              <a:rPr lang="en-US" altLang="zh-CN"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26.</a:t>
            </a:r>
            <a:r>
              <a:rPr lang="zh-CN" altLang="en-US"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关注功能</a:t>
            </a:r>
            <a:endParaRPr lang="zh-CN" altLang="zh-CN" sz="800" dirty="0" smtClean="0">
              <a:solidFill>
                <a:srgbClr val="002060"/>
              </a:solidFill>
            </a:endParaRPr>
          </a:p>
          <a:p>
            <a:pPr defTabSz="683895">
              <a:lnSpc>
                <a:spcPct val="150000"/>
              </a:lnSpc>
            </a:pPr>
            <a:endParaRPr lang="en-US" altLang="zh-CN" sz="800" dirty="0" smtClean="0">
              <a:solidFill>
                <a:schemeClr val="tx1">
                  <a:lumMod val="75000"/>
                  <a:lumOff val="25000"/>
                </a:schemeClr>
              </a:solidFill>
              <a:latin typeface="+mn-ea"/>
              <a:cs typeface="+mn-ea"/>
              <a:sym typeface="Arial" panose="020B0604020202020204" pitchFamily="34" charset="0"/>
            </a:endParaRPr>
          </a:p>
          <a:p>
            <a:pPr defTabSz="683895">
              <a:lnSpc>
                <a:spcPct val="150000"/>
              </a:lnSpc>
            </a:pPr>
            <a:r>
              <a:rPr lang="zh-CN" altLang="en-US" sz="1600" dirty="0">
                <a:solidFill>
                  <a:schemeClr val="tx1">
                    <a:lumMod val="75000"/>
                    <a:lumOff val="25000"/>
                  </a:schemeClr>
                </a:solidFill>
                <a:latin typeface="+mn-ea"/>
                <a:ea typeface="+mn-ea"/>
                <a:cs typeface="+mn-ea"/>
                <a:sym typeface="Arial" panose="020B0604020202020204" pitchFamily="34" charset="0"/>
              </a:rPr>
              <a:t>二</a:t>
            </a:r>
            <a:r>
              <a:rPr lang="en-US" altLang="zh-CN" sz="1600" dirty="0" smtClean="0">
                <a:solidFill>
                  <a:schemeClr val="tx1">
                    <a:lumMod val="75000"/>
                    <a:lumOff val="25000"/>
                  </a:schemeClr>
                </a:solidFill>
                <a:latin typeface="+mn-ea"/>
                <a:ea typeface="+mn-ea"/>
                <a:cs typeface="+mn-ea"/>
                <a:sym typeface="Arial" panose="020B0604020202020204" pitchFamily="34" charset="0"/>
              </a:rPr>
              <a:t>.</a:t>
            </a:r>
            <a:r>
              <a:rPr lang="zh-CN" altLang="en-US" sz="1600" dirty="0">
                <a:solidFill>
                  <a:schemeClr val="tx1">
                    <a:lumMod val="75000"/>
                    <a:lumOff val="25000"/>
                  </a:schemeClr>
                </a:solidFill>
                <a:latin typeface="+mn-ea"/>
                <a:ea typeface="+mn-ea"/>
                <a:cs typeface="+mn-ea"/>
                <a:sym typeface="Arial" panose="020B0604020202020204" pitchFamily="34" charset="0"/>
              </a:rPr>
              <a:t>护士</a:t>
            </a:r>
            <a:r>
              <a:rPr lang="zh-CN" altLang="en-US" sz="1600" dirty="0" smtClean="0">
                <a:solidFill>
                  <a:schemeClr val="tx1">
                    <a:lumMod val="75000"/>
                    <a:lumOff val="25000"/>
                  </a:schemeClr>
                </a:solidFill>
                <a:latin typeface="+mn-ea"/>
                <a:ea typeface="+mn-ea"/>
                <a:cs typeface="+mn-ea"/>
                <a:sym typeface="Arial" panose="020B0604020202020204" pitchFamily="34" charset="0"/>
              </a:rPr>
              <a:t>端</a:t>
            </a:r>
            <a:endParaRPr lang="en-US" altLang="zh-CN" sz="800" dirty="0" smtClean="0">
              <a:solidFill>
                <a:schemeClr val="tx1">
                  <a:lumMod val="75000"/>
                  <a:lumOff val="25000"/>
                </a:schemeClr>
              </a:solidFill>
              <a:latin typeface="+mn-ea"/>
              <a:ea typeface="+mn-ea"/>
              <a:cs typeface="+mn-ea"/>
              <a:sym typeface="Arial" panose="020B0604020202020204" pitchFamily="34" charset="0"/>
            </a:endParaRPr>
          </a:p>
          <a:p>
            <a:pPr defTabSz="683895">
              <a:lnSpc>
                <a:spcPct val="150000"/>
              </a:lnSpc>
            </a:pPr>
            <a:r>
              <a:rPr lang="en-US" altLang="zh-CN"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1.</a:t>
            </a:r>
            <a:r>
              <a:rPr lang="zh-CN" altLang="en-US"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护士登录、</a:t>
            </a:r>
            <a:r>
              <a:rPr lang="en-US" altLang="zh-CN"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2.</a:t>
            </a:r>
            <a:r>
              <a:rPr lang="zh-CN" altLang="en-US"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注册认证、</a:t>
            </a:r>
            <a:r>
              <a:rPr lang="en-US" altLang="zh-CN"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3.</a:t>
            </a:r>
            <a:r>
              <a:rPr lang="zh-CN" altLang="en-US"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订单列表、</a:t>
            </a:r>
            <a:r>
              <a:rPr lang="en-US" altLang="zh-CN"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4.</a:t>
            </a:r>
            <a:r>
              <a:rPr lang="zh-CN" altLang="en-US"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订单详情、</a:t>
            </a:r>
            <a:r>
              <a:rPr lang="en-US" altLang="zh-CN"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5.</a:t>
            </a:r>
            <a:r>
              <a:rPr lang="zh-CN" altLang="en-US"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个人信息、</a:t>
            </a:r>
            <a:r>
              <a:rPr lang="en-US" altLang="zh-CN"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6.</a:t>
            </a:r>
            <a:r>
              <a:rPr lang="zh-CN" altLang="en-US"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我的医点、</a:t>
            </a:r>
            <a:r>
              <a:rPr lang="en-US" altLang="zh-CN"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7.</a:t>
            </a:r>
            <a:r>
              <a:rPr lang="zh-CN" altLang="en-US"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我的评分、</a:t>
            </a:r>
            <a:r>
              <a:rPr lang="en-US" altLang="zh-CN"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8.</a:t>
            </a:r>
            <a:r>
              <a:rPr lang="zh-CN" altLang="en-US"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设置 </a:t>
            </a:r>
            <a:r>
              <a:rPr lang="en-US" altLang="zh-CN"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9.</a:t>
            </a:r>
            <a:r>
              <a:rPr lang="zh-CN" altLang="en-US"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护士操作订单记录</a:t>
            </a:r>
            <a:endParaRPr lang="en-US" altLang="zh-CN" sz="800" dirty="0" smtClean="0">
              <a:solidFill>
                <a:srgbClr val="002060"/>
              </a:solidFill>
              <a:latin typeface="+mn-ea"/>
              <a:cs typeface="+mn-ea"/>
              <a:sym typeface="Arial" panose="020B0604020202020204" pitchFamily="34" charset="0"/>
            </a:endParaRPr>
          </a:p>
          <a:p>
            <a:pPr defTabSz="683895">
              <a:lnSpc>
                <a:spcPct val="150000"/>
              </a:lnSpc>
            </a:pPr>
            <a:r>
              <a:rPr lang="zh-CN" altLang="en-US" sz="16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三</a:t>
            </a:r>
            <a:r>
              <a:rPr lang="en-US" altLang="zh-CN" sz="160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a:t>
            </a:r>
            <a:r>
              <a:rPr lang="zh-CN" altLang="en-US" sz="160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医生端</a:t>
            </a:r>
            <a:endParaRPr lang="en-US" altLang="zh-CN" sz="800" dirty="0" smtClean="0">
              <a:solidFill>
                <a:schemeClr val="tx1">
                  <a:lumMod val="75000"/>
                  <a:lumOff val="25000"/>
                </a:schemeClr>
              </a:solidFill>
              <a:latin typeface="+mn-ea"/>
              <a:ea typeface="+mn-ea"/>
              <a:cs typeface="+mn-ea"/>
              <a:sym typeface="Arial" panose="020B0604020202020204" pitchFamily="34" charset="0"/>
            </a:endParaRPr>
          </a:p>
          <a:p>
            <a:pPr defTabSz="683895">
              <a:lnSpc>
                <a:spcPct val="150000"/>
              </a:lnSpc>
            </a:pPr>
            <a:r>
              <a:rPr lang="en-US" altLang="zh-CN"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1.</a:t>
            </a:r>
            <a:r>
              <a:rPr lang="zh-CN" altLang="en-US"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首页、</a:t>
            </a:r>
            <a:r>
              <a:rPr lang="en-US" altLang="zh-CN"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2.</a:t>
            </a:r>
            <a:r>
              <a:rPr lang="zh-CN" altLang="en-US"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咨询订单、</a:t>
            </a:r>
            <a:r>
              <a:rPr lang="en-US" altLang="zh-CN"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3.</a:t>
            </a:r>
            <a:r>
              <a:rPr lang="zh-CN" altLang="en-US"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关注我的、</a:t>
            </a:r>
            <a:r>
              <a:rPr lang="en-US" altLang="zh-CN"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4.</a:t>
            </a:r>
            <a:r>
              <a:rPr lang="zh-CN" altLang="en-US"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医生认证、</a:t>
            </a:r>
            <a:r>
              <a:rPr lang="en-US" altLang="zh-CN"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5.</a:t>
            </a:r>
            <a:r>
              <a:rPr lang="zh-CN" altLang="en-US"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实名认证、</a:t>
            </a:r>
            <a:r>
              <a:rPr lang="en-US" altLang="zh-CN"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6.</a:t>
            </a:r>
            <a:r>
              <a:rPr lang="zh-CN" altLang="en-US"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设置、</a:t>
            </a:r>
            <a:r>
              <a:rPr lang="en-US" altLang="zh-CN"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7.</a:t>
            </a:r>
            <a:r>
              <a:rPr lang="zh-CN" altLang="en-US"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我的医点、</a:t>
            </a:r>
            <a:r>
              <a:rPr lang="en-US" altLang="zh-CN"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8.</a:t>
            </a:r>
            <a:r>
              <a:rPr lang="zh-CN" altLang="en-US"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我的评分、</a:t>
            </a:r>
            <a:r>
              <a:rPr lang="en-US" altLang="zh-CN"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9.</a:t>
            </a:r>
            <a:r>
              <a:rPr lang="zh-CN" altLang="en-US" sz="1400" dirty="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二维</a:t>
            </a:r>
            <a:r>
              <a:rPr lang="zh-CN" altLang="en-US"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码关注、</a:t>
            </a:r>
            <a:r>
              <a:rPr lang="en-US" altLang="zh-CN"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10.</a:t>
            </a:r>
            <a:r>
              <a:rPr lang="zh-CN" altLang="en-US"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修改密码、</a:t>
            </a:r>
            <a:r>
              <a:rPr lang="en-US" altLang="zh-CN"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11.</a:t>
            </a:r>
            <a:r>
              <a:rPr lang="zh-CN" altLang="en-US"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医生登录、</a:t>
            </a:r>
            <a:r>
              <a:rPr lang="en-US" altLang="zh-CN"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12</a:t>
            </a:r>
            <a:r>
              <a:rPr lang="zh-CN" altLang="en-US"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注册认证、 </a:t>
            </a:r>
            <a:r>
              <a:rPr lang="en-US" altLang="zh-CN"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13.</a:t>
            </a:r>
            <a:r>
              <a:rPr lang="zh-CN" altLang="en-US" sz="1400" dirty="0" smtClean="0">
                <a:solidFill>
                  <a:srgbClr val="002060"/>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医生订单推荐</a:t>
            </a:r>
            <a:endParaRPr lang="en-US" altLang="zh-CN" sz="800" dirty="0" smtClean="0">
              <a:solidFill>
                <a:srgbClr val="002060"/>
              </a:solidFill>
              <a:latin typeface="+mn-ea"/>
              <a:cs typeface="+mn-ea"/>
              <a:sym typeface="Arial" panose="020B0604020202020204" pitchFamily="34" charset="0"/>
            </a:endParaRPr>
          </a:p>
          <a:p>
            <a:pPr defTabSz="683895">
              <a:lnSpc>
                <a:spcPct val="150000"/>
              </a:lnSpc>
            </a:pPr>
            <a:endParaRPr lang="en-US" altLang="zh-CN" sz="800" dirty="0">
              <a:solidFill>
                <a:srgbClr val="002060"/>
              </a:solidFill>
              <a:latin typeface="+mn-ea"/>
              <a:cs typeface="+mn-ea"/>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xmlns="" Requires="p14">
      <p:transition spd="slow" p14:dur="1500" advClick="0" advTm="2210">
        <p:random/>
      </p:transition>
    </mc:Choice>
    <mc:Fallback>
      <p:transition spd="slow" advClick="0" advTm="221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childTnLst>
                                </p:cTn>
                              </p:par>
                            </p:childTnLst>
                          </p:cTn>
                        </p:par>
                        <p:par>
                          <p:cTn id="9" fill="hold">
                            <p:stCondLst>
                              <p:cond delay="0"/>
                            </p:stCondLst>
                            <p:childTnLst>
                              <p:par>
                                <p:cTn id="10" presetID="2" presetClass="entr" presetSubtype="4" fill="hold" nodeType="afterEffec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16" presetClass="entr" presetSubtype="21" fill="hold" grpId="0" nodeType="afterEffect">
                                  <p:childTnLst>
                                    <p:set>
                                      <p:cBhvr>
                                        <p:cTn id="16" dur="1" fill="hold">
                                          <p:stCondLst>
                                            <p:cond delay="0"/>
                                          </p:stCondLst>
                                        </p:cTn>
                                        <p:tgtEl>
                                          <p:spTgt spid="60"/>
                                        </p:tgtEl>
                                        <p:attrNameLst>
                                          <p:attrName>style.visibility</p:attrName>
                                        </p:attrNameLst>
                                      </p:cBhvr>
                                      <p:to>
                                        <p:strVal val="visible"/>
                                      </p:to>
                                    </p:set>
                                    <p:animEffect transition="in" filter="barn(inVertical)">
                                      <p:cBhvr>
                                        <p:cTn id="17" dur="500"/>
                                        <p:tgtEl>
                                          <p:spTgt spid="60"/>
                                        </p:tgtEl>
                                      </p:cBhvr>
                                    </p:animEffect>
                                  </p:childTnLst>
                                </p:cTn>
                              </p:par>
                            </p:childTnLst>
                          </p:cTn>
                        </p:par>
                        <p:par>
                          <p:cTn id="18" fill="hold">
                            <p:stCondLst>
                              <p:cond delay="1000"/>
                            </p:stCondLst>
                            <p:childTnLst>
                              <p:par>
                                <p:cTn id="19" presetID="12" presetClass="entr" presetSubtype="4" fill="hold" grpId="0" nodeType="afterEffect">
                                  <p:childTnLst>
                                    <p:set>
                                      <p:cBhvr>
                                        <p:cTn id="20" dur="1" fill="hold">
                                          <p:stCondLst>
                                            <p:cond delay="0"/>
                                          </p:stCondLst>
                                        </p:cTn>
                                        <p:tgtEl>
                                          <p:spTgt spid="61"/>
                                        </p:tgtEl>
                                        <p:attrNameLst>
                                          <p:attrName>style.visibility</p:attrName>
                                        </p:attrNameLst>
                                      </p:cBhvr>
                                      <p:to>
                                        <p:strVal val="visible"/>
                                      </p:to>
                                    </p:set>
                                    <p:anim calcmode="lin" valueType="num">
                                      <p:cBhvr additive="base">
                                        <p:cTn id="21" dur="500"/>
                                        <p:tgtEl>
                                          <p:spTgt spid="61"/>
                                        </p:tgtEl>
                                        <p:attrNameLst>
                                          <p:attrName>ppt_y</p:attrName>
                                        </p:attrNameLst>
                                      </p:cBhvr>
                                      <p:tavLst>
                                        <p:tav tm="0">
                                          <p:val>
                                            <p:strVal val="#ppt_y+#ppt_h*1.125000"/>
                                          </p:val>
                                        </p:tav>
                                        <p:tav tm="100000">
                                          <p:val>
                                            <p:strVal val="#ppt_y"/>
                                          </p:val>
                                        </p:tav>
                                      </p:tavLst>
                                    </p:anim>
                                    <p:animEffect transition="in" filter="wipe(up)">
                                      <p:cBhvr>
                                        <p:cTn id="22"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60" grpId="0" bldLvl="0" animBg="1"/>
      <p:bldP spid="61"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20000" t="-2000" b="-2000"/>
          </a:stretch>
        </a:blipFill>
        <a:effectLst/>
      </p:bgPr>
    </p:bg>
    <p:spTree>
      <p:nvGrpSpPr>
        <p:cNvPr id="1" name=""/>
        <p:cNvGrpSpPr/>
        <p:nvPr/>
      </p:nvGrpSpPr>
      <p:grpSpPr>
        <a:xfrm>
          <a:off x="0" y="0"/>
          <a:ext cx="0" cy="0"/>
          <a:chOff x="0" y="0"/>
          <a:chExt cx="0" cy="0"/>
        </a:xfrm>
      </p:grpSpPr>
      <p:sp>
        <p:nvSpPr>
          <p:cNvPr id="22" name="TextBox 54"/>
          <p:cNvSpPr txBox="1"/>
          <p:nvPr/>
        </p:nvSpPr>
        <p:spPr>
          <a:xfrm>
            <a:off x="64356" y="115097"/>
            <a:ext cx="3815494" cy="40011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pPr marL="342900" indent="-342900">
              <a:buFont typeface="Wingdings" panose="05000000000000000000" pitchFamily="2" charset="2"/>
              <a:buChar char="u"/>
            </a:pPr>
            <a:r>
              <a:rPr lang="zh-CN" altLang="en-US" sz="2000" b="1" dirty="0" smtClean="0">
                <a:solidFill>
                  <a:srgbClr val="412597"/>
                </a:solidFill>
                <a:latin typeface="+mn-ea"/>
                <a:ea typeface="+mn-ea"/>
                <a:cs typeface="+mn-ea"/>
              </a:rPr>
              <a:t>工作完成情况</a:t>
            </a:r>
            <a:endParaRPr lang="zh-CN" altLang="en-US" sz="2000" b="1" dirty="0">
              <a:solidFill>
                <a:srgbClr val="412597"/>
              </a:solidFill>
              <a:latin typeface="+mn-ea"/>
              <a:ea typeface="+mn-ea"/>
              <a:cs typeface="+mn-ea"/>
            </a:endParaRPr>
          </a:p>
        </p:txBody>
      </p:sp>
      <p:grpSp>
        <p:nvGrpSpPr>
          <p:cNvPr id="2" name="组合 34"/>
          <p:cNvGrpSpPr/>
          <p:nvPr/>
        </p:nvGrpSpPr>
        <p:grpSpPr>
          <a:xfrm>
            <a:off x="4169765" y="43859"/>
            <a:ext cx="1126841" cy="471077"/>
            <a:chOff x="900288" y="1241868"/>
            <a:chExt cx="2098461" cy="685950"/>
          </a:xfrm>
        </p:grpSpPr>
        <p:sp>
          <p:nvSpPr>
            <p:cNvPr id="36" name="AutoShape 4"/>
            <p:cNvSpPr>
              <a:spLocks noChangeArrowheads="1"/>
            </p:cNvSpPr>
            <p:nvPr/>
          </p:nvSpPr>
          <p:spPr bwMode="auto">
            <a:xfrm>
              <a:off x="900288" y="1241868"/>
              <a:ext cx="1995989" cy="685950"/>
            </a:xfrm>
            <a:prstGeom prst="downArrowCallout">
              <a:avLst>
                <a:gd name="adj1" fmla="val 0"/>
                <a:gd name="adj2" fmla="val 18401"/>
                <a:gd name="adj3" fmla="val 14028"/>
                <a:gd name="adj4" fmla="val 85972"/>
              </a:avLst>
            </a:prstGeom>
            <a:gradFill flip="none" rotWithShape="1">
              <a:gsLst>
                <a:gs pos="0">
                  <a:schemeClr val="bg1"/>
                </a:gs>
                <a:gs pos="36000">
                  <a:schemeClr val="bg1"/>
                </a:gs>
                <a:gs pos="100000">
                  <a:srgbClr val="C7C7C7"/>
                </a:gs>
              </a:gsLst>
              <a:lin ang="13500000" scaled="1"/>
            </a:gradFill>
            <a:ln w="12700">
              <a:noFill/>
            </a:ln>
            <a:effectLst>
              <a:outerShdw blurRad="63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noAutofit/>
            </a:bodyPr>
            <a:lstStyle/>
            <a:p>
              <a:pPr algn="ctr"/>
              <a:endParaRPr lang="zh-CN" altLang="zh-CN" sz="1015">
                <a:solidFill>
                  <a:schemeClr val="accent1"/>
                </a:solidFill>
                <a:cs typeface="+mn-ea"/>
              </a:endParaRPr>
            </a:p>
          </p:txBody>
        </p:sp>
        <p:sp>
          <p:nvSpPr>
            <p:cNvPr id="37" name="文本框 83"/>
            <p:cNvSpPr txBox="1">
              <a:spLocks noChangeArrowheads="1"/>
            </p:cNvSpPr>
            <p:nvPr/>
          </p:nvSpPr>
          <p:spPr bwMode="auto">
            <a:xfrm>
              <a:off x="909037" y="1323774"/>
              <a:ext cx="2089712" cy="4012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defTabSz="513080"/>
              <a:lvl2pPr marL="742950" indent="-285750" defTabSz="513080"/>
              <a:lvl3pPr marL="1143000" indent="-228600" defTabSz="513080"/>
              <a:lvl4pPr marL="1600200" indent="-228600" defTabSz="513080"/>
              <a:lvl5pPr marL="2057400" indent="-228600" defTabSz="513080"/>
              <a:lvl6pPr marL="2514600" indent="-228600" defTabSz="513080"/>
              <a:lvl7pPr marL="2971800" indent="-228600" defTabSz="513080"/>
              <a:lvl8pPr marL="3429000" indent="-228600" defTabSz="513080"/>
              <a:lvl9pPr marL="3886200" indent="-228600" defTabSz="513080"/>
            </a:lstStyle>
            <a:p>
              <a:pPr eaLnBrk="1" hangingPunct="1"/>
              <a:r>
                <a:rPr lang="en-US" altLang="zh-CN" sz="1200" dirty="0" smtClean="0">
                  <a:solidFill>
                    <a:schemeClr val="accent1"/>
                  </a:solidFill>
                  <a:latin typeface="+mn-ea"/>
                  <a:ea typeface="+mn-ea"/>
                  <a:cs typeface="+mn-ea"/>
                </a:rPr>
                <a:t>   </a:t>
              </a:r>
              <a:r>
                <a:rPr lang="zh-CN" sz="1200" dirty="0" smtClean="0">
                  <a:solidFill>
                    <a:schemeClr val="accent1"/>
                  </a:solidFill>
                  <a:latin typeface="+mn-ea"/>
                  <a:ea typeface="+mn-ea"/>
                  <a:cs typeface="+mn-ea"/>
                </a:rPr>
                <a:t>健康莆田</a:t>
              </a:r>
              <a:endParaRPr lang="zh-CN" sz="1200" dirty="0">
                <a:solidFill>
                  <a:schemeClr val="accent1"/>
                </a:solidFill>
                <a:latin typeface="+mn-ea"/>
                <a:ea typeface="+mn-ea"/>
                <a:cs typeface="+mn-ea"/>
              </a:endParaRPr>
            </a:p>
          </p:txBody>
        </p:sp>
      </p:grpSp>
      <p:sp>
        <p:nvSpPr>
          <p:cNvPr id="60" name="Rectangle 13"/>
          <p:cNvSpPr>
            <a:spLocks noChangeArrowheads="1"/>
          </p:cNvSpPr>
          <p:nvPr/>
        </p:nvSpPr>
        <p:spPr bwMode="auto">
          <a:xfrm rot="10800000">
            <a:off x="1190625" y="446405"/>
            <a:ext cx="7549515" cy="4460240"/>
          </a:xfrm>
          <a:prstGeom prst="rect">
            <a:avLst/>
          </a:prstGeom>
          <a:noFill/>
          <a:ln w="3175">
            <a:solidFill>
              <a:srgbClr val="64B43B"/>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a:solidFill>
                <a:schemeClr val="bg1"/>
              </a:solidFill>
              <a:latin typeface="+mn-ea"/>
              <a:ea typeface="+mn-ea"/>
              <a:cs typeface="+mn-ea"/>
            </a:endParaRPr>
          </a:p>
        </p:txBody>
      </p:sp>
      <p:sp>
        <p:nvSpPr>
          <p:cNvPr id="61" name="矩形 13"/>
          <p:cNvSpPr>
            <a:spLocks noChangeArrowheads="1"/>
          </p:cNvSpPr>
          <p:nvPr/>
        </p:nvSpPr>
        <p:spPr bwMode="auto">
          <a:xfrm>
            <a:off x="1441450" y="708025"/>
            <a:ext cx="7298690" cy="3369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defTabSz="683895">
              <a:lnSpc>
                <a:spcPct val="150000"/>
              </a:lnSpc>
            </a:pPr>
            <a:r>
              <a:rPr lang="zh-CN" altLang="en-US" sz="1600" dirty="0">
                <a:solidFill>
                  <a:schemeClr val="tx1">
                    <a:lumMod val="75000"/>
                    <a:lumOff val="25000"/>
                  </a:schemeClr>
                </a:solidFill>
                <a:latin typeface="+mn-ea"/>
                <a:cs typeface="+mn-ea"/>
                <a:sym typeface="Arial" panose="020B0604020202020204" pitchFamily="34" charset="0"/>
              </a:rPr>
              <a:t>一</a:t>
            </a:r>
            <a:r>
              <a:rPr lang="en-US" altLang="zh-CN" sz="1600" dirty="0" smtClean="0">
                <a:solidFill>
                  <a:schemeClr val="tx1">
                    <a:lumMod val="75000"/>
                    <a:lumOff val="25000"/>
                  </a:schemeClr>
                </a:solidFill>
                <a:latin typeface="+mn-ea"/>
                <a:cs typeface="+mn-ea"/>
                <a:sym typeface="Arial" panose="020B0604020202020204" pitchFamily="34" charset="0"/>
              </a:rPr>
              <a:t>.</a:t>
            </a:r>
            <a:r>
              <a:rPr lang="zh-CN" altLang="en-US" sz="1600" dirty="0">
                <a:solidFill>
                  <a:schemeClr val="tx1">
                    <a:lumMod val="75000"/>
                    <a:lumOff val="25000"/>
                  </a:schemeClr>
                </a:solidFill>
                <a:latin typeface="+mn-ea"/>
                <a:cs typeface="+mn-ea"/>
                <a:sym typeface="Arial" panose="020B0604020202020204" pitchFamily="34" charset="0"/>
              </a:rPr>
              <a:t>健康</a:t>
            </a:r>
            <a:r>
              <a:rPr lang="zh-CN" altLang="en-US" sz="1600" dirty="0" smtClean="0">
                <a:solidFill>
                  <a:schemeClr val="tx1">
                    <a:lumMod val="75000"/>
                    <a:lumOff val="25000"/>
                  </a:schemeClr>
                </a:solidFill>
                <a:latin typeface="+mn-ea"/>
                <a:cs typeface="+mn-ea"/>
                <a:sym typeface="Arial" panose="020B0604020202020204" pitchFamily="34" charset="0"/>
              </a:rPr>
              <a:t>导航：</a:t>
            </a:r>
            <a:endParaRPr lang="en-US" altLang="zh-CN" sz="1600" dirty="0" smtClean="0">
              <a:solidFill>
                <a:schemeClr val="tx1">
                  <a:lumMod val="75000"/>
                  <a:lumOff val="25000"/>
                </a:schemeClr>
              </a:solidFill>
              <a:latin typeface="+mn-ea"/>
              <a:cs typeface="+mn-ea"/>
              <a:sym typeface="Arial" panose="020B0604020202020204" pitchFamily="34" charset="0"/>
            </a:endParaRPr>
          </a:p>
          <a:p>
            <a:pPr defTabSz="683895">
              <a:lnSpc>
                <a:spcPct val="150000"/>
              </a:lnSpc>
            </a:pPr>
            <a:r>
              <a:rPr lang="en-US" altLang="zh-CN" sz="14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1.</a:t>
            </a:r>
            <a:r>
              <a:rPr lang="zh-CN" altLang="en-US" sz="14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医院</a:t>
            </a:r>
            <a:r>
              <a:rPr lang="zh-CN" altLang="en-US" sz="1400" dirty="0" smtClean="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介绍、</a:t>
            </a:r>
            <a:r>
              <a:rPr lang="en-US" altLang="zh-CN" sz="1400" dirty="0" smtClean="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2</a:t>
            </a:r>
            <a:r>
              <a:rPr lang="en-US" altLang="zh-CN" sz="14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a:t>
            </a:r>
            <a:r>
              <a:rPr lang="zh-CN" altLang="en-US" sz="14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科室</a:t>
            </a:r>
            <a:r>
              <a:rPr lang="zh-CN" altLang="en-US" sz="1400" dirty="0" smtClean="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介绍、</a:t>
            </a:r>
            <a:r>
              <a:rPr lang="en-US" altLang="zh-CN" sz="1400" dirty="0" smtClean="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3</a:t>
            </a:r>
            <a:r>
              <a:rPr lang="en-US" altLang="zh-CN" sz="14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a:t>
            </a:r>
            <a:r>
              <a:rPr lang="zh-CN" altLang="en-US" sz="14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医生</a:t>
            </a:r>
            <a:r>
              <a:rPr lang="zh-CN" altLang="en-US" sz="1400" dirty="0" smtClean="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团队、</a:t>
            </a:r>
            <a:r>
              <a:rPr lang="en-US" altLang="zh-CN" sz="1400" dirty="0" smtClean="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4</a:t>
            </a:r>
            <a:r>
              <a:rPr lang="en-US" altLang="zh-CN" sz="14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a:t>
            </a:r>
            <a:r>
              <a:rPr lang="zh-CN" altLang="en-US" sz="14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到院</a:t>
            </a:r>
            <a:r>
              <a:rPr lang="zh-CN" altLang="en-US" sz="1400" dirty="0" smtClean="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导航、</a:t>
            </a:r>
            <a:r>
              <a:rPr lang="en-US" altLang="zh-CN" sz="1400" dirty="0" smtClean="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5</a:t>
            </a:r>
            <a:r>
              <a:rPr lang="en-US" altLang="zh-CN" sz="14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a:t>
            </a:r>
            <a:r>
              <a:rPr lang="zh-CN" altLang="en-US" sz="14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平面导</a:t>
            </a:r>
            <a:r>
              <a:rPr lang="zh-CN" altLang="en-US" sz="1400" dirty="0" smtClean="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图、</a:t>
            </a:r>
            <a:r>
              <a:rPr lang="en-US" altLang="zh-CN" sz="1400" dirty="0" smtClean="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6</a:t>
            </a:r>
            <a:r>
              <a:rPr lang="en-US" altLang="zh-CN" sz="14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a:t>
            </a:r>
            <a:r>
              <a:rPr lang="zh-CN" altLang="en-US" sz="14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楼层</a:t>
            </a:r>
            <a:r>
              <a:rPr lang="zh-CN" altLang="en-US" sz="1400" dirty="0" smtClean="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索引</a:t>
            </a:r>
            <a:r>
              <a:rPr lang="zh-CN" altLang="en-US" sz="14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a:t>
            </a:r>
            <a:r>
              <a:rPr lang="en-US" altLang="zh-CN" sz="1400" dirty="0" smtClean="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7.</a:t>
            </a:r>
            <a:r>
              <a:rPr lang="zh-CN" altLang="en-US" sz="1400" dirty="0" smtClean="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莆籍名医</a:t>
            </a:r>
            <a:r>
              <a:rPr lang="zh-CN" altLang="en-US" sz="14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a:t>
            </a:r>
            <a:r>
              <a:rPr lang="en-US" altLang="zh-CN" sz="1400" dirty="0" smtClean="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8.</a:t>
            </a:r>
            <a:r>
              <a:rPr lang="zh-CN" altLang="en-US" sz="1400" dirty="0" smtClean="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健康档案</a:t>
            </a:r>
            <a:endParaRPr lang="en-US" altLang="zh-CN" sz="1600" dirty="0" smtClean="0">
              <a:solidFill>
                <a:schemeClr val="tx1">
                  <a:lumMod val="75000"/>
                  <a:lumOff val="25000"/>
                </a:schemeClr>
              </a:solidFill>
              <a:latin typeface="+mn-ea"/>
              <a:cs typeface="+mn-ea"/>
              <a:sym typeface="Arial" panose="020B0604020202020204" pitchFamily="34" charset="0"/>
            </a:endParaRPr>
          </a:p>
          <a:p>
            <a:pPr defTabSz="683895">
              <a:lnSpc>
                <a:spcPct val="150000"/>
              </a:lnSpc>
            </a:pPr>
            <a:r>
              <a:rPr lang="zh-CN" altLang="en-US" sz="1600" dirty="0" smtClean="0">
                <a:solidFill>
                  <a:schemeClr val="tx1">
                    <a:lumMod val="75000"/>
                    <a:lumOff val="25000"/>
                  </a:schemeClr>
                </a:solidFill>
                <a:latin typeface="+mn-ea"/>
                <a:cs typeface="+mn-ea"/>
                <a:sym typeface="Arial" panose="020B0604020202020204" pitchFamily="34" charset="0"/>
              </a:rPr>
              <a:t>二</a:t>
            </a:r>
            <a:r>
              <a:rPr lang="en-US" altLang="zh-CN" sz="1600" dirty="0" smtClean="0">
                <a:solidFill>
                  <a:schemeClr val="tx1">
                    <a:lumMod val="75000"/>
                    <a:lumOff val="25000"/>
                  </a:schemeClr>
                </a:solidFill>
                <a:latin typeface="+mn-ea"/>
                <a:cs typeface="+mn-ea"/>
                <a:sym typeface="Arial" panose="020B0604020202020204" pitchFamily="34" charset="0"/>
              </a:rPr>
              <a:t>.</a:t>
            </a:r>
            <a:r>
              <a:rPr lang="zh-CN" altLang="en-US" sz="1600" dirty="0">
                <a:solidFill>
                  <a:schemeClr val="tx1">
                    <a:lumMod val="75000"/>
                    <a:lumOff val="25000"/>
                  </a:schemeClr>
                </a:solidFill>
                <a:latin typeface="+mn-ea"/>
                <a:cs typeface="+mn-ea"/>
                <a:sym typeface="Arial" panose="020B0604020202020204" pitchFamily="34" charset="0"/>
              </a:rPr>
              <a:t>健康</a:t>
            </a:r>
            <a:r>
              <a:rPr lang="zh-CN" altLang="en-US" sz="1600" dirty="0" smtClean="0">
                <a:solidFill>
                  <a:schemeClr val="tx1">
                    <a:lumMod val="75000"/>
                    <a:lumOff val="25000"/>
                  </a:schemeClr>
                </a:solidFill>
                <a:latin typeface="+mn-ea"/>
                <a:cs typeface="+mn-ea"/>
                <a:sym typeface="Arial" panose="020B0604020202020204" pitchFamily="34" charset="0"/>
              </a:rPr>
              <a:t>服务：</a:t>
            </a:r>
            <a:endParaRPr lang="en-US" altLang="zh-CN" sz="1600" dirty="0" smtClean="0">
              <a:solidFill>
                <a:schemeClr val="tx1">
                  <a:lumMod val="75000"/>
                  <a:lumOff val="25000"/>
                </a:schemeClr>
              </a:solidFill>
              <a:latin typeface="+mn-ea"/>
              <a:cs typeface="+mn-ea"/>
              <a:sym typeface="Arial" panose="020B0604020202020204" pitchFamily="34" charset="0"/>
            </a:endParaRPr>
          </a:p>
          <a:p>
            <a:pPr defTabSz="683895">
              <a:lnSpc>
                <a:spcPct val="150000"/>
              </a:lnSpc>
            </a:pPr>
            <a:r>
              <a:rPr lang="en-US" altLang="zh-CN" sz="1400" dirty="0" smtClean="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1.</a:t>
            </a:r>
            <a:r>
              <a:rPr lang="zh-CN" altLang="en-US" sz="1400" dirty="0" smtClean="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便民查询</a:t>
            </a:r>
            <a:endParaRPr lang="en-US" altLang="zh-CN" sz="1600" dirty="0" smtClean="0">
              <a:solidFill>
                <a:schemeClr val="tx1">
                  <a:lumMod val="75000"/>
                  <a:lumOff val="25000"/>
                </a:schemeClr>
              </a:solidFill>
              <a:latin typeface="+mn-ea"/>
              <a:cs typeface="+mn-ea"/>
              <a:sym typeface="Arial" panose="020B0604020202020204" pitchFamily="34" charset="0"/>
            </a:endParaRPr>
          </a:p>
          <a:p>
            <a:pPr defTabSz="683895">
              <a:lnSpc>
                <a:spcPct val="150000"/>
              </a:lnSpc>
            </a:pPr>
            <a:r>
              <a:rPr lang="zh-CN" altLang="en-US" sz="1600" dirty="0" smtClean="0">
                <a:solidFill>
                  <a:schemeClr val="tx1">
                    <a:lumMod val="75000"/>
                    <a:lumOff val="25000"/>
                  </a:schemeClr>
                </a:solidFill>
                <a:latin typeface="+mn-ea"/>
                <a:cs typeface="+mn-ea"/>
                <a:sym typeface="Arial" panose="020B0604020202020204" pitchFamily="34" charset="0"/>
              </a:rPr>
              <a:t>三</a:t>
            </a:r>
            <a:r>
              <a:rPr lang="en-US" altLang="zh-CN" sz="1600" dirty="0" smtClean="0">
                <a:solidFill>
                  <a:schemeClr val="tx1">
                    <a:lumMod val="75000"/>
                    <a:lumOff val="25000"/>
                  </a:schemeClr>
                </a:solidFill>
                <a:latin typeface="+mn-ea"/>
                <a:cs typeface="+mn-ea"/>
                <a:sym typeface="Arial" panose="020B0604020202020204" pitchFamily="34" charset="0"/>
              </a:rPr>
              <a:t>.</a:t>
            </a:r>
            <a:r>
              <a:rPr lang="zh-CN" altLang="en-US" sz="1600" dirty="0">
                <a:solidFill>
                  <a:schemeClr val="tx1">
                    <a:lumMod val="75000"/>
                    <a:lumOff val="25000"/>
                  </a:schemeClr>
                </a:solidFill>
                <a:latin typeface="+mn-ea"/>
                <a:cs typeface="+mn-ea"/>
                <a:sym typeface="Arial" panose="020B0604020202020204" pitchFamily="34" charset="0"/>
              </a:rPr>
              <a:t>健康</a:t>
            </a:r>
            <a:r>
              <a:rPr lang="zh-CN" altLang="en-US" sz="1600" dirty="0" smtClean="0">
                <a:solidFill>
                  <a:schemeClr val="tx1">
                    <a:lumMod val="75000"/>
                    <a:lumOff val="25000"/>
                  </a:schemeClr>
                </a:solidFill>
                <a:latin typeface="+mn-ea"/>
                <a:cs typeface="+mn-ea"/>
                <a:sym typeface="Arial" panose="020B0604020202020204" pitchFamily="34" charset="0"/>
              </a:rPr>
              <a:t>教育：</a:t>
            </a:r>
            <a:endParaRPr lang="en-US" altLang="zh-CN" sz="1600" dirty="0" smtClean="0">
              <a:solidFill>
                <a:schemeClr val="tx1">
                  <a:lumMod val="75000"/>
                  <a:lumOff val="25000"/>
                </a:schemeClr>
              </a:solidFill>
              <a:latin typeface="+mn-ea"/>
              <a:cs typeface="+mn-ea"/>
              <a:sym typeface="Arial" panose="020B0604020202020204" pitchFamily="34" charset="0"/>
            </a:endParaRPr>
          </a:p>
          <a:p>
            <a:pPr defTabSz="683895">
              <a:lnSpc>
                <a:spcPct val="150000"/>
              </a:lnSpc>
            </a:pPr>
            <a:r>
              <a:rPr lang="en-US" altLang="zh-CN" sz="1400" dirty="0" smtClean="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1.</a:t>
            </a:r>
            <a:r>
              <a:rPr lang="zh-CN" altLang="en-US" sz="1400" dirty="0" smtClean="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疾病防控、</a:t>
            </a:r>
            <a:r>
              <a:rPr lang="en-US" altLang="zh-CN" sz="1400" dirty="0" smtClean="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2.</a:t>
            </a:r>
            <a:r>
              <a:rPr lang="zh-CN" altLang="en-US" sz="1400" dirty="0" smtClean="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健康生活</a:t>
            </a:r>
            <a:r>
              <a:rPr lang="zh-CN" altLang="en-US" sz="14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a:t>
            </a:r>
            <a:r>
              <a:rPr lang="en-US" altLang="zh-CN" sz="1400" dirty="0" smtClean="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3.</a:t>
            </a:r>
            <a:r>
              <a:rPr lang="zh-CN" altLang="en-US" sz="1400" dirty="0" smtClean="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控烟宣传</a:t>
            </a:r>
            <a:r>
              <a:rPr lang="zh-CN" altLang="en-US" sz="14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a:t>
            </a:r>
            <a:r>
              <a:rPr lang="en-US" altLang="zh-CN" sz="1400" dirty="0" smtClean="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4.</a:t>
            </a:r>
            <a:r>
              <a:rPr lang="zh-CN" altLang="en-US" sz="1400" dirty="0" smtClean="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优生优育</a:t>
            </a:r>
            <a:endParaRPr lang="en-US" altLang="zh-CN" sz="1600" dirty="0" smtClean="0">
              <a:solidFill>
                <a:schemeClr val="tx1">
                  <a:lumMod val="75000"/>
                  <a:lumOff val="25000"/>
                </a:schemeClr>
              </a:solidFill>
              <a:latin typeface="+mn-ea"/>
              <a:cs typeface="+mn-ea"/>
              <a:sym typeface="Arial" panose="020B0604020202020204" pitchFamily="34" charset="0"/>
            </a:endParaRPr>
          </a:p>
          <a:p>
            <a:pPr defTabSz="683895">
              <a:lnSpc>
                <a:spcPct val="150000"/>
              </a:lnSpc>
            </a:pPr>
            <a:r>
              <a:rPr lang="zh-CN" altLang="en-US" sz="1600" dirty="0" smtClean="0">
                <a:solidFill>
                  <a:schemeClr val="tx1">
                    <a:lumMod val="75000"/>
                    <a:lumOff val="25000"/>
                  </a:schemeClr>
                </a:solidFill>
                <a:latin typeface="+mn-ea"/>
                <a:cs typeface="+mn-ea"/>
                <a:sym typeface="Arial" panose="020B0604020202020204" pitchFamily="34" charset="0"/>
              </a:rPr>
              <a:t>四</a:t>
            </a:r>
            <a:r>
              <a:rPr lang="en-US" altLang="zh-CN" sz="1600" dirty="0" smtClean="0">
                <a:solidFill>
                  <a:schemeClr val="tx1">
                    <a:lumMod val="75000"/>
                    <a:lumOff val="25000"/>
                  </a:schemeClr>
                </a:solidFill>
                <a:latin typeface="+mn-ea"/>
                <a:cs typeface="+mn-ea"/>
                <a:sym typeface="Arial" panose="020B0604020202020204" pitchFamily="34" charset="0"/>
              </a:rPr>
              <a:t>.</a:t>
            </a:r>
            <a:r>
              <a:rPr lang="zh-CN" altLang="en-US" sz="1600" dirty="0">
                <a:solidFill>
                  <a:schemeClr val="tx1">
                    <a:lumMod val="75000"/>
                    <a:lumOff val="25000"/>
                  </a:schemeClr>
                </a:solidFill>
                <a:latin typeface="+mn-ea"/>
                <a:cs typeface="+mn-ea"/>
                <a:sym typeface="Arial" panose="020B0604020202020204" pitchFamily="34" charset="0"/>
              </a:rPr>
              <a:t>我的</a:t>
            </a:r>
            <a:r>
              <a:rPr lang="zh-CN" altLang="en-US" sz="1600" dirty="0" smtClean="0">
                <a:solidFill>
                  <a:schemeClr val="tx1">
                    <a:lumMod val="75000"/>
                    <a:lumOff val="25000"/>
                  </a:schemeClr>
                </a:solidFill>
                <a:latin typeface="+mn-ea"/>
                <a:cs typeface="+mn-ea"/>
                <a:sym typeface="Arial" panose="020B0604020202020204" pitchFamily="34" charset="0"/>
              </a:rPr>
              <a:t>健康：</a:t>
            </a:r>
            <a:endParaRPr lang="en-US" altLang="zh-CN" sz="1600" dirty="0" smtClean="0">
              <a:solidFill>
                <a:schemeClr val="tx1">
                  <a:lumMod val="75000"/>
                  <a:lumOff val="25000"/>
                </a:schemeClr>
              </a:solidFill>
              <a:latin typeface="+mn-ea"/>
              <a:cs typeface="+mn-ea"/>
              <a:sym typeface="Arial" panose="020B0604020202020204" pitchFamily="34" charset="0"/>
            </a:endParaRPr>
          </a:p>
          <a:p>
            <a:pPr defTabSz="683895">
              <a:lnSpc>
                <a:spcPct val="150000"/>
              </a:lnSpc>
            </a:pPr>
            <a:r>
              <a:rPr lang="en-US" altLang="zh-CN" sz="1400" dirty="0" smtClean="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1.</a:t>
            </a:r>
            <a:r>
              <a:rPr lang="zh-CN" altLang="en-US" sz="1400" dirty="0" smtClean="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人</a:t>
            </a:r>
            <a:r>
              <a:rPr lang="zh-CN" altLang="en-US" sz="14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脸识别高级认证</a:t>
            </a:r>
            <a:endParaRPr lang="en-US" altLang="zh-CN" sz="800" dirty="0" smtClean="0">
              <a:solidFill>
                <a:srgbClr val="002060"/>
              </a:solidFill>
              <a:latin typeface="+mn-ea"/>
              <a:cs typeface="+mn-ea"/>
              <a:sym typeface="Arial" panose="020B0604020202020204" pitchFamily="34" charset="0"/>
            </a:endParaRPr>
          </a:p>
          <a:p>
            <a:pPr defTabSz="683895">
              <a:lnSpc>
                <a:spcPct val="150000"/>
              </a:lnSpc>
            </a:pPr>
            <a:endParaRPr lang="en-US" altLang="zh-CN" sz="800" dirty="0">
              <a:solidFill>
                <a:srgbClr val="002060"/>
              </a:solidFill>
              <a:latin typeface="+mn-ea"/>
              <a:cs typeface="+mn-ea"/>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xmlns="" Requires="p14">
      <p:transition spd="slow" p14:dur="1500" advClick="0" advTm="2210">
        <p:random/>
      </p:transition>
    </mc:Choice>
    <mc:Fallback>
      <p:transition spd="slow" advClick="0" advTm="221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childTnLst>
                                </p:cTn>
                              </p:par>
                            </p:childTnLst>
                          </p:cTn>
                        </p:par>
                        <p:par>
                          <p:cTn id="9" fill="hold">
                            <p:stCondLst>
                              <p:cond delay="0"/>
                            </p:stCondLst>
                            <p:childTnLst>
                              <p:par>
                                <p:cTn id="10" presetID="2" presetClass="entr" presetSubtype="4" fill="hold" nodeType="afterEffec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16" presetClass="entr" presetSubtype="21" fill="hold" grpId="0" nodeType="afterEffect">
                                  <p:childTnLst>
                                    <p:set>
                                      <p:cBhvr>
                                        <p:cTn id="16" dur="1" fill="hold">
                                          <p:stCondLst>
                                            <p:cond delay="0"/>
                                          </p:stCondLst>
                                        </p:cTn>
                                        <p:tgtEl>
                                          <p:spTgt spid="60"/>
                                        </p:tgtEl>
                                        <p:attrNameLst>
                                          <p:attrName>style.visibility</p:attrName>
                                        </p:attrNameLst>
                                      </p:cBhvr>
                                      <p:to>
                                        <p:strVal val="visible"/>
                                      </p:to>
                                    </p:set>
                                    <p:animEffect transition="in" filter="barn(inVertical)">
                                      <p:cBhvr>
                                        <p:cTn id="17" dur="500"/>
                                        <p:tgtEl>
                                          <p:spTgt spid="60"/>
                                        </p:tgtEl>
                                      </p:cBhvr>
                                    </p:animEffect>
                                  </p:childTnLst>
                                </p:cTn>
                              </p:par>
                            </p:childTnLst>
                          </p:cTn>
                        </p:par>
                        <p:par>
                          <p:cTn id="18" fill="hold">
                            <p:stCondLst>
                              <p:cond delay="1000"/>
                            </p:stCondLst>
                            <p:childTnLst>
                              <p:par>
                                <p:cTn id="19" presetID="12" presetClass="entr" presetSubtype="4" fill="hold" grpId="0" nodeType="afterEffect">
                                  <p:childTnLst>
                                    <p:set>
                                      <p:cBhvr>
                                        <p:cTn id="20" dur="1" fill="hold">
                                          <p:stCondLst>
                                            <p:cond delay="0"/>
                                          </p:stCondLst>
                                        </p:cTn>
                                        <p:tgtEl>
                                          <p:spTgt spid="61"/>
                                        </p:tgtEl>
                                        <p:attrNameLst>
                                          <p:attrName>style.visibility</p:attrName>
                                        </p:attrNameLst>
                                      </p:cBhvr>
                                      <p:to>
                                        <p:strVal val="visible"/>
                                      </p:to>
                                    </p:set>
                                    <p:anim calcmode="lin" valueType="num">
                                      <p:cBhvr additive="base">
                                        <p:cTn id="21" dur="500"/>
                                        <p:tgtEl>
                                          <p:spTgt spid="61"/>
                                        </p:tgtEl>
                                        <p:attrNameLst>
                                          <p:attrName>ppt_y</p:attrName>
                                        </p:attrNameLst>
                                      </p:cBhvr>
                                      <p:tavLst>
                                        <p:tav tm="0">
                                          <p:val>
                                            <p:strVal val="#ppt_y+#ppt_h*1.125000"/>
                                          </p:val>
                                        </p:tav>
                                        <p:tav tm="100000">
                                          <p:val>
                                            <p:strVal val="#ppt_y"/>
                                          </p:val>
                                        </p:tav>
                                      </p:tavLst>
                                    </p:anim>
                                    <p:animEffect transition="in" filter="wipe(up)">
                                      <p:cBhvr>
                                        <p:cTn id="22"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60" grpId="0" bldLvl="0" animBg="1"/>
      <p:bldP spid="6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75857" y="2080193"/>
            <a:ext cx="6871495" cy="1441535"/>
            <a:chOff x="1459705" y="2190913"/>
            <a:chExt cx="6224590" cy="1338962"/>
          </a:xfrm>
        </p:grpSpPr>
        <p:sp>
          <p:nvSpPr>
            <p:cNvPr id="6" name="Oval 8"/>
            <p:cNvSpPr>
              <a:spLocks noChangeArrowheads="1"/>
            </p:cNvSpPr>
            <p:nvPr/>
          </p:nvSpPr>
          <p:spPr bwMode="auto">
            <a:xfrm>
              <a:off x="1463903" y="2912331"/>
              <a:ext cx="102960" cy="102992"/>
            </a:xfrm>
            <a:prstGeom prst="ellipse">
              <a:avLst/>
            </a:prstGeom>
            <a:solidFill>
              <a:schemeClr val="bg1">
                <a:lumMod val="50000"/>
                <a:alpha val="20000"/>
              </a:schemeClr>
            </a:solidFill>
            <a:ln>
              <a:noFill/>
            </a:ln>
          </p:spPr>
          <p:txBody>
            <a:bodyPr vert="horz" wrap="square" lIns="91440" tIns="45720" rIns="91440" bIns="45720" numCol="1" anchor="t" anchorCtr="0" compatLnSpc="1">
              <a:prstTxWarp prst="textNoShape">
                <a:avLst/>
              </a:prstTxWarp>
            </a:bodyPr>
            <a:lstStyle/>
            <a:p>
              <a:endParaRPr lang="zh-CN" altLang="en-US">
                <a:ea typeface="+mn-ea"/>
                <a:cs typeface="+mn-ea"/>
              </a:endParaRPr>
            </a:p>
          </p:txBody>
        </p:sp>
        <p:sp>
          <p:nvSpPr>
            <p:cNvPr id="7" name="Oval 9"/>
            <p:cNvSpPr>
              <a:spLocks noChangeArrowheads="1"/>
            </p:cNvSpPr>
            <p:nvPr/>
          </p:nvSpPr>
          <p:spPr bwMode="auto">
            <a:xfrm>
              <a:off x="7553127" y="3003610"/>
              <a:ext cx="99146" cy="104896"/>
            </a:xfrm>
            <a:prstGeom prst="ellipse">
              <a:avLst/>
            </a:prstGeom>
            <a:solidFill>
              <a:schemeClr val="bg1">
                <a:lumMod val="50000"/>
                <a:alpha val="20000"/>
              </a:schemeClr>
            </a:solidFill>
            <a:ln>
              <a:noFill/>
            </a:ln>
          </p:spPr>
          <p:txBody>
            <a:bodyPr vert="horz" wrap="square" lIns="91440" tIns="45720" rIns="91440" bIns="45720" numCol="1" anchor="t" anchorCtr="0" compatLnSpc="1">
              <a:prstTxWarp prst="textNoShape">
                <a:avLst/>
              </a:prstTxWarp>
            </a:bodyPr>
            <a:lstStyle/>
            <a:p>
              <a:endParaRPr lang="zh-CN" altLang="en-US">
                <a:ea typeface="+mn-ea"/>
                <a:cs typeface="+mn-ea"/>
              </a:endParaRPr>
            </a:p>
          </p:txBody>
        </p:sp>
        <p:sp>
          <p:nvSpPr>
            <p:cNvPr id="8" name="Freeform 10"/>
            <p:cNvSpPr/>
            <p:nvPr/>
          </p:nvSpPr>
          <p:spPr bwMode="auto">
            <a:xfrm>
              <a:off x="1459705" y="2190913"/>
              <a:ext cx="1360138" cy="764959"/>
            </a:xfrm>
            <a:custGeom>
              <a:avLst/>
              <a:gdLst>
                <a:gd name="T0" fmla="*/ 583 w 597"/>
                <a:gd name="T1" fmla="*/ 291 h 333"/>
                <a:gd name="T2" fmla="*/ 291 w 597"/>
                <a:gd name="T3" fmla="*/ 0 h 333"/>
                <a:gd name="T4" fmla="*/ 0 w 597"/>
                <a:gd name="T5" fmla="*/ 291 h 333"/>
                <a:gd name="T6" fmla="*/ 49 w 597"/>
                <a:gd name="T7" fmla="*/ 291 h 333"/>
                <a:gd name="T8" fmla="*/ 291 w 597"/>
                <a:gd name="T9" fmla="*/ 49 h 333"/>
                <a:gd name="T10" fmla="*/ 534 w 597"/>
                <a:gd name="T11" fmla="*/ 291 h 333"/>
                <a:gd name="T12" fmla="*/ 520 w 597"/>
                <a:gd name="T13" fmla="*/ 291 h 333"/>
                <a:gd name="T14" fmla="*/ 559 w 597"/>
                <a:gd name="T15" fmla="*/ 333 h 333"/>
                <a:gd name="T16" fmla="*/ 597 w 597"/>
                <a:gd name="T17" fmla="*/ 291 h 333"/>
                <a:gd name="T18" fmla="*/ 583 w 597"/>
                <a:gd name="T19" fmla="*/ 291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7" h="333">
                  <a:moveTo>
                    <a:pt x="583" y="291"/>
                  </a:moveTo>
                  <a:cubicBezTo>
                    <a:pt x="583" y="130"/>
                    <a:pt x="453" y="0"/>
                    <a:pt x="291" y="0"/>
                  </a:cubicBezTo>
                  <a:cubicBezTo>
                    <a:pt x="130" y="0"/>
                    <a:pt x="0" y="130"/>
                    <a:pt x="0" y="291"/>
                  </a:cubicBezTo>
                  <a:cubicBezTo>
                    <a:pt x="49" y="291"/>
                    <a:pt x="49" y="291"/>
                    <a:pt x="49" y="291"/>
                  </a:cubicBezTo>
                  <a:cubicBezTo>
                    <a:pt x="49" y="157"/>
                    <a:pt x="158" y="49"/>
                    <a:pt x="291" y="49"/>
                  </a:cubicBezTo>
                  <a:cubicBezTo>
                    <a:pt x="425" y="49"/>
                    <a:pt x="534" y="157"/>
                    <a:pt x="534" y="291"/>
                  </a:cubicBezTo>
                  <a:cubicBezTo>
                    <a:pt x="520" y="291"/>
                    <a:pt x="520" y="291"/>
                    <a:pt x="520" y="291"/>
                  </a:cubicBezTo>
                  <a:cubicBezTo>
                    <a:pt x="559" y="333"/>
                    <a:pt x="559" y="333"/>
                    <a:pt x="559" y="333"/>
                  </a:cubicBezTo>
                  <a:cubicBezTo>
                    <a:pt x="597" y="291"/>
                    <a:pt x="597" y="291"/>
                    <a:pt x="597" y="291"/>
                  </a:cubicBezTo>
                  <a:lnTo>
                    <a:pt x="583" y="291"/>
                  </a:lnTo>
                  <a:close/>
                </a:path>
              </a:pathLst>
            </a:custGeom>
            <a:solidFill>
              <a:schemeClr val="bg1">
                <a:lumMod val="50000"/>
                <a:alpha val="20000"/>
              </a:schemeClr>
            </a:solidFill>
            <a:ln>
              <a:noFill/>
            </a:ln>
          </p:spPr>
          <p:txBody>
            <a:bodyPr vert="horz" wrap="square" lIns="91440" tIns="45720" rIns="91440" bIns="45720" numCol="1" anchor="t" anchorCtr="0" compatLnSpc="1">
              <a:prstTxWarp prst="textNoShape">
                <a:avLst/>
              </a:prstTxWarp>
            </a:bodyPr>
            <a:lstStyle/>
            <a:p>
              <a:endParaRPr lang="zh-CN" altLang="en-US">
                <a:ea typeface="+mn-ea"/>
                <a:cs typeface="+mn-ea"/>
              </a:endParaRPr>
            </a:p>
          </p:txBody>
        </p:sp>
        <p:sp>
          <p:nvSpPr>
            <p:cNvPr id="12" name="Freeform 14"/>
            <p:cNvSpPr/>
            <p:nvPr/>
          </p:nvSpPr>
          <p:spPr bwMode="auto">
            <a:xfrm>
              <a:off x="3894772" y="2190913"/>
              <a:ext cx="1356728" cy="764959"/>
            </a:xfrm>
            <a:custGeom>
              <a:avLst/>
              <a:gdLst>
                <a:gd name="T0" fmla="*/ 582 w 596"/>
                <a:gd name="T1" fmla="*/ 291 h 333"/>
                <a:gd name="T2" fmla="*/ 291 w 596"/>
                <a:gd name="T3" fmla="*/ 0 h 333"/>
                <a:gd name="T4" fmla="*/ 0 w 596"/>
                <a:gd name="T5" fmla="*/ 266 h 333"/>
                <a:gd name="T6" fmla="*/ 24 w 596"/>
                <a:gd name="T7" fmla="*/ 240 h 333"/>
                <a:gd name="T8" fmla="*/ 49 w 596"/>
                <a:gd name="T9" fmla="*/ 268 h 333"/>
                <a:gd name="T10" fmla="*/ 291 w 596"/>
                <a:gd name="T11" fmla="*/ 49 h 333"/>
                <a:gd name="T12" fmla="*/ 533 w 596"/>
                <a:gd name="T13" fmla="*/ 291 h 333"/>
                <a:gd name="T14" fmla="*/ 520 w 596"/>
                <a:gd name="T15" fmla="*/ 291 h 333"/>
                <a:gd name="T16" fmla="*/ 558 w 596"/>
                <a:gd name="T17" fmla="*/ 333 h 333"/>
                <a:gd name="T18" fmla="*/ 596 w 596"/>
                <a:gd name="T19" fmla="*/ 291 h 333"/>
                <a:gd name="T20" fmla="*/ 582 w 596"/>
                <a:gd name="T21" fmla="*/ 291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6" h="333">
                  <a:moveTo>
                    <a:pt x="582" y="291"/>
                  </a:moveTo>
                  <a:cubicBezTo>
                    <a:pt x="582" y="130"/>
                    <a:pt x="452" y="0"/>
                    <a:pt x="291" y="0"/>
                  </a:cubicBezTo>
                  <a:cubicBezTo>
                    <a:pt x="138" y="0"/>
                    <a:pt x="13" y="117"/>
                    <a:pt x="0" y="266"/>
                  </a:cubicBezTo>
                  <a:cubicBezTo>
                    <a:pt x="24" y="240"/>
                    <a:pt x="24" y="240"/>
                    <a:pt x="24" y="240"/>
                  </a:cubicBezTo>
                  <a:cubicBezTo>
                    <a:pt x="49" y="268"/>
                    <a:pt x="49" y="268"/>
                    <a:pt x="49" y="268"/>
                  </a:cubicBezTo>
                  <a:cubicBezTo>
                    <a:pt x="61" y="145"/>
                    <a:pt x="165" y="49"/>
                    <a:pt x="291" y="49"/>
                  </a:cubicBezTo>
                  <a:cubicBezTo>
                    <a:pt x="425" y="49"/>
                    <a:pt x="533" y="157"/>
                    <a:pt x="533" y="291"/>
                  </a:cubicBezTo>
                  <a:cubicBezTo>
                    <a:pt x="520" y="291"/>
                    <a:pt x="520" y="291"/>
                    <a:pt x="520" y="291"/>
                  </a:cubicBezTo>
                  <a:cubicBezTo>
                    <a:pt x="558" y="333"/>
                    <a:pt x="558" y="333"/>
                    <a:pt x="558" y="333"/>
                  </a:cubicBezTo>
                  <a:cubicBezTo>
                    <a:pt x="596" y="291"/>
                    <a:pt x="596" y="291"/>
                    <a:pt x="596" y="291"/>
                  </a:cubicBezTo>
                  <a:lnTo>
                    <a:pt x="582" y="291"/>
                  </a:lnTo>
                  <a:close/>
                </a:path>
              </a:pathLst>
            </a:custGeom>
            <a:solidFill>
              <a:schemeClr val="bg1">
                <a:lumMod val="50000"/>
                <a:alpha val="20000"/>
              </a:schemeClr>
            </a:solidFill>
            <a:ln>
              <a:noFill/>
            </a:ln>
          </p:spPr>
          <p:txBody>
            <a:bodyPr vert="horz" wrap="square" lIns="91440" tIns="45720" rIns="91440" bIns="45720" numCol="1" anchor="t" anchorCtr="0" compatLnSpc="1">
              <a:prstTxWarp prst="textNoShape">
                <a:avLst/>
              </a:prstTxWarp>
            </a:bodyPr>
            <a:lstStyle/>
            <a:p>
              <a:endParaRPr lang="zh-CN" altLang="en-US">
                <a:ea typeface="+mn-ea"/>
                <a:cs typeface="+mn-ea"/>
              </a:endParaRPr>
            </a:p>
          </p:txBody>
        </p:sp>
        <p:sp>
          <p:nvSpPr>
            <p:cNvPr id="13" name="Freeform 15"/>
            <p:cNvSpPr/>
            <p:nvPr/>
          </p:nvSpPr>
          <p:spPr bwMode="auto">
            <a:xfrm>
              <a:off x="2677807" y="2764916"/>
              <a:ext cx="1357865" cy="764959"/>
            </a:xfrm>
            <a:custGeom>
              <a:avLst/>
              <a:gdLst>
                <a:gd name="T0" fmla="*/ 558 w 596"/>
                <a:gd name="T1" fmla="*/ 0 h 333"/>
                <a:gd name="T2" fmla="*/ 520 w 596"/>
                <a:gd name="T3" fmla="*/ 41 h 333"/>
                <a:gd name="T4" fmla="*/ 533 w 596"/>
                <a:gd name="T5" fmla="*/ 41 h 333"/>
                <a:gd name="T6" fmla="*/ 291 w 596"/>
                <a:gd name="T7" fmla="*/ 284 h 333"/>
                <a:gd name="T8" fmla="*/ 49 w 596"/>
                <a:gd name="T9" fmla="*/ 65 h 333"/>
                <a:gd name="T10" fmla="*/ 24 w 596"/>
                <a:gd name="T11" fmla="*/ 93 h 333"/>
                <a:gd name="T12" fmla="*/ 0 w 596"/>
                <a:gd name="T13" fmla="*/ 67 h 333"/>
                <a:gd name="T14" fmla="*/ 291 w 596"/>
                <a:gd name="T15" fmla="*/ 333 h 333"/>
                <a:gd name="T16" fmla="*/ 582 w 596"/>
                <a:gd name="T17" fmla="*/ 41 h 333"/>
                <a:gd name="T18" fmla="*/ 596 w 596"/>
                <a:gd name="T19" fmla="*/ 41 h 333"/>
                <a:gd name="T20" fmla="*/ 558 w 596"/>
                <a:gd name="T21"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6" h="333">
                  <a:moveTo>
                    <a:pt x="558" y="0"/>
                  </a:moveTo>
                  <a:cubicBezTo>
                    <a:pt x="520" y="41"/>
                    <a:pt x="520" y="41"/>
                    <a:pt x="520" y="41"/>
                  </a:cubicBezTo>
                  <a:cubicBezTo>
                    <a:pt x="533" y="41"/>
                    <a:pt x="533" y="41"/>
                    <a:pt x="533" y="41"/>
                  </a:cubicBezTo>
                  <a:cubicBezTo>
                    <a:pt x="533" y="175"/>
                    <a:pt x="425" y="284"/>
                    <a:pt x="291" y="284"/>
                  </a:cubicBezTo>
                  <a:cubicBezTo>
                    <a:pt x="165" y="284"/>
                    <a:pt x="61" y="188"/>
                    <a:pt x="49" y="65"/>
                  </a:cubicBezTo>
                  <a:cubicBezTo>
                    <a:pt x="24" y="93"/>
                    <a:pt x="24" y="93"/>
                    <a:pt x="24" y="93"/>
                  </a:cubicBezTo>
                  <a:cubicBezTo>
                    <a:pt x="0" y="67"/>
                    <a:pt x="0" y="67"/>
                    <a:pt x="0" y="67"/>
                  </a:cubicBezTo>
                  <a:cubicBezTo>
                    <a:pt x="13" y="216"/>
                    <a:pt x="138" y="333"/>
                    <a:pt x="291" y="333"/>
                  </a:cubicBezTo>
                  <a:cubicBezTo>
                    <a:pt x="452" y="333"/>
                    <a:pt x="582" y="202"/>
                    <a:pt x="582" y="41"/>
                  </a:cubicBezTo>
                  <a:cubicBezTo>
                    <a:pt x="596" y="41"/>
                    <a:pt x="596" y="41"/>
                    <a:pt x="596" y="41"/>
                  </a:cubicBezTo>
                  <a:lnTo>
                    <a:pt x="558" y="0"/>
                  </a:lnTo>
                  <a:close/>
                </a:path>
              </a:pathLst>
            </a:custGeom>
            <a:solidFill>
              <a:schemeClr val="bg1">
                <a:lumMod val="50000"/>
                <a:alpha val="20000"/>
              </a:schemeClr>
            </a:solidFill>
            <a:ln>
              <a:noFill/>
            </a:ln>
          </p:spPr>
          <p:txBody>
            <a:bodyPr vert="horz" wrap="square" lIns="91440" tIns="45720" rIns="91440" bIns="45720" numCol="1" anchor="t" anchorCtr="0" compatLnSpc="1">
              <a:prstTxWarp prst="textNoShape">
                <a:avLst/>
              </a:prstTxWarp>
            </a:bodyPr>
            <a:lstStyle/>
            <a:p>
              <a:endParaRPr lang="zh-CN" altLang="en-US">
                <a:ea typeface="+mn-ea"/>
                <a:cs typeface="+mn-ea"/>
              </a:endParaRPr>
            </a:p>
          </p:txBody>
        </p:sp>
        <p:sp>
          <p:nvSpPr>
            <p:cNvPr id="14" name="Freeform 16"/>
            <p:cNvSpPr/>
            <p:nvPr/>
          </p:nvSpPr>
          <p:spPr bwMode="auto">
            <a:xfrm>
              <a:off x="6328702" y="2190913"/>
              <a:ext cx="1355593" cy="764959"/>
            </a:xfrm>
            <a:custGeom>
              <a:avLst/>
              <a:gdLst>
                <a:gd name="T0" fmla="*/ 581 w 595"/>
                <a:gd name="T1" fmla="*/ 291 h 333"/>
                <a:gd name="T2" fmla="*/ 290 w 595"/>
                <a:gd name="T3" fmla="*/ 0 h 333"/>
                <a:gd name="T4" fmla="*/ 0 w 595"/>
                <a:gd name="T5" fmla="*/ 263 h 333"/>
                <a:gd name="T6" fmla="*/ 23 w 595"/>
                <a:gd name="T7" fmla="*/ 238 h 333"/>
                <a:gd name="T8" fmla="*/ 49 w 595"/>
                <a:gd name="T9" fmla="*/ 266 h 333"/>
                <a:gd name="T10" fmla="*/ 290 w 595"/>
                <a:gd name="T11" fmla="*/ 49 h 333"/>
                <a:gd name="T12" fmla="*/ 532 w 595"/>
                <a:gd name="T13" fmla="*/ 291 h 333"/>
                <a:gd name="T14" fmla="*/ 519 w 595"/>
                <a:gd name="T15" fmla="*/ 291 h 333"/>
                <a:gd name="T16" fmla="*/ 557 w 595"/>
                <a:gd name="T17" fmla="*/ 333 h 333"/>
                <a:gd name="T18" fmla="*/ 595 w 595"/>
                <a:gd name="T19" fmla="*/ 291 h 333"/>
                <a:gd name="T20" fmla="*/ 581 w 595"/>
                <a:gd name="T21" fmla="*/ 291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5" h="333">
                  <a:moveTo>
                    <a:pt x="581" y="291"/>
                  </a:moveTo>
                  <a:cubicBezTo>
                    <a:pt x="581" y="130"/>
                    <a:pt x="451" y="0"/>
                    <a:pt x="290" y="0"/>
                  </a:cubicBezTo>
                  <a:cubicBezTo>
                    <a:pt x="138" y="0"/>
                    <a:pt x="14" y="115"/>
                    <a:pt x="0" y="263"/>
                  </a:cubicBezTo>
                  <a:cubicBezTo>
                    <a:pt x="23" y="238"/>
                    <a:pt x="23" y="238"/>
                    <a:pt x="23" y="238"/>
                  </a:cubicBezTo>
                  <a:cubicBezTo>
                    <a:pt x="49" y="266"/>
                    <a:pt x="49" y="266"/>
                    <a:pt x="49" y="266"/>
                  </a:cubicBezTo>
                  <a:cubicBezTo>
                    <a:pt x="62" y="144"/>
                    <a:pt x="165" y="49"/>
                    <a:pt x="290" y="49"/>
                  </a:cubicBezTo>
                  <a:cubicBezTo>
                    <a:pt x="424" y="49"/>
                    <a:pt x="532" y="157"/>
                    <a:pt x="532" y="291"/>
                  </a:cubicBezTo>
                  <a:cubicBezTo>
                    <a:pt x="519" y="291"/>
                    <a:pt x="519" y="291"/>
                    <a:pt x="519" y="291"/>
                  </a:cubicBezTo>
                  <a:cubicBezTo>
                    <a:pt x="557" y="333"/>
                    <a:pt x="557" y="333"/>
                    <a:pt x="557" y="333"/>
                  </a:cubicBezTo>
                  <a:cubicBezTo>
                    <a:pt x="595" y="291"/>
                    <a:pt x="595" y="291"/>
                    <a:pt x="595" y="291"/>
                  </a:cubicBezTo>
                  <a:lnTo>
                    <a:pt x="581" y="291"/>
                  </a:lnTo>
                  <a:close/>
                </a:path>
              </a:pathLst>
            </a:custGeom>
            <a:solidFill>
              <a:schemeClr val="bg1">
                <a:lumMod val="50000"/>
                <a:alpha val="20000"/>
              </a:schemeClr>
            </a:solidFill>
            <a:ln>
              <a:noFill/>
            </a:ln>
          </p:spPr>
          <p:txBody>
            <a:bodyPr vert="horz" wrap="square" lIns="91440" tIns="45720" rIns="91440" bIns="45720" numCol="1" anchor="t" anchorCtr="0" compatLnSpc="1">
              <a:prstTxWarp prst="textNoShape">
                <a:avLst/>
              </a:prstTxWarp>
            </a:bodyPr>
            <a:lstStyle/>
            <a:p>
              <a:endParaRPr lang="zh-CN" altLang="en-US">
                <a:ea typeface="+mn-ea"/>
                <a:cs typeface="+mn-ea"/>
              </a:endParaRPr>
            </a:p>
          </p:txBody>
        </p:sp>
        <p:sp>
          <p:nvSpPr>
            <p:cNvPr id="15" name="Freeform 17"/>
            <p:cNvSpPr/>
            <p:nvPr/>
          </p:nvSpPr>
          <p:spPr bwMode="auto">
            <a:xfrm>
              <a:off x="5110601" y="2764916"/>
              <a:ext cx="1357865" cy="764959"/>
            </a:xfrm>
            <a:custGeom>
              <a:avLst/>
              <a:gdLst>
                <a:gd name="T0" fmla="*/ 558 w 596"/>
                <a:gd name="T1" fmla="*/ 0 h 333"/>
                <a:gd name="T2" fmla="*/ 520 w 596"/>
                <a:gd name="T3" fmla="*/ 41 h 333"/>
                <a:gd name="T4" fmla="*/ 533 w 596"/>
                <a:gd name="T5" fmla="*/ 41 h 333"/>
                <a:gd name="T6" fmla="*/ 291 w 596"/>
                <a:gd name="T7" fmla="*/ 284 h 333"/>
                <a:gd name="T8" fmla="*/ 49 w 596"/>
                <a:gd name="T9" fmla="*/ 65 h 333"/>
                <a:gd name="T10" fmla="*/ 24 w 596"/>
                <a:gd name="T11" fmla="*/ 93 h 333"/>
                <a:gd name="T12" fmla="*/ 0 w 596"/>
                <a:gd name="T13" fmla="*/ 67 h 333"/>
                <a:gd name="T14" fmla="*/ 291 w 596"/>
                <a:gd name="T15" fmla="*/ 333 h 333"/>
                <a:gd name="T16" fmla="*/ 582 w 596"/>
                <a:gd name="T17" fmla="*/ 41 h 333"/>
                <a:gd name="T18" fmla="*/ 596 w 596"/>
                <a:gd name="T19" fmla="*/ 41 h 333"/>
                <a:gd name="T20" fmla="*/ 558 w 596"/>
                <a:gd name="T21"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6" h="333">
                  <a:moveTo>
                    <a:pt x="558" y="0"/>
                  </a:moveTo>
                  <a:cubicBezTo>
                    <a:pt x="520" y="41"/>
                    <a:pt x="520" y="41"/>
                    <a:pt x="520" y="41"/>
                  </a:cubicBezTo>
                  <a:cubicBezTo>
                    <a:pt x="533" y="41"/>
                    <a:pt x="533" y="41"/>
                    <a:pt x="533" y="41"/>
                  </a:cubicBezTo>
                  <a:cubicBezTo>
                    <a:pt x="533" y="175"/>
                    <a:pt x="425" y="284"/>
                    <a:pt x="291" y="284"/>
                  </a:cubicBezTo>
                  <a:cubicBezTo>
                    <a:pt x="165" y="284"/>
                    <a:pt x="61" y="188"/>
                    <a:pt x="49" y="65"/>
                  </a:cubicBezTo>
                  <a:cubicBezTo>
                    <a:pt x="24" y="93"/>
                    <a:pt x="24" y="93"/>
                    <a:pt x="24" y="93"/>
                  </a:cubicBezTo>
                  <a:cubicBezTo>
                    <a:pt x="0" y="67"/>
                    <a:pt x="0" y="67"/>
                    <a:pt x="0" y="67"/>
                  </a:cubicBezTo>
                  <a:cubicBezTo>
                    <a:pt x="14" y="216"/>
                    <a:pt x="139" y="333"/>
                    <a:pt x="291" y="333"/>
                  </a:cubicBezTo>
                  <a:cubicBezTo>
                    <a:pt x="452" y="333"/>
                    <a:pt x="582" y="202"/>
                    <a:pt x="582" y="41"/>
                  </a:cubicBezTo>
                  <a:cubicBezTo>
                    <a:pt x="596" y="41"/>
                    <a:pt x="596" y="41"/>
                    <a:pt x="596" y="41"/>
                  </a:cubicBezTo>
                  <a:lnTo>
                    <a:pt x="558" y="0"/>
                  </a:lnTo>
                  <a:close/>
                </a:path>
              </a:pathLst>
            </a:custGeom>
            <a:solidFill>
              <a:schemeClr val="bg1">
                <a:lumMod val="50000"/>
                <a:alpha val="20000"/>
              </a:schemeClr>
            </a:solidFill>
            <a:ln>
              <a:noFill/>
            </a:ln>
          </p:spPr>
          <p:txBody>
            <a:bodyPr vert="horz" wrap="square" lIns="91440" tIns="45720" rIns="91440" bIns="45720" numCol="1" anchor="t" anchorCtr="0" compatLnSpc="1">
              <a:prstTxWarp prst="textNoShape">
                <a:avLst/>
              </a:prstTxWarp>
            </a:bodyPr>
            <a:lstStyle/>
            <a:p>
              <a:endParaRPr lang="zh-CN" altLang="en-US">
                <a:ea typeface="+mn-ea"/>
                <a:cs typeface="+mn-ea"/>
              </a:endParaRPr>
            </a:p>
          </p:txBody>
        </p:sp>
      </p:grpSp>
      <p:sp>
        <p:nvSpPr>
          <p:cNvPr id="25" name="Rectangle 24"/>
          <p:cNvSpPr>
            <a:spLocks noChangeArrowheads="1"/>
          </p:cNvSpPr>
          <p:nvPr/>
        </p:nvSpPr>
        <p:spPr bwMode="auto">
          <a:xfrm>
            <a:off x="3981959" y="3630086"/>
            <a:ext cx="1561964" cy="7386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r>
              <a:rPr lang="zh-CN" altLang="en-US" sz="1200" dirty="0">
                <a:solidFill>
                  <a:srgbClr val="595959"/>
                </a:solidFill>
                <a:latin typeface="+mn-ea"/>
                <a:ea typeface="+mn-ea"/>
                <a:cs typeface="+mn-ea"/>
                <a:sym typeface="微软雅黑" pitchFamily="34" charset="-122"/>
              </a:rPr>
              <a:t>服务器搭建网站</a:t>
            </a:r>
            <a:r>
              <a:rPr lang="zh-CN" altLang="en-US" sz="1200" dirty="0" smtClean="0">
                <a:solidFill>
                  <a:srgbClr val="595959"/>
                </a:solidFill>
                <a:latin typeface="+mn-ea"/>
                <a:ea typeface="+mn-ea"/>
                <a:cs typeface="+mn-ea"/>
                <a:sym typeface="微软雅黑" pitchFamily="34" charset="-122"/>
              </a:rPr>
              <a:t>搭建、</a:t>
            </a:r>
            <a:r>
              <a:rPr lang="en-US" altLang="zh-CN" sz="1200" dirty="0" smtClean="0">
                <a:solidFill>
                  <a:srgbClr val="595959"/>
                </a:solidFill>
                <a:latin typeface="+mn-ea"/>
                <a:ea typeface="+mn-ea"/>
                <a:cs typeface="+mn-ea"/>
                <a:sym typeface="微软雅黑" pitchFamily="34" charset="-122"/>
              </a:rPr>
              <a:t>node</a:t>
            </a:r>
            <a:r>
              <a:rPr lang="zh-CN" altLang="en-US" sz="1200" dirty="0">
                <a:solidFill>
                  <a:srgbClr val="595959"/>
                </a:solidFill>
                <a:latin typeface="+mn-ea"/>
                <a:ea typeface="+mn-ea"/>
                <a:cs typeface="+mn-ea"/>
                <a:sym typeface="微软雅黑" pitchFamily="34" charset="-122"/>
              </a:rPr>
              <a:t>环境</a:t>
            </a:r>
            <a:r>
              <a:rPr lang="zh-CN" altLang="en-US" sz="1200" dirty="0" smtClean="0">
                <a:solidFill>
                  <a:srgbClr val="595959"/>
                </a:solidFill>
                <a:latin typeface="+mn-ea"/>
                <a:ea typeface="+mn-ea"/>
                <a:cs typeface="+mn-ea"/>
                <a:sym typeface="微软雅黑" pitchFamily="34" charset="-122"/>
              </a:rPr>
              <a:t>安装、</a:t>
            </a:r>
            <a:r>
              <a:rPr lang="en-US" altLang="zh-CN" sz="1200" dirty="0" err="1" smtClean="0">
                <a:solidFill>
                  <a:srgbClr val="595959"/>
                </a:solidFill>
                <a:latin typeface="+mn-ea"/>
                <a:ea typeface="+mn-ea"/>
                <a:cs typeface="+mn-ea"/>
                <a:sym typeface="微软雅黑" pitchFamily="34" charset="-122"/>
              </a:rPr>
              <a:t>wget</a:t>
            </a:r>
            <a:r>
              <a:rPr lang="zh-CN" altLang="en-US" sz="1200" dirty="0" smtClean="0">
                <a:solidFill>
                  <a:srgbClr val="595959"/>
                </a:solidFill>
                <a:latin typeface="+mn-ea"/>
                <a:ea typeface="+mn-ea"/>
                <a:cs typeface="+mn-ea"/>
                <a:sym typeface="微软雅黑" pitchFamily="34" charset="-122"/>
              </a:rPr>
              <a:t>、</a:t>
            </a:r>
            <a:r>
              <a:rPr lang="en-US" altLang="zh-CN" sz="1200" dirty="0" smtClean="0">
                <a:solidFill>
                  <a:srgbClr val="595959"/>
                </a:solidFill>
                <a:latin typeface="+mn-ea"/>
                <a:ea typeface="+mn-ea"/>
                <a:cs typeface="+mn-ea"/>
                <a:sym typeface="微软雅黑" pitchFamily="34" charset="-122"/>
              </a:rPr>
              <a:t> </a:t>
            </a:r>
            <a:r>
              <a:rPr lang="en-US" altLang="zh-CN" sz="1200" dirty="0">
                <a:solidFill>
                  <a:srgbClr val="595959"/>
                </a:solidFill>
                <a:latin typeface="+mn-ea"/>
                <a:ea typeface="+mn-ea"/>
                <a:cs typeface="+mn-ea"/>
                <a:sym typeface="微软雅黑" pitchFamily="34" charset="-122"/>
              </a:rPr>
              <a:t>Linux distribution </a:t>
            </a:r>
            <a:r>
              <a:rPr lang="zh-CN" altLang="en-US" sz="1200" dirty="0">
                <a:solidFill>
                  <a:srgbClr val="595959"/>
                </a:solidFill>
                <a:latin typeface="+mn-ea"/>
                <a:ea typeface="+mn-ea"/>
                <a:cs typeface="+mn-ea"/>
                <a:sym typeface="微软雅黑" pitchFamily="34" charset="-122"/>
              </a:rPr>
              <a:t>之 </a:t>
            </a:r>
            <a:r>
              <a:rPr lang="en-US" altLang="zh-CN" sz="1200" dirty="0" err="1">
                <a:solidFill>
                  <a:srgbClr val="595959"/>
                </a:solidFill>
                <a:latin typeface="+mn-ea"/>
                <a:ea typeface="+mn-ea"/>
                <a:cs typeface="+mn-ea"/>
                <a:sym typeface="微软雅黑" pitchFamily="34" charset="-122"/>
              </a:rPr>
              <a:t>centOS</a:t>
            </a:r>
            <a:r>
              <a:rPr lang="zh-CN" altLang="en-US" sz="1200" dirty="0">
                <a:solidFill>
                  <a:srgbClr val="595959"/>
                </a:solidFill>
                <a:latin typeface="+mn-ea"/>
                <a:ea typeface="+mn-ea"/>
                <a:cs typeface="+mn-ea"/>
                <a:sym typeface="微软雅黑" pitchFamily="34" charset="-122"/>
              </a:rPr>
              <a:t>安装</a:t>
            </a:r>
          </a:p>
        </p:txBody>
      </p:sp>
      <p:sp>
        <p:nvSpPr>
          <p:cNvPr id="26" name="Rectangle 24"/>
          <p:cNvSpPr>
            <a:spLocks noChangeArrowheads="1"/>
          </p:cNvSpPr>
          <p:nvPr/>
        </p:nvSpPr>
        <p:spPr bwMode="auto">
          <a:xfrm>
            <a:off x="6691511" y="3570008"/>
            <a:ext cx="1422297" cy="7386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r>
              <a:rPr lang="en-US" altLang="zh-CN" sz="1200" dirty="0" err="1" smtClean="0">
                <a:solidFill>
                  <a:srgbClr val="595959"/>
                </a:solidFill>
                <a:latin typeface="+mn-ea"/>
                <a:ea typeface="+mn-ea"/>
                <a:cs typeface="+mn-ea"/>
                <a:sym typeface="微软雅黑" pitchFamily="34" charset="-122"/>
              </a:rPr>
              <a:t>doclever</a:t>
            </a:r>
            <a:r>
              <a:rPr lang="zh-CN" altLang="en-US" sz="1200" dirty="0" smtClean="0">
                <a:solidFill>
                  <a:srgbClr val="595959"/>
                </a:solidFill>
                <a:latin typeface="+mn-ea"/>
                <a:ea typeface="+mn-ea"/>
                <a:cs typeface="+mn-ea"/>
                <a:sym typeface="微软雅黑" pitchFamily="34" charset="-122"/>
              </a:rPr>
              <a:t>是</a:t>
            </a:r>
            <a:r>
              <a:rPr lang="zh-CN" altLang="en-US" sz="1200" dirty="0" smtClean="0">
                <a:solidFill>
                  <a:srgbClr val="595959"/>
                </a:solidFill>
                <a:latin typeface="+mn-ea"/>
                <a:ea typeface="+mn-ea"/>
                <a:cs typeface="+mn-ea"/>
                <a:sym typeface="微软雅黑" pitchFamily="34" charset="-122"/>
              </a:rPr>
              <a:t>一</a:t>
            </a:r>
            <a:r>
              <a:rPr lang="zh-CN" altLang="en-US" sz="1200" dirty="0" smtClean="0">
                <a:solidFill>
                  <a:srgbClr val="595959"/>
                </a:solidFill>
                <a:latin typeface="+mn-ea"/>
                <a:ea typeface="+mn-ea"/>
                <a:cs typeface="+mn-ea"/>
                <a:sym typeface="微软雅黑" pitchFamily="34" charset="-122"/>
              </a:rPr>
              <a:t>款文档管理工具，能帮助服务端开发人员比较轻松的完善接口文档</a:t>
            </a:r>
            <a:endParaRPr lang="zh-CN" altLang="en-US" sz="1200" dirty="0">
              <a:solidFill>
                <a:srgbClr val="595959"/>
              </a:solidFill>
              <a:latin typeface="+mn-ea"/>
              <a:ea typeface="+mn-ea"/>
              <a:cs typeface="+mn-ea"/>
              <a:sym typeface="微软雅黑" pitchFamily="34" charset="-122"/>
            </a:endParaRPr>
          </a:p>
        </p:txBody>
      </p:sp>
      <p:sp>
        <p:nvSpPr>
          <p:cNvPr id="75" name="Oval 2287"/>
          <p:cNvSpPr/>
          <p:nvPr/>
        </p:nvSpPr>
        <p:spPr>
          <a:xfrm>
            <a:off x="4212740" y="2429223"/>
            <a:ext cx="749049" cy="762779"/>
          </a:xfrm>
          <a:prstGeom prst="ellipse">
            <a:avLst/>
          </a:prstGeom>
          <a:gradFill flip="none" rotWithShape="1">
            <a:gsLst>
              <a:gs pos="0">
                <a:schemeClr val="bg1"/>
              </a:gs>
              <a:gs pos="36000">
                <a:schemeClr val="bg1"/>
              </a:gs>
              <a:gs pos="100000">
                <a:srgbClr val="C7C7C7"/>
              </a:gs>
            </a:gsLst>
            <a:lin ang="13500000" scaled="1"/>
          </a:gradFill>
          <a:ln w="127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anchor="ctr"/>
          <a:lstStyle/>
          <a:p>
            <a:pPr algn="ctr">
              <a:defRPr/>
            </a:pPr>
            <a:endParaRPr lang="en-US" sz="4400">
              <a:solidFill>
                <a:srgbClr val="54A8FE"/>
              </a:solidFill>
              <a:effectLst>
                <a:innerShdw blurRad="114300">
                  <a:prstClr val="black"/>
                </a:innerShdw>
              </a:effectLst>
              <a:latin typeface="+mn-ea"/>
              <a:cs typeface="+mn-ea"/>
            </a:endParaRPr>
          </a:p>
        </p:txBody>
      </p:sp>
      <p:sp>
        <p:nvSpPr>
          <p:cNvPr id="73" name="Oval 2287"/>
          <p:cNvSpPr/>
          <p:nvPr/>
        </p:nvSpPr>
        <p:spPr>
          <a:xfrm>
            <a:off x="1532827" y="2433517"/>
            <a:ext cx="749049" cy="762779"/>
          </a:xfrm>
          <a:prstGeom prst="ellipse">
            <a:avLst/>
          </a:prstGeom>
          <a:gradFill flip="none" rotWithShape="1">
            <a:gsLst>
              <a:gs pos="0">
                <a:schemeClr val="bg1"/>
              </a:gs>
              <a:gs pos="36000">
                <a:schemeClr val="bg1"/>
              </a:gs>
              <a:gs pos="100000">
                <a:srgbClr val="C7C7C7"/>
              </a:gs>
            </a:gsLst>
            <a:lin ang="13500000" scaled="1"/>
          </a:gradFill>
          <a:ln w="127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anchor="ctr"/>
          <a:lstStyle/>
          <a:p>
            <a:pPr algn="ctr">
              <a:defRPr/>
            </a:pPr>
            <a:endParaRPr lang="en-US" sz="4400">
              <a:solidFill>
                <a:srgbClr val="54A8FE"/>
              </a:solidFill>
              <a:effectLst>
                <a:innerShdw blurRad="114300">
                  <a:prstClr val="black"/>
                </a:innerShdw>
              </a:effectLst>
              <a:latin typeface="+mn-ea"/>
              <a:cs typeface="+mn-ea"/>
            </a:endParaRPr>
          </a:p>
        </p:txBody>
      </p:sp>
      <p:sp>
        <p:nvSpPr>
          <p:cNvPr id="77" name="Oval 2287"/>
          <p:cNvSpPr/>
          <p:nvPr/>
        </p:nvSpPr>
        <p:spPr>
          <a:xfrm>
            <a:off x="6947067" y="2429222"/>
            <a:ext cx="749049" cy="762779"/>
          </a:xfrm>
          <a:prstGeom prst="ellipse">
            <a:avLst/>
          </a:prstGeom>
          <a:gradFill flip="none" rotWithShape="1">
            <a:gsLst>
              <a:gs pos="0">
                <a:schemeClr val="bg1"/>
              </a:gs>
              <a:gs pos="36000">
                <a:schemeClr val="bg1"/>
              </a:gs>
              <a:gs pos="100000">
                <a:srgbClr val="C7C7C7"/>
              </a:gs>
            </a:gsLst>
            <a:lin ang="13500000" scaled="1"/>
          </a:gradFill>
          <a:ln w="127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anchor="ctr"/>
          <a:lstStyle/>
          <a:p>
            <a:pPr algn="ctr">
              <a:defRPr/>
            </a:pPr>
            <a:endParaRPr lang="en-US" sz="4400">
              <a:solidFill>
                <a:srgbClr val="54A8FE"/>
              </a:solidFill>
              <a:effectLst>
                <a:innerShdw blurRad="114300">
                  <a:prstClr val="black"/>
                </a:innerShdw>
              </a:effectLst>
              <a:latin typeface="+mn-ea"/>
              <a:cs typeface="+mn-ea"/>
            </a:endParaRPr>
          </a:p>
        </p:txBody>
      </p:sp>
      <p:sp>
        <p:nvSpPr>
          <p:cNvPr id="68" name="Line 30"/>
          <p:cNvSpPr>
            <a:spLocks noChangeShapeType="1"/>
          </p:cNvSpPr>
          <p:nvPr/>
        </p:nvSpPr>
        <p:spPr bwMode="auto">
          <a:xfrm flipH="1">
            <a:off x="7985396" y="2719954"/>
            <a:ext cx="0" cy="27343"/>
          </a:xfrm>
          <a:prstGeom prst="line">
            <a:avLst/>
          </a:prstGeom>
          <a:noFill/>
          <a:ln w="12700" cap="rnd">
            <a:solidFill>
              <a:srgbClr val="64B43B"/>
            </a:solidFill>
            <a:prstDash val="solid"/>
            <a:rou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zh-CN" altLang="en-US">
              <a:ea typeface="+mn-ea"/>
              <a:cs typeface="+mn-ea"/>
            </a:endParaRPr>
          </a:p>
        </p:txBody>
      </p:sp>
      <p:sp>
        <p:nvSpPr>
          <p:cNvPr id="72" name="TextBox 54"/>
          <p:cNvSpPr txBox="1"/>
          <p:nvPr/>
        </p:nvSpPr>
        <p:spPr>
          <a:xfrm>
            <a:off x="64356" y="115097"/>
            <a:ext cx="2741474" cy="40011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pPr marL="342900" indent="-342900">
              <a:buFont typeface="Wingdings" panose="05000000000000000000" pitchFamily="2" charset="2"/>
              <a:buChar char="u"/>
            </a:pPr>
            <a:r>
              <a:rPr lang="zh-CN" altLang="en-US" sz="2000" b="1" dirty="0" smtClean="0">
                <a:solidFill>
                  <a:srgbClr val="412597"/>
                </a:solidFill>
                <a:latin typeface="+mn-ea"/>
                <a:ea typeface="+mn-ea"/>
                <a:cs typeface="+mn-ea"/>
              </a:rPr>
              <a:t>组内自主学习</a:t>
            </a:r>
            <a:r>
              <a:rPr lang="zh-CN" altLang="en-US" sz="2000" b="1" dirty="0">
                <a:solidFill>
                  <a:srgbClr val="412597"/>
                </a:solidFill>
                <a:latin typeface="+mn-ea"/>
                <a:ea typeface="+mn-ea"/>
                <a:cs typeface="+mn-ea"/>
              </a:rPr>
              <a:t>情况</a:t>
            </a:r>
          </a:p>
        </p:txBody>
      </p:sp>
      <p:sp>
        <p:nvSpPr>
          <p:cNvPr id="78" name="Rectangle 24"/>
          <p:cNvSpPr>
            <a:spLocks noChangeArrowheads="1"/>
          </p:cNvSpPr>
          <p:nvPr/>
        </p:nvSpPr>
        <p:spPr bwMode="auto">
          <a:xfrm>
            <a:off x="1556560" y="2767062"/>
            <a:ext cx="826522" cy="153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algn="just"/>
            <a:r>
              <a:rPr lang="en-US" altLang="zh-CN" sz="1000" b="1" dirty="0" err="1" smtClean="0">
                <a:solidFill>
                  <a:srgbClr val="92D050"/>
                </a:solidFill>
                <a:latin typeface="+mn-ea"/>
                <a:ea typeface="+mn-ea"/>
                <a:cs typeface="+mn-ea"/>
                <a:sym typeface="微软雅黑" pitchFamily="34" charset="-122"/>
              </a:rPr>
              <a:t>Docker</a:t>
            </a:r>
            <a:r>
              <a:rPr lang="zh-CN" altLang="en-US" sz="1000" b="1" dirty="0" smtClean="0">
                <a:solidFill>
                  <a:srgbClr val="92D050"/>
                </a:solidFill>
                <a:latin typeface="+mn-ea"/>
                <a:ea typeface="+mn-ea"/>
                <a:cs typeface="+mn-ea"/>
                <a:sym typeface="微软雅黑" pitchFamily="34" charset="-122"/>
              </a:rPr>
              <a:t>研究</a:t>
            </a:r>
            <a:endParaRPr lang="zh-CN" altLang="en-US" sz="1000" b="1" dirty="0">
              <a:solidFill>
                <a:srgbClr val="92D050"/>
              </a:solidFill>
              <a:latin typeface="+mn-ea"/>
              <a:ea typeface="+mn-ea"/>
              <a:cs typeface="+mn-ea"/>
              <a:sym typeface="微软雅黑" pitchFamily="34" charset="-122"/>
            </a:endParaRPr>
          </a:p>
        </p:txBody>
      </p:sp>
      <p:sp>
        <p:nvSpPr>
          <p:cNvPr id="80" name="Rectangle 24"/>
          <p:cNvSpPr>
            <a:spLocks noChangeArrowheads="1"/>
          </p:cNvSpPr>
          <p:nvPr/>
        </p:nvSpPr>
        <p:spPr bwMode="auto">
          <a:xfrm>
            <a:off x="948872" y="3634631"/>
            <a:ext cx="1955463" cy="5539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algn="just"/>
            <a:r>
              <a:rPr lang="zh-CN" altLang="en-US" sz="1200" dirty="0" smtClean="0">
                <a:solidFill>
                  <a:srgbClr val="595959"/>
                </a:solidFill>
                <a:latin typeface="+mn-ea"/>
                <a:ea typeface="+mn-ea"/>
                <a:cs typeface="+mn-ea"/>
                <a:sym typeface="微软雅黑" pitchFamily="34" charset="-122"/>
              </a:rPr>
              <a:t>自去年公司使用</a:t>
            </a:r>
            <a:r>
              <a:rPr lang="en-US" altLang="zh-CN" sz="1200" dirty="0" err="1" smtClean="0">
                <a:solidFill>
                  <a:srgbClr val="595959"/>
                </a:solidFill>
                <a:latin typeface="+mn-ea"/>
                <a:ea typeface="+mn-ea"/>
                <a:cs typeface="+mn-ea"/>
                <a:sym typeface="微软雅黑" pitchFamily="34" charset="-122"/>
              </a:rPr>
              <a:t>docker</a:t>
            </a:r>
            <a:r>
              <a:rPr lang="zh-CN" altLang="en-US" sz="1200" dirty="0" smtClean="0">
                <a:solidFill>
                  <a:srgbClr val="595959"/>
                </a:solidFill>
                <a:latin typeface="+mn-ea"/>
                <a:ea typeface="+mn-ea"/>
                <a:cs typeface="+mn-ea"/>
                <a:sym typeface="微软雅黑" pitchFamily="34" charset="-122"/>
              </a:rPr>
              <a:t>部</a:t>
            </a:r>
            <a:r>
              <a:rPr lang="zh-CN" altLang="en-US" sz="1200" dirty="0" smtClean="0">
                <a:solidFill>
                  <a:srgbClr val="595959"/>
                </a:solidFill>
                <a:latin typeface="+mn-ea"/>
                <a:ea typeface="+mn-ea"/>
                <a:cs typeface="+mn-ea"/>
                <a:sym typeface="微软雅黑" pitchFamily="34" charset="-122"/>
              </a:rPr>
              <a:t>署以来，今年进一步学习了</a:t>
            </a:r>
            <a:r>
              <a:rPr lang="en-US" altLang="zh-CN" sz="1200" dirty="0" err="1" smtClean="0">
                <a:solidFill>
                  <a:srgbClr val="595959"/>
                </a:solidFill>
                <a:latin typeface="+mn-ea"/>
                <a:ea typeface="+mn-ea"/>
                <a:cs typeface="+mn-ea"/>
                <a:sym typeface="微软雅黑" pitchFamily="34" charset="-122"/>
              </a:rPr>
              <a:t>docker</a:t>
            </a:r>
            <a:r>
              <a:rPr lang="zh-CN" altLang="en-US" sz="1200" dirty="0" smtClean="0">
                <a:solidFill>
                  <a:srgbClr val="595959"/>
                </a:solidFill>
                <a:latin typeface="+mn-ea"/>
                <a:ea typeface="+mn-ea"/>
                <a:cs typeface="+mn-ea"/>
                <a:sym typeface="微软雅黑" pitchFamily="34" charset="-122"/>
              </a:rPr>
              <a:t>内容器互联等功能</a:t>
            </a:r>
            <a:endParaRPr lang="zh-CN" altLang="en-US" sz="1200" dirty="0">
              <a:solidFill>
                <a:srgbClr val="595959"/>
              </a:solidFill>
              <a:latin typeface="+mn-ea"/>
              <a:ea typeface="+mn-ea"/>
              <a:cs typeface="+mn-ea"/>
              <a:sym typeface="微软雅黑" pitchFamily="34" charset="-122"/>
            </a:endParaRPr>
          </a:p>
        </p:txBody>
      </p:sp>
      <p:sp>
        <p:nvSpPr>
          <p:cNvPr id="81" name="Rectangle 24"/>
          <p:cNvSpPr>
            <a:spLocks noChangeArrowheads="1"/>
          </p:cNvSpPr>
          <p:nvPr/>
        </p:nvSpPr>
        <p:spPr bwMode="auto">
          <a:xfrm>
            <a:off x="4401084" y="2725408"/>
            <a:ext cx="477804"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algn="just"/>
            <a:r>
              <a:rPr lang="en-US" altLang="zh-CN" sz="1200" b="1" dirty="0" smtClean="0">
                <a:solidFill>
                  <a:srgbClr val="92D050"/>
                </a:solidFill>
                <a:latin typeface="+mn-ea"/>
                <a:ea typeface="+mn-ea"/>
                <a:cs typeface="+mn-ea"/>
                <a:sym typeface="微软雅黑" pitchFamily="34" charset="-122"/>
              </a:rPr>
              <a:t>Linux</a:t>
            </a:r>
            <a:endParaRPr lang="zh-CN" altLang="en-US" sz="1200" b="1" dirty="0">
              <a:solidFill>
                <a:srgbClr val="92D050"/>
              </a:solidFill>
              <a:latin typeface="+mn-ea"/>
              <a:ea typeface="+mn-ea"/>
              <a:cs typeface="+mn-ea"/>
              <a:sym typeface="微软雅黑" pitchFamily="34" charset="-122"/>
            </a:endParaRPr>
          </a:p>
        </p:txBody>
      </p:sp>
      <p:sp>
        <p:nvSpPr>
          <p:cNvPr id="83" name="Rectangle 24"/>
          <p:cNvSpPr>
            <a:spLocks noChangeArrowheads="1"/>
          </p:cNvSpPr>
          <p:nvPr/>
        </p:nvSpPr>
        <p:spPr bwMode="auto">
          <a:xfrm>
            <a:off x="6997171" y="2747081"/>
            <a:ext cx="802320"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algn="just"/>
            <a:r>
              <a:rPr lang="en-US" altLang="zh-CN" sz="1200" b="1" dirty="0" err="1" smtClean="0">
                <a:solidFill>
                  <a:srgbClr val="92D050"/>
                </a:solidFill>
                <a:latin typeface="+mn-ea"/>
                <a:ea typeface="+mn-ea"/>
                <a:cs typeface="+mn-ea"/>
                <a:sym typeface="微软雅黑" pitchFamily="34" charset="-122"/>
              </a:rPr>
              <a:t>doclever</a:t>
            </a:r>
            <a:endParaRPr lang="zh-CN" altLang="en-US" sz="1200" b="1" dirty="0">
              <a:solidFill>
                <a:srgbClr val="92D050"/>
              </a:solidFill>
              <a:latin typeface="+mn-ea"/>
              <a:ea typeface="+mn-ea"/>
              <a:cs typeface="+mn-ea"/>
              <a:sym typeface="微软雅黑" pitchFamily="34" charset="-122"/>
            </a:endParaRPr>
          </a:p>
        </p:txBody>
      </p:sp>
    </p:spTree>
    <p:extLst>
      <p:ext uri="{BB962C8B-B14F-4D97-AF65-F5344CB8AC3E}">
        <p14:creationId xmlns:p14="http://schemas.microsoft.com/office/powerpoint/2010/main" xmlns="" val="4256877759"/>
      </p:ext>
    </p:extLst>
  </p:cSld>
  <p:clrMapOvr>
    <a:masterClrMapping/>
  </p:clrMapOvr>
  <mc:AlternateContent xmlns:mc="http://schemas.openxmlformats.org/markup-compatibility/2006">
    <mc:Choice xmlns:p14="http://schemas.microsoft.com/office/powerpoint/2010/main" xmlns="" Requires="p14">
      <p:transition spd="slow" p14:dur="1500" advClick="0" advTm="2210">
        <p:random/>
      </p:transition>
    </mc:Choice>
    <mc:Fallback>
      <p:transition spd="slow" advClick="0" advTm="221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3" presetClass="entr" presetSubtype="16" fill="hold" grpId="0" nodeType="withEffect">
                                  <p:iterate type="lt">
                                    <p:tmPct val="10000"/>
                                  </p:iterate>
                                  <p:childTnLst>
                                    <p:set>
                                      <p:cBhvr>
                                        <p:cTn id="6" dur="1" fill="hold">
                                          <p:stCondLst>
                                            <p:cond delay="0"/>
                                          </p:stCondLst>
                                        </p:cTn>
                                        <p:tgtEl>
                                          <p:spTgt spid="72"/>
                                        </p:tgtEl>
                                        <p:attrNameLst>
                                          <p:attrName>style.visibility</p:attrName>
                                        </p:attrNameLst>
                                      </p:cBhvr>
                                      <p:to>
                                        <p:strVal val="visible"/>
                                      </p:to>
                                    </p:set>
                                    <p:anim calcmode="lin" valueType="num">
                                      <p:cBhvr>
                                        <p:cTn id="7" dur="500" fill="hold"/>
                                        <p:tgtEl>
                                          <p:spTgt spid="72"/>
                                        </p:tgtEl>
                                        <p:attrNameLst>
                                          <p:attrName>ppt_w</p:attrName>
                                        </p:attrNameLst>
                                      </p:cBhvr>
                                      <p:tavLst>
                                        <p:tav tm="0">
                                          <p:val>
                                            <p:fltVal val="0"/>
                                          </p:val>
                                        </p:tav>
                                        <p:tav tm="100000">
                                          <p:val>
                                            <p:strVal val="#ppt_w"/>
                                          </p:val>
                                        </p:tav>
                                      </p:tavLst>
                                    </p:anim>
                                    <p:anim calcmode="lin" valueType="num">
                                      <p:cBhvr>
                                        <p:cTn id="8" dur="500" fill="hold"/>
                                        <p:tgtEl>
                                          <p:spTgt spid="72"/>
                                        </p:tgtEl>
                                        <p:attrNameLst>
                                          <p:attrName>ppt_h</p:attrName>
                                        </p:attrNameLst>
                                      </p:cBhvr>
                                      <p:tavLst>
                                        <p:tav tm="0">
                                          <p:val>
                                            <p:fltVal val="0"/>
                                          </p:val>
                                        </p:tav>
                                        <p:tav tm="100000">
                                          <p:val>
                                            <p:strVal val="#ppt_h"/>
                                          </p:val>
                                        </p:tav>
                                      </p:tavLst>
                                    </p:anim>
                                  </p:childTnLst>
                                </p:cTn>
                              </p:par>
                            </p:childTnLst>
                          </p:cTn>
                        </p:par>
                        <p:par>
                          <p:cTn id="9" fill="hold" nodeType="withGroup">
                            <p:stCondLst>
                              <p:cond delay="850"/>
                            </p:stCondLst>
                            <p:childTnLst>
                              <p:par>
                                <p:cTn id="10" presetID="22" presetClass="entr" presetSubtype="8" fill="hold" nodeType="afterEffect">
                                  <p:childTnLst>
                                    <p:set>
                                      <p:cBhvr>
                                        <p:cTn id="11" dur="1" fill="hold">
                                          <p:stCondLst>
                                            <p:cond delay="0"/>
                                          </p:stCondLst>
                                        </p:cTn>
                                        <p:tgtEl>
                                          <p:spTgt spid="2"/>
                                        </p:tgtEl>
                                        <p:attrNameLst>
                                          <p:attrName>style.visibility</p:attrName>
                                        </p:attrNameLst>
                                      </p:cBhvr>
                                      <p:to>
                                        <p:strVal val="visible"/>
                                      </p:to>
                                    </p:set>
                                    <p:animEffect transition="in" filter="wipe(left)">
                                      <p:cBhvr>
                                        <p:cTn id="12" dur="1000"/>
                                        <p:tgtEl>
                                          <p:spTgt spid="2"/>
                                        </p:tgtEl>
                                      </p:cBhvr>
                                    </p:animEffect>
                                  </p:childTnLst>
                                </p:cTn>
                              </p:par>
                            </p:childTnLst>
                          </p:cTn>
                        </p:par>
                        <p:par>
                          <p:cTn id="13" fill="hold" nodeType="withGroup">
                            <p:stCondLst>
                              <p:cond delay="1850"/>
                            </p:stCondLst>
                            <p:childTnLst>
                              <p:par>
                                <p:cTn id="14" presetID="22" presetClass="entr" presetSubtype="1" fill="hold" grpId="0" nodeType="afterEffect">
                                  <p:childTnLst>
                                    <p:set>
                                      <p:cBhvr>
                                        <p:cTn id="15" dur="1" fill="hold">
                                          <p:stCondLst>
                                            <p:cond delay="0"/>
                                          </p:stCondLst>
                                        </p:cTn>
                                        <p:tgtEl>
                                          <p:spTgt spid="25"/>
                                        </p:tgtEl>
                                        <p:attrNameLst>
                                          <p:attrName>style.visibility</p:attrName>
                                        </p:attrNameLst>
                                      </p:cBhvr>
                                      <p:to>
                                        <p:strVal val="visible"/>
                                      </p:to>
                                    </p:set>
                                    <p:animEffect transition="in" filter="wipe(up)">
                                      <p:cBhvr>
                                        <p:cTn id="16" dur="500"/>
                                        <p:tgtEl>
                                          <p:spTgt spid="25"/>
                                        </p:tgtEl>
                                      </p:cBhvr>
                                    </p:animEffect>
                                  </p:childTnLst>
                                </p:cTn>
                              </p:par>
                            </p:childTnLst>
                          </p:cTn>
                        </p:par>
                        <p:par>
                          <p:cTn id="17" fill="hold" nodeType="withGroup">
                            <p:stCondLst>
                              <p:cond delay="2350"/>
                            </p:stCondLst>
                            <p:childTnLst>
                              <p:par>
                                <p:cTn id="18" presetID="22" presetClass="entr" presetSubtype="1" fill="hold" grpId="0" nodeType="afterEffect">
                                  <p:childTnLst>
                                    <p:set>
                                      <p:cBhvr>
                                        <p:cTn id="19" dur="1" fill="hold">
                                          <p:stCondLst>
                                            <p:cond delay="0"/>
                                          </p:stCondLst>
                                        </p:cTn>
                                        <p:tgtEl>
                                          <p:spTgt spid="26"/>
                                        </p:tgtEl>
                                        <p:attrNameLst>
                                          <p:attrName>style.visibility</p:attrName>
                                        </p:attrNameLst>
                                      </p:cBhvr>
                                      <p:to>
                                        <p:strVal val="visible"/>
                                      </p:to>
                                    </p:set>
                                    <p:animEffect transition="in" filter="wipe(up)">
                                      <p:cBhvr>
                                        <p:cTn id="20" dur="500"/>
                                        <p:tgtEl>
                                          <p:spTgt spid="26"/>
                                        </p:tgtEl>
                                      </p:cBhvr>
                                    </p:animEffect>
                                  </p:childTnLst>
                                </p:cTn>
                              </p:par>
                            </p:childTnLst>
                          </p:cTn>
                        </p:par>
                        <p:par>
                          <p:cTn id="21" fill="hold">
                            <p:stCondLst>
                              <p:cond delay="2850"/>
                            </p:stCondLst>
                            <p:childTnLst>
                              <p:par>
                                <p:cTn id="22" presetID="22" presetClass="entr" presetSubtype="4" fill="hold" grpId="0" nodeType="afterEffect">
                                  <p:childTnLst>
                                    <p:set>
                                      <p:cBhvr>
                                        <p:cTn id="23" dur="1" fill="hold">
                                          <p:stCondLst>
                                            <p:cond delay="0"/>
                                          </p:stCondLst>
                                        </p:cTn>
                                        <p:tgtEl>
                                          <p:spTgt spid="78"/>
                                        </p:tgtEl>
                                        <p:attrNameLst>
                                          <p:attrName>style.visibility</p:attrName>
                                        </p:attrNameLst>
                                      </p:cBhvr>
                                      <p:to>
                                        <p:strVal val="visible"/>
                                      </p:to>
                                    </p:set>
                                    <p:animEffect transition="in" filter="wipe(down)">
                                      <p:cBhvr>
                                        <p:cTn id="24" dur="500"/>
                                        <p:tgtEl>
                                          <p:spTgt spid="78"/>
                                        </p:tgtEl>
                                      </p:cBhvr>
                                    </p:animEffect>
                                  </p:childTnLst>
                                </p:cTn>
                              </p:par>
                            </p:childTnLst>
                          </p:cTn>
                        </p:par>
                        <p:par>
                          <p:cTn id="25" fill="hold">
                            <p:stCondLst>
                              <p:cond delay="3350"/>
                            </p:stCondLst>
                            <p:childTnLst>
                              <p:par>
                                <p:cTn id="26" presetID="22" presetClass="entr" presetSubtype="4" fill="hold" grpId="0" nodeType="afterEffect">
                                  <p:childTnLst>
                                    <p:set>
                                      <p:cBhvr>
                                        <p:cTn id="27" dur="1" fill="hold">
                                          <p:stCondLst>
                                            <p:cond delay="0"/>
                                          </p:stCondLst>
                                        </p:cTn>
                                        <p:tgtEl>
                                          <p:spTgt spid="80"/>
                                        </p:tgtEl>
                                        <p:attrNameLst>
                                          <p:attrName>style.visibility</p:attrName>
                                        </p:attrNameLst>
                                      </p:cBhvr>
                                      <p:to>
                                        <p:strVal val="visible"/>
                                      </p:to>
                                    </p:set>
                                    <p:animEffect transition="in" filter="wipe(down)">
                                      <p:cBhvr>
                                        <p:cTn id="28" dur="500"/>
                                        <p:tgtEl>
                                          <p:spTgt spid="80"/>
                                        </p:tgtEl>
                                      </p:cBhvr>
                                    </p:animEffect>
                                  </p:childTnLst>
                                </p:cTn>
                              </p:par>
                            </p:childTnLst>
                          </p:cTn>
                        </p:par>
                        <p:par>
                          <p:cTn id="29" fill="hold">
                            <p:stCondLst>
                              <p:cond delay="3850"/>
                            </p:stCondLst>
                            <p:childTnLst>
                              <p:par>
                                <p:cTn id="30" presetID="22" presetClass="entr" presetSubtype="4" fill="hold" grpId="0" nodeType="afterEffect">
                                  <p:childTnLst>
                                    <p:set>
                                      <p:cBhvr>
                                        <p:cTn id="31" dur="1" fill="hold">
                                          <p:stCondLst>
                                            <p:cond delay="0"/>
                                          </p:stCondLst>
                                        </p:cTn>
                                        <p:tgtEl>
                                          <p:spTgt spid="81"/>
                                        </p:tgtEl>
                                        <p:attrNameLst>
                                          <p:attrName>style.visibility</p:attrName>
                                        </p:attrNameLst>
                                      </p:cBhvr>
                                      <p:to>
                                        <p:strVal val="visible"/>
                                      </p:to>
                                    </p:set>
                                    <p:animEffect transition="in" filter="wipe(down)">
                                      <p:cBhvr>
                                        <p:cTn id="32" dur="500"/>
                                        <p:tgtEl>
                                          <p:spTgt spid="81"/>
                                        </p:tgtEl>
                                      </p:cBhvr>
                                    </p:animEffect>
                                  </p:childTnLst>
                                </p:cTn>
                              </p:par>
                            </p:childTnLst>
                          </p:cTn>
                        </p:par>
                        <p:par>
                          <p:cTn id="33" fill="hold">
                            <p:stCondLst>
                              <p:cond delay="4350"/>
                            </p:stCondLst>
                            <p:childTnLst>
                              <p:par>
                                <p:cTn id="34" presetID="22" presetClass="entr" presetSubtype="4" fill="hold" grpId="0" nodeType="afterEffect">
                                  <p:childTnLst>
                                    <p:set>
                                      <p:cBhvr>
                                        <p:cTn id="35" dur="1" fill="hold">
                                          <p:stCondLst>
                                            <p:cond delay="0"/>
                                          </p:stCondLst>
                                        </p:cTn>
                                        <p:tgtEl>
                                          <p:spTgt spid="83"/>
                                        </p:tgtEl>
                                        <p:attrNameLst>
                                          <p:attrName>style.visibility</p:attrName>
                                        </p:attrNameLst>
                                      </p:cBhvr>
                                      <p:to>
                                        <p:strVal val="visible"/>
                                      </p:to>
                                    </p:set>
                                    <p:animEffect transition="in" filter="wipe(down)">
                                      <p:cBhvr>
                                        <p:cTn id="36"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72" grpId="0"/>
      <p:bldP spid="78" grpId="0"/>
      <p:bldP spid="80" grpId="0"/>
      <p:bldP spid="81" grpId="0"/>
      <p:bldP spid="8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形状 2"/>
          <p:cNvSpPr/>
          <p:nvPr/>
        </p:nvSpPr>
        <p:spPr>
          <a:xfrm>
            <a:off x="1900238" y="2071689"/>
            <a:ext cx="1525587" cy="1527175"/>
          </a:xfrm>
          <a:prstGeom prst="leftCircularArrow">
            <a:avLst>
              <a:gd name="adj1" fmla="val 2837"/>
              <a:gd name="adj2" fmla="val 346575"/>
              <a:gd name="adj3" fmla="val 2122086"/>
              <a:gd name="adj4" fmla="val 9024489"/>
              <a:gd name="adj5" fmla="val 3310"/>
            </a:avLst>
          </a:prstGeom>
          <a:solidFill>
            <a:schemeClr val="bg1">
              <a:lumMod val="95000"/>
            </a:schemeClr>
          </a:solidFill>
          <a:ln>
            <a:noFill/>
          </a:ln>
          <a:effectLst/>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zh-CN" altLang="en-US">
              <a:cs typeface="+mn-ea"/>
            </a:endParaRPr>
          </a:p>
        </p:txBody>
      </p:sp>
      <p:sp>
        <p:nvSpPr>
          <p:cNvPr id="4" name="任意多边形 3"/>
          <p:cNvSpPr/>
          <p:nvPr/>
        </p:nvSpPr>
        <p:spPr bwMode="auto">
          <a:xfrm>
            <a:off x="3578204" y="1150026"/>
            <a:ext cx="1270000" cy="504825"/>
          </a:xfrm>
          <a:custGeom>
            <a:avLst/>
            <a:gdLst>
              <a:gd name="connsiteX0" fmla="*/ 0 w 1693420"/>
              <a:gd name="connsiteY0" fmla="*/ 67342 h 673417"/>
              <a:gd name="connsiteX1" fmla="*/ 67342 w 1693420"/>
              <a:gd name="connsiteY1" fmla="*/ 0 h 673417"/>
              <a:gd name="connsiteX2" fmla="*/ 1626078 w 1693420"/>
              <a:gd name="connsiteY2" fmla="*/ 0 h 673417"/>
              <a:gd name="connsiteX3" fmla="*/ 1693420 w 1693420"/>
              <a:gd name="connsiteY3" fmla="*/ 67342 h 673417"/>
              <a:gd name="connsiteX4" fmla="*/ 1693420 w 1693420"/>
              <a:gd name="connsiteY4" fmla="*/ 606075 h 673417"/>
              <a:gd name="connsiteX5" fmla="*/ 1626078 w 1693420"/>
              <a:gd name="connsiteY5" fmla="*/ 673417 h 673417"/>
              <a:gd name="connsiteX6" fmla="*/ 67342 w 1693420"/>
              <a:gd name="connsiteY6" fmla="*/ 673417 h 673417"/>
              <a:gd name="connsiteX7" fmla="*/ 0 w 1693420"/>
              <a:gd name="connsiteY7" fmla="*/ 606075 h 673417"/>
              <a:gd name="connsiteX8" fmla="*/ 0 w 1693420"/>
              <a:gd name="connsiteY8" fmla="*/ 67342 h 673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3420" h="673417">
                <a:moveTo>
                  <a:pt x="0" y="67342"/>
                </a:moveTo>
                <a:cubicBezTo>
                  <a:pt x="0" y="30150"/>
                  <a:pt x="30150" y="0"/>
                  <a:pt x="67342" y="0"/>
                </a:cubicBezTo>
                <a:lnTo>
                  <a:pt x="1626078" y="0"/>
                </a:lnTo>
                <a:cubicBezTo>
                  <a:pt x="1663270" y="0"/>
                  <a:pt x="1693420" y="30150"/>
                  <a:pt x="1693420" y="67342"/>
                </a:cubicBezTo>
                <a:lnTo>
                  <a:pt x="1693420" y="606075"/>
                </a:lnTo>
                <a:cubicBezTo>
                  <a:pt x="1693420" y="643267"/>
                  <a:pt x="1663270" y="673417"/>
                  <a:pt x="1626078" y="673417"/>
                </a:cubicBezTo>
                <a:lnTo>
                  <a:pt x="67342" y="673417"/>
                </a:lnTo>
                <a:cubicBezTo>
                  <a:pt x="30150" y="673417"/>
                  <a:pt x="0" y="643267"/>
                  <a:pt x="0" y="606075"/>
                </a:cubicBezTo>
                <a:lnTo>
                  <a:pt x="0" y="67342"/>
                </a:lnTo>
                <a:close/>
              </a:path>
            </a:pathLst>
          </a:custGeom>
          <a:gradFill flip="none" rotWithShape="1">
            <a:gsLst>
              <a:gs pos="0">
                <a:schemeClr val="bg1"/>
              </a:gs>
              <a:gs pos="36000">
                <a:schemeClr val="bg1"/>
              </a:gs>
              <a:gs pos="100000">
                <a:srgbClr val="C7C7C7"/>
              </a:gs>
            </a:gsLst>
            <a:lin ang="13500000" scaled="1"/>
          </a:gra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r>
              <a:rPr lang="zh-CN" altLang="en-US" sz="1200" b="1" dirty="0" smtClean="0">
                <a:solidFill>
                  <a:srgbClr val="0D7F06"/>
                </a:solidFill>
                <a:cs typeface="+mn-ea"/>
              </a:rPr>
              <a:t>健康商城</a:t>
            </a:r>
            <a:r>
              <a:rPr lang="en-US" altLang="zh-CN" sz="1200" b="1" dirty="0" smtClean="0">
                <a:solidFill>
                  <a:srgbClr val="0D7F06"/>
                </a:solidFill>
                <a:cs typeface="+mn-ea"/>
              </a:rPr>
              <a:t>V2.0</a:t>
            </a:r>
            <a:endParaRPr lang="zh-CN" altLang="en-US" sz="1200" b="1" dirty="0">
              <a:solidFill>
                <a:srgbClr val="0D7F06"/>
              </a:solidFill>
              <a:cs typeface="+mn-ea"/>
            </a:endParaRPr>
          </a:p>
        </p:txBody>
      </p:sp>
      <p:sp>
        <p:nvSpPr>
          <p:cNvPr id="7" name="任意多边形 6"/>
          <p:cNvSpPr/>
          <p:nvPr/>
        </p:nvSpPr>
        <p:spPr bwMode="auto">
          <a:xfrm>
            <a:off x="3647097" y="2723438"/>
            <a:ext cx="1270000" cy="504825"/>
          </a:xfrm>
          <a:custGeom>
            <a:avLst/>
            <a:gdLst>
              <a:gd name="connsiteX0" fmla="*/ 0 w 1693420"/>
              <a:gd name="connsiteY0" fmla="*/ 67342 h 673417"/>
              <a:gd name="connsiteX1" fmla="*/ 67342 w 1693420"/>
              <a:gd name="connsiteY1" fmla="*/ 0 h 673417"/>
              <a:gd name="connsiteX2" fmla="*/ 1626078 w 1693420"/>
              <a:gd name="connsiteY2" fmla="*/ 0 h 673417"/>
              <a:gd name="connsiteX3" fmla="*/ 1693420 w 1693420"/>
              <a:gd name="connsiteY3" fmla="*/ 67342 h 673417"/>
              <a:gd name="connsiteX4" fmla="*/ 1693420 w 1693420"/>
              <a:gd name="connsiteY4" fmla="*/ 606075 h 673417"/>
              <a:gd name="connsiteX5" fmla="*/ 1626078 w 1693420"/>
              <a:gd name="connsiteY5" fmla="*/ 673417 h 673417"/>
              <a:gd name="connsiteX6" fmla="*/ 67342 w 1693420"/>
              <a:gd name="connsiteY6" fmla="*/ 673417 h 673417"/>
              <a:gd name="connsiteX7" fmla="*/ 0 w 1693420"/>
              <a:gd name="connsiteY7" fmla="*/ 606075 h 673417"/>
              <a:gd name="connsiteX8" fmla="*/ 0 w 1693420"/>
              <a:gd name="connsiteY8" fmla="*/ 67342 h 673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3420" h="673417">
                <a:moveTo>
                  <a:pt x="0" y="67342"/>
                </a:moveTo>
                <a:cubicBezTo>
                  <a:pt x="0" y="30150"/>
                  <a:pt x="30150" y="0"/>
                  <a:pt x="67342" y="0"/>
                </a:cubicBezTo>
                <a:lnTo>
                  <a:pt x="1626078" y="0"/>
                </a:lnTo>
                <a:cubicBezTo>
                  <a:pt x="1663270" y="0"/>
                  <a:pt x="1693420" y="30150"/>
                  <a:pt x="1693420" y="67342"/>
                </a:cubicBezTo>
                <a:lnTo>
                  <a:pt x="1693420" y="606075"/>
                </a:lnTo>
                <a:cubicBezTo>
                  <a:pt x="1693420" y="643267"/>
                  <a:pt x="1663270" y="673417"/>
                  <a:pt x="1626078" y="673417"/>
                </a:cubicBezTo>
                <a:lnTo>
                  <a:pt x="67342" y="673417"/>
                </a:lnTo>
                <a:cubicBezTo>
                  <a:pt x="30150" y="673417"/>
                  <a:pt x="0" y="643267"/>
                  <a:pt x="0" y="606075"/>
                </a:cubicBezTo>
                <a:lnTo>
                  <a:pt x="0" y="67342"/>
                </a:lnTo>
                <a:close/>
              </a:path>
            </a:pathLst>
          </a:custGeom>
          <a:gradFill flip="none" rotWithShape="1">
            <a:gsLst>
              <a:gs pos="0">
                <a:schemeClr val="bg1"/>
              </a:gs>
              <a:gs pos="36000">
                <a:schemeClr val="bg1"/>
              </a:gs>
              <a:gs pos="100000">
                <a:srgbClr val="C7C7C7"/>
              </a:gs>
            </a:gsLst>
            <a:lin ang="13500000" scaled="1"/>
          </a:gra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r>
              <a:rPr lang="zh-CN" altLang="en-US" sz="1200" b="1" dirty="0" smtClean="0">
                <a:solidFill>
                  <a:srgbClr val="0D7F06"/>
                </a:solidFill>
                <a:cs typeface="+mn-ea"/>
              </a:rPr>
              <a:t>健康</a:t>
            </a:r>
            <a:r>
              <a:rPr lang="zh-CN" altLang="en-US" sz="1200" b="1" dirty="0">
                <a:solidFill>
                  <a:srgbClr val="0D7F06"/>
                </a:solidFill>
                <a:cs typeface="+mn-ea"/>
              </a:rPr>
              <a:t>莆田</a:t>
            </a:r>
          </a:p>
        </p:txBody>
      </p:sp>
      <p:sp>
        <p:nvSpPr>
          <p:cNvPr id="32" name="TextBox 54"/>
          <p:cNvSpPr txBox="1"/>
          <p:nvPr/>
        </p:nvSpPr>
        <p:spPr>
          <a:xfrm>
            <a:off x="2458727" y="42679"/>
            <a:ext cx="3815494"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pPr algn="ctr"/>
            <a:r>
              <a:rPr lang="zh-CN" altLang="en-US" sz="2800" b="1" dirty="0" smtClean="0">
                <a:solidFill>
                  <a:srgbClr val="412597"/>
                </a:solidFill>
                <a:latin typeface="+mn-ea"/>
                <a:ea typeface="+mn-ea"/>
                <a:cs typeface="+mn-ea"/>
              </a:rPr>
              <a:t>下半年工作计划</a:t>
            </a:r>
            <a:endParaRPr lang="zh-CN" altLang="en-US" sz="2800" b="1" dirty="0">
              <a:solidFill>
                <a:srgbClr val="412597"/>
              </a:solidFill>
              <a:latin typeface="+mn-ea"/>
              <a:ea typeface="+mn-ea"/>
              <a:cs typeface="+mn-ea"/>
            </a:endParaRPr>
          </a:p>
        </p:txBody>
      </p:sp>
    </p:spTree>
    <p:extLst>
      <p:ext uri="{BB962C8B-B14F-4D97-AF65-F5344CB8AC3E}">
        <p14:creationId xmlns:p14="http://schemas.microsoft.com/office/powerpoint/2010/main" xmlns="" val="1533786591"/>
      </p:ext>
    </p:extLst>
  </p:cSld>
  <p:clrMapOvr>
    <a:masterClrMapping/>
  </p:clrMapOvr>
  <mc:AlternateContent xmlns:mc="http://schemas.openxmlformats.org/markup-compatibility/2006">
    <mc:Choice xmlns:p14="http://schemas.microsoft.com/office/powerpoint/2010/main" xmlns="" Requires="p14">
      <p:transition spd="slow" p14:dur="1500" advClick="0" advTm="2210">
        <p:random/>
      </p:transition>
    </mc:Choice>
    <mc:Fallback>
      <p:transition spd="slow" advClick="0" advTm="221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3" presetClass="entr" presetSubtype="16" fill="hold" grpId="0" nodeType="withEffect">
                                  <p:iterate type="lt">
                                    <p:tmPct val="10000"/>
                                  </p:iterate>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ppt_w</p:attrName>
                                        </p:attrNameLst>
                                      </p:cBhvr>
                                      <p:tavLst>
                                        <p:tav tm="0">
                                          <p:val>
                                            <p:fltVal val="0"/>
                                          </p:val>
                                        </p:tav>
                                        <p:tav tm="100000">
                                          <p:val>
                                            <p:strVal val="#ppt_w"/>
                                          </p:val>
                                        </p:tav>
                                      </p:tavLst>
                                    </p:anim>
                                    <p:anim calcmode="lin" valueType="num">
                                      <p:cBhvr>
                                        <p:cTn id="8" dur="500" fill="hold"/>
                                        <p:tgtEl>
                                          <p:spTgt spid="3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0"/>
          <p:cNvSpPr txBox="1"/>
          <p:nvPr/>
        </p:nvSpPr>
        <p:spPr bwMode="auto">
          <a:xfrm>
            <a:off x="2686664" y="1891419"/>
            <a:ext cx="4298950" cy="906915"/>
          </a:xfrm>
          <a:prstGeom prst="rect">
            <a:avLst/>
          </a:prstGeom>
          <a:noFill/>
        </p:spPr>
        <p:txBody>
          <a:bodyPr>
            <a:spAutoFit/>
          </a:bodyPr>
          <a:lstStyle/>
          <a:p>
            <a:pPr algn="ctr" eaLnBrk="1" fontAlgn="auto" hangingPunct="1">
              <a:lnSpc>
                <a:spcPct val="150000"/>
              </a:lnSpc>
              <a:spcBef>
                <a:spcPct val="0"/>
              </a:spcBef>
              <a:spcAft>
                <a:spcPct val="0"/>
              </a:spcAft>
              <a:defRPr/>
            </a:pPr>
            <a:r>
              <a:rPr lang="zh-CN" altLang="en-US" sz="4000" b="1" dirty="0" smtClean="0">
                <a:solidFill>
                  <a:schemeClr val="accent1"/>
                </a:solidFill>
                <a:latin typeface="+mn-ea"/>
                <a:ea typeface="+mn-ea"/>
                <a:cs typeface="+mn-ea"/>
              </a:rPr>
              <a:t>个人工作</a:t>
            </a:r>
            <a:r>
              <a:rPr lang="zh-CN" altLang="en-US" sz="4000" b="1" dirty="0">
                <a:solidFill>
                  <a:schemeClr val="accent1"/>
                </a:solidFill>
                <a:latin typeface="+mn-ea"/>
                <a:ea typeface="+mn-ea"/>
                <a:cs typeface="+mn-ea"/>
              </a:rPr>
              <a:t>回顾</a:t>
            </a:r>
            <a:endParaRPr lang="en-US" sz="4000" b="1" dirty="0">
              <a:solidFill>
                <a:schemeClr val="accent1"/>
              </a:solidFill>
              <a:latin typeface="+mn-ea"/>
              <a:ea typeface="+mn-ea"/>
              <a:cs typeface="+mn-ea"/>
            </a:endParaRPr>
          </a:p>
        </p:txBody>
      </p:sp>
      <p:sp>
        <p:nvSpPr>
          <p:cNvPr id="16" name="Oval 2287"/>
          <p:cNvSpPr/>
          <p:nvPr/>
        </p:nvSpPr>
        <p:spPr>
          <a:xfrm>
            <a:off x="2023312" y="1891419"/>
            <a:ext cx="1078706" cy="1082675"/>
          </a:xfrm>
          <a:prstGeom prst="ellipse">
            <a:avLst/>
          </a:prstGeom>
          <a:gradFill flip="none" rotWithShape="1">
            <a:gsLst>
              <a:gs pos="0">
                <a:schemeClr val="bg1"/>
              </a:gs>
              <a:gs pos="36000">
                <a:schemeClr val="bg1"/>
              </a:gs>
              <a:gs pos="100000">
                <a:srgbClr val="C7C7C7"/>
              </a:gs>
            </a:gsLst>
            <a:lin ang="13500000" scaled="1"/>
          </a:gra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anchor="ctr"/>
          <a:lstStyle/>
          <a:p>
            <a:pPr algn="ctr">
              <a:defRPr/>
            </a:pPr>
            <a:r>
              <a:rPr lang="en-US" sz="4400" dirty="0" smtClean="0">
                <a:solidFill>
                  <a:schemeClr val="accent1"/>
                </a:solidFill>
                <a:effectLst>
                  <a:innerShdw blurRad="114300">
                    <a:prstClr val="black"/>
                  </a:innerShdw>
                </a:effectLst>
                <a:latin typeface="+mn-ea"/>
                <a:cs typeface="+mn-ea"/>
              </a:rPr>
              <a:t>02</a:t>
            </a:r>
            <a:endParaRPr lang="en-US" sz="4400" dirty="0">
              <a:solidFill>
                <a:schemeClr val="accent1"/>
              </a:solidFill>
              <a:effectLst>
                <a:innerShdw blurRad="114300">
                  <a:prstClr val="black"/>
                </a:innerShdw>
              </a:effectLst>
              <a:latin typeface="+mn-ea"/>
              <a:cs typeface="+mn-ea"/>
            </a:endParaRPr>
          </a:p>
        </p:txBody>
      </p:sp>
    </p:spTree>
  </p:cSld>
  <p:clrMapOvr>
    <a:masterClrMapping/>
  </p:clrMapOvr>
  <mc:AlternateContent xmlns:mc="http://schemas.openxmlformats.org/markup-compatibility/2006">
    <mc:Choice xmlns:p14="http://schemas.microsoft.com/office/powerpoint/2010/main" xmlns="" Requires="p14">
      <p:transition spd="slow" p14:dur="1500" advClick="0" advTm="2210">
        <p:random/>
      </p:transition>
    </mc:Choice>
    <mc:Fallback>
      <p:transition spd="slow" advClick="0" advTm="221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49" presetClass="entr" presetSubtype="0" decel="100000" fill="hold" grpId="9" nodeType="withEffect">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ppt_w</p:attrName>
                                        </p:attrNameLst>
                                      </p:cBhvr>
                                      <p:tavLst>
                                        <p:tav tm="0">
                                          <p:val>
                                            <p:fltVal val="0"/>
                                          </p:val>
                                        </p:tav>
                                        <p:tav tm="100000">
                                          <p:val>
                                            <p:strVal val="#ppt_w"/>
                                          </p:val>
                                        </p:tav>
                                      </p:tavLst>
                                    </p:anim>
                                    <p:anim calcmode="lin" valueType="num">
                                      <p:cBhvr>
                                        <p:cTn id="8" dur="1000" fill="hold"/>
                                        <p:tgtEl>
                                          <p:spTgt spid="16"/>
                                        </p:tgtEl>
                                        <p:attrNameLst>
                                          <p:attrName>ppt_h</p:attrName>
                                        </p:attrNameLst>
                                      </p:cBhvr>
                                      <p:tavLst>
                                        <p:tav tm="0">
                                          <p:val>
                                            <p:fltVal val="0"/>
                                          </p:val>
                                        </p:tav>
                                        <p:tav tm="100000">
                                          <p:val>
                                            <p:strVal val="#ppt_h"/>
                                          </p:val>
                                        </p:tav>
                                      </p:tavLst>
                                    </p:anim>
                                    <p:anim calcmode="lin" valueType="num">
                                      <p:cBhvr>
                                        <p:cTn id="9" dur="1000" fill="hold"/>
                                        <p:tgtEl>
                                          <p:spTgt spid="16"/>
                                        </p:tgtEl>
                                        <p:attrNameLst>
                                          <p:attrName>style.rotation</p:attrName>
                                        </p:attrNameLst>
                                      </p:cBhvr>
                                      <p:tavLst>
                                        <p:tav tm="0">
                                          <p:val>
                                            <p:fltVal val="360"/>
                                          </p:val>
                                        </p:tav>
                                        <p:tav tm="100000">
                                          <p:val>
                                            <p:fltVal val="0"/>
                                          </p:val>
                                        </p:tav>
                                      </p:tavLst>
                                    </p:anim>
                                    <p:animEffect transition="in" filter="fade">
                                      <p:cBhvr>
                                        <p:cTn id="10" dur="1000"/>
                                        <p:tgtEl>
                                          <p:spTgt spid="16"/>
                                        </p:tgtEl>
                                      </p:cBhvr>
                                    </p:animEffect>
                                  </p:childTnLst>
                                </p:cTn>
                              </p:par>
                            </p:childTnLst>
                          </p:cTn>
                        </p:par>
                        <p:par>
                          <p:cTn id="11" fill="hold" nodeType="withGroup">
                            <p:stCondLst>
                              <p:cond delay="1000"/>
                            </p:stCondLst>
                            <p:childTnLst>
                              <p:par>
                                <p:cTn id="12" presetID="37" presetClass="entr" presetSubtype="0" fill="hold" grpId="0" nodeType="afterEffec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900" decel="100000" fill="hold"/>
                                        <p:tgtEl>
                                          <p:spTgt spid="5"/>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6" grpId="9" animBg="1"/>
    </p:bldLst>
  </p:timing>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2.0"/>
  <p:tag name="AS_VERSION" val="16.9.0.0"/>
  <p:tag name="ISPRING_PLAYERS_CUSTOMIZATION" val="UEsDBBQAAgAIAINTM0o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CDUzNKGXprHCkDAACGDAAAJwAAAHVuaXZlcnNhbC9mbGFzaF9wdWJsaXNoaW5nX3NldHRpbmdzLnhtbNVX227aMBi+5yksT70s6YGuHUqopgJatRZQYVt7VZnYEKuOncU2lF7tafZge5L9joGC2nXpAWkTQsT/4fvPf0x4fJsKNGG55kpGeLe6gxGTsaJcjiP8ZdDePsJIGyIpEUqyCEuF0XGjEmZ2KLhO+swYENUIYKSuZybCiTFZPQim02mV6yx3XCWsAXxdjVUaZDnTTBqWB5kgM/gxs4xpPEcoAQDfVMm5WqNSQSj0SOeKWsEQp+C55C4oItqC6AQHXmxI4ptxrqykJ0qoHOXjYYTf7bfdZyHjoZo8ZdLlRDeA6MimTijlzgsi+vyOoYTxcQLuHtYwmnJqkgjv1RwKSAcPUQpsHzpxKCcKciDNHD5lhlBiiD96e4bdGr0geBKdSZLyeAAc5OKPcHNw/emq17o4O+18vh50u2eD0553otAJ1nHCYN1QCA4pm8dsaSckxpA4Ab9BZ0SEZmGwSlqIjZRcc86d0VAJyH2hBW2UDhntkJStVKN/w2UbJHcxGkEgYhbhjzknAiNuiODxUlnboTbcFFVvr0oiwIL2ZOi8j+/N++zECck1W3VrwdEu53Hjm7KCopmySPAbhoxCEL9N4SlhaLU4aJSrtKBC+xikBQeLE86mjB4XOZ0D/snQFZhILWhCr2aCGW/hu+V3aMhGKgdcRibQ2UDn2uNXnwWcEa3vQcnCx63+2WmzdX3aabYut1yAhE6IjJ8JDgVnaWY2gk9mSCqz0IN0xMRqVhSFclrwysRWfXkZNE+t8GV+62KsQG+wJJux8pzC/NWD0mYTMikG0Q1XAQ0jyKEkHhMYMawLLi0rCxgTiZQUM0RiWGvajfWEK6uB4gfYQ+uXe+j1EZfFaQyrDSzmlOWlIHd29/ZrB+8Pjz7Uq8GvHz+3n1SaL/yeIM6c3/gnT6785dp/uA3DwG3px5e2ye2/ubN7F62vZfLaaV0OSpW01S8F1y0j1f1cRurCv2R6Ky+YUi7AUhr7IYO1JHjKDaNv2WIvaJNXvdt9j22mTTYY82tG478J2Z+W18S1e2EYPHpxdZyUS55CItxKXN52Gwe1HbhpPsqqVABt/b9Do/IbUEsDBBQAAgAIAINTM0pGy4+4tgIAAFUKAAAhAAAAdW5pdmVyc2FsL2ZsYXNoX3NraW5fc2V0dGluZ3MueG1slVZtb+IwDP5+vwJx39fdK3dShrQxJk3a3aZt2ve0NW1EmlSJy45/f0ma0gQodFiTiP08tuPYZkSvmZh/mkxIJrlUL4DIRKGtptNNWH41TRtEKS4yKRAEXgipKsqn88937kMShzzHkhtQYzkrmkEfZuY+Yyg+xo+ZlSFCJquaiu2DLORFSrN1oWQj8rOpldsaFGdibZCXv2eL5WAAzjTeI1RRTstfVsZRagVag03p59LKWRanKfAu0qX7jOT0oU7ffo+2YZqho11/sTJEq2kBcZG/3VkZxgvjPX6VmZXTBIR/aH1/tTII5XQL6kPZyLqpP9IjtZKFLWjMOf2IOw6XNDfjZwi3l1bOEuyFbKCzr+DL8/3WSgDyX8O5J3ZcleRPtq57C8E+esphjqoBknSn1qZL+f7YoJkPmK8o1wYQqnrQk0n6iTa6cxPretwzvDORh768poe8Sd5UsGgTDtzF+h6/WNy4XRE63emCDBVsvDJIsVf2yL+mrgfIQNkjXzjL4VHw7WEG+6aW1D3yDfXPebr+xgqCmmPurd2ps9pID3Z0dZCqV3SYSuYw1zadV1aBfTeSOF2bUnKQExF0wwqKTIo/Fpdu3WU0SfYMvteOdxZBhhyONZzL0azpsFzuHPejt8YN2f4s9JdrzxM0W/xqShFpVlbmZ0lPJ55nxsQUZpocZ9g9aeCg7sVKBhwXe4hUUbUG9SolHxtGSAQ91r1sh2sITpKgBiQ5XmXinRwrv2iqFNTSvBoD3VU5VrbAkhUlN3/4xuAd8j3GgLWlYmn8Ccp2fRkofBMAVVnZdW17aC1Vw5Fx2EA3/IHCXXnobkSbLh1quGt8gBWGLec1o3rS74q+V+IdEuiP4N9MWpHjPcuItkeaanezaPK7NdznEi3mbp3Z5gs3mTv7XoocG/thBY3S/jv5H1BLAwQUAAIACACDUzNKy/6H//4CAACXCwAAJgAAAHVuaXZlcnNhbC9odG1sX3B1Ymxpc2hpbmdfc2V0dGluZ3MueG1szZbdbtowFIDveQrLUy9L+re1QwnVVKiK2hVU2NZeVSY2xKpjZ7YDTa/2NHuwPcmOY6CgdiytyjQhBD72+c6ffezw+D4VaMK04UpGeLe+gxGTsaJcjiP8ZXC6fYSRsURSIpRkEZYKo+NmLczyoeAm6TNrYalBgJGmkdkIJ9ZmjSCYTqd1bjLtZpXILfBNPVZpkGlmmLRMB5kgBfzYImMGzwgVAPBNlZypNWs1hEJP+qxoLhjiFDyX3AVFxJlNBQ78qiGJ78Za5ZKeKKE00uNhhN/tn7rPfI0ntXjKpEuJaYLQiW2DUMqdE0T0+QNDCePjBLw9PMBoyqlNIrx34CiwOnhKKdk+cuIoJwpSIO0MnzJLKLHED709y+6tmQu8iBaSpDwewAxy4Ue4Nbg9u+m1ry46l+e3g273YtDpeSdKnWCVEwarhkJwSOU6Zgs7IbGWxAn4DTojIgwLg2XRfNlIyRXn3BgNlYDUl1oYjcBTUUT4k+ZEYMQtETxezFqix8yecgExON3d+kha/Aj08cYJ0YYtG5rPGJfFuPlN5YKiQuVI8DuGrEIQUZ7Cv4Sh5XSjkVZpKRXEWGQEpwxNOJsyelxmaQb8k6EbMJHmoAmbLxPMegvfc/6AhmykNHAZmcBWBTk3nl9/ETgjxjxCydzHrf5Fp9W+7Vy22tdbLkBCJ0TGL4RDCVma2Y3wSYGksnM9SEdMcsPKolBOy7kqsdVfXwbD01z4Mr91MZbQGyzJZqy8pDB/9aCy2YRMyoPoDleJhiPIoSSeCRMxHHcuc1YVGBOJlBQFIjE0KuOO9YSr3IDEH2CPNq/30OsjLsvRGG4OsKgp05WQO7t7+wfvPxwefWzUg18/fm6vVZq18J4gzpzv4Sdrm/iikT/thmHgeufzbdjq/F914d5V+2uVTF22rweVitTuV8J1q6zqnldZdeWvjd7SlVHJBWgzY39soNEInnLL6FtumlcUfv3967fFGxV+g1Gs3b7/bxB+tHhurbyvwuDZB2AN5KuP6WbtN1BLAwQUAAIACACDUzNKZwaSaJYBAAAfBgAAHwAAAHVuaXZlcnNhbC9odG1sX3NraW5fc2V0dGluZ3MuanONlE1vwjAMhu/8iiq7Toh9su02DZAmcZg0btMOaTGlIk2qJO3oEP99dflqUncQX8jLk9exq3jTC6rFIha8BJv6d73/cPe1BqhZncO1q4sOPUWdGZHMYZakIBIJzEOKw9GjvD0RlDGTtWlYfqKtafgxhf8suDBNPCMsNKEZ6nBBgD+EtqYO/x7FXqOuXU2NRoe5tUr2IyUtSNuXSqe8ZtjVpF7NEj1YFaDPoAsegWM6rFcXeXJ8GGI0uUilGZflVMWqH/JoFWuVy3lX/mWZga4++WoHDJ6Hb2PHTiTGvltI/cTjJ4xuMtNgDOzzPo4xSFjwEETDd1Cvf1DHuF2QRxeJSeyBfr3BaNIZj6HVpbsJhovJyqvVzSFGm7OwtnunWwyHELwEfUlKleXZBR8w0yrGjrTQds+PqFB8nsh4x40GGCSHl0Xbru6dCr0fYTDnCSnvCS2p55d2zQ4fNARonbF0yGu8vFPKTlCiJHIoQqOmVUHPEevPEdx/BYxby6NlWo2HajhWbeB6BXqmlKhu/33unn6u3vYPUEsDBBQAAgAIAINTM0o9PC/RwQAAAOUBAAAaAAAAdW5pdmVyc2FsL2kxOG5fcHJlc2V0cy54bWydkbEKwjAQhvc+RbjdxG6lJHUT3Bx0lpqmGmkvJZdaH9+UinSRgEMg//F9PyQnd6++Y0/jyTpUkPMtMIPaNRZvCs6n/aYARqHGpu4cGgXogO2qTNq8wKM3ZAKxWIGk4B7CUAoxTRO3NPjYQK4bQywmrl0v4ukditkUw6LC4pb2L/szgyrLGJPX0XbhgFW8x7QgjLxWMDsXjdxi60D8AhqTAEyqwVACaH0CeAwJwI8rQIrvm+ekRwrxo2KQYrWeKnsDUEsDBBQAAgAIAINTM0qw7V1XbgAAAHYAAAAcAAAAdW5pdmVyc2FsL2xvY2FsX3NldHRpbmdzLnhtbA3MPQ7CMAxA4b2nsLyXn42haTc2EBLlAFZjUCTHRomF4PZ4e8OnNy3fKvDh1otpwuPugMC6WS76SvhYz+MJoTtpJjHlhGoIyzxMYhvJnd0DdngL/bitXCOcr1RD3hp3ViePM4xwieezcMb9PPwBUEsDBBQAAgAIAESUV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INTM0oXqeFBbwEAAPsCAAApAAAAdW5pdmVyc2FsL3NraW5fY3VzdG9taXphdGlvbl9zZXR0aW5ncy54bWyNUttq3DAQfc9XiPzAShrdDO6Cbi5+SUKykGd3rRbTRC6WQkvRx1dOsmy22dBqnmbOmTPM6LTp+xTtU8rz4/R7yNMc70LOU/yWthcItfv5YV5ulpBCTptj5X6K4/yzj1/ntVarKQ9xHJbRrmjaYtQ9P6SkVk7VjBlGkWSeeoWc57ZiDbgGbMUcJbbd/CXxoruEfYj5vGq7OUHfN/QxhSX3cQy/tnDKfgudbvB5Gcap8tJWsDXKYWpxbA3ECJfcF6oBQCDLHXG4SNlITZDHjGMoRlGggAjnpBGFSMqhZl0jqgrzjUBMMkZdoZ7WbqS1cdQWCQ0huk7zqrGl64zEGBFCgLnCBXQGo8qGqqFBrQcEBwZE0UYTBaiznelY8c4Ly5GiXmBcmDGA8fG4x+3enutY/e91Duf8h+DZLziLrt7anDFXu39alkrehccfD0MO6MuQQj9+ury59Xf+aqd3/fXV5as3n318YK6GrZt/6O8/UEsDBBQAAgAIAINTM0rNI3qtXg0AANQhAAAXAAAAdW5pdmVyc2FsL3VuaXZlcnNhbC5wbmftmntUktkWwKnsZVrZTGO+05jMKTVtSFHRTCuZ8plm5ivHykmTfKGBAo2Vmo+YmK5WvsacyUc+8jqKgqCNBRkalgj5QCoTEgI0BhERvR81a+5a9/5x/7+LPzhn7f07++zD5ux9zvr4rgf4HdHXNdYFgUD6cB/vIBBIBw4Crbq4bg2gsSRefQ90K1KDjhwENT03nQYEnThPX08QqAW/YTFmNSCvT/IJSwWBNvZqPivoF2vPAHbn4d6ewZeixFxmAThDTZ9Vl35c+x7GuZz9bkvKFw7WW/XA29abbCLoXDu9/XHZli3Zb88aPDINvrfdO/snr8GIW6sfvbt/+IsFFZrIYy6MjCr+xN+ZPlPDD5z5JY5cTyLXk+PIFZEhqbH79KXdy0t8/kBpKd0884KoIHrRClhST3whP1Bd7fLUbfw62GP+0abROysANbse/XRb+8137MZw8VVABiWERp4xgSN4VK6fRkyKDLboDKS/TtuhGd1UINzhRF2csif+WyQZaMZxinxWAt1mq/VAeyAPrNFZEjTtVS3QAi3QAi3QAi3QAi3QAi3QAi3QAi3QAi3QAi34/wPj8wKP5U7Nc8IOifcWoLu8Ga4ZdBCs0a27qQO02/8HcA4FK99X4/cTEdzRrpk/NpSWOl1EUOWNF7kZwuThyQf0MDwxfKPmOebFiRxxu0VzPnpxytpD2Rc41glJHNjHlyJU9bV03DPxYvWOPvEY0cnfXXlGdVoaKr8kSs5grAKBetCYmUdrFeISlSFg1HaB68iMv/ugXR+Xh/bbFLYUa2YGj8LIh+dWTEiFgEVq4EWqkn/CCTE9S7fgLSqZOKpggbfIdyq1WJrJDfdYmsVLjZjTXSoJOYOtZuKWZGTaAPOorxO+dDh1/33VGG8pndORrK5iisKabzI68JghmKx/n2uJ7B4fjTNaho+E64EuY4SMj5A1hDdTJdGIkswTQ2myJk8YsYTi9fjFzXf1X9Wix7kfI7wTL7jP9Kwa02ciFl9W493RTOTWk8KF0e32m9znX8+lQM1qAkXUtz6NMrp55ge/XXWbHSoKPv5mj5nu7wmRDZ8dCB8qSpaTamcCJmlMWVe5BJJipGhJIJ1ik9RoW848ispIEcIGhe1i2zWgngaqT+bcSNwYE5/w0lbVUBrnK4RS++198TfA3Cukb0hT0ObR2oaiYVJD0XPE3bDE0xkmD9sEPV0xp4jIp+Lk5LYJweuAzMDgbXWVJZZV2SdhofLUa42zZUVPHe8/4PS+aq2919vFoRtSZ67t/10vjnL4eaZFm96kIHJo2BHPkdVZ9cW1rB2tm/tqFeh1fD3sBplZlDD0aSGJwk5JsdrNm5BqnPu1qTEkfkfmxCCsAAZ3d5WX7akk569HdhaGymWvGNUHaXlfbjWhfXu2y/ybA3sUunU4KRrBRBeVKdyFAnS5pBTxmKAkMebCPvyYnk95Amzdu8KIrdw4GkRYjGMPtO5vs00KE1gbwO1+uPAwffKc3Fe96Iut2d9Pn9Ati1KMF/n8U2+NXOb47S0H9V5Eayk2+qqzCJLyQuWcRsLgpVYkxaRNmkIf1CMPyo1qULqBj3JdbiNlDYFm6UO2yy3ehA3GJg3cjpGUHcgTJjRI1HblBSSTKzCCk8bsrfrekFRrQK/RYbLr37l+tgtR35lEmJl6gTt/aXk0WmQi3Jzfer/uQJAg+/3zQ4/OD1vuS719lwkP4uC94p9l+RHCfD02htpMZlkiuR2NMRwoPJ1y2A5tketnDeRv0jBFPTcmFjyGiNi9QFwHJlCC8nSYqTC1AMx4M5hs+MKWechsC/yby2XympCE3syyvaknEV0pxm0Vu78qFNyvKDA4+M1BlizIIOFqg4GvMOXxVVQFqRzqHnz7tiAsJ3+EynmKklRHldDdilW2hMW3ht0/NPPkrlXkiyBQU+7x5UNPVCFEu3Nct4T0F91ZNoSIgMSkG0XM1j2bkNtoMfuPqhB4xnERaWOczY78wuStO2kdo5mxER6VHUidWw7cxfGiXwI5nKkmUCAzMwMDlWJYiTdmUp7GjmyNt6vP9Kj4DVunnvbHucgoOLb8t89OCxY7eQvZiOl/hEZ17qO672ZOYudaKxOxf1ZbJFZkSjopxONROLXclRjowZTdIjUah5YwklVpou+BzeAPKz5FU5JmtyVAhbw2U7nUr6hZHurBFLWwxGy5vBNXETftJvq+46kS7r3l9TuSIrYGa7A0abE8v5yxROk25DP8MnggUEN0ecE9Vdal2tYcA11hqjCsFxhBBxxHr2TPz4ZldNIZ0csLHLF8xwHT6nCLVkQFhrY3N1/XUIacLBhA1M5u/Sm+9qw5I/zRrzkt7un6SBxkAFWuWARbrU9K4aqSX0H21JTau3Ixq0APEVKKIko1MrMNUqivCEo+Q0V4E1C9lGxargW2g4J9XGTMHwtbUEtx3eXnJo5W8xurDva5iatISEcRfyROry1rktRq1beNZyRjpYTuMrr5g9EV2gK3TfK8OsqE6zJyCLzCrynTYyM5x4FK/vBpo5MiadGtdTGdP7rPSWoryT5BWPmD6MRmize/5ESaLMRK86F5hduHzHJS8xDl/STU3J3cln7BdfDZBrqDOsWs+PghAjoxTXTG8KaOc6dE7fzBmDYv+ecQ1wkEErExdm4n9Nscok1EZx/jR2VVNKbJbNvN6OKhwrHpHKheIcWfpjx22PukeXZq7efZ66qK28zDbaPFyuQT4LCNjEGHPwL0ZRU2rYCfl40/R3oTzCZwy+qBAntqB8azX0gy5gysGn/wH18JWbkBj2Tv9XNx2f/2yOvaqree5fhf2w0EY3WihFjcfunXjm+/i2R3QVhvdsUutnwOXk0Oejy2MwHKzAfLUopPNSnb+b0X4hfdEJvh30NNXSRWpKnpYFCdoYjTvSQfUFAVlAEZ0wNXUlOJRcuGm7FI16KTK1VIKT2Gs5eWUVIuoa4AnSQCx2F7pT4+sLfLum/dit5XeRaZVwtPP9RbCfkwNljp/4PLxrawpdW3Y4EIajasfiyUhgoW8iCFyH1LMCanrieod90xmfJkTgvW3pXASqgOtybngTfgllU8J948zand8teo2jjU9G8l7UOs3yH+GeE9uE9reFiGoP4VDYqcHS6O641lPUxYhTGCP3M+dk7JSdw4Mlip8IGKNt/yQv7tnA/zjHfeSWCZfwth/Z5qapxrrF+TD5aPvmf32Vn1HRTbfBRfxJH1d5TfbedPIzbMN0vUr4wOYfVkHbPS5JFpiQnosjzzzTXDUWZubn0MZw3aEE6rcoQUJgV4ZXQMfGynm4MhexSHoSeI7kAVUbH2evBH58x6HQn9DOdgnTr5cdE9FhPCPCnRPTbZzrCxglN2kuQteB9HlIKbQcx9scfrqfsmj8UZfo2Hepq/CTe/KrTf5GJXC6whv3XYvkOiTimUqC8VL6yGfod0WmoQHf2Uv7wjFpg0yReVxaPOvK27hfuSfVsXN3zb9iKag78U5FF5tqL53qMOrM5VmZBNB8pqJTqCIQ/M5bLksfY/GXsUx9Tdr0MGedhvajYiHh97OUkCfgvjwhy0LSvhXriFKg/8s4tlQvmVM0aewj61vBlHCfGwp+MUZB43S+DKO+/0R+cyMuYyGSktiU2T0iOFJafUhA808UL5oCZLOL2ZUgoHeziCjIgEMoAtKc+YOM95YulO9PmIel8cN9fWjElU2c6ZHqhH2zrVi0iou6NFgt3RymewoWRIWuDfEx9/rwm/aFLzT/G/jwjN1Qg4Ir4D33FbeF+d8QT/MjG4ZCptE+zPAFczRbedbhLxr6jpagpQEsVN9aFVHPekTch+BNg3CptHyhR7Sz3Bd/LAnOOGqzvCFVjoYQXW7Zpmg3dEIXhUTJXs5wjI5/NueK1F1mDTlVggKJKkUpe1fSnVaFTUltyxiMTIL18juKqpbZVPcEFIi0/O1CyoDYlZmMCyXQZ8FU1gVeJ0Jf5rwjGhvzLdGqGesseh4q6QsFE3mr8gsitXVjh1dbqQdvVwSQqGg7CjRwJD3bFDf7AEas3HsKw1FIs0hruIH1bKGP/K2YUQMcwt3qgsVhK71eL0K0lGnnOodzeP7G+mzJ0ir3iuFmd0q7gwz8tkjKyUd4FnT3eW2+GRY38tDTMctcwV0NtqU5PSGLAH50kozr2KSUQnU/TeJyUkYbzq7PR164pXbuo/hxL1pv9KvWXW7I818/71CJnjDZgO6DSGjcUSvNpTOV1HBmyoe2DAmp4YjjjsltjjlIy5cbA/TB5sciinJAp93tXXN1yWRlwN3HcFD6gB4bG7oGmuGY1VtcXTX0YXm5vBn9VRDdyvybIYES+qn/sH5Rqxphx/ygLqAM88J2BSB7iNX1aNhYzmwB63jHVyMEp8cpNPSmQXkPulcRWoc6qaH+OQkUUi/qf3Anb+9+X+LQ2oa83pGn0PMhDzjta9rJamg/8WgTo3ekNDO+zq8eOvzjx0Wv/p9YMQw7oYE3j8PHCTHvJbB6genhj2oiVZE1gzfdaVF9yX5ifTd2rctNUuBZq9w/Wek+HcKc3S7u3umglA8EN+3k0HT2f/C1BLAwQUAAIACACDUzNKKwvAbUoAAABrAAAAGwAAAHVuaXZlcnNhbC91bml2ZXJzYWwucG5nLnhtbLOxr8jNUShLLSrOzM+zVTLUM1Cyt+PlsikoSi3LTC1XqACKGekZQICSQiUqtzwzpSQDKGRgbowQzEjNTM8osVWyMDCFC+oDzQQAUEsBAgAAFAACAAgAg1MzShUOrShkBAAABxEAAB0AAAAAAAAAAQAAAAAAAAAAAHVuaXZlcnNhbC9jb21tb25fbWVzc2FnZXMubG5nUEsBAgAAFAACAAgAg1MzShl6axwpAwAAhgwAACcAAAAAAAAAAQAAAAAAnwQAAHVuaXZlcnNhbC9mbGFzaF9wdWJsaXNoaW5nX3NldHRpbmdzLnhtbFBLAQIAABQAAgAIAINTM0pGy4+4tgIAAFUKAAAhAAAAAAAAAAEAAAAAAA0IAAB1bml2ZXJzYWwvZmxhc2hfc2tpbl9zZXR0aW5ncy54bWxQSwECAAAUAAIACACDUzNKy/6H//4CAACXCwAAJgAAAAAAAAABAAAAAAACCwAAdW5pdmVyc2FsL2h0bWxfcHVibGlzaGluZ19zZXR0aW5ncy54bWxQSwECAAAUAAIACACDUzNKZwaSaJYBAAAfBgAAHwAAAAAAAAABAAAAAABEDgAAdW5pdmVyc2FsL2h0bWxfc2tpbl9zZXR0aW5ncy5qc1BLAQIAABQAAgAIAINTM0o9PC/RwQAAAOUBAAAaAAAAAAAAAAEAAAAAABcQAAB1bml2ZXJzYWwvaTE4bl9wcmVzZXRzLnhtbFBLAQIAABQAAgAIAINTM0qw7V1XbgAAAHYAAAAcAAAAAAAAAAEAAAAAABARAAB1bml2ZXJzYWwvbG9jYWxfc2V0dGluZ3MueG1sUEsBAgAAFAACAAgARJRXRyO0Tvv7AgAAsAgAABQAAAAAAAAAAQAAAAAAuBEAAHVuaXZlcnNhbC9wbGF5ZXIueG1sUEsBAgAAFAACAAgAg1MzShep4UFvAQAA+wIAACkAAAAAAAAAAQAAAAAA5RQAAHVuaXZlcnNhbC9za2luX2N1c3RvbWl6YXRpb25fc2V0dGluZ3MueG1sUEsBAgAAFAACAAgAg1MzSs0jeq1eDQAA1CEAABcAAAAAAAAAAAAAAAAAmxYAAHVuaXZlcnNhbC91bml2ZXJzYWwucG5nUEsBAgAAFAACAAgAg1MzSisLwG1KAAAAawAAABsAAAAAAAAAAQAAAAAALiQAAHVuaXZlcnNhbC91bml2ZXJzYWwucG5nLnhtbFBLBQYAAAAACwALAEkDAACxJAAAAAA="/>
  <p:tag name="ISPRING_PRESENTATION_TITLE" val="33ppt.com"/>
  <p:tag name="ISPRING_SCORM_ENDPOINT" val="&lt;endpoint&gt;&lt;enable&gt;0&lt;/enable&gt;&lt;lrs&gt;http://&lt;/lrs&gt;&lt;auth&gt;0&lt;/auth&gt;&lt;login&gt;&lt;/login&gt;&lt;password&gt;&lt;/password&gt;&lt;key&gt;&lt;/key&gt;&lt;name&gt;&lt;/name&gt;&lt;email&gt;&lt;/email&gt;&lt;/endpoint&gt;&#10;"/>
  <p:tag name="ISPRING_SCORM_RATE_SLIDES" val="1"/>
  <p:tag name="ISPRING_ULTRA_SCORM_COURSE_ID" val="896CD662-C5E8-4AB3-9E48-9028DCECF60B"/>
  <p:tag name="ISPRINGCLOUDFOLDERID" val="0"/>
  <p:tag name="ISPRINGCLOUDFOLDERPATH" val="资源库"/>
  <p:tag name="ISPRINGONLINEFOLDERID" val="0"/>
  <p:tag name="ISPRINGONLINEFOLDERPATH" val="内容列表"/>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33PPT">
  <a:themeElements>
    <a:clrScheme name="10-蓝紫色">
      <a:dk1>
        <a:sysClr val="windowText" lastClr="000000"/>
      </a:dk1>
      <a:lt1>
        <a:srgbClr val="FFFFFF"/>
      </a:lt1>
      <a:dk2>
        <a:srgbClr val="262626"/>
      </a:dk2>
      <a:lt2>
        <a:srgbClr val="E7E6E6"/>
      </a:lt2>
      <a:accent1>
        <a:srgbClr val="45279F"/>
      </a:accent1>
      <a:accent2>
        <a:srgbClr val="502CA7"/>
      </a:accent2>
      <a:accent3>
        <a:srgbClr val="683CB7"/>
      </a:accent3>
      <a:accent4>
        <a:srgbClr val="7958B3"/>
      </a:accent4>
      <a:accent5>
        <a:srgbClr val="9673CC"/>
      </a:accent5>
      <a:accent6>
        <a:srgbClr val="B29CDC"/>
      </a:accent6>
      <a:hlink>
        <a:srgbClr val="7030A0"/>
      </a:hlink>
      <a:folHlink>
        <a:srgbClr val="7958B3"/>
      </a:folHlink>
    </a:clrScheme>
    <a:fontScheme name="Temp">
      <a:majorFont>
        <a:latin typeface="Arial"/>
        <a:ea typeface="微软雅黑"/>
        <a:cs typeface="Arial"/>
      </a:majorFont>
      <a:minorFont>
        <a:latin typeface="Arial"/>
        <a:ea typeface="微软雅黑"/>
        <a:cs typeface="Arial"/>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r="http://schemas.openxmlformats.org/officeDocument/2006/relationships"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r="http://schemas.openxmlformats.org/officeDocument/2006/relationships"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www.515ppt.com</Template>
  <TotalTime>0</TotalTime>
  <Words>1465</Words>
  <Application>Microsoft Office PowerPoint</Application>
  <PresentationFormat>全屏显示(16:9)</PresentationFormat>
  <Paragraphs>178</Paragraphs>
  <Slides>20</Slides>
  <Notes>20</Notes>
  <HiddenSlides>0</HiddenSlides>
  <MMClips>1</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33PPT</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www.515ppt.com</dc:title>
  <dc:subject>www.515ppt.com</dc:subject>
  <dc:creator/>
  <cp:keywords>更多精品文档，请访问www.515ppt.com</cp:keywords>
  <dc:description>更多精品文档，请访问www.515ppt.com</dc:description>
  <cp:lastModifiedBy/>
  <cp:revision>1</cp:revision>
  <dcterms:created xsi:type="dcterms:W3CDTF">2016-07-03T18:52:04Z</dcterms:created>
  <dcterms:modified xsi:type="dcterms:W3CDTF">2019-07-12T03:21:25Z</dcterms:modified>
  <cp:category>www.515ppt.com</cp:category>
</cp:coreProperties>
</file>