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5" r:id="rId3"/>
    <p:sldId id="258" r:id="rId5"/>
    <p:sldId id="375" r:id="rId6"/>
    <p:sldId id="345" r:id="rId7"/>
    <p:sldId id="379" r:id="rId8"/>
    <p:sldId id="347" r:id="rId9"/>
    <p:sldId id="376" r:id="rId10"/>
    <p:sldId id="363" r:id="rId11"/>
    <p:sldId id="360" r:id="rId12"/>
    <p:sldId id="362" r:id="rId13"/>
    <p:sldId id="377" r:id="rId14"/>
    <p:sldId id="366" r:id="rId15"/>
    <p:sldId id="400" r:id="rId16"/>
    <p:sldId id="401" r:id="rId17"/>
    <p:sldId id="378" r:id="rId18"/>
    <p:sldId id="368" r:id="rId19"/>
    <p:sldId id="358" r:id="rId20"/>
    <p:sldId id="371" r:id="rId21"/>
    <p:sldId id="380" r:id="rId22"/>
  </p:sldIdLst>
  <p:sldSz cx="9144000" cy="514477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282f336-875f-450c-8d23-b3b69754f075}">
          <p14:sldIdLst>
            <p14:sldId id="285"/>
            <p14:sldId id="258"/>
            <p14:sldId id="375"/>
            <p14:sldId id="345"/>
            <p14:sldId id="379"/>
            <p14:sldId id="347"/>
            <p14:sldId id="376"/>
            <p14:sldId id="363"/>
            <p14:sldId id="360"/>
            <p14:sldId id="362"/>
            <p14:sldId id="377"/>
            <p14:sldId id="366"/>
            <p14:sldId id="400"/>
            <p14:sldId id="401"/>
            <p14:sldId id="378"/>
            <p14:sldId id="368"/>
            <p14:sldId id="358"/>
            <p14:sldId id="371"/>
            <p14:sldId id="38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11" autoAdjust="0"/>
    <p:restoredTop sz="94660"/>
  </p:normalViewPr>
  <p:slideViewPr>
    <p:cSldViewPr>
      <p:cViewPr varScale="1">
        <p:scale>
          <a:sx n="104" d="100"/>
          <a:sy n="104" d="100"/>
        </p:scale>
        <p:origin x="108" y="474"/>
      </p:cViewPr>
      <p:guideLst>
        <p:guide orient="horz" pos="1659"/>
        <p:guide pos="297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 d="1"/>
          <a:sy n="1" d="1"/>
        </p:scale>
        <p:origin x="0" y="0"/>
      </p:cViewPr>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0609E5-0D7D-4A72-A3E7-84F347EBBF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3E3D15-37DA-4B0B-BB5B-F9782FE4C1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643E3D15-37DA-4B0B-BB5B-F9782FE4C10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643E3D15-37DA-4B0B-BB5B-F9782FE4C10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643E3D15-37DA-4B0B-BB5B-F9782FE4C10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643E3D15-37DA-4B0B-BB5B-F9782FE4C10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643E3D15-37DA-4B0B-BB5B-F9782FE4C10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643E3D15-37DA-4B0B-BB5B-F9782FE4C10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643E3D15-37DA-4B0B-BB5B-F9782FE4C10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643E3D15-37DA-4B0B-BB5B-F9782FE4C10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643E3D15-37DA-4B0B-BB5B-F9782FE4C10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643E3D15-37DA-4B0B-BB5B-F9782FE4C10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643E3D15-37DA-4B0B-BB5B-F9782FE4C10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1FFF2840-1518-4960-82A3-D28AB7EB9CF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643E3D15-37DA-4B0B-BB5B-F9782FE4C10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643E3D15-37DA-4B0B-BB5B-F9782FE4C10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fld>
            <a:endParaRPr lang="zh-CN" altLang="en-US"/>
          </a:p>
        </p:txBody>
      </p:sp>
      <p:sp>
        <p:nvSpPr>
          <p:cNvPr id="5" name="矩形 4"/>
          <p:cNvSpPr/>
          <p:nvPr userDrawn="1"/>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00"/>
            <a:endParaRPr lang="zh-CN" altLang="en-US" sz="1400">
              <a:solidFill>
                <a:srgbClr val="E7E6E6">
                  <a:lumMod val="50000"/>
                </a:srgbClr>
              </a:solidFill>
              <a:cs typeface="+mn-ea"/>
              <a:sym typeface="+mn-lt"/>
            </a:endParaRPr>
          </a:p>
        </p:txBody>
      </p:sp>
      <p:sp>
        <p:nvSpPr>
          <p:cNvPr id="6" name="文本框 37"/>
          <p:cNvSpPr txBox="1"/>
          <p:nvPr userDrawn="1"/>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b="0" kern="1200">
                <a:solidFill>
                  <a:schemeClr val="accent1"/>
                </a:solidFill>
                <a:latin typeface="微软雅黑" panose="020B0503020204020204" pitchFamily="34" charset="-122"/>
                <a:ea typeface="微软雅黑" panose="020B0503020204020204" pitchFamily="34" charset="-122"/>
                <a:cs typeface="+mn-cs"/>
              </a:rPr>
              <a:t>成功项目展示</a:t>
            </a:r>
            <a:endParaRPr lang="zh-CN" altLang="zh-CN" sz="1600" b="0" kern="1200">
              <a:solidFill>
                <a:schemeClr val="accent1"/>
              </a:solidFill>
              <a:latin typeface="微软雅黑" panose="020B0503020204020204" pitchFamily="34" charset="-122"/>
              <a:ea typeface="微软雅黑" panose="020B0503020204020204" pitchFamily="34" charset="-122"/>
              <a:cs typeface="+mn-cs"/>
            </a:endParaRPr>
          </a:p>
        </p:txBody>
      </p:sp>
      <p:sp>
        <p:nvSpPr>
          <p:cNvPr id="7" name="文本框 38"/>
          <p:cNvSpPr txBox="1"/>
          <p:nvPr userDrawn="1"/>
        </p:nvSpPr>
        <p:spPr>
          <a:xfrm>
            <a:off x="431540" y="556320"/>
            <a:ext cx="2039271" cy="207753"/>
          </a:xfrm>
          <a:prstGeom prst="rect">
            <a:avLst/>
          </a:prstGeom>
          <a:noFill/>
        </p:spPr>
        <p:txBody>
          <a:bodyPr wrap="square" lIns="68584" tIns="34292" rIns="68584" bIns="34292" rtlCol="0">
            <a:spAutoFit/>
          </a:bodyPr>
          <a:lstStyle/>
          <a:p>
            <a:pPr algn="dist" defTabSz="685800"/>
            <a:r>
              <a:rPr lang="en-US" altLang="zh-CN" sz="900">
                <a:solidFill>
                  <a:schemeClr val="tx1">
                    <a:lumMod val="50000"/>
                    <a:lumOff val="50000"/>
                  </a:schemeClr>
                </a:solidFill>
                <a:cs typeface="+mn-ea"/>
                <a:sym typeface="+mn-lt"/>
              </a:rPr>
              <a:t>ADD RELATED TITLE WORDS</a:t>
            </a:r>
            <a:endParaRPr lang="zh-CN" altLang="en-US" sz="90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fld>
            <a:endParaRPr lang="zh-CN" altLang="en-US"/>
          </a:p>
        </p:txBody>
      </p:sp>
      <p:sp>
        <p:nvSpPr>
          <p:cNvPr id="5" name="矩形 4"/>
          <p:cNvSpPr/>
          <p:nvPr userDrawn="1"/>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00"/>
            <a:endParaRPr lang="zh-CN" altLang="en-US" sz="1400">
              <a:solidFill>
                <a:srgbClr val="E7E6E6">
                  <a:lumMod val="50000"/>
                </a:srgbClr>
              </a:solidFill>
              <a:cs typeface="+mn-ea"/>
              <a:sym typeface="+mn-lt"/>
            </a:endParaRPr>
          </a:p>
        </p:txBody>
      </p:sp>
      <p:sp>
        <p:nvSpPr>
          <p:cNvPr id="6" name="文本框 37"/>
          <p:cNvSpPr txBox="1"/>
          <p:nvPr userDrawn="1"/>
        </p:nvSpPr>
        <p:spPr>
          <a:xfrm>
            <a:off x="467576" y="232284"/>
            <a:ext cx="1836172" cy="315475"/>
          </a:xfrm>
          <a:prstGeom prst="rect">
            <a:avLst/>
          </a:prstGeom>
          <a:noFill/>
        </p:spPr>
        <p:txBody>
          <a:bodyPr wrap="square" lIns="68584" tIns="34292" rIns="68584" bIns="34292" rtlCol="0">
            <a:spAutoFit/>
          </a:bodyPr>
          <a:lstStyle/>
          <a:p>
            <a:pPr algn="dist"/>
            <a:r>
              <a:rPr lang="zh-CN" altLang="zh-CN" sz="1600" b="0" kern="1200">
                <a:solidFill>
                  <a:schemeClr val="accent1"/>
                </a:solidFill>
                <a:latin typeface="微软雅黑" panose="020B0503020204020204" pitchFamily="34" charset="-122"/>
                <a:ea typeface="微软雅黑" panose="020B0503020204020204" pitchFamily="34" charset="-122"/>
                <a:cs typeface="+mn-cs"/>
              </a:rPr>
              <a:t>明年工作计划</a:t>
            </a:r>
            <a:endParaRPr lang="zh-CN" altLang="zh-CN" sz="1600" b="0" kern="1200">
              <a:solidFill>
                <a:schemeClr val="accent1"/>
              </a:solidFill>
              <a:latin typeface="微软雅黑" panose="020B0503020204020204" pitchFamily="34" charset="-122"/>
              <a:ea typeface="微软雅黑" panose="020B0503020204020204" pitchFamily="34" charset="-122"/>
              <a:cs typeface="+mn-cs"/>
            </a:endParaRPr>
          </a:p>
        </p:txBody>
      </p:sp>
      <p:sp>
        <p:nvSpPr>
          <p:cNvPr id="7" name="文本框 38"/>
          <p:cNvSpPr txBox="1"/>
          <p:nvPr userDrawn="1"/>
        </p:nvSpPr>
        <p:spPr>
          <a:xfrm>
            <a:off x="431540" y="556320"/>
            <a:ext cx="2039271" cy="207753"/>
          </a:xfrm>
          <a:prstGeom prst="rect">
            <a:avLst/>
          </a:prstGeom>
          <a:noFill/>
        </p:spPr>
        <p:txBody>
          <a:bodyPr wrap="square" lIns="68584" tIns="34292" rIns="68584" bIns="34292" rtlCol="0">
            <a:spAutoFit/>
          </a:bodyPr>
          <a:lstStyle/>
          <a:p>
            <a:pPr algn="dist" defTabSz="685800"/>
            <a:r>
              <a:rPr lang="en-US" altLang="zh-CN" sz="900">
                <a:solidFill>
                  <a:schemeClr val="tx1">
                    <a:lumMod val="50000"/>
                    <a:lumOff val="50000"/>
                  </a:schemeClr>
                </a:solidFill>
                <a:cs typeface="+mn-ea"/>
                <a:sym typeface="+mn-lt"/>
              </a:rPr>
              <a:t>ADD RELATED TITLE WORDS</a:t>
            </a:r>
            <a:endParaRPr lang="zh-CN" altLang="en-US" sz="90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026" name="Picture 2" descr="L:\下载\清新树叶装饰标签矢量素材\56f33ebe31d64.jp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 y="-1587"/>
            <a:ext cx="9144001" cy="51482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0" y="160276"/>
            <a:ext cx="467291"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00"/>
            <a:endParaRPr lang="zh-CN" altLang="en-US" sz="1400">
              <a:solidFill>
                <a:srgbClr val="E7E6E6">
                  <a:lumMod val="50000"/>
                </a:srgbClr>
              </a:solidFill>
              <a:cs typeface="+mn-ea"/>
              <a:sym typeface="+mn-lt"/>
            </a:endParaRPr>
          </a:p>
        </p:txBody>
      </p:sp>
      <p:sp>
        <p:nvSpPr>
          <p:cNvPr id="4" name="文本框 37"/>
          <p:cNvSpPr txBox="1"/>
          <p:nvPr userDrawn="1"/>
        </p:nvSpPr>
        <p:spPr>
          <a:xfrm>
            <a:off x="545445" y="196280"/>
            <a:ext cx="2190351" cy="315475"/>
          </a:xfrm>
          <a:prstGeom prst="rect">
            <a:avLst/>
          </a:prstGeom>
          <a:noFill/>
        </p:spPr>
        <p:txBody>
          <a:bodyPr wrap="none" lIns="68584" tIns="34292" rIns="68584" bIns="34292" rtlCol="0">
            <a:spAutoFit/>
          </a:bodyPr>
          <a:lstStyle/>
          <a:p>
            <a:pPr defTabSz="685800"/>
            <a:r>
              <a:rPr lang="zh-CN" altLang="en-US" sz="160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60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5" name="文本框 38"/>
          <p:cNvSpPr txBox="1"/>
          <p:nvPr userDrawn="1"/>
        </p:nvSpPr>
        <p:spPr>
          <a:xfrm>
            <a:off x="2879812" y="304292"/>
            <a:ext cx="2039271" cy="207753"/>
          </a:xfrm>
          <a:prstGeom prst="rect">
            <a:avLst/>
          </a:prstGeom>
          <a:noFill/>
        </p:spPr>
        <p:txBody>
          <a:bodyPr wrap="square" lIns="68584" tIns="34292" rIns="68584" bIns="34292" rtlCol="0">
            <a:spAutoFit/>
          </a:bodyPr>
          <a:lstStyle/>
          <a:p>
            <a:pPr algn="dist" defTabSz="685800"/>
            <a:r>
              <a:rPr lang="en-US" altLang="zh-CN" sz="900">
                <a:solidFill>
                  <a:schemeClr val="tx1">
                    <a:lumMod val="50000"/>
                    <a:lumOff val="50000"/>
                  </a:schemeClr>
                </a:solidFill>
                <a:cs typeface="+mn-ea"/>
                <a:sym typeface="+mn-lt"/>
              </a:rPr>
              <a:t>ADD RELATED TITLE WORDS</a:t>
            </a:r>
            <a:endParaRPr lang="zh-CN" altLang="en-US" sz="90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New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929"/>
            <a:ext cx="7886700" cy="994479"/>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28650" y="4768735"/>
            <a:ext cx="2057400" cy="273928"/>
          </a:xfrm>
        </p:spPr>
        <p:txBody>
          <a:bodyPr/>
          <a:lstStyle>
            <a:lvl1pPr>
              <a:defRPr/>
            </a:lvl1pPr>
          </a:lstStyle>
          <a:p>
            <a:fld id="{1F931BFC-FA3C-44C9-BDF3-A1EA94A517F2}" type="datetime1">
              <a:rPr lang="zh-CN" altLang="en-US"/>
            </a:fld>
            <a:endParaRPr lang="zh-CN" altLang="en-US" sz="1400">
              <a:solidFill>
                <a:schemeClr val="tx1"/>
              </a:solidFill>
            </a:endParaRPr>
          </a:p>
        </p:txBody>
      </p:sp>
      <p:sp>
        <p:nvSpPr>
          <p:cNvPr id="4" name="页脚占位符 3"/>
          <p:cNvSpPr>
            <a:spLocks noGrp="1"/>
          </p:cNvSpPr>
          <p:nvPr>
            <p:ph type="ftr" sz="quarter" idx="11"/>
          </p:nvPr>
        </p:nvSpPr>
        <p:spPr>
          <a:xfrm>
            <a:off x="3028950" y="4768735"/>
            <a:ext cx="3086100" cy="273928"/>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457950" y="4768735"/>
            <a:ext cx="2057400" cy="273928"/>
          </a:xfrm>
        </p:spPr>
        <p:txBody>
          <a:bodyPr/>
          <a:lstStyle>
            <a:lvl1pPr>
              <a:defRPr/>
            </a:lvl1pPr>
          </a:lstStyle>
          <a:p>
            <a:fld id="{2E9294EB-43AD-4253-9111-B513B7CCDA25}" type="slidenum">
              <a:rPr lang="zh-CN" altLang="en-US"/>
            </a:fld>
            <a:endParaRPr lang="zh-CN" altLang="en-US" sz="14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2">
    <p:spTree>
      <p:nvGrpSpPr>
        <p:cNvPr id="1" name=""/>
        <p:cNvGrpSpPr/>
        <p:nvPr/>
      </p:nvGrpSpPr>
      <p:grpSpPr>
        <a:xfrm>
          <a:off x="0" y="0"/>
          <a:ext cx="0" cy="0"/>
          <a:chOff x="0" y="0"/>
          <a:chExt cx="0" cy="0"/>
        </a:xfrm>
      </p:grpSpPr>
      <p:sp>
        <p:nvSpPr>
          <p:cNvPr id="6" name="Title 1"/>
          <p:cNvSpPr>
            <a:spLocks noGrp="1"/>
          </p:cNvSpPr>
          <p:nvPr>
            <p:ph type="ctrTitle"/>
          </p:nvPr>
        </p:nvSpPr>
        <p:spPr>
          <a:xfrm>
            <a:off x="1143000" y="374188"/>
            <a:ext cx="6858000" cy="523279"/>
          </a:xfrm>
        </p:spPr>
        <p:txBody>
          <a:bodyPr anchor="b">
            <a:normAutofit/>
          </a:bodyPr>
          <a:lstStyle>
            <a:lvl1pPr algn="ctr">
              <a:defRPr sz="3000">
                <a:solidFill>
                  <a:schemeClr val="tx1">
                    <a:lumMod val="65000"/>
                    <a:lumOff val="35000"/>
                  </a:schemeClr>
                </a:solidFill>
              </a:defRPr>
            </a:lvl1pPr>
          </a:lstStyle>
          <a:p>
            <a:r>
              <a:rPr lang="en-US"/>
              <a:t>Click to edit Master title style</a:t>
            </a:r>
            <a:endParaRPr lang="en-AU"/>
          </a:p>
        </p:txBody>
      </p:sp>
      <p:sp>
        <p:nvSpPr>
          <p:cNvPr id="7" name="Subtitle 2"/>
          <p:cNvSpPr>
            <a:spLocks noGrp="1"/>
          </p:cNvSpPr>
          <p:nvPr>
            <p:ph type="subTitle" idx="1"/>
          </p:nvPr>
        </p:nvSpPr>
        <p:spPr>
          <a:xfrm>
            <a:off x="1143000" y="918257"/>
            <a:ext cx="6858000" cy="280749"/>
          </a:xfrm>
        </p:spPr>
        <p:txBody>
          <a:bodyPr>
            <a:normAutofit/>
          </a:bodyPr>
          <a:lstStyle>
            <a:lvl1pPr marL="0" indent="0" algn="ctr">
              <a:buNone/>
              <a:defRPr sz="1100">
                <a:solidFill>
                  <a:schemeClr val="bg1">
                    <a:lumMod val="50000"/>
                  </a:schemeClr>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10" name="Text Placeholder 7"/>
          <p:cNvSpPr>
            <a:spLocks noGrp="1"/>
          </p:cNvSpPr>
          <p:nvPr>
            <p:ph type="body" sz="quarter" idx="13"/>
          </p:nvPr>
        </p:nvSpPr>
        <p:spPr>
          <a:xfrm>
            <a:off x="628650" y="1503977"/>
            <a:ext cx="3942159" cy="353809"/>
          </a:xfrm>
        </p:spPr>
        <p:txBody>
          <a:bodyPr>
            <a:noAutofit/>
          </a:bodyPr>
          <a:lstStyle>
            <a:lvl1pPr marL="0" indent="0">
              <a:buNone/>
              <a:defRPr sz="1800">
                <a:solidFill>
                  <a:schemeClr val="accent1"/>
                </a:solidFill>
              </a:defRPr>
            </a:lvl1pPr>
          </a:lstStyle>
          <a:p>
            <a:pPr lvl="0"/>
            <a:endParaRPr lang="en-AU"/>
          </a:p>
        </p:txBody>
      </p:sp>
      <p:sp>
        <p:nvSpPr>
          <p:cNvPr id="11" name="Text Placeholder 9"/>
          <p:cNvSpPr>
            <a:spLocks noGrp="1"/>
          </p:cNvSpPr>
          <p:nvPr>
            <p:ph type="body" sz="quarter" idx="14"/>
          </p:nvPr>
        </p:nvSpPr>
        <p:spPr>
          <a:xfrm>
            <a:off x="628650" y="1869220"/>
            <a:ext cx="3942159" cy="1320052"/>
          </a:xfrm>
        </p:spPr>
        <p:txBody>
          <a:bodyPr>
            <a:normAutofit/>
          </a:bodyPr>
          <a:lstStyle>
            <a:lvl1pPr marL="0" indent="0">
              <a:buNone/>
              <a:defRPr sz="1100">
                <a:latin typeface="Lato Light" panose="020F0302020204030203" pitchFamily="34" charset="0"/>
              </a:defRPr>
            </a:lvl1pPr>
          </a:lstStyle>
          <a:p>
            <a:pPr lvl="0"/>
            <a:endParaRPr lang="en-AU"/>
          </a:p>
        </p:txBody>
      </p:sp>
      <p:sp>
        <p:nvSpPr>
          <p:cNvPr id="12" name="Text Placeholder 11"/>
          <p:cNvSpPr>
            <a:spLocks noGrp="1"/>
          </p:cNvSpPr>
          <p:nvPr>
            <p:ph type="body" sz="quarter" idx="15"/>
          </p:nvPr>
        </p:nvSpPr>
        <p:spPr>
          <a:xfrm>
            <a:off x="629841" y="3288332"/>
            <a:ext cx="3940969" cy="370398"/>
          </a:xfrm>
        </p:spPr>
        <p:txBody>
          <a:bodyPr>
            <a:normAutofit/>
          </a:bodyPr>
          <a:lstStyle>
            <a:lvl1pPr marL="0" indent="0">
              <a:buNone/>
              <a:defRPr sz="1200" b="1" i="1">
                <a:latin typeface="Lato Light" panose="020F0302020204030203" pitchFamily="34" charset="0"/>
              </a:defRPr>
            </a:lvl1pPr>
          </a:lstStyle>
          <a:p>
            <a:pPr lvl="0"/>
            <a:endParaRPr lang="en-AU"/>
          </a:p>
        </p:txBody>
      </p:sp>
      <p:sp>
        <p:nvSpPr>
          <p:cNvPr id="13" name="Text Placeholder 13"/>
          <p:cNvSpPr>
            <a:spLocks noGrp="1"/>
          </p:cNvSpPr>
          <p:nvPr>
            <p:ph type="body" sz="quarter" idx="16"/>
          </p:nvPr>
        </p:nvSpPr>
        <p:spPr>
          <a:xfrm>
            <a:off x="629841" y="3658730"/>
            <a:ext cx="3940969" cy="370399"/>
          </a:xfrm>
        </p:spPr>
        <p:txBody>
          <a:bodyPr>
            <a:normAutofit/>
          </a:bodyPr>
          <a:lstStyle>
            <a:lvl1pPr marL="0" indent="0">
              <a:buNone/>
              <a:defRPr sz="900" b="1">
                <a:latin typeface="Lato Light" panose="020F0302020204030203" pitchFamily="34" charset="0"/>
              </a:defRPr>
            </a:lvl1pPr>
          </a:lstStyle>
          <a:p>
            <a:pPr lvl="0"/>
            <a:endParaRPr lang="en-AU"/>
          </a:p>
        </p:txBody>
      </p:sp>
      <p:sp>
        <p:nvSpPr>
          <p:cNvPr id="14" name="Text Placeholder 15"/>
          <p:cNvSpPr>
            <a:spLocks noGrp="1"/>
          </p:cNvSpPr>
          <p:nvPr>
            <p:ph type="body" sz="quarter" idx="17"/>
          </p:nvPr>
        </p:nvSpPr>
        <p:spPr>
          <a:xfrm>
            <a:off x="629841" y="4029128"/>
            <a:ext cx="3942159" cy="270355"/>
          </a:xfrm>
        </p:spPr>
        <p:txBody>
          <a:bodyPr>
            <a:normAutofit/>
          </a:bodyPr>
          <a:lstStyle>
            <a:lvl1pPr marL="0" indent="0">
              <a:buNone/>
              <a:defRPr sz="900">
                <a:latin typeface="Lato Light" panose="020F0302020204030203" pitchFamily="34" charset="0"/>
              </a:defRPr>
            </a:lvl1pPr>
          </a:lstStyle>
          <a:p>
            <a:pPr lvl="0"/>
            <a:endParaRPr lang="en-AU"/>
          </a:p>
        </p:txBody>
      </p:sp>
      <p:sp>
        <p:nvSpPr>
          <p:cNvPr id="15" name="Date Placeholder 3"/>
          <p:cNvSpPr>
            <a:spLocks noGrp="1"/>
          </p:cNvSpPr>
          <p:nvPr>
            <p:ph type="dt" sz="half" idx="10"/>
          </p:nvPr>
        </p:nvSpPr>
        <p:spPr>
          <a:xfrm>
            <a:off x="628650" y="4768735"/>
            <a:ext cx="2057400" cy="273928"/>
          </a:xfrm>
        </p:spPr>
        <p:txBody>
          <a:bodyPr/>
          <a:lstStyle>
            <a:lvl1pPr>
              <a:defRPr>
                <a:latin typeface="Lato Light" panose="020F0302020204030203" pitchFamily="34" charset="0"/>
              </a:defRPr>
            </a:lvl1pPr>
          </a:lstStyle>
          <a:p>
            <a:fld id="{722F6D6F-DD99-46DF-A9EA-728D63EA6A31}" type="datetimeFigureOut">
              <a:rPr lang="en-AU" smtClean="0"/>
            </a:fld>
            <a:endParaRPr lang="en-AU"/>
          </a:p>
        </p:txBody>
      </p:sp>
      <p:sp>
        <p:nvSpPr>
          <p:cNvPr id="16" name="Footer Placeholder 4"/>
          <p:cNvSpPr>
            <a:spLocks noGrp="1"/>
          </p:cNvSpPr>
          <p:nvPr>
            <p:ph type="ftr" sz="quarter" idx="11"/>
          </p:nvPr>
        </p:nvSpPr>
        <p:spPr>
          <a:xfrm>
            <a:off x="3028950" y="4768735"/>
            <a:ext cx="3086100" cy="273928"/>
          </a:xfrm>
        </p:spPr>
        <p:txBody>
          <a:bodyPr/>
          <a:lstStyle>
            <a:lvl1pPr>
              <a:defRPr>
                <a:latin typeface="Lato Light" panose="020F0302020204030203" pitchFamily="34" charset="0"/>
              </a:defRPr>
            </a:lvl1pPr>
          </a:lstStyle>
          <a:p>
            <a:endParaRPr lang="en-AU"/>
          </a:p>
        </p:txBody>
      </p:sp>
      <p:sp>
        <p:nvSpPr>
          <p:cNvPr id="17" name="Slide Number Placeholder 5"/>
          <p:cNvSpPr>
            <a:spLocks noGrp="1"/>
          </p:cNvSpPr>
          <p:nvPr>
            <p:ph type="sldNum" sz="quarter" idx="12"/>
          </p:nvPr>
        </p:nvSpPr>
        <p:spPr>
          <a:xfrm>
            <a:off x="6457950" y="4768735"/>
            <a:ext cx="2057400" cy="273928"/>
          </a:xfrm>
        </p:spPr>
        <p:txBody>
          <a:bodyPr/>
          <a:lstStyle>
            <a:lvl1pPr>
              <a:defRPr>
                <a:latin typeface="Lato Light" panose="020F0302020204030203" pitchFamily="34" charset="0"/>
              </a:defRPr>
            </a:lvl1pPr>
          </a:lstStyle>
          <a:p>
            <a:fld id="{84AD2E7E-F7BA-4F6B-9D0C-0B2331C2AE06}" type="slidenum">
              <a:rPr lang="en-AU" smtClean="0"/>
            </a:fld>
            <a:endParaRPr lang="en-AU"/>
          </a:p>
        </p:txBody>
      </p:sp>
      <p:sp>
        <p:nvSpPr>
          <p:cNvPr id="19" name="Text Placeholder 18"/>
          <p:cNvSpPr>
            <a:spLocks noGrp="1"/>
          </p:cNvSpPr>
          <p:nvPr>
            <p:ph type="body" sz="quarter" idx="18"/>
          </p:nvPr>
        </p:nvSpPr>
        <p:spPr>
          <a:xfrm>
            <a:off x="5112544" y="1504225"/>
            <a:ext cx="3251597" cy="353724"/>
          </a:xfrm>
        </p:spPr>
        <p:txBody>
          <a:bodyPr>
            <a:normAutofit/>
          </a:bodyPr>
          <a:lstStyle>
            <a:lvl1pPr marL="0" indent="0">
              <a:buNone/>
              <a:defRPr sz="1400"/>
            </a:lvl1pPr>
          </a:lstStyle>
          <a:p>
            <a:pPr lvl="0"/>
            <a:endParaRPr lang="en-AU"/>
          </a:p>
        </p:txBody>
      </p:sp>
      <p:sp>
        <p:nvSpPr>
          <p:cNvPr id="21" name="Text Placeholder 20"/>
          <p:cNvSpPr>
            <a:spLocks noGrp="1"/>
          </p:cNvSpPr>
          <p:nvPr>
            <p:ph type="body" sz="quarter" idx="19"/>
          </p:nvPr>
        </p:nvSpPr>
        <p:spPr>
          <a:xfrm>
            <a:off x="5112544" y="1868668"/>
            <a:ext cx="3251597" cy="703876"/>
          </a:xfrm>
        </p:spPr>
        <p:txBody>
          <a:bodyPr>
            <a:normAutofit/>
          </a:bodyPr>
          <a:lstStyle>
            <a:lvl1pPr marL="0" indent="0">
              <a:buNone/>
              <a:defRPr sz="900">
                <a:latin typeface="Lato Light" panose="020F0302020204030203" pitchFamily="34" charset="0"/>
              </a:defRPr>
            </a:lvl1pPr>
          </a:lstStyle>
          <a:p>
            <a:pPr lvl="0"/>
            <a:endParaRPr lang="en-AU"/>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ur Services">
    <p:spTree>
      <p:nvGrpSpPr>
        <p:cNvPr id="1" name=""/>
        <p:cNvGrpSpPr/>
        <p:nvPr/>
      </p:nvGrpSpPr>
      <p:grpSpPr>
        <a:xfrm>
          <a:off x="0" y="0"/>
          <a:ext cx="0" cy="0"/>
          <a:chOff x="0" y="0"/>
          <a:chExt cx="0" cy="0"/>
        </a:xfrm>
      </p:grpSpPr>
      <p:sp>
        <p:nvSpPr>
          <p:cNvPr id="8" name="Picture Placeholder 24"/>
          <p:cNvSpPr>
            <a:spLocks noGrp="1"/>
          </p:cNvSpPr>
          <p:nvPr>
            <p:ph type="pic" sz="quarter" idx="14"/>
          </p:nvPr>
        </p:nvSpPr>
        <p:spPr>
          <a:xfrm>
            <a:off x="457200" y="1352968"/>
            <a:ext cx="2671762" cy="3007655"/>
          </a:xfrm>
        </p:spPr>
        <p:txBody>
          <a:bodyPr>
            <a:normAutofit/>
          </a:bodyPr>
          <a:lstStyle>
            <a:lvl1pPr marL="0" indent="0">
              <a:buFontTx/>
              <a:buNone/>
              <a:defRPr sz="1200">
                <a:solidFill>
                  <a:srgbClr val="17375E"/>
                </a:solidFill>
              </a:defRPr>
            </a:lvl1pPr>
          </a:lstStyle>
          <a:p>
            <a:endParaRPr lang="en-US"/>
          </a:p>
        </p:txBody>
      </p:sp>
      <p:sp>
        <p:nvSpPr>
          <p:cNvPr id="9" name="Text Placeholder 26"/>
          <p:cNvSpPr>
            <a:spLocks noGrp="1"/>
          </p:cNvSpPr>
          <p:nvPr>
            <p:ph type="body" sz="quarter" idx="15"/>
          </p:nvPr>
        </p:nvSpPr>
        <p:spPr>
          <a:xfrm>
            <a:off x="3733801" y="1818249"/>
            <a:ext cx="2127250" cy="830518"/>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9435" indent="0">
              <a:buFontTx/>
              <a:buNone/>
              <a:defRPr sz="1200"/>
            </a:lvl5pPr>
          </a:lstStyle>
          <a:p>
            <a:pPr lvl="0"/>
            <a:endParaRPr lang="en-US"/>
          </a:p>
        </p:txBody>
      </p:sp>
      <p:sp>
        <p:nvSpPr>
          <p:cNvPr id="10" name="Text Placeholder 26"/>
          <p:cNvSpPr>
            <a:spLocks noGrp="1"/>
          </p:cNvSpPr>
          <p:nvPr>
            <p:ph type="body" sz="quarter" idx="16"/>
          </p:nvPr>
        </p:nvSpPr>
        <p:spPr>
          <a:xfrm>
            <a:off x="6407151" y="1810309"/>
            <a:ext cx="2127250" cy="830518"/>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9435" indent="0">
              <a:buFontTx/>
              <a:buNone/>
              <a:defRPr sz="1200"/>
            </a:lvl5pPr>
          </a:lstStyle>
          <a:p>
            <a:pPr lvl="0"/>
            <a:endParaRPr lang="en-US"/>
          </a:p>
        </p:txBody>
      </p:sp>
      <p:sp>
        <p:nvSpPr>
          <p:cNvPr id="11" name="Text Placeholder 26"/>
          <p:cNvSpPr>
            <a:spLocks noGrp="1"/>
          </p:cNvSpPr>
          <p:nvPr>
            <p:ph type="body" sz="quarter" idx="17"/>
          </p:nvPr>
        </p:nvSpPr>
        <p:spPr>
          <a:xfrm>
            <a:off x="3736975" y="3406380"/>
            <a:ext cx="2127250" cy="830518"/>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9435" indent="0">
              <a:buFontTx/>
              <a:buNone/>
              <a:defRPr sz="1200"/>
            </a:lvl5pPr>
          </a:lstStyle>
          <a:p>
            <a:pPr lvl="0"/>
            <a:endParaRPr lang="en-US"/>
          </a:p>
        </p:txBody>
      </p:sp>
      <p:sp>
        <p:nvSpPr>
          <p:cNvPr id="12" name="Text Placeholder 26"/>
          <p:cNvSpPr>
            <a:spLocks noGrp="1"/>
          </p:cNvSpPr>
          <p:nvPr>
            <p:ph type="body" sz="quarter" idx="18"/>
          </p:nvPr>
        </p:nvSpPr>
        <p:spPr>
          <a:xfrm>
            <a:off x="6410325" y="3398439"/>
            <a:ext cx="2127250" cy="830518"/>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9435" indent="0">
              <a:buFontTx/>
              <a:buNone/>
              <a:defRPr sz="1200"/>
            </a:lvl5pPr>
          </a:lstStyle>
          <a:p>
            <a:pPr lvl="0"/>
            <a:endParaRPr lang="en-US"/>
          </a:p>
        </p:txBody>
      </p:sp>
      <p:sp>
        <p:nvSpPr>
          <p:cNvPr id="13" name="Text Placeholder 32"/>
          <p:cNvSpPr>
            <a:spLocks noGrp="1"/>
          </p:cNvSpPr>
          <p:nvPr>
            <p:ph type="body" sz="quarter" idx="19"/>
          </p:nvPr>
        </p:nvSpPr>
        <p:spPr>
          <a:xfrm>
            <a:off x="3733800" y="1517977"/>
            <a:ext cx="1600200" cy="308210"/>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9435" indent="0">
              <a:buFontTx/>
              <a:buNone/>
              <a:defRPr/>
            </a:lvl5pPr>
          </a:lstStyle>
          <a:p>
            <a:pPr lvl="0"/>
            <a:endParaRPr lang="en-US"/>
          </a:p>
        </p:txBody>
      </p:sp>
      <p:sp>
        <p:nvSpPr>
          <p:cNvPr id="14" name="Text Placeholder 32"/>
          <p:cNvSpPr>
            <a:spLocks noGrp="1"/>
          </p:cNvSpPr>
          <p:nvPr>
            <p:ph type="body" sz="quarter" idx="20"/>
          </p:nvPr>
        </p:nvSpPr>
        <p:spPr>
          <a:xfrm>
            <a:off x="6400800" y="1517977"/>
            <a:ext cx="1600200" cy="308210"/>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9435" indent="0">
              <a:buFontTx/>
              <a:buNone/>
              <a:defRPr/>
            </a:lvl5pPr>
          </a:lstStyle>
          <a:p>
            <a:pPr lvl="0"/>
            <a:endParaRPr lang="en-US"/>
          </a:p>
        </p:txBody>
      </p:sp>
      <p:sp>
        <p:nvSpPr>
          <p:cNvPr id="15" name="Text Placeholder 32"/>
          <p:cNvSpPr>
            <a:spLocks noGrp="1"/>
          </p:cNvSpPr>
          <p:nvPr>
            <p:ph type="body" sz="quarter" idx="21"/>
          </p:nvPr>
        </p:nvSpPr>
        <p:spPr>
          <a:xfrm>
            <a:off x="3733800" y="3102793"/>
            <a:ext cx="1600200" cy="308210"/>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9435" indent="0">
              <a:buFontTx/>
              <a:buNone/>
              <a:defRPr/>
            </a:lvl5pPr>
          </a:lstStyle>
          <a:p>
            <a:pPr lvl="0"/>
            <a:endParaRPr lang="en-US"/>
          </a:p>
        </p:txBody>
      </p:sp>
      <p:sp>
        <p:nvSpPr>
          <p:cNvPr id="16" name="Text Placeholder 32"/>
          <p:cNvSpPr>
            <a:spLocks noGrp="1"/>
          </p:cNvSpPr>
          <p:nvPr>
            <p:ph type="body" sz="quarter" idx="22"/>
          </p:nvPr>
        </p:nvSpPr>
        <p:spPr>
          <a:xfrm>
            <a:off x="6400800" y="3102793"/>
            <a:ext cx="1600200" cy="308210"/>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9435" indent="0">
              <a:buFontTx/>
              <a:buNone/>
              <a:defRPr/>
            </a:lvl5pPr>
          </a:lstStyle>
          <a:p>
            <a:pPr lvl="0"/>
            <a:endParaRPr lang="en-US"/>
          </a:p>
        </p:txBody>
      </p:sp>
      <p:sp>
        <p:nvSpPr>
          <p:cNvPr id="18" name="Title 1"/>
          <p:cNvSpPr>
            <a:spLocks noGrp="1"/>
          </p:cNvSpPr>
          <p:nvPr>
            <p:ph type="title"/>
          </p:nvPr>
        </p:nvSpPr>
        <p:spPr>
          <a:xfrm>
            <a:off x="457201" y="285838"/>
            <a:ext cx="8229600" cy="857515"/>
          </a:xfrm>
        </p:spPr>
        <p:txBody>
          <a:bodyPr>
            <a:normAutofit/>
          </a:bodyPr>
          <a:lstStyle>
            <a:lvl1pPr>
              <a:defRPr sz="2800">
                <a:solidFill>
                  <a:srgbClr val="48597F"/>
                </a:solidFill>
                <a:latin typeface="Lato Light"/>
                <a:cs typeface="Lato Light"/>
              </a:defRPr>
            </a:lvl1pPr>
          </a:lstStyle>
          <a:p>
            <a:r>
              <a:rPr lang="en-US"/>
              <a:t>Click to edit Master title style</a:t>
            </a:r>
            <a:endParaRPr lang="en-US"/>
          </a:p>
        </p:txBody>
      </p:sp>
      <p:sp>
        <p:nvSpPr>
          <p:cNvPr id="20" name="Text Placeholder 17"/>
          <p:cNvSpPr>
            <a:spLocks noGrp="1"/>
          </p:cNvSpPr>
          <p:nvPr>
            <p:ph type="body" sz="quarter" idx="23"/>
          </p:nvPr>
        </p:nvSpPr>
        <p:spPr>
          <a:xfrm>
            <a:off x="2057401" y="876571"/>
            <a:ext cx="5029200" cy="3239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9435" indent="0">
              <a:buFontTx/>
              <a:buNone/>
              <a:defRPr sz="1050">
                <a:latin typeface="Mission Gothic Regular" pitchFamily="50" charset="0"/>
              </a:defRPr>
            </a:lvl5pPr>
          </a:lstStyle>
          <a:p>
            <a:pPr lvl="0"/>
            <a:endParaRPr lang="en-US"/>
          </a:p>
        </p:txBody>
      </p:sp>
      <p:sp>
        <p:nvSpPr>
          <p:cNvPr id="21" name="Slide Number Placeholder 5"/>
          <p:cNvSpPr>
            <a:spLocks noGrp="1"/>
          </p:cNvSpPr>
          <p:nvPr>
            <p:ph type="sldNum" sz="quarter" idx="4"/>
          </p:nvPr>
        </p:nvSpPr>
        <p:spPr>
          <a:xfrm>
            <a:off x="4381500" y="4870367"/>
            <a:ext cx="381000" cy="274722"/>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fld>
            <a:endParaRPr lang="zh-CN" altLang="en-US"/>
          </a:p>
        </p:txBody>
      </p:sp>
      <p:sp>
        <p:nvSpPr>
          <p:cNvPr id="5" name="矩形 4"/>
          <p:cNvSpPr/>
          <p:nvPr userDrawn="1"/>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00"/>
            <a:endParaRPr lang="zh-CN" altLang="en-US" sz="1400">
              <a:solidFill>
                <a:srgbClr val="E7E6E6">
                  <a:lumMod val="50000"/>
                </a:srgbClr>
              </a:solidFill>
              <a:cs typeface="+mn-ea"/>
              <a:sym typeface="+mn-lt"/>
            </a:endParaRPr>
          </a:p>
        </p:txBody>
      </p:sp>
      <p:sp>
        <p:nvSpPr>
          <p:cNvPr id="6" name="文本框 37"/>
          <p:cNvSpPr txBox="1"/>
          <p:nvPr userDrawn="1"/>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a:solidFill>
                  <a:schemeClr val="accent1"/>
                </a:solidFill>
                <a:latin typeface="微软雅黑" panose="020B0503020204020204" pitchFamily="34" charset="-122"/>
                <a:ea typeface="微软雅黑" panose="020B0503020204020204" pitchFamily="34" charset="-122"/>
              </a:rPr>
              <a:t>年度工作概述</a:t>
            </a:r>
            <a:endParaRPr lang="zh-CN" altLang="zh-CN" sz="1600">
              <a:solidFill>
                <a:schemeClr val="accent1"/>
              </a:solidFill>
              <a:latin typeface="微软雅黑" panose="020B0503020204020204" pitchFamily="34" charset="-122"/>
              <a:ea typeface="微软雅黑" panose="020B0503020204020204" pitchFamily="34" charset="-122"/>
            </a:endParaRPr>
          </a:p>
        </p:txBody>
      </p:sp>
      <p:sp>
        <p:nvSpPr>
          <p:cNvPr id="7" name="文本框 38"/>
          <p:cNvSpPr txBox="1"/>
          <p:nvPr userDrawn="1"/>
        </p:nvSpPr>
        <p:spPr>
          <a:xfrm>
            <a:off x="431540" y="556320"/>
            <a:ext cx="2039271" cy="207753"/>
          </a:xfrm>
          <a:prstGeom prst="rect">
            <a:avLst/>
          </a:prstGeom>
          <a:noFill/>
        </p:spPr>
        <p:txBody>
          <a:bodyPr wrap="square" lIns="68584" tIns="34292" rIns="68584" bIns="34292" rtlCol="0">
            <a:spAutoFit/>
          </a:bodyPr>
          <a:lstStyle/>
          <a:p>
            <a:pPr algn="dist" defTabSz="685800"/>
            <a:r>
              <a:rPr lang="en-US" altLang="zh-CN" sz="900">
                <a:solidFill>
                  <a:schemeClr val="tx1">
                    <a:lumMod val="50000"/>
                    <a:lumOff val="50000"/>
                  </a:schemeClr>
                </a:solidFill>
                <a:cs typeface="+mn-ea"/>
                <a:sym typeface="+mn-lt"/>
              </a:rPr>
              <a:t>ADD RELATED TITLE WORDS</a:t>
            </a:r>
            <a:endParaRPr lang="zh-CN" altLang="en-US" sz="90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fld>
            <a:endParaRPr lang="zh-CN" altLang="en-US"/>
          </a:p>
        </p:txBody>
      </p:sp>
      <p:sp>
        <p:nvSpPr>
          <p:cNvPr id="5" name="矩形 4"/>
          <p:cNvSpPr/>
          <p:nvPr userDrawn="1"/>
        </p:nvSpPr>
        <p:spPr>
          <a:xfrm>
            <a:off x="0" y="232284"/>
            <a:ext cx="395570"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00"/>
            <a:endParaRPr lang="zh-CN" altLang="en-US" sz="1400">
              <a:solidFill>
                <a:srgbClr val="E7E6E6">
                  <a:lumMod val="50000"/>
                </a:srgbClr>
              </a:solidFill>
              <a:cs typeface="+mn-ea"/>
              <a:sym typeface="+mn-lt"/>
            </a:endParaRPr>
          </a:p>
        </p:txBody>
      </p:sp>
      <p:sp>
        <p:nvSpPr>
          <p:cNvPr id="6" name="文本框 37"/>
          <p:cNvSpPr txBox="1"/>
          <p:nvPr userDrawn="1"/>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b="0" kern="1200">
                <a:solidFill>
                  <a:schemeClr val="accent1"/>
                </a:solidFill>
                <a:latin typeface="微软雅黑" panose="020B0503020204020204" pitchFamily="34" charset="-122"/>
                <a:ea typeface="微软雅黑" panose="020B0503020204020204" pitchFamily="34" charset="-122"/>
                <a:cs typeface="+mn-cs"/>
              </a:rPr>
              <a:t>工作完成情况</a:t>
            </a:r>
            <a:endParaRPr lang="zh-CN" altLang="zh-CN" sz="1600" b="0" kern="1200">
              <a:solidFill>
                <a:schemeClr val="accent1"/>
              </a:solidFill>
              <a:latin typeface="微软雅黑" panose="020B0503020204020204" pitchFamily="34" charset="-122"/>
              <a:ea typeface="微软雅黑" panose="020B0503020204020204" pitchFamily="34" charset="-122"/>
              <a:cs typeface="+mn-cs"/>
            </a:endParaRPr>
          </a:p>
        </p:txBody>
      </p:sp>
      <p:sp>
        <p:nvSpPr>
          <p:cNvPr id="7" name="文本框 38"/>
          <p:cNvSpPr txBox="1"/>
          <p:nvPr userDrawn="1"/>
        </p:nvSpPr>
        <p:spPr>
          <a:xfrm>
            <a:off x="431540" y="556320"/>
            <a:ext cx="2039271" cy="207753"/>
          </a:xfrm>
          <a:prstGeom prst="rect">
            <a:avLst/>
          </a:prstGeom>
          <a:noFill/>
        </p:spPr>
        <p:txBody>
          <a:bodyPr wrap="square" lIns="68584" tIns="34292" rIns="68584" bIns="34292" rtlCol="0">
            <a:spAutoFit/>
          </a:bodyPr>
          <a:lstStyle/>
          <a:p>
            <a:pPr algn="dist" defTabSz="685800"/>
            <a:r>
              <a:rPr lang="en-US" altLang="zh-CN" sz="900">
                <a:solidFill>
                  <a:schemeClr val="tx1">
                    <a:lumMod val="50000"/>
                    <a:lumOff val="50000"/>
                  </a:schemeClr>
                </a:solidFill>
                <a:cs typeface="+mn-ea"/>
                <a:sym typeface="+mn-lt"/>
              </a:rPr>
              <a:t>ADD RELATED TITLE WORDS</a:t>
            </a:r>
            <a:endParaRPr lang="zh-CN" altLang="en-US" sz="90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F9378248-A63A-4CC1-A050-FA7A832C65BD}" type="datetimeFigureOut">
              <a:rPr lang="zh-CN" altLang="en-US" smtClean="0"/>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50B4BFE3-3554-44DF-AACC-08A711377AD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0.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0.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1">
            <a:extLst>
              <a:ext uri="{28A0092B-C50C-407E-A947-70E740481C1C}">
                <a14:useLocalDpi xmlns:a14="http://schemas.microsoft.com/office/drawing/2010/main" val="0"/>
              </a:ext>
            </a:extLst>
          </a:blip>
          <a:srcRect t="8431" b="7210"/>
          <a:stretch>
            <a:fillRect/>
          </a:stretch>
        </p:blipFill>
        <p:spPr>
          <a:xfrm>
            <a:off x="0" y="0"/>
            <a:ext cx="9144000" cy="5145088"/>
          </a:xfrm>
          <a:prstGeom prst="rect">
            <a:avLst/>
          </a:prstGeom>
        </p:spPr>
      </p:pic>
      <p:sp>
        <p:nvSpPr>
          <p:cNvPr id="27" name="矩形 26"/>
          <p:cNvSpPr/>
          <p:nvPr/>
        </p:nvSpPr>
        <p:spPr>
          <a:xfrm>
            <a:off x="2087724" y="1289785"/>
            <a:ext cx="5256583" cy="2182859"/>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半闭框 27"/>
          <p:cNvSpPr/>
          <p:nvPr/>
        </p:nvSpPr>
        <p:spPr>
          <a:xfrm>
            <a:off x="2291617" y="1482290"/>
            <a:ext cx="442762" cy="1809549"/>
          </a:xfrm>
          <a:prstGeom prst="halfFrame">
            <a:avLst>
              <a:gd name="adj1" fmla="val 22473"/>
              <a:gd name="adj2" fmla="val 233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半闭框 28"/>
          <p:cNvSpPr/>
          <p:nvPr/>
        </p:nvSpPr>
        <p:spPr>
          <a:xfrm flipH="1" flipV="1">
            <a:off x="6689561" y="1482290"/>
            <a:ext cx="441157" cy="1809549"/>
          </a:xfrm>
          <a:prstGeom prst="halfFrame">
            <a:avLst>
              <a:gd name="adj1" fmla="val 22473"/>
              <a:gd name="adj2" fmla="val 233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文本框 29"/>
          <p:cNvSpPr txBox="1"/>
          <p:nvPr/>
        </p:nvSpPr>
        <p:spPr>
          <a:xfrm>
            <a:off x="2435191" y="2021597"/>
            <a:ext cx="4283244" cy="583565"/>
          </a:xfrm>
          <a:prstGeom prst="rect">
            <a:avLst/>
          </a:prstGeom>
          <a:noFill/>
        </p:spPr>
        <p:txBody>
          <a:bodyPr wrap="square" rtlCol="0">
            <a:spAutoFit/>
          </a:bodyPr>
          <a:lstStyle/>
          <a:p>
            <a:pPr algn="ctr"/>
            <a:r>
              <a:rPr lang="zh-CN" altLang="en-US" sz="3200">
                <a:solidFill>
                  <a:schemeClr val="accent1"/>
                </a:solidFill>
                <a:latin typeface="叶根友刀锋黑草" panose="02010601030101010101" pitchFamily="2" charset="-122"/>
                <a:ea typeface="叶根友刀锋黑草" panose="02010601030101010101" pitchFamily="2" charset="-122"/>
              </a:rPr>
              <a:t>年中工作总结</a:t>
            </a:r>
            <a:endParaRPr lang="zh-CN" altLang="en-US" sz="3200">
              <a:solidFill>
                <a:schemeClr val="accent1"/>
              </a:solidFill>
              <a:latin typeface="叶根友刀锋黑草" panose="02010601030101010101" pitchFamily="2" charset="-122"/>
              <a:ea typeface="叶根友刀锋黑草" panose="02010601030101010101" pitchFamily="2" charset="-122"/>
            </a:endParaRPr>
          </a:p>
        </p:txBody>
      </p:sp>
      <p:sp>
        <p:nvSpPr>
          <p:cNvPr id="31" name="文本框 30"/>
          <p:cNvSpPr txBox="1"/>
          <p:nvPr/>
        </p:nvSpPr>
        <p:spPr>
          <a:xfrm>
            <a:off x="2800953" y="2572117"/>
            <a:ext cx="3399325" cy="252730"/>
          </a:xfrm>
          <a:prstGeom prst="rect">
            <a:avLst/>
          </a:prstGeom>
          <a:noFill/>
        </p:spPr>
        <p:txBody>
          <a:bodyPr wrap="square" rtlCol="0">
            <a:spAutoFit/>
          </a:bodyPr>
          <a:lstStyle/>
          <a:p>
            <a:pPr algn="ctr"/>
            <a:r>
              <a:rPr lang="zh-CN" altLang="en-US" sz="1050">
                <a:solidFill>
                  <a:schemeClr val="tx1">
                    <a:lumMod val="75000"/>
                    <a:lumOff val="25000"/>
                  </a:schemeClr>
                </a:solidFill>
                <a:latin typeface="微软雅黑" panose="020B0503020204020204" pitchFamily="34" charset="-122"/>
                <a:ea typeface="微软雅黑" panose="020B0503020204020204" pitchFamily="34" charset="-122"/>
              </a:rPr>
              <a:t>工作概述  完成计划  项目展示  工作计划</a:t>
            </a:r>
            <a:endParaRPr lang="zh-CN" altLang="en-US" sz="105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2929475" y="2875177"/>
            <a:ext cx="3123034" cy="229870"/>
          </a:xfrm>
          <a:prstGeom prst="rect">
            <a:avLst/>
          </a:prstGeom>
          <a:noFill/>
        </p:spPr>
        <p:txBody>
          <a:bodyPr wrap="square" rtlCol="0">
            <a:spAutoFit/>
          </a:bodyPr>
          <a:lstStyle/>
          <a:p>
            <a:pPr algn="ctr"/>
            <a:r>
              <a:rPr lang="zh-CN" altLang="en-US" sz="900">
                <a:solidFill>
                  <a:schemeClr val="tx1">
                    <a:lumMod val="75000"/>
                    <a:lumOff val="25000"/>
                  </a:schemeClr>
                </a:solidFill>
                <a:latin typeface="汉仪书魂体简" panose="02010609000101010101" charset="-122"/>
                <a:ea typeface="汉仪书魂体简" panose="02010609000101010101" charset="-122"/>
              </a:rPr>
              <a:t>汇报人：王心昊     时间：</a:t>
            </a:r>
            <a:r>
              <a:rPr lang="en-US" altLang="zh-CN" sz="900">
                <a:solidFill>
                  <a:schemeClr val="tx1">
                    <a:lumMod val="75000"/>
                    <a:lumOff val="25000"/>
                  </a:schemeClr>
                </a:solidFill>
                <a:latin typeface="汉仪书魂体简" panose="02010609000101010101" charset="-122"/>
                <a:ea typeface="汉仪书魂体简" panose="02010609000101010101" charset="-122"/>
              </a:rPr>
              <a:t>2019</a:t>
            </a:r>
            <a:r>
              <a:rPr lang="zh-CN" altLang="en-US" sz="900">
                <a:solidFill>
                  <a:schemeClr val="tx1">
                    <a:lumMod val="75000"/>
                    <a:lumOff val="25000"/>
                  </a:schemeClr>
                </a:solidFill>
                <a:latin typeface="汉仪书魂体简" panose="02010609000101010101" charset="-122"/>
                <a:ea typeface="汉仪书魂体简" panose="02010609000101010101" charset="-122"/>
              </a:rPr>
              <a:t>年</a:t>
            </a:r>
            <a:r>
              <a:rPr lang="en-US" altLang="zh-CN" sz="900">
                <a:solidFill>
                  <a:schemeClr val="tx1">
                    <a:lumMod val="75000"/>
                    <a:lumOff val="25000"/>
                  </a:schemeClr>
                </a:solidFill>
                <a:latin typeface="汉仪书魂体简" panose="02010609000101010101" charset="-122"/>
                <a:ea typeface="汉仪书魂体简" panose="02010609000101010101" charset="-122"/>
              </a:rPr>
              <a:t>07</a:t>
            </a:r>
            <a:r>
              <a:rPr lang="zh-CN" altLang="en-US" sz="900">
                <a:solidFill>
                  <a:schemeClr val="tx1">
                    <a:lumMod val="75000"/>
                    <a:lumOff val="25000"/>
                  </a:schemeClr>
                </a:solidFill>
                <a:latin typeface="汉仪书魂体简" panose="02010609000101010101" charset="-122"/>
                <a:ea typeface="汉仪书魂体简" panose="02010609000101010101" charset="-122"/>
              </a:rPr>
              <a:t>月</a:t>
            </a:r>
            <a:r>
              <a:rPr lang="en-US" altLang="zh-CN" sz="900">
                <a:solidFill>
                  <a:schemeClr val="tx1">
                    <a:lumMod val="75000"/>
                    <a:lumOff val="25000"/>
                  </a:schemeClr>
                </a:solidFill>
                <a:latin typeface="汉仪书魂体简" panose="02010609000101010101" charset="-122"/>
                <a:ea typeface="汉仪书魂体简" panose="02010609000101010101" charset="-122"/>
              </a:rPr>
              <a:t>12</a:t>
            </a:r>
            <a:r>
              <a:rPr lang="zh-CN" altLang="en-US" sz="900">
                <a:solidFill>
                  <a:schemeClr val="tx1">
                    <a:lumMod val="75000"/>
                    <a:lumOff val="25000"/>
                  </a:schemeClr>
                </a:solidFill>
                <a:latin typeface="汉仪书魂体简" panose="02010609000101010101" charset="-122"/>
                <a:ea typeface="汉仪书魂体简" panose="02010609000101010101" charset="-122"/>
              </a:rPr>
              <a:t>日</a:t>
            </a:r>
            <a:endParaRPr lang="zh-CN" altLang="en-US" sz="900">
              <a:solidFill>
                <a:schemeClr val="tx1">
                  <a:lumMod val="75000"/>
                  <a:lumOff val="25000"/>
                </a:schemeClr>
              </a:solidFill>
              <a:latin typeface="汉仪书魂体简" panose="02010609000101010101" charset="-122"/>
              <a:ea typeface="汉仪书魂体简" panose="02010609000101010101" charset="-122"/>
            </a:endParaRPr>
          </a:p>
        </p:txBody>
      </p:sp>
      <p:sp>
        <p:nvSpPr>
          <p:cNvPr id="33" name="Rectangle 9"/>
          <p:cNvSpPr>
            <a:spLocks noChangeArrowheads="1"/>
          </p:cNvSpPr>
          <p:nvPr/>
        </p:nvSpPr>
        <p:spPr bwMode="auto">
          <a:xfrm>
            <a:off x="3206933" y="1700780"/>
            <a:ext cx="278701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cs typeface="宋体" panose="02010600030101010101" pitchFamily="2" charset="-122"/>
              </a:rPr>
              <a:t>WORK STATEMENT   </a:t>
            </a:r>
            <a:endParaRPr kumimoji="0" lang="en-US" altLang="zh-CN" sz="24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par>
                          <p:cTn id="8" fill="hold">
                            <p:stCondLst>
                              <p:cond delay="500"/>
                            </p:stCondLst>
                            <p:childTnLst>
                              <p:par>
                                <p:cTn id="9" presetID="47" presetClass="entr" presetSubtype="0" fill="hold" grpId="1" nodeType="afterEffec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anim calcmode="lin" valueType="num">
                                      <p:cBhvr>
                                        <p:cTn id="12" dur="1000" fill="hold"/>
                                        <p:tgtEl>
                                          <p:spTgt spid="28"/>
                                        </p:tgtEl>
                                        <p:attrNameLst>
                                          <p:attrName>ppt_x</p:attrName>
                                        </p:attrNameLst>
                                      </p:cBhvr>
                                      <p:tavLst>
                                        <p:tav tm="0">
                                          <p:val>
                                            <p:strVal val="#ppt_x"/>
                                          </p:val>
                                        </p:tav>
                                        <p:tav tm="100000">
                                          <p:val>
                                            <p:strVal val="#ppt_x"/>
                                          </p:val>
                                        </p:tav>
                                      </p:tavLst>
                                    </p:anim>
                                    <p:anim calcmode="lin" valueType="num">
                                      <p:cBhvr>
                                        <p:cTn id="13" dur="1000" fill="hold"/>
                                        <p:tgtEl>
                                          <p:spTgt spid="28"/>
                                        </p:tgtEl>
                                        <p:attrNameLst>
                                          <p:attrName>ppt_y</p:attrName>
                                        </p:attrNameLst>
                                      </p:cBhvr>
                                      <p:tavLst>
                                        <p:tav tm="0">
                                          <p:val>
                                            <p:strVal val="#ppt_y-.1"/>
                                          </p:val>
                                        </p:tav>
                                        <p:tav tm="100000">
                                          <p:val>
                                            <p:strVal val="#ppt_y"/>
                                          </p:val>
                                        </p:tav>
                                      </p:tavLst>
                                    </p:anim>
                                  </p:childTnLst>
                                </p:cTn>
                              </p:par>
                              <p:par>
                                <p:cTn id="14" presetID="42" presetClass="entr" presetSubtype="0" fill="hold" grpId="2" nodeType="withEffec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anim calcmode="lin" valueType="num">
                                      <p:cBhvr>
                                        <p:cTn id="17" dur="1000" fill="hold"/>
                                        <p:tgtEl>
                                          <p:spTgt spid="29"/>
                                        </p:tgtEl>
                                        <p:attrNameLst>
                                          <p:attrName>ppt_x</p:attrName>
                                        </p:attrNameLst>
                                      </p:cBhvr>
                                      <p:tavLst>
                                        <p:tav tm="0">
                                          <p:val>
                                            <p:strVal val="#ppt_x"/>
                                          </p:val>
                                        </p:tav>
                                        <p:tav tm="100000">
                                          <p:val>
                                            <p:strVal val="#ppt_x"/>
                                          </p:val>
                                        </p:tav>
                                      </p:tavLst>
                                    </p:anim>
                                    <p:anim calcmode="lin" valueType="num">
                                      <p:cBhvr>
                                        <p:cTn id="18" dur="1000" fill="hold"/>
                                        <p:tgtEl>
                                          <p:spTgt spid="29"/>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 presetClass="entr" presetSubtype="8" fill="hold" grpId="6" nodeType="afterEffec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750" fill="hold"/>
                                        <p:tgtEl>
                                          <p:spTgt spid="33"/>
                                        </p:tgtEl>
                                        <p:attrNameLst>
                                          <p:attrName>ppt_x</p:attrName>
                                        </p:attrNameLst>
                                      </p:cBhvr>
                                      <p:tavLst>
                                        <p:tav tm="0">
                                          <p:val>
                                            <p:strVal val="0-#ppt_w/2"/>
                                          </p:val>
                                        </p:tav>
                                        <p:tav tm="100000">
                                          <p:val>
                                            <p:strVal val="#ppt_x"/>
                                          </p:val>
                                        </p:tav>
                                      </p:tavLst>
                                    </p:anim>
                                    <p:anim calcmode="lin" valueType="num">
                                      <p:cBhvr additive="base">
                                        <p:cTn id="23" dur="750" fill="hold"/>
                                        <p:tgtEl>
                                          <p:spTgt spid="33"/>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42" presetClass="entr" presetSubtype="0" fill="hold" grpId="3" nodeType="afterEffec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29" presetClass="entr" presetSubtype="0" fill="hold" grpId="4" nodeType="afterEffect">
                                  <p:childTnLst>
                                    <p:set>
                                      <p:cBhvr>
                                        <p:cTn id="32" dur="1" fill="hold">
                                          <p:stCondLst>
                                            <p:cond delay="0"/>
                                          </p:stCondLst>
                                        </p:cTn>
                                        <p:tgtEl>
                                          <p:spTgt spid="31"/>
                                        </p:tgtEl>
                                        <p:attrNameLst>
                                          <p:attrName>style.visibility</p:attrName>
                                        </p:attrNameLst>
                                      </p:cBhvr>
                                      <p:to>
                                        <p:strVal val="visible"/>
                                      </p:to>
                                    </p:set>
                                    <p:anim calcmode="lin" valueType="num">
                                      <p:cBhvr>
                                        <p:cTn id="33" dur="1000" fill="hold"/>
                                        <p:tgtEl>
                                          <p:spTgt spid="31"/>
                                        </p:tgtEl>
                                        <p:attrNameLst>
                                          <p:attrName>ppt_x</p:attrName>
                                        </p:attrNameLst>
                                      </p:cBhvr>
                                      <p:tavLst>
                                        <p:tav tm="0">
                                          <p:val>
                                            <p:strVal val="#ppt_x-.2"/>
                                          </p:val>
                                        </p:tav>
                                        <p:tav tm="100000">
                                          <p:val>
                                            <p:strVal val="#ppt_x"/>
                                          </p:val>
                                        </p:tav>
                                      </p:tavLst>
                                    </p:anim>
                                    <p:anim calcmode="lin" valueType="num">
                                      <p:cBhvr>
                                        <p:cTn id="34"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35" dur="1000"/>
                                        <p:tgtEl>
                                          <p:spTgt spid="31"/>
                                        </p:tgtEl>
                                      </p:cBhvr>
                                    </p:animEffect>
                                  </p:childTnLst>
                                </p:cTn>
                              </p:par>
                            </p:childTnLst>
                          </p:cTn>
                        </p:par>
                        <p:par>
                          <p:cTn id="36" fill="hold">
                            <p:stCondLst>
                              <p:cond delay="4500"/>
                            </p:stCondLst>
                            <p:childTnLst>
                              <p:par>
                                <p:cTn id="37" presetID="29" presetClass="entr" presetSubtype="0" fill="hold" grpId="5" nodeType="afterEffect">
                                  <p:childTnLst>
                                    <p:set>
                                      <p:cBhvr>
                                        <p:cTn id="38" dur="1" fill="hold">
                                          <p:stCondLst>
                                            <p:cond delay="0"/>
                                          </p:stCondLst>
                                        </p:cTn>
                                        <p:tgtEl>
                                          <p:spTgt spid="32"/>
                                        </p:tgtEl>
                                        <p:attrNameLst>
                                          <p:attrName>style.visibility</p:attrName>
                                        </p:attrNameLst>
                                      </p:cBhvr>
                                      <p:to>
                                        <p:strVal val="visible"/>
                                      </p:to>
                                    </p:set>
                                    <p:anim calcmode="lin" valueType="num">
                                      <p:cBhvr>
                                        <p:cTn id="39" dur="1000" fill="hold"/>
                                        <p:tgtEl>
                                          <p:spTgt spid="32"/>
                                        </p:tgtEl>
                                        <p:attrNameLst>
                                          <p:attrName>ppt_x</p:attrName>
                                        </p:attrNameLst>
                                      </p:cBhvr>
                                      <p:tavLst>
                                        <p:tav tm="0">
                                          <p:val>
                                            <p:strVal val="#ppt_x-.2"/>
                                          </p:val>
                                        </p:tav>
                                        <p:tav tm="100000">
                                          <p:val>
                                            <p:strVal val="#ppt_x"/>
                                          </p:val>
                                        </p:tav>
                                      </p:tavLst>
                                    </p:anim>
                                    <p:anim calcmode="lin" valueType="num">
                                      <p:cBhvr>
                                        <p:cTn id="40"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41"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1"/>
      <p:bldP spid="29" grpId="2"/>
      <p:bldP spid="30" grpId="3"/>
      <p:bldP spid="31" grpId="4"/>
      <p:bldP spid="32" grpId="5"/>
      <p:bldP spid="33" grpId="6"/>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2530" y="2277101"/>
            <a:ext cx="754718" cy="754849"/>
            <a:chOff x="362669" y="3620029"/>
            <a:chExt cx="1061322" cy="1061322"/>
          </a:xfrm>
        </p:grpSpPr>
        <p:sp>
          <p:nvSpPr>
            <p:cNvPr id="14" name="椭圆 13"/>
            <p:cNvSpPr/>
            <p:nvPr/>
          </p:nvSpPr>
          <p:spPr>
            <a:xfrm>
              <a:off x="362669" y="3620029"/>
              <a:ext cx="1061322" cy="106132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15"/>
            <p:cNvGrpSpPr/>
            <p:nvPr/>
          </p:nvGrpSpPr>
          <p:grpSpPr>
            <a:xfrm>
              <a:off x="483718" y="3741563"/>
              <a:ext cx="819223" cy="818254"/>
              <a:chOff x="4602162" y="361950"/>
              <a:chExt cx="1343026" cy="1341438"/>
            </a:xfrm>
          </p:grpSpPr>
          <p:sp>
            <p:nvSpPr>
              <p:cNvPr id="17" name="Freeform 23"/>
              <p:cNvSpPr>
                <a:spLocks noEditPoints="1"/>
              </p:cNvSpPr>
              <p:nvPr/>
            </p:nvSpPr>
            <p:spPr bwMode="auto">
              <a:xfrm>
                <a:off x="4602162" y="361950"/>
                <a:ext cx="1343026" cy="1341438"/>
              </a:xfrm>
              <a:custGeom>
                <a:avLst/>
                <a:gdLst>
                  <a:gd name="T0" fmla="*/ 0 w 355"/>
                  <a:gd name="T1" fmla="*/ 178 h 355"/>
                  <a:gd name="T2" fmla="*/ 355 w 355"/>
                  <a:gd name="T3" fmla="*/ 178 h 355"/>
                  <a:gd name="T4" fmla="*/ 177 w 355"/>
                  <a:gd name="T5" fmla="*/ 331 h 355"/>
                  <a:gd name="T6" fmla="*/ 24 w 355"/>
                  <a:gd name="T7" fmla="*/ 175 h 355"/>
                  <a:gd name="T8" fmla="*/ 58 w 355"/>
                  <a:gd name="T9" fmla="*/ 192 h 355"/>
                  <a:gd name="T10" fmla="*/ 71 w 355"/>
                  <a:gd name="T11" fmla="*/ 232 h 355"/>
                  <a:gd name="T12" fmla="*/ 95 w 355"/>
                  <a:gd name="T13" fmla="*/ 243 h 355"/>
                  <a:gd name="T14" fmla="*/ 112 w 355"/>
                  <a:gd name="T15" fmla="*/ 315 h 355"/>
                  <a:gd name="T16" fmla="*/ 118 w 355"/>
                  <a:gd name="T17" fmla="*/ 305 h 355"/>
                  <a:gd name="T18" fmla="*/ 146 w 355"/>
                  <a:gd name="T19" fmla="*/ 265 h 355"/>
                  <a:gd name="T20" fmla="*/ 162 w 355"/>
                  <a:gd name="T21" fmla="*/ 222 h 355"/>
                  <a:gd name="T22" fmla="*/ 112 w 355"/>
                  <a:gd name="T23" fmla="*/ 189 h 355"/>
                  <a:gd name="T24" fmla="*/ 66 w 355"/>
                  <a:gd name="T25" fmla="*/ 165 h 355"/>
                  <a:gd name="T26" fmla="*/ 102 w 355"/>
                  <a:gd name="T27" fmla="*/ 154 h 355"/>
                  <a:gd name="T28" fmla="*/ 138 w 355"/>
                  <a:gd name="T29" fmla="*/ 140 h 355"/>
                  <a:gd name="T30" fmla="*/ 119 w 355"/>
                  <a:gd name="T31" fmla="*/ 97 h 355"/>
                  <a:gd name="T32" fmla="*/ 95 w 355"/>
                  <a:gd name="T33" fmla="*/ 109 h 355"/>
                  <a:gd name="T34" fmla="*/ 70 w 355"/>
                  <a:gd name="T35" fmla="*/ 93 h 355"/>
                  <a:gd name="T36" fmla="*/ 85 w 355"/>
                  <a:gd name="T37" fmla="*/ 68 h 355"/>
                  <a:gd name="T38" fmla="*/ 177 w 355"/>
                  <a:gd name="T39" fmla="*/ 25 h 355"/>
                  <a:gd name="T40" fmla="*/ 244 w 355"/>
                  <a:gd name="T41" fmla="*/ 63 h 355"/>
                  <a:gd name="T42" fmla="*/ 236 w 355"/>
                  <a:gd name="T43" fmla="*/ 104 h 355"/>
                  <a:gd name="T44" fmla="*/ 220 w 355"/>
                  <a:gd name="T45" fmla="*/ 110 h 355"/>
                  <a:gd name="T46" fmla="*/ 223 w 355"/>
                  <a:gd name="T47" fmla="*/ 104 h 355"/>
                  <a:gd name="T48" fmla="*/ 215 w 355"/>
                  <a:gd name="T49" fmla="*/ 96 h 355"/>
                  <a:gd name="T50" fmla="*/ 213 w 355"/>
                  <a:gd name="T51" fmla="*/ 94 h 355"/>
                  <a:gd name="T52" fmla="*/ 215 w 355"/>
                  <a:gd name="T53" fmla="*/ 126 h 355"/>
                  <a:gd name="T54" fmla="*/ 192 w 355"/>
                  <a:gd name="T55" fmla="*/ 155 h 355"/>
                  <a:gd name="T56" fmla="*/ 219 w 355"/>
                  <a:gd name="T57" fmla="*/ 138 h 355"/>
                  <a:gd name="T58" fmla="*/ 239 w 355"/>
                  <a:gd name="T59" fmla="*/ 150 h 355"/>
                  <a:gd name="T60" fmla="*/ 261 w 355"/>
                  <a:gd name="T61" fmla="*/ 160 h 355"/>
                  <a:gd name="T62" fmla="*/ 262 w 355"/>
                  <a:gd name="T63" fmla="*/ 159 h 355"/>
                  <a:gd name="T64" fmla="*/ 320 w 355"/>
                  <a:gd name="T65" fmla="*/ 175 h 355"/>
                  <a:gd name="T66" fmla="*/ 330 w 355"/>
                  <a:gd name="T67" fmla="*/ 17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5" h="355">
                    <a:moveTo>
                      <a:pt x="177" y="0"/>
                    </a:moveTo>
                    <a:cubicBezTo>
                      <a:pt x="79" y="0"/>
                      <a:pt x="0" y="80"/>
                      <a:pt x="0" y="178"/>
                    </a:cubicBezTo>
                    <a:cubicBezTo>
                      <a:pt x="0" y="275"/>
                      <a:pt x="79" y="355"/>
                      <a:pt x="177" y="355"/>
                    </a:cubicBezTo>
                    <a:cubicBezTo>
                      <a:pt x="275" y="355"/>
                      <a:pt x="355" y="275"/>
                      <a:pt x="355" y="178"/>
                    </a:cubicBezTo>
                    <a:cubicBezTo>
                      <a:pt x="355" y="80"/>
                      <a:pt x="275" y="0"/>
                      <a:pt x="177" y="0"/>
                    </a:cubicBezTo>
                    <a:close/>
                    <a:moveTo>
                      <a:pt x="177" y="331"/>
                    </a:moveTo>
                    <a:cubicBezTo>
                      <a:pt x="93" y="331"/>
                      <a:pt x="24" y="262"/>
                      <a:pt x="24" y="178"/>
                    </a:cubicBezTo>
                    <a:cubicBezTo>
                      <a:pt x="24" y="177"/>
                      <a:pt x="24" y="176"/>
                      <a:pt x="24" y="175"/>
                    </a:cubicBezTo>
                    <a:cubicBezTo>
                      <a:pt x="46" y="192"/>
                      <a:pt x="46" y="192"/>
                      <a:pt x="46" y="192"/>
                    </a:cubicBezTo>
                    <a:cubicBezTo>
                      <a:pt x="58" y="192"/>
                      <a:pt x="58" y="192"/>
                      <a:pt x="58" y="192"/>
                    </a:cubicBezTo>
                    <a:cubicBezTo>
                      <a:pt x="71" y="205"/>
                      <a:pt x="71" y="205"/>
                      <a:pt x="71" y="205"/>
                    </a:cubicBezTo>
                    <a:cubicBezTo>
                      <a:pt x="71" y="232"/>
                      <a:pt x="71" y="232"/>
                      <a:pt x="71" y="232"/>
                    </a:cubicBezTo>
                    <a:cubicBezTo>
                      <a:pt x="82" y="243"/>
                      <a:pt x="82" y="243"/>
                      <a:pt x="82" y="243"/>
                    </a:cubicBezTo>
                    <a:cubicBezTo>
                      <a:pt x="95" y="243"/>
                      <a:pt x="95" y="243"/>
                      <a:pt x="95" y="243"/>
                    </a:cubicBezTo>
                    <a:cubicBezTo>
                      <a:pt x="95" y="298"/>
                      <a:pt x="95" y="298"/>
                      <a:pt x="95" y="298"/>
                    </a:cubicBezTo>
                    <a:cubicBezTo>
                      <a:pt x="112" y="315"/>
                      <a:pt x="112" y="315"/>
                      <a:pt x="112" y="315"/>
                    </a:cubicBezTo>
                    <a:cubicBezTo>
                      <a:pt x="118" y="315"/>
                      <a:pt x="118" y="315"/>
                      <a:pt x="118" y="315"/>
                    </a:cubicBezTo>
                    <a:cubicBezTo>
                      <a:pt x="118" y="305"/>
                      <a:pt x="118" y="305"/>
                      <a:pt x="118" y="305"/>
                    </a:cubicBezTo>
                    <a:cubicBezTo>
                      <a:pt x="146" y="276"/>
                      <a:pt x="146" y="276"/>
                      <a:pt x="146" y="276"/>
                    </a:cubicBezTo>
                    <a:cubicBezTo>
                      <a:pt x="146" y="265"/>
                      <a:pt x="146" y="265"/>
                      <a:pt x="146" y="265"/>
                    </a:cubicBezTo>
                    <a:cubicBezTo>
                      <a:pt x="162" y="249"/>
                      <a:pt x="162" y="249"/>
                      <a:pt x="162" y="249"/>
                    </a:cubicBezTo>
                    <a:cubicBezTo>
                      <a:pt x="162" y="222"/>
                      <a:pt x="162" y="222"/>
                      <a:pt x="162" y="222"/>
                    </a:cubicBezTo>
                    <a:cubicBezTo>
                      <a:pt x="145" y="222"/>
                      <a:pt x="145" y="222"/>
                      <a:pt x="145" y="222"/>
                    </a:cubicBezTo>
                    <a:cubicBezTo>
                      <a:pt x="112" y="189"/>
                      <a:pt x="112" y="189"/>
                      <a:pt x="112" y="189"/>
                    </a:cubicBezTo>
                    <a:cubicBezTo>
                      <a:pt x="66" y="189"/>
                      <a:pt x="66" y="189"/>
                      <a:pt x="66" y="189"/>
                    </a:cubicBezTo>
                    <a:cubicBezTo>
                      <a:pt x="66" y="165"/>
                      <a:pt x="66" y="165"/>
                      <a:pt x="66" y="165"/>
                    </a:cubicBezTo>
                    <a:cubicBezTo>
                      <a:pt x="102" y="165"/>
                      <a:pt x="102" y="165"/>
                      <a:pt x="102" y="165"/>
                    </a:cubicBezTo>
                    <a:cubicBezTo>
                      <a:pt x="102" y="154"/>
                      <a:pt x="102" y="154"/>
                      <a:pt x="102" y="154"/>
                    </a:cubicBezTo>
                    <a:cubicBezTo>
                      <a:pt x="124" y="154"/>
                      <a:pt x="124" y="154"/>
                      <a:pt x="124" y="154"/>
                    </a:cubicBezTo>
                    <a:cubicBezTo>
                      <a:pt x="138" y="140"/>
                      <a:pt x="138" y="140"/>
                      <a:pt x="138" y="140"/>
                    </a:cubicBezTo>
                    <a:cubicBezTo>
                      <a:pt x="138" y="116"/>
                      <a:pt x="138" y="116"/>
                      <a:pt x="138" y="116"/>
                    </a:cubicBezTo>
                    <a:cubicBezTo>
                      <a:pt x="119" y="97"/>
                      <a:pt x="119" y="97"/>
                      <a:pt x="119" y="97"/>
                    </a:cubicBezTo>
                    <a:cubicBezTo>
                      <a:pt x="95" y="97"/>
                      <a:pt x="95" y="97"/>
                      <a:pt x="95" y="97"/>
                    </a:cubicBezTo>
                    <a:cubicBezTo>
                      <a:pt x="95" y="109"/>
                      <a:pt x="95" y="109"/>
                      <a:pt x="95" y="109"/>
                    </a:cubicBezTo>
                    <a:cubicBezTo>
                      <a:pt x="70" y="109"/>
                      <a:pt x="70" y="109"/>
                      <a:pt x="70" y="109"/>
                    </a:cubicBezTo>
                    <a:cubicBezTo>
                      <a:pt x="70" y="93"/>
                      <a:pt x="70" y="93"/>
                      <a:pt x="70" y="93"/>
                    </a:cubicBezTo>
                    <a:cubicBezTo>
                      <a:pt x="85" y="78"/>
                      <a:pt x="85" y="78"/>
                      <a:pt x="85" y="78"/>
                    </a:cubicBezTo>
                    <a:cubicBezTo>
                      <a:pt x="85" y="68"/>
                      <a:pt x="85" y="68"/>
                      <a:pt x="85" y="68"/>
                    </a:cubicBezTo>
                    <a:cubicBezTo>
                      <a:pt x="71" y="68"/>
                      <a:pt x="71" y="68"/>
                      <a:pt x="71" y="68"/>
                    </a:cubicBezTo>
                    <a:cubicBezTo>
                      <a:pt x="98" y="41"/>
                      <a:pt x="136" y="25"/>
                      <a:pt x="177" y="25"/>
                    </a:cubicBezTo>
                    <a:cubicBezTo>
                      <a:pt x="216" y="25"/>
                      <a:pt x="251" y="39"/>
                      <a:pt x="278" y="63"/>
                    </a:cubicBezTo>
                    <a:cubicBezTo>
                      <a:pt x="244" y="63"/>
                      <a:pt x="244" y="63"/>
                      <a:pt x="244" y="63"/>
                    </a:cubicBezTo>
                    <a:cubicBezTo>
                      <a:pt x="219" y="87"/>
                      <a:pt x="219" y="87"/>
                      <a:pt x="219" y="87"/>
                    </a:cubicBezTo>
                    <a:cubicBezTo>
                      <a:pt x="236" y="104"/>
                      <a:pt x="236" y="104"/>
                      <a:pt x="236" y="104"/>
                    </a:cubicBezTo>
                    <a:cubicBezTo>
                      <a:pt x="225" y="115"/>
                      <a:pt x="225" y="115"/>
                      <a:pt x="225" y="115"/>
                    </a:cubicBezTo>
                    <a:cubicBezTo>
                      <a:pt x="220" y="110"/>
                      <a:pt x="220" y="110"/>
                      <a:pt x="220" y="110"/>
                    </a:cubicBezTo>
                    <a:cubicBezTo>
                      <a:pt x="225" y="106"/>
                      <a:pt x="225" y="106"/>
                      <a:pt x="225" y="106"/>
                    </a:cubicBezTo>
                    <a:cubicBezTo>
                      <a:pt x="223" y="104"/>
                      <a:pt x="223" y="104"/>
                      <a:pt x="223" y="104"/>
                    </a:cubicBezTo>
                    <a:cubicBezTo>
                      <a:pt x="223" y="104"/>
                      <a:pt x="223" y="104"/>
                      <a:pt x="223" y="104"/>
                    </a:cubicBezTo>
                    <a:cubicBezTo>
                      <a:pt x="215" y="96"/>
                      <a:pt x="215" y="96"/>
                      <a:pt x="215" y="96"/>
                    </a:cubicBezTo>
                    <a:cubicBezTo>
                      <a:pt x="215" y="96"/>
                      <a:pt x="215" y="96"/>
                      <a:pt x="215" y="96"/>
                    </a:cubicBezTo>
                    <a:cubicBezTo>
                      <a:pt x="213" y="94"/>
                      <a:pt x="213" y="94"/>
                      <a:pt x="213" y="94"/>
                    </a:cubicBezTo>
                    <a:cubicBezTo>
                      <a:pt x="198" y="109"/>
                      <a:pt x="198" y="109"/>
                      <a:pt x="198" y="109"/>
                    </a:cubicBezTo>
                    <a:cubicBezTo>
                      <a:pt x="215" y="126"/>
                      <a:pt x="215" y="126"/>
                      <a:pt x="215" y="126"/>
                    </a:cubicBezTo>
                    <a:cubicBezTo>
                      <a:pt x="192" y="126"/>
                      <a:pt x="192" y="126"/>
                      <a:pt x="192" y="126"/>
                    </a:cubicBezTo>
                    <a:cubicBezTo>
                      <a:pt x="192" y="155"/>
                      <a:pt x="192" y="155"/>
                      <a:pt x="192" y="155"/>
                    </a:cubicBezTo>
                    <a:cubicBezTo>
                      <a:pt x="219" y="155"/>
                      <a:pt x="219" y="155"/>
                      <a:pt x="219" y="155"/>
                    </a:cubicBezTo>
                    <a:cubicBezTo>
                      <a:pt x="219" y="138"/>
                      <a:pt x="219" y="138"/>
                      <a:pt x="219" y="138"/>
                    </a:cubicBezTo>
                    <a:cubicBezTo>
                      <a:pt x="223" y="134"/>
                      <a:pt x="223" y="134"/>
                      <a:pt x="223" y="134"/>
                    </a:cubicBezTo>
                    <a:cubicBezTo>
                      <a:pt x="239" y="150"/>
                      <a:pt x="239" y="150"/>
                      <a:pt x="239" y="150"/>
                    </a:cubicBezTo>
                    <a:cubicBezTo>
                      <a:pt x="239" y="160"/>
                      <a:pt x="239" y="160"/>
                      <a:pt x="239" y="160"/>
                    </a:cubicBezTo>
                    <a:cubicBezTo>
                      <a:pt x="261" y="160"/>
                      <a:pt x="261" y="160"/>
                      <a:pt x="261" y="160"/>
                    </a:cubicBezTo>
                    <a:cubicBezTo>
                      <a:pt x="262" y="159"/>
                      <a:pt x="262" y="159"/>
                      <a:pt x="262" y="159"/>
                    </a:cubicBezTo>
                    <a:cubicBezTo>
                      <a:pt x="262" y="159"/>
                      <a:pt x="262" y="159"/>
                      <a:pt x="262" y="159"/>
                    </a:cubicBezTo>
                    <a:cubicBezTo>
                      <a:pt x="298" y="196"/>
                      <a:pt x="298" y="196"/>
                      <a:pt x="298" y="196"/>
                    </a:cubicBezTo>
                    <a:cubicBezTo>
                      <a:pt x="320" y="175"/>
                      <a:pt x="320" y="175"/>
                      <a:pt x="320" y="175"/>
                    </a:cubicBezTo>
                    <a:cubicBezTo>
                      <a:pt x="330" y="175"/>
                      <a:pt x="330" y="175"/>
                      <a:pt x="330" y="175"/>
                    </a:cubicBezTo>
                    <a:cubicBezTo>
                      <a:pt x="330" y="176"/>
                      <a:pt x="330" y="177"/>
                      <a:pt x="330" y="178"/>
                    </a:cubicBezTo>
                    <a:cubicBezTo>
                      <a:pt x="330" y="262"/>
                      <a:pt x="262" y="331"/>
                      <a:pt x="177" y="331"/>
                    </a:cubicBezTo>
                    <a:close/>
                  </a:path>
                </a:pathLst>
              </a:custGeom>
              <a:solidFill>
                <a:schemeClr val="accent1"/>
              </a:solidFill>
              <a:ln w="9525">
                <a:noFill/>
                <a:round/>
              </a:ln>
            </p:spPr>
            <p:txBody>
              <a:bodyPr vert="horz" wrap="square" lIns="68588" tIns="34294" rIns="68588" bIns="34294" numCol="1" anchor="t" anchorCtr="0" compatLnSpc="1"/>
              <a:lstStyle/>
              <a:p>
                <a:pP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24"/>
              <p:cNvSpPr/>
              <p:nvPr/>
            </p:nvSpPr>
            <p:spPr bwMode="auto">
              <a:xfrm>
                <a:off x="5056188" y="512763"/>
                <a:ext cx="234950" cy="257175"/>
              </a:xfrm>
              <a:custGeom>
                <a:avLst/>
                <a:gdLst>
                  <a:gd name="T0" fmla="*/ 148 w 148"/>
                  <a:gd name="T1" fmla="*/ 0 h 162"/>
                  <a:gd name="T2" fmla="*/ 0 w 148"/>
                  <a:gd name="T3" fmla="*/ 0 h 162"/>
                  <a:gd name="T4" fmla="*/ 0 w 148"/>
                  <a:gd name="T5" fmla="*/ 100 h 162"/>
                  <a:gd name="T6" fmla="*/ 62 w 148"/>
                  <a:gd name="T7" fmla="*/ 162 h 162"/>
                  <a:gd name="T8" fmla="*/ 88 w 148"/>
                  <a:gd name="T9" fmla="*/ 162 h 162"/>
                  <a:gd name="T10" fmla="*/ 88 w 148"/>
                  <a:gd name="T11" fmla="*/ 119 h 162"/>
                  <a:gd name="T12" fmla="*/ 148 w 148"/>
                  <a:gd name="T13" fmla="*/ 59 h 162"/>
                  <a:gd name="T14" fmla="*/ 148 w 148"/>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162">
                    <a:moveTo>
                      <a:pt x="148" y="0"/>
                    </a:moveTo>
                    <a:lnTo>
                      <a:pt x="0" y="0"/>
                    </a:lnTo>
                    <a:lnTo>
                      <a:pt x="0" y="100"/>
                    </a:lnTo>
                    <a:lnTo>
                      <a:pt x="62" y="162"/>
                    </a:lnTo>
                    <a:lnTo>
                      <a:pt x="88" y="162"/>
                    </a:lnTo>
                    <a:lnTo>
                      <a:pt x="88" y="119"/>
                    </a:lnTo>
                    <a:lnTo>
                      <a:pt x="148" y="59"/>
                    </a:lnTo>
                    <a:lnTo>
                      <a:pt x="148" y="0"/>
                    </a:lnTo>
                    <a:close/>
                  </a:path>
                </a:pathLst>
              </a:custGeom>
              <a:solidFill>
                <a:schemeClr val="accent1"/>
              </a:solidFill>
              <a:ln w="9525">
                <a:noFill/>
                <a:round/>
              </a:ln>
            </p:spPr>
            <p:txBody>
              <a:bodyPr vert="horz" wrap="square" lIns="68588" tIns="34294" rIns="68588" bIns="34294" numCol="1" anchor="t" anchorCtr="0" compatLnSpc="1"/>
              <a:lstStyle/>
              <a:p>
                <a:pP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25"/>
              <p:cNvSpPr/>
              <p:nvPr/>
            </p:nvSpPr>
            <p:spPr bwMode="auto">
              <a:xfrm>
                <a:off x="5272088" y="985838"/>
                <a:ext cx="457200" cy="476250"/>
              </a:xfrm>
              <a:custGeom>
                <a:avLst/>
                <a:gdLst>
                  <a:gd name="T0" fmla="*/ 245 w 288"/>
                  <a:gd name="T1" fmla="*/ 97 h 300"/>
                  <a:gd name="T2" fmla="*/ 145 w 288"/>
                  <a:gd name="T3" fmla="*/ 0 h 300"/>
                  <a:gd name="T4" fmla="*/ 145 w 288"/>
                  <a:gd name="T5" fmla="*/ 0 h 300"/>
                  <a:gd name="T6" fmla="*/ 33 w 288"/>
                  <a:gd name="T7" fmla="*/ 0 h 300"/>
                  <a:gd name="T8" fmla="*/ 0 w 288"/>
                  <a:gd name="T9" fmla="*/ 33 h 300"/>
                  <a:gd name="T10" fmla="*/ 0 w 288"/>
                  <a:gd name="T11" fmla="*/ 104 h 300"/>
                  <a:gd name="T12" fmla="*/ 48 w 288"/>
                  <a:gd name="T13" fmla="*/ 152 h 300"/>
                  <a:gd name="T14" fmla="*/ 133 w 288"/>
                  <a:gd name="T15" fmla="*/ 152 h 300"/>
                  <a:gd name="T16" fmla="*/ 133 w 288"/>
                  <a:gd name="T17" fmla="*/ 235 h 300"/>
                  <a:gd name="T18" fmla="*/ 200 w 288"/>
                  <a:gd name="T19" fmla="*/ 300 h 300"/>
                  <a:gd name="T20" fmla="*/ 214 w 288"/>
                  <a:gd name="T21" fmla="*/ 300 h 300"/>
                  <a:gd name="T22" fmla="*/ 214 w 288"/>
                  <a:gd name="T23" fmla="*/ 219 h 300"/>
                  <a:gd name="T24" fmla="*/ 248 w 288"/>
                  <a:gd name="T25" fmla="*/ 188 h 300"/>
                  <a:gd name="T26" fmla="*/ 248 w 288"/>
                  <a:gd name="T27" fmla="*/ 131 h 300"/>
                  <a:gd name="T28" fmla="*/ 264 w 288"/>
                  <a:gd name="T29" fmla="*/ 131 h 300"/>
                  <a:gd name="T30" fmla="*/ 288 w 288"/>
                  <a:gd name="T31" fmla="*/ 107 h 300"/>
                  <a:gd name="T32" fmla="*/ 279 w 288"/>
                  <a:gd name="T33" fmla="*/ 97 h 300"/>
                  <a:gd name="T34" fmla="*/ 245 w 288"/>
                  <a:gd name="T35" fmla="*/ 9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 h="300">
                    <a:moveTo>
                      <a:pt x="245" y="97"/>
                    </a:moveTo>
                    <a:lnTo>
                      <a:pt x="145" y="0"/>
                    </a:lnTo>
                    <a:lnTo>
                      <a:pt x="145" y="0"/>
                    </a:lnTo>
                    <a:lnTo>
                      <a:pt x="33" y="0"/>
                    </a:lnTo>
                    <a:lnTo>
                      <a:pt x="0" y="33"/>
                    </a:lnTo>
                    <a:lnTo>
                      <a:pt x="0" y="104"/>
                    </a:lnTo>
                    <a:lnTo>
                      <a:pt x="48" y="152"/>
                    </a:lnTo>
                    <a:lnTo>
                      <a:pt x="133" y="152"/>
                    </a:lnTo>
                    <a:lnTo>
                      <a:pt x="133" y="235"/>
                    </a:lnTo>
                    <a:lnTo>
                      <a:pt x="200" y="300"/>
                    </a:lnTo>
                    <a:lnTo>
                      <a:pt x="214" y="300"/>
                    </a:lnTo>
                    <a:lnTo>
                      <a:pt x="214" y="219"/>
                    </a:lnTo>
                    <a:lnTo>
                      <a:pt x="248" y="188"/>
                    </a:lnTo>
                    <a:lnTo>
                      <a:pt x="248" y="131"/>
                    </a:lnTo>
                    <a:lnTo>
                      <a:pt x="264" y="131"/>
                    </a:lnTo>
                    <a:lnTo>
                      <a:pt x="288" y="107"/>
                    </a:lnTo>
                    <a:lnTo>
                      <a:pt x="279" y="97"/>
                    </a:lnTo>
                    <a:lnTo>
                      <a:pt x="245" y="97"/>
                    </a:lnTo>
                    <a:close/>
                  </a:path>
                </a:pathLst>
              </a:custGeom>
              <a:solidFill>
                <a:schemeClr val="accent1"/>
              </a:solidFill>
              <a:ln w="9525">
                <a:noFill/>
                <a:round/>
              </a:ln>
            </p:spPr>
            <p:txBody>
              <a:bodyPr vert="horz" wrap="square" lIns="68588" tIns="34294" rIns="68588" bIns="34294" numCol="1" anchor="t" anchorCtr="0" compatLnSpc="1"/>
              <a:lstStyle/>
              <a:p>
                <a:pP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26"/>
              <p:cNvSpPr/>
              <p:nvPr/>
            </p:nvSpPr>
            <p:spPr bwMode="auto">
              <a:xfrm>
                <a:off x="5646738" y="1341438"/>
                <a:ext cx="44450" cy="101600"/>
              </a:xfrm>
              <a:custGeom>
                <a:avLst/>
                <a:gdLst>
                  <a:gd name="T0" fmla="*/ 0 w 28"/>
                  <a:gd name="T1" fmla="*/ 64 h 64"/>
                  <a:gd name="T2" fmla="*/ 28 w 28"/>
                  <a:gd name="T3" fmla="*/ 40 h 64"/>
                  <a:gd name="T4" fmla="*/ 28 w 28"/>
                  <a:gd name="T5" fmla="*/ 0 h 64"/>
                  <a:gd name="T6" fmla="*/ 0 w 28"/>
                  <a:gd name="T7" fmla="*/ 0 h 64"/>
                  <a:gd name="T8" fmla="*/ 0 w 28"/>
                  <a:gd name="T9" fmla="*/ 64 h 64"/>
                </a:gdLst>
                <a:ahLst/>
                <a:cxnLst>
                  <a:cxn ang="0">
                    <a:pos x="T0" y="T1"/>
                  </a:cxn>
                  <a:cxn ang="0">
                    <a:pos x="T2" y="T3"/>
                  </a:cxn>
                  <a:cxn ang="0">
                    <a:pos x="T4" y="T5"/>
                  </a:cxn>
                  <a:cxn ang="0">
                    <a:pos x="T6" y="T7"/>
                  </a:cxn>
                  <a:cxn ang="0">
                    <a:pos x="T8" y="T9"/>
                  </a:cxn>
                </a:cxnLst>
                <a:rect l="0" t="0" r="r" b="b"/>
                <a:pathLst>
                  <a:path w="28" h="64">
                    <a:moveTo>
                      <a:pt x="0" y="64"/>
                    </a:moveTo>
                    <a:lnTo>
                      <a:pt x="28" y="40"/>
                    </a:lnTo>
                    <a:lnTo>
                      <a:pt x="28" y="0"/>
                    </a:lnTo>
                    <a:lnTo>
                      <a:pt x="0" y="0"/>
                    </a:lnTo>
                    <a:lnTo>
                      <a:pt x="0" y="64"/>
                    </a:lnTo>
                    <a:close/>
                  </a:path>
                </a:pathLst>
              </a:custGeom>
              <a:solidFill>
                <a:schemeClr val="accent1"/>
              </a:solidFill>
              <a:ln w="9525">
                <a:noFill/>
                <a:round/>
              </a:ln>
            </p:spPr>
            <p:txBody>
              <a:bodyPr vert="horz" wrap="square" lIns="68588" tIns="34294" rIns="68588" bIns="34294" numCol="1" anchor="t" anchorCtr="0" compatLnSpc="1"/>
              <a:lstStyle/>
              <a:p>
                <a:pP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4" name="组合 4"/>
          <p:cNvGrpSpPr/>
          <p:nvPr/>
        </p:nvGrpSpPr>
        <p:grpSpPr>
          <a:xfrm>
            <a:off x="621486" y="3535808"/>
            <a:ext cx="754718" cy="754849"/>
            <a:chOff x="362669" y="5389779"/>
            <a:chExt cx="1061322" cy="1061322"/>
          </a:xfrm>
        </p:grpSpPr>
        <p:sp>
          <p:nvSpPr>
            <p:cNvPr id="15" name="椭圆 14"/>
            <p:cNvSpPr/>
            <p:nvPr/>
          </p:nvSpPr>
          <p:spPr>
            <a:xfrm>
              <a:off x="362669" y="5389779"/>
              <a:ext cx="1061322" cy="1061322"/>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组合 29"/>
            <p:cNvGrpSpPr/>
            <p:nvPr/>
          </p:nvGrpSpPr>
          <p:grpSpPr>
            <a:xfrm>
              <a:off x="560765" y="5583971"/>
              <a:ext cx="689373" cy="625287"/>
              <a:chOff x="3468688" y="460375"/>
              <a:chExt cx="631825" cy="573088"/>
            </a:xfrm>
            <a:solidFill>
              <a:srgbClr val="282828"/>
            </a:solidFill>
          </p:grpSpPr>
          <p:sp>
            <p:nvSpPr>
              <p:cNvPr id="31" name="Freeform 19"/>
              <p:cNvSpPr/>
              <p:nvPr/>
            </p:nvSpPr>
            <p:spPr bwMode="auto">
              <a:xfrm>
                <a:off x="3468688" y="460375"/>
                <a:ext cx="271463" cy="422275"/>
              </a:xfrm>
              <a:custGeom>
                <a:avLst/>
                <a:gdLst>
                  <a:gd name="T0" fmla="*/ 150 w 169"/>
                  <a:gd name="T1" fmla="*/ 150 h 263"/>
                  <a:gd name="T2" fmla="*/ 169 w 169"/>
                  <a:gd name="T3" fmla="*/ 0 h 263"/>
                  <a:gd name="T4" fmla="*/ 56 w 169"/>
                  <a:gd name="T5" fmla="*/ 103 h 263"/>
                  <a:gd name="T6" fmla="*/ 0 w 169"/>
                  <a:gd name="T7" fmla="*/ 263 h 263"/>
                  <a:gd name="T8" fmla="*/ 169 w 169"/>
                  <a:gd name="T9" fmla="*/ 263 h 263"/>
                  <a:gd name="T10" fmla="*/ 150 w 169"/>
                  <a:gd name="T11" fmla="*/ 150 h 263"/>
                </a:gdLst>
                <a:ahLst/>
                <a:cxnLst>
                  <a:cxn ang="0">
                    <a:pos x="T0" y="T1"/>
                  </a:cxn>
                  <a:cxn ang="0">
                    <a:pos x="T2" y="T3"/>
                  </a:cxn>
                  <a:cxn ang="0">
                    <a:pos x="T4" y="T5"/>
                  </a:cxn>
                  <a:cxn ang="0">
                    <a:pos x="T6" y="T7"/>
                  </a:cxn>
                  <a:cxn ang="0">
                    <a:pos x="T8" y="T9"/>
                  </a:cxn>
                  <a:cxn ang="0">
                    <a:pos x="T10" y="T11"/>
                  </a:cxn>
                </a:cxnLst>
                <a:rect l="0" t="0" r="r" b="b"/>
                <a:pathLst>
                  <a:path w="169" h="263">
                    <a:moveTo>
                      <a:pt x="150" y="150"/>
                    </a:moveTo>
                    <a:cubicBezTo>
                      <a:pt x="150" y="66"/>
                      <a:pt x="169" y="0"/>
                      <a:pt x="169" y="0"/>
                    </a:cubicBezTo>
                    <a:cubicBezTo>
                      <a:pt x="169" y="0"/>
                      <a:pt x="113" y="10"/>
                      <a:pt x="56" y="103"/>
                    </a:cubicBezTo>
                    <a:cubicBezTo>
                      <a:pt x="0" y="197"/>
                      <a:pt x="0" y="263"/>
                      <a:pt x="0" y="263"/>
                    </a:cubicBezTo>
                    <a:cubicBezTo>
                      <a:pt x="169" y="263"/>
                      <a:pt x="169" y="263"/>
                      <a:pt x="169" y="263"/>
                    </a:cubicBezTo>
                    <a:cubicBezTo>
                      <a:pt x="169" y="263"/>
                      <a:pt x="150" y="235"/>
                      <a:pt x="150" y="15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8588" tIns="34294" rIns="68588" bIns="34294" numCol="1" anchor="t" anchorCtr="0" compatLnSpc="1"/>
              <a:lstStyle/>
              <a:p>
                <a:pP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20"/>
              <p:cNvSpPr/>
              <p:nvPr/>
            </p:nvSpPr>
            <p:spPr bwMode="auto">
              <a:xfrm>
                <a:off x="3829050" y="611188"/>
                <a:ext cx="271463" cy="271463"/>
              </a:xfrm>
              <a:custGeom>
                <a:avLst/>
                <a:gdLst>
                  <a:gd name="T0" fmla="*/ 0 w 171"/>
                  <a:gd name="T1" fmla="*/ 0 h 171"/>
                  <a:gd name="T2" fmla="*/ 0 w 171"/>
                  <a:gd name="T3" fmla="*/ 171 h 171"/>
                  <a:gd name="T4" fmla="*/ 171 w 171"/>
                  <a:gd name="T5" fmla="*/ 171 h 171"/>
                  <a:gd name="T6" fmla="*/ 0 w 171"/>
                  <a:gd name="T7" fmla="*/ 0 h 171"/>
                </a:gdLst>
                <a:ahLst/>
                <a:cxnLst>
                  <a:cxn ang="0">
                    <a:pos x="T0" y="T1"/>
                  </a:cxn>
                  <a:cxn ang="0">
                    <a:pos x="T2" y="T3"/>
                  </a:cxn>
                  <a:cxn ang="0">
                    <a:pos x="T4" y="T5"/>
                  </a:cxn>
                  <a:cxn ang="0">
                    <a:pos x="T6" y="T7"/>
                  </a:cxn>
                </a:cxnLst>
                <a:rect l="0" t="0" r="r" b="b"/>
                <a:pathLst>
                  <a:path w="171" h="171">
                    <a:moveTo>
                      <a:pt x="0" y="0"/>
                    </a:moveTo>
                    <a:lnTo>
                      <a:pt x="0" y="171"/>
                    </a:lnTo>
                    <a:lnTo>
                      <a:pt x="171" y="171"/>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8588" tIns="34294" rIns="68588" bIns="34294" numCol="1" anchor="t" anchorCtr="0" compatLnSpc="1"/>
              <a:lstStyle/>
              <a:p>
                <a:pP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21"/>
              <p:cNvSpPr/>
              <p:nvPr/>
            </p:nvSpPr>
            <p:spPr bwMode="auto">
              <a:xfrm>
                <a:off x="3468688" y="460375"/>
                <a:ext cx="631825" cy="573088"/>
              </a:xfrm>
              <a:custGeom>
                <a:avLst/>
                <a:gdLst>
                  <a:gd name="T0" fmla="*/ 207 w 394"/>
                  <a:gd name="T1" fmla="*/ 282 h 357"/>
                  <a:gd name="T2" fmla="*/ 207 w 394"/>
                  <a:gd name="T3" fmla="*/ 0 h 357"/>
                  <a:gd name="T4" fmla="*/ 188 w 394"/>
                  <a:gd name="T5" fmla="*/ 0 h 357"/>
                  <a:gd name="T6" fmla="*/ 188 w 394"/>
                  <a:gd name="T7" fmla="*/ 282 h 357"/>
                  <a:gd name="T8" fmla="*/ 2 w 394"/>
                  <a:gd name="T9" fmla="*/ 282 h 357"/>
                  <a:gd name="T10" fmla="*/ 0 w 394"/>
                  <a:gd name="T11" fmla="*/ 282 h 357"/>
                  <a:gd name="T12" fmla="*/ 75 w 394"/>
                  <a:gd name="T13" fmla="*/ 357 h 357"/>
                  <a:gd name="T14" fmla="*/ 319 w 394"/>
                  <a:gd name="T15" fmla="*/ 357 h 357"/>
                  <a:gd name="T16" fmla="*/ 394 w 394"/>
                  <a:gd name="T17" fmla="*/ 282 h 357"/>
                  <a:gd name="T18" fmla="*/ 392 w 394"/>
                  <a:gd name="T19" fmla="*/ 282 h 357"/>
                  <a:gd name="T20" fmla="*/ 207 w 394"/>
                  <a:gd name="T21" fmla="*/ 28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4" h="357">
                    <a:moveTo>
                      <a:pt x="207" y="282"/>
                    </a:moveTo>
                    <a:cubicBezTo>
                      <a:pt x="207" y="0"/>
                      <a:pt x="207" y="0"/>
                      <a:pt x="207" y="0"/>
                    </a:cubicBezTo>
                    <a:cubicBezTo>
                      <a:pt x="188" y="0"/>
                      <a:pt x="188" y="0"/>
                      <a:pt x="188" y="0"/>
                    </a:cubicBezTo>
                    <a:cubicBezTo>
                      <a:pt x="188" y="282"/>
                      <a:pt x="188" y="282"/>
                      <a:pt x="188" y="282"/>
                    </a:cubicBezTo>
                    <a:cubicBezTo>
                      <a:pt x="2" y="282"/>
                      <a:pt x="2" y="282"/>
                      <a:pt x="2" y="282"/>
                    </a:cubicBezTo>
                    <a:cubicBezTo>
                      <a:pt x="0" y="282"/>
                      <a:pt x="0" y="282"/>
                      <a:pt x="0" y="282"/>
                    </a:cubicBezTo>
                    <a:cubicBezTo>
                      <a:pt x="0" y="323"/>
                      <a:pt x="34" y="357"/>
                      <a:pt x="75" y="357"/>
                    </a:cubicBezTo>
                    <a:cubicBezTo>
                      <a:pt x="319" y="357"/>
                      <a:pt x="319" y="357"/>
                      <a:pt x="319" y="357"/>
                    </a:cubicBezTo>
                    <a:cubicBezTo>
                      <a:pt x="361" y="357"/>
                      <a:pt x="394" y="323"/>
                      <a:pt x="394" y="282"/>
                    </a:cubicBezTo>
                    <a:cubicBezTo>
                      <a:pt x="392" y="282"/>
                      <a:pt x="392" y="282"/>
                      <a:pt x="392" y="282"/>
                    </a:cubicBezTo>
                    <a:lnTo>
                      <a:pt x="207" y="28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8588" tIns="34294" rIns="68588" bIns="34294" numCol="1" anchor="t" anchorCtr="0" compatLnSpc="1"/>
              <a:lstStyle/>
              <a:p>
                <a:pP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6" name="TextBox 39"/>
          <p:cNvSpPr txBox="1"/>
          <p:nvPr/>
        </p:nvSpPr>
        <p:spPr>
          <a:xfrm>
            <a:off x="1532255" y="2301240"/>
            <a:ext cx="3039745" cy="622935"/>
          </a:xfrm>
          <a:prstGeom prst="rect">
            <a:avLst/>
          </a:prstGeom>
          <a:noFill/>
        </p:spPr>
        <p:txBody>
          <a:bodyPr wrap="square" lIns="0" tIns="0" rIns="0" bIns="0" rtlCol="0">
            <a:spAutoFit/>
          </a:bodyPr>
          <a:lstStyle/>
          <a:p>
            <a:pPr algn="just"/>
            <a:r>
              <a:rPr lang="zh-CN" altLang="en-US" sz="9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高清辅流配合专业医疗仪器对接高清编解码器，让远程专家能够实时观看患者影像。专家可根据患者症状进行下达诊断建议，开设处方，电子病历也可通过医疗工作站得到处理</a:t>
            </a:r>
            <a:endParaRPr lang="zh-CN" altLang="en-US" sz="9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50000"/>
              </a:lnSpc>
            </a:pPr>
            <a:endParaRPr lang="zh-CN" altLang="en-US" sz="9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9"/>
          <p:cNvSpPr txBox="1"/>
          <p:nvPr/>
        </p:nvSpPr>
        <p:spPr>
          <a:xfrm>
            <a:off x="1532172" y="3560392"/>
            <a:ext cx="3039828" cy="415290"/>
          </a:xfrm>
          <a:prstGeom prst="rect">
            <a:avLst/>
          </a:prstGeom>
          <a:noFill/>
        </p:spPr>
        <p:txBody>
          <a:bodyPr wrap="square" lIns="0" tIns="0" rIns="0" bIns="0" rtlCol="0">
            <a:spAutoFit/>
          </a:bodyPr>
          <a:lstStyle/>
          <a:p>
            <a:pPr algn="just"/>
            <a:r>
              <a:rPr lang="zh-CN" altLang="en-US" sz="9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远程会诊过程中，还需要医学静态病历图的传输，联结各参与端的医疗工作站，医生端显示器可上传和下载患者推送过来的病历图</a:t>
            </a:r>
            <a:endParaRPr lang="zh-CN" altLang="en-US" sz="9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39"/>
          <p:cNvSpPr txBox="1"/>
          <p:nvPr/>
        </p:nvSpPr>
        <p:spPr>
          <a:xfrm>
            <a:off x="1532172" y="1801152"/>
            <a:ext cx="1622849" cy="262890"/>
          </a:xfrm>
          <a:prstGeom prst="rect">
            <a:avLst/>
          </a:prstGeom>
          <a:noFill/>
        </p:spPr>
        <p:txBody>
          <a:bodyPr wrap="square" lIns="0" tIns="0" rIns="0" bIns="0" rtlCol="0">
            <a:spAutoFit/>
          </a:bodyPr>
          <a:lstStyle/>
          <a:p>
            <a:r>
              <a:rPr lang="zh-CN" altLang="en-US" sz="1705">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系统功能特色</a:t>
            </a:r>
            <a:endParaRPr lang="zh-CN" altLang="en-US" sz="1705">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8"/>
          <p:cNvGrpSpPr/>
          <p:nvPr/>
        </p:nvGrpSpPr>
        <p:grpSpPr>
          <a:xfrm>
            <a:off x="4752071" y="934242"/>
            <a:ext cx="3851677" cy="3686462"/>
            <a:chOff x="7195062" y="1168053"/>
            <a:chExt cx="4960780" cy="5446888"/>
          </a:xfrm>
          <a:blipFill dpi="0" rotWithShape="1">
            <a:blip r:embed="rId1"/>
            <a:stretch>
              <a:fillRect/>
            </a:stretch>
          </a:blipFill>
        </p:grpSpPr>
        <p:sp>
          <p:nvSpPr>
            <p:cNvPr id="47" name="矩形 46"/>
            <p:cNvSpPr/>
            <p:nvPr/>
          </p:nvSpPr>
          <p:spPr>
            <a:xfrm>
              <a:off x="8915221" y="2942533"/>
              <a:ext cx="1538569" cy="36724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7195062" y="1168053"/>
              <a:ext cx="1538569" cy="36724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40"/>
            <p:cNvSpPr/>
            <p:nvPr/>
          </p:nvSpPr>
          <p:spPr>
            <a:xfrm>
              <a:off x="7195062" y="4983353"/>
              <a:ext cx="1538569" cy="16315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8" name="矩形 47"/>
            <p:cNvSpPr/>
            <p:nvPr/>
          </p:nvSpPr>
          <p:spPr>
            <a:xfrm>
              <a:off x="8915221" y="1168053"/>
              <a:ext cx="1538569" cy="16315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9" name="矩形 48"/>
            <p:cNvSpPr/>
            <p:nvPr/>
          </p:nvSpPr>
          <p:spPr>
            <a:xfrm>
              <a:off x="10617273" y="1168053"/>
              <a:ext cx="1538569" cy="36724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0" name="矩形 49"/>
          <p:cNvSpPr/>
          <p:nvPr/>
        </p:nvSpPr>
        <p:spPr>
          <a:xfrm>
            <a:off x="7485554" y="3503530"/>
            <a:ext cx="1094093" cy="11344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2" nodeType="afterEffec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par>
                          <p:cTn id="8" fill="hold">
                            <p:stCondLst>
                              <p:cond delay="500"/>
                            </p:stCondLst>
                            <p:childTnLst>
                              <p:par>
                                <p:cTn id="9" presetID="53" presetClass="entr" presetSubtype="16" fill="hold" nodeType="afterEffec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22" presetClass="entr" presetSubtype="1" fill="hold" grpId="0" nodeType="afterEffect">
                                  <p:childTnLst>
                                    <p:set>
                                      <p:cBhvr>
                                        <p:cTn id="16" dur="1" fill="hold">
                                          <p:stCondLst>
                                            <p:cond delay="0"/>
                                          </p:stCondLst>
                                        </p:cTn>
                                        <p:tgtEl>
                                          <p:spTgt spid="36"/>
                                        </p:tgtEl>
                                        <p:attrNameLst>
                                          <p:attrName>style.visibility</p:attrName>
                                        </p:attrNameLst>
                                      </p:cBhvr>
                                      <p:to>
                                        <p:strVal val="visible"/>
                                      </p:to>
                                    </p:set>
                                    <p:animEffect transition="in" filter="wipe(up)">
                                      <p:cBhvr>
                                        <p:cTn id="17" dur="500"/>
                                        <p:tgtEl>
                                          <p:spTgt spid="36"/>
                                        </p:tgtEl>
                                      </p:cBhvr>
                                    </p:animEffect>
                                  </p:childTnLst>
                                </p:cTn>
                              </p:par>
                            </p:childTnLst>
                          </p:cTn>
                        </p:par>
                        <p:par>
                          <p:cTn id="18" fill="hold">
                            <p:stCondLst>
                              <p:cond delay="1500"/>
                            </p:stCondLst>
                            <p:childTnLst>
                              <p:par>
                                <p:cTn id="19" presetID="53" presetClass="entr" presetSubtype="16" fill="hold" nodeType="afterEffec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par>
                          <p:cTn id="24" fill="hold">
                            <p:stCondLst>
                              <p:cond delay="2000"/>
                            </p:stCondLst>
                            <p:childTnLst>
                              <p:par>
                                <p:cTn id="25" presetID="22" presetClass="entr" presetSubtype="1" fill="hold" grpId="1" nodeType="afterEffec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par>
                          <p:cTn id="28" fill="hold">
                            <p:stCondLst>
                              <p:cond delay="2500"/>
                            </p:stCondLst>
                            <p:childTnLst>
                              <p:par>
                                <p:cTn id="29" presetID="42" presetClass="entr" presetSubtype="0" fill="hold" nodeType="afterEffec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42" presetClass="entr" presetSubtype="0" fill="hold" grpId="3" nodeType="withEffect">
                                  <p:childTnLst>
                                    <p:set>
                                      <p:cBhvr>
                                        <p:cTn id="35" dur="1" fill="hold">
                                          <p:stCondLst>
                                            <p:cond delay="0"/>
                                          </p:stCondLst>
                                        </p:cTn>
                                        <p:tgtEl>
                                          <p:spTgt spid="50"/>
                                        </p:tgtEl>
                                        <p:attrNameLst>
                                          <p:attrName>style.visibility</p:attrName>
                                        </p:attrNameLst>
                                      </p:cBhvr>
                                      <p:to>
                                        <p:strVal val="visible"/>
                                      </p:to>
                                    </p:set>
                                    <p:animEffect transition="in" filter="fade">
                                      <p:cBhvr>
                                        <p:cTn id="36" dur="1000"/>
                                        <p:tgtEl>
                                          <p:spTgt spid="50"/>
                                        </p:tgtEl>
                                      </p:cBhvr>
                                    </p:animEffect>
                                    <p:anim calcmode="lin" valueType="num">
                                      <p:cBhvr>
                                        <p:cTn id="37" dur="1000" fill="hold"/>
                                        <p:tgtEl>
                                          <p:spTgt spid="50"/>
                                        </p:tgtEl>
                                        <p:attrNameLst>
                                          <p:attrName>ppt_x</p:attrName>
                                        </p:attrNameLst>
                                      </p:cBhvr>
                                      <p:tavLst>
                                        <p:tav tm="0">
                                          <p:val>
                                            <p:strVal val="#ppt_x"/>
                                          </p:val>
                                        </p:tav>
                                        <p:tav tm="100000">
                                          <p:val>
                                            <p:strVal val="#ppt_x"/>
                                          </p:val>
                                        </p:tav>
                                      </p:tavLst>
                                    </p:anim>
                                    <p:anim calcmode="lin" valueType="num">
                                      <p:cBhvr>
                                        <p:cTn id="38"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9" grpId="1"/>
      <p:bldP spid="40" grpId="2"/>
      <p:bldP spid="50" grpId="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 220"/>
          <p:cNvSpPr/>
          <p:nvPr/>
        </p:nvSpPr>
        <p:spPr>
          <a:xfrm flipH="1">
            <a:off x="2917031" y="1392509"/>
            <a:ext cx="6226493" cy="2440582"/>
          </a:xfrm>
          <a:custGeom>
            <a:avLst/>
            <a:gdLst>
              <a:gd name="connsiteX0" fmla="*/ 0 w 12362"/>
              <a:gd name="connsiteY0" fmla="*/ 0 h 5123"/>
              <a:gd name="connsiteX1" fmla="*/ 10980 w 12362"/>
              <a:gd name="connsiteY1" fmla="*/ 13 h 5123"/>
              <a:gd name="connsiteX2" fmla="*/ 12362 w 12362"/>
              <a:gd name="connsiteY2" fmla="*/ 2562 h 5123"/>
              <a:gd name="connsiteX3" fmla="*/ 10935 w 12362"/>
              <a:gd name="connsiteY3" fmla="*/ 5003 h 5123"/>
              <a:gd name="connsiteX4" fmla="*/ 0 w 12362"/>
              <a:gd name="connsiteY4" fmla="*/ 5123 h 5123"/>
              <a:gd name="connsiteX5" fmla="*/ 0 w 12362"/>
              <a:gd name="connsiteY5" fmla="*/ 0 h 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2" h="5123">
                <a:moveTo>
                  <a:pt x="0" y="0"/>
                </a:moveTo>
                <a:lnTo>
                  <a:pt x="10980" y="13"/>
                </a:lnTo>
                <a:lnTo>
                  <a:pt x="12362" y="2562"/>
                </a:lnTo>
                <a:lnTo>
                  <a:pt x="10935" y="5003"/>
                </a:lnTo>
                <a:lnTo>
                  <a:pt x="0" y="5123"/>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endParaRPr>
          </a:p>
        </p:txBody>
      </p:sp>
      <p:sp>
        <p:nvSpPr>
          <p:cNvPr id="5" name="六边形 4"/>
          <p:cNvSpPr/>
          <p:nvPr/>
        </p:nvSpPr>
        <p:spPr>
          <a:xfrm>
            <a:off x="3138488" y="1580209"/>
            <a:ext cx="2377440" cy="1984670"/>
          </a:xfrm>
          <a:prstGeom prst="hexagon">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20" name=" 220"/>
          <p:cNvSpPr/>
          <p:nvPr/>
        </p:nvSpPr>
        <p:spPr>
          <a:xfrm>
            <a:off x="-10478" y="1823171"/>
            <a:ext cx="3616643" cy="1702643"/>
          </a:xfrm>
          <a:custGeom>
            <a:avLst/>
            <a:gdLst>
              <a:gd name="connsiteX0" fmla="*/ 0 w 8151"/>
              <a:gd name="connsiteY0" fmla="*/ 10 h 3574"/>
              <a:gd name="connsiteX1" fmla="*/ 7060 w 8151"/>
              <a:gd name="connsiteY1" fmla="*/ 0 h 3574"/>
              <a:gd name="connsiteX2" fmla="*/ 8151 w 8151"/>
              <a:gd name="connsiteY2" fmla="*/ 1792 h 3574"/>
              <a:gd name="connsiteX3" fmla="*/ 6948 w 8151"/>
              <a:gd name="connsiteY3" fmla="*/ 3497 h 3574"/>
              <a:gd name="connsiteX4" fmla="*/ 0 w 8151"/>
              <a:gd name="connsiteY4" fmla="*/ 3574 h 3574"/>
              <a:gd name="connsiteX5" fmla="*/ 0 w 8151"/>
              <a:gd name="connsiteY5" fmla="*/ 10 h 3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1" h="3574">
                <a:moveTo>
                  <a:pt x="0" y="10"/>
                </a:moveTo>
                <a:lnTo>
                  <a:pt x="7060" y="0"/>
                </a:lnTo>
                <a:lnTo>
                  <a:pt x="8151" y="1792"/>
                </a:lnTo>
                <a:lnTo>
                  <a:pt x="6948" y="3497"/>
                </a:lnTo>
                <a:lnTo>
                  <a:pt x="0" y="3574"/>
                </a:lnTo>
                <a:lnTo>
                  <a:pt x="0" y="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endParaRPr>
          </a:p>
        </p:txBody>
      </p:sp>
      <p:sp>
        <p:nvSpPr>
          <p:cNvPr id="31" name="TextBox 59"/>
          <p:cNvSpPr txBox="1">
            <a:spLocks noChangeArrowheads="1"/>
          </p:cNvSpPr>
          <p:nvPr/>
        </p:nvSpPr>
        <p:spPr bwMode="auto">
          <a:xfrm flipH="1">
            <a:off x="1226536" y="1915663"/>
            <a:ext cx="1336694" cy="1394414"/>
          </a:xfrm>
          <a:prstGeom prst="rect">
            <a:avLst/>
          </a:prstGeom>
          <a:noFill/>
          <a:ln>
            <a:noFill/>
          </a:ln>
        </p:spPr>
        <p:txBody>
          <a:bodyPr wrap="square" lIns="68580" tIns="34290" rIns="68580" bIns="3429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514350">
              <a:defRPr/>
            </a:pPr>
            <a:r>
              <a:rPr lang="en-US" altLang="zh-CN" sz="8600" kern="0">
                <a:solidFill>
                  <a:schemeClr val="bg1"/>
                </a:solidFill>
                <a:latin typeface="Impact" panose="020B0806030902050204" charset="0"/>
                <a:ea typeface="微软雅黑" panose="020B0503020204020204" pitchFamily="34" charset="-122"/>
              </a:rPr>
              <a:t>03</a:t>
            </a:r>
            <a:endParaRPr lang="en-US" altLang="zh-CN" sz="8600" kern="0">
              <a:solidFill>
                <a:schemeClr val="bg1"/>
              </a:solidFill>
              <a:latin typeface="Impact" panose="020B0806030902050204" charset="0"/>
              <a:ea typeface="微软雅黑" panose="020B0503020204020204" pitchFamily="34" charset="-122"/>
            </a:endParaRPr>
          </a:p>
        </p:txBody>
      </p:sp>
      <p:sp>
        <p:nvSpPr>
          <p:cNvPr id="15" name="文本框 14"/>
          <p:cNvSpPr txBox="1"/>
          <p:nvPr/>
        </p:nvSpPr>
        <p:spPr>
          <a:xfrm>
            <a:off x="5589493" y="1912860"/>
            <a:ext cx="2908490" cy="623248"/>
          </a:xfrm>
          <a:prstGeom prst="rect">
            <a:avLst/>
          </a:prstGeom>
          <a:noFill/>
        </p:spPr>
        <p:txBody>
          <a:bodyPr vert="horz" wrap="none" lIns="68580" tIns="34290" rIns="68580" bIns="34290" rtlCol="0" anchor="ctr">
            <a:spAutoFit/>
          </a:bodyPr>
          <a:lstStyle/>
          <a:p>
            <a:pPr algn="ctr"/>
            <a:r>
              <a:rPr lang="zh-CN" altLang="en-US" sz="360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成功项目展示</a:t>
            </a:r>
            <a:endParaRPr lang="zh-CN" altLang="en-US" sz="3600" b="1">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2" nodeType="clickEffect">
                                  <p:childTnLst>
                                    <p:set>
                                      <p:cBhvr>
                                        <p:cTn id="6" dur="1" fill="hold">
                                          <p:stCondLst>
                                            <p:cond delay="0"/>
                                          </p:stCondLst>
                                        </p:cTn>
                                        <p:tgtEl>
                                          <p:spTgt spid="220"/>
                                        </p:tgtEl>
                                        <p:attrNameLst>
                                          <p:attrName>style.visibility</p:attrName>
                                        </p:attrNameLst>
                                      </p:cBhvr>
                                      <p:to>
                                        <p:strVal val="visible"/>
                                      </p:to>
                                    </p:set>
                                    <p:anim calcmode="lin" valueType="num">
                                      <p:cBhvr additive="base">
                                        <p:cTn id="7" dur="500" fill="hold"/>
                                        <p:tgtEl>
                                          <p:spTgt spid="220"/>
                                        </p:tgtEl>
                                        <p:attrNameLst>
                                          <p:attrName>ppt_x</p:attrName>
                                        </p:attrNameLst>
                                      </p:cBhvr>
                                      <p:tavLst>
                                        <p:tav tm="0">
                                          <p:val>
                                            <p:strVal val="0-#ppt_w/2"/>
                                          </p:val>
                                        </p:tav>
                                        <p:tav tm="100000">
                                          <p:val>
                                            <p:strVal val="#ppt_x"/>
                                          </p:val>
                                        </p:tav>
                                      </p:tavLst>
                                    </p:anim>
                                    <p:anim calcmode="lin" valueType="num">
                                      <p:cBhvr additive="base">
                                        <p:cTn id="8" dur="500" fill="hold"/>
                                        <p:tgtEl>
                                          <p:spTgt spid="22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3" nodeType="afterEffec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42" presetClass="entr" presetSubtype="0" fill="hold" grpId="1" nodeType="withEffec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16" presetClass="entr" presetSubtype="37" fill="hold" grpId="4" nodeType="afterEffect">
                                  <p:childTnLst>
                                    <p:set>
                                      <p:cBhvr>
                                        <p:cTn id="24" dur="1" fill="hold">
                                          <p:stCondLst>
                                            <p:cond delay="0"/>
                                          </p:stCondLst>
                                        </p:cTn>
                                        <p:tgtEl>
                                          <p:spTgt spid="15"/>
                                        </p:tgtEl>
                                        <p:attrNameLst>
                                          <p:attrName>style.visibility</p:attrName>
                                        </p:attrNameLst>
                                      </p:cBhvr>
                                      <p:to>
                                        <p:strVal val="visible"/>
                                      </p:to>
                                    </p:set>
                                    <p:animEffect transition="in" filter="barn(outVertical)">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220" grpId="2"/>
      <p:bldP spid="31" grpId="3"/>
      <p:bldP spid="15" grpId="4"/>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1" name="Oval 29"/>
          <p:cNvSpPr>
            <a:spLocks noChangeAspect="1" noChangeArrowheads="1"/>
          </p:cNvSpPr>
          <p:nvPr/>
        </p:nvSpPr>
        <p:spPr bwMode="auto">
          <a:xfrm>
            <a:off x="1182847" y="855919"/>
            <a:ext cx="414337" cy="413275"/>
          </a:xfrm>
          <a:prstGeom prst="ellipse">
            <a:avLst/>
          </a:prstGeom>
          <a:solidFill>
            <a:schemeClr val="accent1"/>
          </a:solidFill>
          <a:ln w="9525">
            <a:noFill/>
            <a:round/>
          </a:ln>
        </p:spPr>
        <p:txBody>
          <a:bodyPr lIns="68589" tIns="34295" rIns="68589" bIns="34295" anchor="ctr"/>
          <a:lstStyle/>
          <a:p>
            <a:pPr algn="ctr" eaLnBrk="1" hangingPunct="1">
              <a:buFont typeface="Arial" panose="020B0604020202020204" pitchFamily="34" charset="0"/>
              <a:buNone/>
            </a:pPr>
            <a:r>
              <a:rPr lang="en-US" altLang="zh-CN" b="1">
                <a:solidFill>
                  <a:srgbClr val="FFFFFF"/>
                </a:solidFill>
                <a:sym typeface="Arial" panose="020B0604020202020204" pitchFamily="34" charset="0"/>
              </a:rPr>
              <a:t>1</a:t>
            </a:r>
            <a:endParaRPr lang="en-US" altLang="zh-CN" b="1">
              <a:solidFill>
                <a:srgbClr val="FFFFFF"/>
              </a:solidFill>
              <a:sym typeface="Arial" panose="020B0604020202020204" pitchFamily="34" charset="0"/>
            </a:endParaRPr>
          </a:p>
        </p:txBody>
      </p:sp>
      <p:sp>
        <p:nvSpPr>
          <p:cNvPr id="30732" name="Oval 30"/>
          <p:cNvSpPr>
            <a:spLocks noChangeAspect="1" noChangeArrowheads="1"/>
          </p:cNvSpPr>
          <p:nvPr/>
        </p:nvSpPr>
        <p:spPr bwMode="auto">
          <a:xfrm>
            <a:off x="5093177" y="856011"/>
            <a:ext cx="414337" cy="413275"/>
          </a:xfrm>
          <a:prstGeom prst="ellipse">
            <a:avLst/>
          </a:prstGeom>
          <a:solidFill>
            <a:schemeClr val="accent2"/>
          </a:solidFill>
          <a:ln w="9525">
            <a:noFill/>
            <a:round/>
          </a:ln>
        </p:spPr>
        <p:txBody>
          <a:bodyPr lIns="68589" tIns="34295" rIns="68589" bIns="34295" anchor="ctr"/>
          <a:lstStyle/>
          <a:p>
            <a:pPr algn="ctr" eaLnBrk="1" hangingPunct="1">
              <a:buFont typeface="Arial" panose="020B0604020202020204" pitchFamily="34" charset="0"/>
              <a:buNone/>
            </a:pPr>
            <a:r>
              <a:rPr lang="en-US" altLang="zh-CN" b="1">
                <a:solidFill>
                  <a:srgbClr val="FFFFFF"/>
                </a:solidFill>
                <a:sym typeface="Arial" panose="020B0604020202020204" pitchFamily="34" charset="0"/>
              </a:rPr>
              <a:t>2</a:t>
            </a:r>
            <a:endParaRPr lang="en-US" altLang="zh-CN" b="1">
              <a:solidFill>
                <a:srgbClr val="FFFFFF"/>
              </a:solidFill>
              <a:sym typeface="Arial" panose="020B0604020202020204" pitchFamily="34" charset="0"/>
            </a:endParaRPr>
          </a:p>
        </p:txBody>
      </p:sp>
      <p:sp>
        <p:nvSpPr>
          <p:cNvPr id="30753" name="TextBox 13@|17FFC:16777215|FBC:16777215|LFC:16777215|LBC:16777215"/>
          <p:cNvSpPr txBox="1">
            <a:spLocks noChangeArrowheads="1"/>
          </p:cNvSpPr>
          <p:nvPr/>
        </p:nvSpPr>
        <p:spPr bwMode="auto">
          <a:xfrm>
            <a:off x="1748155" y="970280"/>
            <a:ext cx="971550" cy="184150"/>
          </a:xfrm>
          <a:prstGeom prst="rect">
            <a:avLst/>
          </a:prstGeom>
          <a:noFill/>
          <a:ln w="9525">
            <a:noFill/>
            <a:miter lim="800000"/>
          </a:ln>
        </p:spPr>
        <p:txBody>
          <a:bodyPr lIns="0" tIns="0" rIns="0" bIns="0">
            <a:spAutoFit/>
          </a:bodyPr>
          <a:lstStyle/>
          <a:p>
            <a:pPr defTabSz="911860">
              <a:spcBef>
                <a:spcPct val="20000"/>
              </a:spcBef>
            </a:pPr>
            <a:r>
              <a:rPr lang="zh-CN" altLang="en-US" sz="1200" b="1">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问诊医师端</a:t>
            </a:r>
            <a:endParaRPr lang="zh-CN" altLang="en-US" sz="1200" b="1">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51" name="TextBox 13@|17FFC:16777215|FBC:16777215|LFC:16777215|LBC:16777215"/>
          <p:cNvSpPr txBox="1">
            <a:spLocks noChangeArrowheads="1"/>
          </p:cNvSpPr>
          <p:nvPr/>
        </p:nvSpPr>
        <p:spPr bwMode="auto">
          <a:xfrm>
            <a:off x="5687695" y="970915"/>
            <a:ext cx="1725295" cy="184150"/>
          </a:xfrm>
          <a:prstGeom prst="rect">
            <a:avLst/>
          </a:prstGeom>
          <a:noFill/>
          <a:ln w="9525">
            <a:noFill/>
            <a:miter lim="800000"/>
          </a:ln>
        </p:spPr>
        <p:txBody>
          <a:bodyPr wrap="square" lIns="0" tIns="0" rIns="0" bIns="0">
            <a:spAutoFit/>
          </a:bodyPr>
          <a:lstStyle/>
          <a:p>
            <a:pPr defTabSz="911860">
              <a:spcBef>
                <a:spcPct val="20000"/>
              </a:spcBef>
            </a:pPr>
            <a:r>
              <a:rPr lang="zh-CN" altLang="en-US" sz="1200" b="1">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终端展示上线医师及药师</a:t>
            </a:r>
            <a:endParaRPr lang="zh-CN" altLang="en-US" sz="1200" b="1">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1"/>
          <a:stretch>
            <a:fillRect/>
          </a:stretch>
        </p:blipFill>
        <p:spPr>
          <a:xfrm>
            <a:off x="183515" y="1356995"/>
            <a:ext cx="4352290" cy="3387090"/>
          </a:xfrm>
          <a:prstGeom prst="rect">
            <a:avLst/>
          </a:prstGeom>
        </p:spPr>
      </p:pic>
      <p:pic>
        <p:nvPicPr>
          <p:cNvPr id="13" name="图片 12"/>
          <p:cNvPicPr>
            <a:picLocks noChangeAspect="1"/>
          </p:cNvPicPr>
          <p:nvPr/>
        </p:nvPicPr>
        <p:blipFill>
          <a:blip r:embed="rId2"/>
          <a:stretch>
            <a:fillRect/>
          </a:stretch>
        </p:blipFill>
        <p:spPr>
          <a:xfrm>
            <a:off x="4618990" y="1356995"/>
            <a:ext cx="4066540" cy="3387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1" nodeType="afterEffect">
                                  <p:childTnLst>
                                    <p:set>
                                      <p:cBhvr>
                                        <p:cTn id="6" dur="1" fill="hold">
                                          <p:stCondLst>
                                            <p:cond delay="0"/>
                                          </p:stCondLst>
                                        </p:cTn>
                                        <p:tgtEl>
                                          <p:spTgt spid="30731"/>
                                        </p:tgtEl>
                                        <p:attrNameLst>
                                          <p:attrName>style.visibility</p:attrName>
                                        </p:attrNameLst>
                                      </p:cBhvr>
                                      <p:to>
                                        <p:strVal val="visible"/>
                                      </p:to>
                                    </p:set>
                                    <p:animEffect transition="in" filter="wipe(down)">
                                      <p:cBhvr>
                                        <p:cTn id="7" dur="500"/>
                                        <p:tgtEl>
                                          <p:spTgt spid="30731"/>
                                        </p:tgtEl>
                                      </p:cBhvr>
                                    </p:animEffect>
                                  </p:childTnLst>
                                </p:cTn>
                              </p:par>
                            </p:childTnLst>
                          </p:cTn>
                        </p:par>
                        <p:par>
                          <p:cTn id="8" fill="hold">
                            <p:stCondLst>
                              <p:cond delay="500"/>
                            </p:stCondLst>
                            <p:childTnLst>
                              <p:par>
                                <p:cTn id="9" presetID="22" presetClass="entr" presetSubtype="4" fill="hold" grpId="2" nodeType="afterEffect">
                                  <p:childTnLst>
                                    <p:set>
                                      <p:cBhvr>
                                        <p:cTn id="10" dur="1" fill="hold">
                                          <p:stCondLst>
                                            <p:cond delay="0"/>
                                          </p:stCondLst>
                                        </p:cTn>
                                        <p:tgtEl>
                                          <p:spTgt spid="30732"/>
                                        </p:tgtEl>
                                        <p:attrNameLst>
                                          <p:attrName>style.visibility</p:attrName>
                                        </p:attrNameLst>
                                      </p:cBhvr>
                                      <p:to>
                                        <p:strVal val="visible"/>
                                      </p:to>
                                    </p:set>
                                    <p:animEffect transition="in" filter="wipe(down)">
                                      <p:cBhvr>
                                        <p:cTn id="11" dur="500"/>
                                        <p:tgtEl>
                                          <p:spTgt spid="30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1" bldLvl="0" animBg="1"/>
      <p:bldP spid="30732" grpId="2"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1" name="Oval 29"/>
          <p:cNvSpPr>
            <a:spLocks noChangeAspect="1" noChangeArrowheads="1"/>
          </p:cNvSpPr>
          <p:nvPr/>
        </p:nvSpPr>
        <p:spPr bwMode="auto">
          <a:xfrm>
            <a:off x="1076167" y="855919"/>
            <a:ext cx="414337" cy="413275"/>
          </a:xfrm>
          <a:prstGeom prst="ellipse">
            <a:avLst/>
          </a:prstGeom>
          <a:solidFill>
            <a:schemeClr val="accent1"/>
          </a:solidFill>
          <a:ln w="9525">
            <a:noFill/>
            <a:round/>
          </a:ln>
        </p:spPr>
        <p:txBody>
          <a:bodyPr lIns="68589" tIns="34295" rIns="68589" bIns="34295" anchor="ctr"/>
          <a:lstStyle/>
          <a:p>
            <a:pPr algn="ctr" eaLnBrk="1" hangingPunct="1">
              <a:buFont typeface="Arial" panose="020B0604020202020204" pitchFamily="34" charset="0"/>
              <a:buNone/>
            </a:pPr>
            <a:r>
              <a:rPr lang="en-US" altLang="zh-CN" b="1">
                <a:solidFill>
                  <a:srgbClr val="FFFFFF"/>
                </a:solidFill>
                <a:sym typeface="Arial" panose="020B0604020202020204" pitchFamily="34" charset="0"/>
              </a:rPr>
              <a:t>1</a:t>
            </a:r>
            <a:endParaRPr lang="en-US" altLang="zh-CN" b="1">
              <a:solidFill>
                <a:srgbClr val="FFFFFF"/>
              </a:solidFill>
              <a:sym typeface="Arial" panose="020B0604020202020204" pitchFamily="34" charset="0"/>
            </a:endParaRPr>
          </a:p>
        </p:txBody>
      </p:sp>
      <p:sp>
        <p:nvSpPr>
          <p:cNvPr id="30753" name="TextBox 13@|17FFC:16777215|FBC:16777215|LFC:16777215|LBC:16777215"/>
          <p:cNvSpPr txBox="1">
            <a:spLocks noChangeArrowheads="1"/>
          </p:cNvSpPr>
          <p:nvPr/>
        </p:nvSpPr>
        <p:spPr bwMode="auto">
          <a:xfrm>
            <a:off x="1570355" y="970280"/>
            <a:ext cx="6677660" cy="153670"/>
          </a:xfrm>
          <a:prstGeom prst="rect">
            <a:avLst/>
          </a:prstGeom>
          <a:noFill/>
          <a:ln w="9525">
            <a:noFill/>
            <a:miter lim="800000"/>
          </a:ln>
        </p:spPr>
        <p:txBody>
          <a:bodyPr wrap="square" lIns="0" tIns="0" rIns="0" bIns="0">
            <a:spAutoFit/>
          </a:bodyPr>
          <a:lstStyle/>
          <a:p>
            <a:pPr defTabSz="911860">
              <a:spcBef>
                <a:spcPct val="20000"/>
              </a:spcBef>
            </a:pPr>
            <a:r>
              <a:rPr lang="zh-CN" altLang="en-US" sz="1000" b="1">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建立起视频，医生咨询患者病情进行下达处方，处方药品推送至终端页面显示，驻店药师及共享药师审核处方进行配药</a:t>
            </a:r>
            <a:endParaRPr lang="zh-CN" altLang="en-US" sz="1000" b="1">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1"/>
          <a:stretch>
            <a:fillRect/>
          </a:stretch>
        </p:blipFill>
        <p:spPr>
          <a:xfrm>
            <a:off x="1183005" y="1390650"/>
            <a:ext cx="6936740" cy="3444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1" nodeType="afterEffect">
                                  <p:childTnLst>
                                    <p:set>
                                      <p:cBhvr>
                                        <p:cTn id="6" dur="1" fill="hold">
                                          <p:stCondLst>
                                            <p:cond delay="0"/>
                                          </p:stCondLst>
                                        </p:cTn>
                                        <p:tgtEl>
                                          <p:spTgt spid="30731"/>
                                        </p:tgtEl>
                                        <p:attrNameLst>
                                          <p:attrName>style.visibility</p:attrName>
                                        </p:attrNameLst>
                                      </p:cBhvr>
                                      <p:to>
                                        <p:strVal val="visible"/>
                                      </p:to>
                                    </p:set>
                                    <p:animEffect transition="in" filter="wipe(down)">
                                      <p:cBhvr>
                                        <p:cTn id="7" dur="500"/>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1"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1" name="Oval 29"/>
          <p:cNvSpPr>
            <a:spLocks noChangeAspect="1" noChangeArrowheads="1"/>
          </p:cNvSpPr>
          <p:nvPr/>
        </p:nvSpPr>
        <p:spPr bwMode="auto">
          <a:xfrm>
            <a:off x="1182847" y="855919"/>
            <a:ext cx="414337" cy="413275"/>
          </a:xfrm>
          <a:prstGeom prst="ellipse">
            <a:avLst/>
          </a:prstGeom>
          <a:solidFill>
            <a:schemeClr val="accent1"/>
          </a:solidFill>
          <a:ln w="9525">
            <a:noFill/>
            <a:round/>
          </a:ln>
        </p:spPr>
        <p:txBody>
          <a:bodyPr lIns="68589" tIns="34295" rIns="68589" bIns="34295" anchor="ctr"/>
          <a:lstStyle/>
          <a:p>
            <a:pPr algn="ctr" eaLnBrk="1" hangingPunct="1">
              <a:buFont typeface="Arial" panose="020B0604020202020204" pitchFamily="34" charset="0"/>
              <a:buNone/>
            </a:pPr>
            <a:r>
              <a:rPr lang="en-US" altLang="zh-CN" b="1">
                <a:solidFill>
                  <a:srgbClr val="FFFFFF"/>
                </a:solidFill>
                <a:sym typeface="Arial" panose="020B0604020202020204" pitchFamily="34" charset="0"/>
              </a:rPr>
              <a:t>1</a:t>
            </a:r>
            <a:endParaRPr lang="en-US" altLang="zh-CN" b="1">
              <a:solidFill>
                <a:srgbClr val="FFFFFF"/>
              </a:solidFill>
              <a:sym typeface="Arial" panose="020B0604020202020204" pitchFamily="34" charset="0"/>
            </a:endParaRPr>
          </a:p>
        </p:txBody>
      </p:sp>
      <p:sp>
        <p:nvSpPr>
          <p:cNvPr id="30732" name="Oval 30"/>
          <p:cNvSpPr>
            <a:spLocks noChangeAspect="1" noChangeArrowheads="1"/>
          </p:cNvSpPr>
          <p:nvPr/>
        </p:nvSpPr>
        <p:spPr bwMode="auto">
          <a:xfrm>
            <a:off x="5093177" y="856011"/>
            <a:ext cx="414337" cy="413275"/>
          </a:xfrm>
          <a:prstGeom prst="ellipse">
            <a:avLst/>
          </a:prstGeom>
          <a:solidFill>
            <a:schemeClr val="accent2"/>
          </a:solidFill>
          <a:ln w="9525">
            <a:noFill/>
            <a:round/>
          </a:ln>
        </p:spPr>
        <p:txBody>
          <a:bodyPr lIns="68589" tIns="34295" rIns="68589" bIns="34295" anchor="ctr"/>
          <a:lstStyle/>
          <a:p>
            <a:pPr algn="ctr" eaLnBrk="1" hangingPunct="1">
              <a:buFont typeface="Arial" panose="020B0604020202020204" pitchFamily="34" charset="0"/>
              <a:buNone/>
            </a:pPr>
            <a:r>
              <a:rPr lang="en-US" altLang="zh-CN" b="1">
                <a:solidFill>
                  <a:srgbClr val="FFFFFF"/>
                </a:solidFill>
                <a:sym typeface="Arial" panose="020B0604020202020204" pitchFamily="34" charset="0"/>
              </a:rPr>
              <a:t>2</a:t>
            </a:r>
            <a:endParaRPr lang="en-US" altLang="zh-CN" b="1">
              <a:solidFill>
                <a:srgbClr val="FFFFFF"/>
              </a:solidFill>
              <a:sym typeface="Arial" panose="020B0604020202020204" pitchFamily="34" charset="0"/>
            </a:endParaRPr>
          </a:p>
        </p:txBody>
      </p:sp>
      <p:sp>
        <p:nvSpPr>
          <p:cNvPr id="30753" name="TextBox 13@|17FFC:16777215|FBC:16777215|LFC:16777215|LBC:16777215"/>
          <p:cNvSpPr txBox="1">
            <a:spLocks noChangeArrowheads="1"/>
          </p:cNvSpPr>
          <p:nvPr/>
        </p:nvSpPr>
        <p:spPr bwMode="auto">
          <a:xfrm>
            <a:off x="1748155" y="970280"/>
            <a:ext cx="971550" cy="368935"/>
          </a:xfrm>
          <a:prstGeom prst="rect">
            <a:avLst/>
          </a:prstGeom>
          <a:noFill/>
          <a:ln w="9525">
            <a:noFill/>
            <a:miter lim="800000"/>
          </a:ln>
        </p:spPr>
        <p:txBody>
          <a:bodyPr lIns="0" tIns="0" rIns="0" bIns="0">
            <a:spAutoFit/>
          </a:bodyPr>
          <a:lstStyle/>
          <a:p>
            <a:pPr defTabSz="911860">
              <a:spcBef>
                <a:spcPct val="20000"/>
              </a:spcBef>
            </a:pPr>
            <a:r>
              <a:rPr lang="zh-CN" altLang="en-US" sz="1200" b="1">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医师建立问诊页面</a:t>
            </a:r>
            <a:endParaRPr lang="zh-CN" altLang="en-US" sz="1200" b="1">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51" name="TextBox 13@|17FFC:16777215|FBC:16777215|LFC:16777215|LBC:16777215"/>
          <p:cNvSpPr txBox="1">
            <a:spLocks noChangeArrowheads="1"/>
          </p:cNvSpPr>
          <p:nvPr/>
        </p:nvSpPr>
        <p:spPr bwMode="auto">
          <a:xfrm>
            <a:off x="5687695" y="970915"/>
            <a:ext cx="1725295" cy="368935"/>
          </a:xfrm>
          <a:prstGeom prst="rect">
            <a:avLst/>
          </a:prstGeom>
          <a:noFill/>
          <a:ln w="9525">
            <a:noFill/>
            <a:miter lim="800000"/>
          </a:ln>
        </p:spPr>
        <p:txBody>
          <a:bodyPr wrap="square" lIns="0" tIns="0" rIns="0" bIns="0">
            <a:spAutoFit/>
          </a:bodyPr>
          <a:lstStyle/>
          <a:p>
            <a:pPr defTabSz="911860">
              <a:spcBef>
                <a:spcPct val="20000"/>
              </a:spcBef>
            </a:pPr>
            <a:r>
              <a:rPr lang="zh-CN" altLang="en-US" sz="1200" b="1">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诊所医生登录界面，采集病人信息进行问诊</a:t>
            </a:r>
            <a:endParaRPr lang="zh-CN" altLang="en-US" sz="1200" b="1">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1"/>
          <a:stretch>
            <a:fillRect/>
          </a:stretch>
        </p:blipFill>
        <p:spPr>
          <a:xfrm>
            <a:off x="4475480" y="1635125"/>
            <a:ext cx="4212590" cy="2985135"/>
          </a:xfrm>
          <a:prstGeom prst="rect">
            <a:avLst/>
          </a:prstGeom>
        </p:spPr>
      </p:pic>
      <p:pic>
        <p:nvPicPr>
          <p:cNvPr id="3" name="图片 2"/>
          <p:cNvPicPr>
            <a:picLocks noChangeAspect="1"/>
          </p:cNvPicPr>
          <p:nvPr/>
        </p:nvPicPr>
        <p:blipFill>
          <a:blip r:embed="rId2"/>
          <a:stretch>
            <a:fillRect/>
          </a:stretch>
        </p:blipFill>
        <p:spPr>
          <a:xfrm>
            <a:off x="229235" y="1635125"/>
            <a:ext cx="3745230" cy="29851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1" nodeType="afterEffect">
                                  <p:childTnLst>
                                    <p:set>
                                      <p:cBhvr>
                                        <p:cTn id="6" dur="1" fill="hold">
                                          <p:stCondLst>
                                            <p:cond delay="0"/>
                                          </p:stCondLst>
                                        </p:cTn>
                                        <p:tgtEl>
                                          <p:spTgt spid="30731"/>
                                        </p:tgtEl>
                                        <p:attrNameLst>
                                          <p:attrName>style.visibility</p:attrName>
                                        </p:attrNameLst>
                                      </p:cBhvr>
                                      <p:to>
                                        <p:strVal val="visible"/>
                                      </p:to>
                                    </p:set>
                                    <p:animEffect transition="in" filter="wipe(down)">
                                      <p:cBhvr>
                                        <p:cTn id="7" dur="500"/>
                                        <p:tgtEl>
                                          <p:spTgt spid="30731"/>
                                        </p:tgtEl>
                                      </p:cBhvr>
                                    </p:animEffect>
                                  </p:childTnLst>
                                </p:cTn>
                              </p:par>
                            </p:childTnLst>
                          </p:cTn>
                        </p:par>
                        <p:par>
                          <p:cTn id="8" fill="hold">
                            <p:stCondLst>
                              <p:cond delay="500"/>
                            </p:stCondLst>
                            <p:childTnLst>
                              <p:par>
                                <p:cTn id="9" presetID="22" presetClass="entr" presetSubtype="4" fill="hold" grpId="2" nodeType="afterEffect">
                                  <p:childTnLst>
                                    <p:set>
                                      <p:cBhvr>
                                        <p:cTn id="10" dur="1" fill="hold">
                                          <p:stCondLst>
                                            <p:cond delay="0"/>
                                          </p:stCondLst>
                                        </p:cTn>
                                        <p:tgtEl>
                                          <p:spTgt spid="30732"/>
                                        </p:tgtEl>
                                        <p:attrNameLst>
                                          <p:attrName>style.visibility</p:attrName>
                                        </p:attrNameLst>
                                      </p:cBhvr>
                                      <p:to>
                                        <p:strVal val="visible"/>
                                      </p:to>
                                    </p:set>
                                    <p:animEffect transition="in" filter="wipe(down)">
                                      <p:cBhvr>
                                        <p:cTn id="11" dur="500"/>
                                        <p:tgtEl>
                                          <p:spTgt spid="30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1" bldLvl="0" animBg="1"/>
      <p:bldP spid="30732" grpId="2"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 220"/>
          <p:cNvSpPr/>
          <p:nvPr/>
        </p:nvSpPr>
        <p:spPr>
          <a:xfrm flipH="1">
            <a:off x="2917031" y="1392509"/>
            <a:ext cx="6226493" cy="2440582"/>
          </a:xfrm>
          <a:custGeom>
            <a:avLst/>
            <a:gdLst>
              <a:gd name="connsiteX0" fmla="*/ 0 w 12362"/>
              <a:gd name="connsiteY0" fmla="*/ 0 h 5123"/>
              <a:gd name="connsiteX1" fmla="*/ 10980 w 12362"/>
              <a:gd name="connsiteY1" fmla="*/ 13 h 5123"/>
              <a:gd name="connsiteX2" fmla="*/ 12362 w 12362"/>
              <a:gd name="connsiteY2" fmla="*/ 2562 h 5123"/>
              <a:gd name="connsiteX3" fmla="*/ 10935 w 12362"/>
              <a:gd name="connsiteY3" fmla="*/ 5003 h 5123"/>
              <a:gd name="connsiteX4" fmla="*/ 0 w 12362"/>
              <a:gd name="connsiteY4" fmla="*/ 5123 h 5123"/>
              <a:gd name="connsiteX5" fmla="*/ 0 w 12362"/>
              <a:gd name="connsiteY5" fmla="*/ 0 h 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2" h="5123">
                <a:moveTo>
                  <a:pt x="0" y="0"/>
                </a:moveTo>
                <a:lnTo>
                  <a:pt x="10980" y="13"/>
                </a:lnTo>
                <a:lnTo>
                  <a:pt x="12362" y="2562"/>
                </a:lnTo>
                <a:lnTo>
                  <a:pt x="10935" y="5003"/>
                </a:lnTo>
                <a:lnTo>
                  <a:pt x="0" y="5123"/>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endParaRPr>
          </a:p>
        </p:txBody>
      </p:sp>
      <p:sp>
        <p:nvSpPr>
          <p:cNvPr id="5" name="六边形 4"/>
          <p:cNvSpPr/>
          <p:nvPr/>
        </p:nvSpPr>
        <p:spPr>
          <a:xfrm>
            <a:off x="3138488" y="1580209"/>
            <a:ext cx="2377440" cy="1984670"/>
          </a:xfrm>
          <a:prstGeom prst="hexagon">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20" name=" 220"/>
          <p:cNvSpPr/>
          <p:nvPr/>
        </p:nvSpPr>
        <p:spPr>
          <a:xfrm>
            <a:off x="-10478" y="1823171"/>
            <a:ext cx="3616643" cy="1702643"/>
          </a:xfrm>
          <a:custGeom>
            <a:avLst/>
            <a:gdLst>
              <a:gd name="connsiteX0" fmla="*/ 0 w 8151"/>
              <a:gd name="connsiteY0" fmla="*/ 10 h 3574"/>
              <a:gd name="connsiteX1" fmla="*/ 7060 w 8151"/>
              <a:gd name="connsiteY1" fmla="*/ 0 h 3574"/>
              <a:gd name="connsiteX2" fmla="*/ 8151 w 8151"/>
              <a:gd name="connsiteY2" fmla="*/ 1792 h 3574"/>
              <a:gd name="connsiteX3" fmla="*/ 6948 w 8151"/>
              <a:gd name="connsiteY3" fmla="*/ 3497 h 3574"/>
              <a:gd name="connsiteX4" fmla="*/ 0 w 8151"/>
              <a:gd name="connsiteY4" fmla="*/ 3574 h 3574"/>
              <a:gd name="connsiteX5" fmla="*/ 0 w 8151"/>
              <a:gd name="connsiteY5" fmla="*/ 10 h 3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1" h="3574">
                <a:moveTo>
                  <a:pt x="0" y="10"/>
                </a:moveTo>
                <a:lnTo>
                  <a:pt x="7060" y="0"/>
                </a:lnTo>
                <a:lnTo>
                  <a:pt x="8151" y="1792"/>
                </a:lnTo>
                <a:lnTo>
                  <a:pt x="6948" y="3497"/>
                </a:lnTo>
                <a:lnTo>
                  <a:pt x="0" y="3574"/>
                </a:lnTo>
                <a:lnTo>
                  <a:pt x="0" y="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endParaRPr>
          </a:p>
        </p:txBody>
      </p:sp>
      <p:sp>
        <p:nvSpPr>
          <p:cNvPr id="31" name="TextBox 59"/>
          <p:cNvSpPr txBox="1">
            <a:spLocks noChangeArrowheads="1"/>
          </p:cNvSpPr>
          <p:nvPr/>
        </p:nvSpPr>
        <p:spPr bwMode="auto">
          <a:xfrm flipH="1">
            <a:off x="1226536" y="1915663"/>
            <a:ext cx="1336694" cy="1394414"/>
          </a:xfrm>
          <a:prstGeom prst="rect">
            <a:avLst/>
          </a:prstGeom>
          <a:noFill/>
          <a:ln>
            <a:noFill/>
          </a:ln>
        </p:spPr>
        <p:txBody>
          <a:bodyPr wrap="square" lIns="68580" tIns="34290" rIns="68580" bIns="3429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514350">
              <a:defRPr/>
            </a:pPr>
            <a:r>
              <a:rPr lang="en-US" altLang="zh-CN" sz="8600" kern="0">
                <a:solidFill>
                  <a:schemeClr val="bg1"/>
                </a:solidFill>
                <a:latin typeface="Impact" panose="020B0806030902050204" charset="0"/>
                <a:ea typeface="微软雅黑" panose="020B0503020204020204" pitchFamily="34" charset="-122"/>
              </a:rPr>
              <a:t>04</a:t>
            </a:r>
            <a:endParaRPr lang="en-US" altLang="zh-CN" sz="8600" kern="0">
              <a:solidFill>
                <a:schemeClr val="bg1"/>
              </a:solidFill>
              <a:latin typeface="Impact" panose="020B0806030902050204" charset="0"/>
              <a:ea typeface="微软雅黑" panose="020B0503020204020204" pitchFamily="34" charset="-122"/>
            </a:endParaRPr>
          </a:p>
        </p:txBody>
      </p:sp>
      <p:sp>
        <p:nvSpPr>
          <p:cNvPr id="15" name="文本框 14"/>
          <p:cNvSpPr txBox="1"/>
          <p:nvPr/>
        </p:nvSpPr>
        <p:spPr>
          <a:xfrm>
            <a:off x="6060758" y="1913334"/>
            <a:ext cx="1965960" cy="622300"/>
          </a:xfrm>
          <a:prstGeom prst="rect">
            <a:avLst/>
          </a:prstGeom>
          <a:noFill/>
        </p:spPr>
        <p:txBody>
          <a:bodyPr vert="horz" wrap="none" lIns="68580" tIns="34290" rIns="68580" bIns="34290" rtlCol="0" anchor="ctr">
            <a:spAutoFit/>
          </a:bodyPr>
          <a:lstStyle/>
          <a:p>
            <a:pPr algn="ctr"/>
            <a:r>
              <a:rPr lang="zh-CN" altLang="en-US" sz="3600">
                <a:solidFill>
                  <a:schemeClr val="accent1"/>
                </a:solidFill>
                <a:latin typeface="微软雅黑" panose="020B0503020204020204" pitchFamily="34" charset="-122"/>
                <a:ea typeface="微软雅黑" panose="020B0503020204020204" pitchFamily="34" charset="-122"/>
                <a:sym typeface="Arial" panose="020B0604020202020204" pitchFamily="34" charset="0"/>
              </a:rPr>
              <a:t>工作计划</a:t>
            </a:r>
            <a:endParaRPr lang="zh-CN" altLang="en-US" sz="3600" b="1">
              <a:solidFill>
                <a:schemeClr val="accent1"/>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2" nodeType="clickEffect">
                                  <p:childTnLst>
                                    <p:set>
                                      <p:cBhvr>
                                        <p:cTn id="6" dur="1" fill="hold">
                                          <p:stCondLst>
                                            <p:cond delay="0"/>
                                          </p:stCondLst>
                                        </p:cTn>
                                        <p:tgtEl>
                                          <p:spTgt spid="220"/>
                                        </p:tgtEl>
                                        <p:attrNameLst>
                                          <p:attrName>style.visibility</p:attrName>
                                        </p:attrNameLst>
                                      </p:cBhvr>
                                      <p:to>
                                        <p:strVal val="visible"/>
                                      </p:to>
                                    </p:set>
                                    <p:anim calcmode="lin" valueType="num">
                                      <p:cBhvr additive="base">
                                        <p:cTn id="7" dur="500" fill="hold"/>
                                        <p:tgtEl>
                                          <p:spTgt spid="220"/>
                                        </p:tgtEl>
                                        <p:attrNameLst>
                                          <p:attrName>ppt_x</p:attrName>
                                        </p:attrNameLst>
                                      </p:cBhvr>
                                      <p:tavLst>
                                        <p:tav tm="0">
                                          <p:val>
                                            <p:strVal val="0-#ppt_w/2"/>
                                          </p:val>
                                        </p:tav>
                                        <p:tav tm="100000">
                                          <p:val>
                                            <p:strVal val="#ppt_x"/>
                                          </p:val>
                                        </p:tav>
                                      </p:tavLst>
                                    </p:anim>
                                    <p:anim calcmode="lin" valueType="num">
                                      <p:cBhvr additive="base">
                                        <p:cTn id="8" dur="500" fill="hold"/>
                                        <p:tgtEl>
                                          <p:spTgt spid="22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3" nodeType="afterEffec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42" presetClass="entr" presetSubtype="0" fill="hold" grpId="1" nodeType="withEffec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16" presetClass="entr" presetSubtype="37" fill="hold" grpId="4" nodeType="afterEffect">
                                  <p:childTnLst>
                                    <p:set>
                                      <p:cBhvr>
                                        <p:cTn id="24" dur="1" fill="hold">
                                          <p:stCondLst>
                                            <p:cond delay="0"/>
                                          </p:stCondLst>
                                        </p:cTn>
                                        <p:tgtEl>
                                          <p:spTgt spid="15"/>
                                        </p:tgtEl>
                                        <p:attrNameLst>
                                          <p:attrName>style.visibility</p:attrName>
                                        </p:attrNameLst>
                                      </p:cBhvr>
                                      <p:to>
                                        <p:strVal val="visible"/>
                                      </p:to>
                                    </p:set>
                                    <p:animEffect transition="in" filter="barn(outVertical)">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220" grpId="2"/>
      <p:bldP spid="31" grpId="3"/>
      <p:bldP spid="15" grpId="4"/>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86"/>
          <p:cNvCxnSpPr/>
          <p:nvPr/>
        </p:nvCxnSpPr>
        <p:spPr>
          <a:xfrm>
            <a:off x="914944" y="1773519"/>
            <a:ext cx="2862000" cy="0"/>
          </a:xfrm>
          <a:prstGeom prst="line">
            <a:avLst/>
          </a:prstGeom>
          <a:noFill/>
          <a:ln w="50800">
            <a:solidFill>
              <a:schemeClr val="bg1">
                <a:lumMod val="65000"/>
              </a:schemeClr>
            </a:solidFill>
            <a:headEnd type="oval"/>
            <a:tailEnd type="none"/>
          </a:ln>
        </p:spPr>
      </p:cxnSp>
      <p:cxnSp>
        <p:nvCxnSpPr>
          <p:cNvPr id="3" name="Straight Connector 85"/>
          <p:cNvCxnSpPr/>
          <p:nvPr/>
        </p:nvCxnSpPr>
        <p:spPr>
          <a:xfrm>
            <a:off x="1411722" y="2644237"/>
            <a:ext cx="2349000" cy="0"/>
          </a:xfrm>
          <a:prstGeom prst="line">
            <a:avLst/>
          </a:prstGeom>
          <a:noFill/>
          <a:ln w="50800">
            <a:solidFill>
              <a:schemeClr val="bg1">
                <a:lumMod val="65000"/>
              </a:schemeClr>
            </a:solidFill>
            <a:tailEnd type="none"/>
          </a:ln>
        </p:spPr>
      </p:cxnSp>
      <p:cxnSp>
        <p:nvCxnSpPr>
          <p:cNvPr id="4" name="Straight Connector 13"/>
          <p:cNvCxnSpPr/>
          <p:nvPr/>
        </p:nvCxnSpPr>
        <p:spPr>
          <a:xfrm>
            <a:off x="1392672" y="3514954"/>
            <a:ext cx="2997000" cy="0"/>
          </a:xfrm>
          <a:prstGeom prst="line">
            <a:avLst/>
          </a:prstGeom>
          <a:noFill/>
          <a:ln w="50800">
            <a:solidFill>
              <a:schemeClr val="bg1">
                <a:lumMod val="65000"/>
              </a:schemeClr>
            </a:solidFill>
            <a:tailEnd type="triangle"/>
          </a:ln>
        </p:spPr>
      </p:cxnSp>
      <p:sp>
        <p:nvSpPr>
          <p:cNvPr id="5" name="Oval 42"/>
          <p:cNvSpPr>
            <a:spLocks noChangeArrowheads="1"/>
          </p:cNvSpPr>
          <p:nvPr/>
        </p:nvSpPr>
        <p:spPr bwMode="auto">
          <a:xfrm>
            <a:off x="1421618" y="1691931"/>
            <a:ext cx="133533" cy="144120"/>
          </a:xfrm>
          <a:prstGeom prst="ellipse">
            <a:avLst/>
          </a:prstGeom>
          <a:solidFill>
            <a:srgbClr val="E2E2E2"/>
          </a:solidFill>
          <a:ln w="19050">
            <a:solidFill>
              <a:schemeClr val="bg1">
                <a:lumMod val="75000"/>
              </a:schemeClr>
            </a:solidFill>
            <a:round/>
          </a:ln>
        </p:spPr>
        <p:txBody>
          <a:bodyPr vert="horz" wrap="square" lIns="68594" tIns="34297" rIns="68594" bIns="34297" numCol="1" anchor="t" anchorCtr="0" compatLnSpc="1"/>
          <a:lstStyle/>
          <a:p>
            <a:endParaRPr lang="zh-CN" altLang="en-US" sz="1200"/>
          </a:p>
        </p:txBody>
      </p:sp>
      <p:sp>
        <p:nvSpPr>
          <p:cNvPr id="6" name="TextBox 5"/>
          <p:cNvSpPr txBox="1"/>
          <p:nvPr/>
        </p:nvSpPr>
        <p:spPr>
          <a:xfrm>
            <a:off x="1287287" y="1885950"/>
            <a:ext cx="2360788" cy="253994"/>
          </a:xfrm>
          <a:prstGeom prst="rect">
            <a:avLst/>
          </a:prstGeom>
          <a:noFill/>
        </p:spPr>
        <p:txBody>
          <a:bodyPr wrap="square" lIns="68594" tIns="34297" rIns="68594" bIns="34297" rtlCol="0">
            <a:spAutoFit/>
          </a:bodyPr>
          <a:lstStyle/>
          <a:p>
            <a:r>
              <a:rPr lang="en-US" altLang="zh-CN" sz="1200">
                <a:solidFill>
                  <a:schemeClr val="tx1">
                    <a:lumMod val="50000"/>
                    <a:lumOff val="50000"/>
                  </a:schemeClr>
                </a:solidFill>
                <a:latin typeface="Helvetica Inserat LT Std" panose="020B0806030702050204" pitchFamily="34" charset="0"/>
              </a:rPr>
              <a:t>Jan         Feb         Mar         Apr</a:t>
            </a:r>
            <a:endParaRPr lang="zh-CN" altLang="en-US" sz="1200">
              <a:solidFill>
                <a:schemeClr val="tx1">
                  <a:lumMod val="50000"/>
                  <a:lumOff val="50000"/>
                </a:schemeClr>
              </a:solidFill>
              <a:latin typeface="Helvetica Inserat LT Std" panose="020B0806030702050204" pitchFamily="34" charset="0"/>
            </a:endParaRPr>
          </a:p>
        </p:txBody>
      </p:sp>
      <p:sp>
        <p:nvSpPr>
          <p:cNvPr id="7" name="TextBox 6"/>
          <p:cNvSpPr txBox="1"/>
          <p:nvPr/>
        </p:nvSpPr>
        <p:spPr>
          <a:xfrm>
            <a:off x="1742563" y="3701020"/>
            <a:ext cx="2657989" cy="253994"/>
          </a:xfrm>
          <a:prstGeom prst="rect">
            <a:avLst/>
          </a:prstGeom>
          <a:noFill/>
        </p:spPr>
        <p:txBody>
          <a:bodyPr wrap="square" lIns="68594" tIns="34297" rIns="68594" bIns="34297" rtlCol="0">
            <a:spAutoFit/>
          </a:bodyPr>
          <a:lstStyle/>
          <a:p>
            <a:r>
              <a:rPr lang="en-US" altLang="zh-CN" sz="1200">
                <a:solidFill>
                  <a:schemeClr val="tx1">
                    <a:lumMod val="50000"/>
                    <a:lumOff val="50000"/>
                  </a:schemeClr>
                </a:solidFill>
                <a:latin typeface="Helvetica Inserat LT Std" panose="020B0806030702050204" pitchFamily="34" charset="0"/>
              </a:rPr>
              <a:t>Aug         Sep         Oct         Nov</a:t>
            </a:r>
            <a:endParaRPr lang="zh-CN" altLang="en-US" sz="1200">
              <a:solidFill>
                <a:schemeClr val="tx1">
                  <a:lumMod val="50000"/>
                  <a:lumOff val="50000"/>
                </a:schemeClr>
              </a:solidFill>
              <a:latin typeface="Helvetica Inserat LT Std" panose="020B0806030702050204" pitchFamily="34" charset="0"/>
            </a:endParaRPr>
          </a:p>
        </p:txBody>
      </p:sp>
      <p:sp>
        <p:nvSpPr>
          <p:cNvPr id="8" name="Arc 1"/>
          <p:cNvSpPr/>
          <p:nvPr/>
        </p:nvSpPr>
        <p:spPr>
          <a:xfrm>
            <a:off x="3284698" y="1773520"/>
            <a:ext cx="873896" cy="874166"/>
          </a:xfrm>
          <a:prstGeom prst="arc">
            <a:avLst>
              <a:gd name="adj1" fmla="val 16200000"/>
              <a:gd name="adj2" fmla="val 5171460"/>
            </a:avLst>
          </a:prstGeom>
          <a:noFill/>
          <a:ln w="50800">
            <a:solidFill>
              <a:schemeClr val="bg1">
                <a:lumMod val="65000"/>
              </a:schemeClr>
            </a:solidFill>
          </a:ln>
        </p:spPr>
        <p:txBody>
          <a:bodyPr vert="horz" wrap="square" lIns="68594" tIns="34297" rIns="68594" bIns="34297" numCol="1" anchor="t" anchorCtr="0" compatLnSpc="1"/>
          <a:lstStyle/>
          <a:p>
            <a:endParaRPr lang="zh-CN" altLang="en-US" sz="1200"/>
          </a:p>
        </p:txBody>
      </p:sp>
      <p:sp>
        <p:nvSpPr>
          <p:cNvPr id="9" name="TextBox 8"/>
          <p:cNvSpPr txBox="1"/>
          <p:nvPr/>
        </p:nvSpPr>
        <p:spPr>
          <a:xfrm>
            <a:off x="1726198" y="2819093"/>
            <a:ext cx="2360788" cy="253994"/>
          </a:xfrm>
          <a:prstGeom prst="rect">
            <a:avLst/>
          </a:prstGeom>
          <a:noFill/>
        </p:spPr>
        <p:txBody>
          <a:bodyPr wrap="square" lIns="68594" tIns="34297" rIns="68594" bIns="34297" rtlCol="0">
            <a:spAutoFit/>
          </a:bodyPr>
          <a:lstStyle/>
          <a:p>
            <a:r>
              <a:rPr lang="en-US" altLang="zh-CN" sz="1200">
                <a:solidFill>
                  <a:schemeClr val="tx1">
                    <a:lumMod val="50000"/>
                    <a:lumOff val="50000"/>
                  </a:schemeClr>
                </a:solidFill>
                <a:latin typeface="Helvetica Inserat LT Std" panose="020B0806030702050204" pitchFamily="34" charset="0"/>
              </a:rPr>
              <a:t>May        Jun          Jul</a:t>
            </a:r>
            <a:endParaRPr lang="zh-CN" altLang="en-US" sz="1200">
              <a:solidFill>
                <a:schemeClr val="tx1">
                  <a:lumMod val="50000"/>
                  <a:lumOff val="50000"/>
                </a:schemeClr>
              </a:solidFill>
              <a:latin typeface="Helvetica Inserat LT Std" panose="020B0806030702050204" pitchFamily="34" charset="0"/>
            </a:endParaRPr>
          </a:p>
        </p:txBody>
      </p:sp>
      <p:sp>
        <p:nvSpPr>
          <p:cNvPr id="10" name="Arc 69"/>
          <p:cNvSpPr/>
          <p:nvPr/>
        </p:nvSpPr>
        <p:spPr>
          <a:xfrm flipH="1">
            <a:off x="992497" y="2644237"/>
            <a:ext cx="873896" cy="874166"/>
          </a:xfrm>
          <a:prstGeom prst="arc">
            <a:avLst>
              <a:gd name="adj1" fmla="val 16200000"/>
              <a:gd name="adj2" fmla="val 5171460"/>
            </a:avLst>
          </a:prstGeom>
          <a:noFill/>
          <a:ln w="50800">
            <a:solidFill>
              <a:schemeClr val="bg1">
                <a:lumMod val="65000"/>
              </a:schemeClr>
            </a:solidFill>
          </a:ln>
        </p:spPr>
        <p:txBody>
          <a:bodyPr vert="horz" wrap="square" lIns="68594" tIns="34297" rIns="68594" bIns="34297" numCol="1" anchor="t" anchorCtr="0" compatLnSpc="1"/>
          <a:lstStyle/>
          <a:p>
            <a:endParaRPr lang="zh-CN" altLang="en-US" sz="1200"/>
          </a:p>
        </p:txBody>
      </p:sp>
      <p:sp>
        <p:nvSpPr>
          <p:cNvPr id="11" name="Oval 14"/>
          <p:cNvSpPr/>
          <p:nvPr/>
        </p:nvSpPr>
        <p:spPr>
          <a:xfrm>
            <a:off x="1029312" y="1646431"/>
            <a:ext cx="239447" cy="2395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94" tIns="34297" rIns="68594" bIns="34297" rtlCol="0" anchor="ctr"/>
          <a:lstStyle/>
          <a:p>
            <a:pPr algn="ctr"/>
            <a:r>
              <a:rPr lang="en-US" altLang="zh-CN" sz="1200" b="1">
                <a:solidFill>
                  <a:schemeClr val="bg1"/>
                </a:solidFill>
              </a:rPr>
              <a:t>1</a:t>
            </a:r>
            <a:endParaRPr lang="zh-CN" altLang="en-US" sz="1200" b="1">
              <a:solidFill>
                <a:schemeClr val="bg1"/>
              </a:solidFill>
            </a:endParaRPr>
          </a:p>
        </p:txBody>
      </p:sp>
      <p:sp>
        <p:nvSpPr>
          <p:cNvPr id="12" name="Oval 88"/>
          <p:cNvSpPr/>
          <p:nvPr/>
        </p:nvSpPr>
        <p:spPr>
          <a:xfrm>
            <a:off x="3492653" y="2526013"/>
            <a:ext cx="239447" cy="2395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94" tIns="34297" rIns="68594" bIns="34297" rtlCol="0" anchor="ctr"/>
          <a:lstStyle/>
          <a:p>
            <a:pPr algn="ctr"/>
            <a:r>
              <a:rPr lang="en-US" altLang="zh-CN" sz="1200" b="1">
                <a:solidFill>
                  <a:schemeClr val="bg1"/>
                </a:solidFill>
              </a:rPr>
              <a:t>2</a:t>
            </a:r>
            <a:endParaRPr lang="zh-CN" altLang="en-US" sz="1200" b="1">
              <a:solidFill>
                <a:schemeClr val="bg1"/>
              </a:solidFill>
            </a:endParaRPr>
          </a:p>
        </p:txBody>
      </p:sp>
      <p:sp>
        <p:nvSpPr>
          <p:cNvPr id="13" name="Oval 89"/>
          <p:cNvSpPr/>
          <p:nvPr/>
        </p:nvSpPr>
        <p:spPr>
          <a:xfrm>
            <a:off x="1370950" y="3388599"/>
            <a:ext cx="239447" cy="2395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94" tIns="34297" rIns="68594" bIns="34297" rtlCol="0" anchor="ctr"/>
          <a:lstStyle/>
          <a:p>
            <a:pPr algn="ctr"/>
            <a:r>
              <a:rPr lang="en-US" altLang="zh-CN" sz="1200" b="1">
                <a:solidFill>
                  <a:schemeClr val="bg1"/>
                </a:solidFill>
              </a:rPr>
              <a:t>3</a:t>
            </a:r>
            <a:endParaRPr lang="zh-CN" altLang="en-US" sz="1200" b="1">
              <a:solidFill>
                <a:schemeClr val="bg1"/>
              </a:solidFill>
            </a:endParaRPr>
          </a:p>
        </p:txBody>
      </p:sp>
      <p:sp>
        <p:nvSpPr>
          <p:cNvPr id="14" name="Oval 42"/>
          <p:cNvSpPr>
            <a:spLocks noChangeArrowheads="1"/>
          </p:cNvSpPr>
          <p:nvPr/>
        </p:nvSpPr>
        <p:spPr bwMode="auto">
          <a:xfrm>
            <a:off x="2050134" y="1691931"/>
            <a:ext cx="133533" cy="144120"/>
          </a:xfrm>
          <a:prstGeom prst="ellipse">
            <a:avLst/>
          </a:prstGeom>
          <a:solidFill>
            <a:srgbClr val="E2E2E2"/>
          </a:solidFill>
          <a:ln w="19050">
            <a:solidFill>
              <a:schemeClr val="bg1">
                <a:lumMod val="75000"/>
              </a:schemeClr>
            </a:solidFill>
            <a:round/>
          </a:ln>
        </p:spPr>
        <p:txBody>
          <a:bodyPr vert="horz" wrap="square" lIns="68594" tIns="34297" rIns="68594" bIns="34297" numCol="1" anchor="t" anchorCtr="0" compatLnSpc="1"/>
          <a:lstStyle/>
          <a:p>
            <a:endParaRPr lang="zh-CN" altLang="en-US" sz="1200"/>
          </a:p>
        </p:txBody>
      </p:sp>
      <p:sp>
        <p:nvSpPr>
          <p:cNvPr id="15" name="Oval 42"/>
          <p:cNvSpPr>
            <a:spLocks noChangeArrowheads="1"/>
          </p:cNvSpPr>
          <p:nvPr/>
        </p:nvSpPr>
        <p:spPr bwMode="auto">
          <a:xfrm>
            <a:off x="2694053" y="1691931"/>
            <a:ext cx="133533" cy="144120"/>
          </a:xfrm>
          <a:prstGeom prst="ellipse">
            <a:avLst/>
          </a:prstGeom>
          <a:solidFill>
            <a:srgbClr val="E2E2E2"/>
          </a:solidFill>
          <a:ln w="19050">
            <a:solidFill>
              <a:schemeClr val="bg1">
                <a:lumMod val="75000"/>
              </a:schemeClr>
            </a:solidFill>
            <a:round/>
          </a:ln>
        </p:spPr>
        <p:txBody>
          <a:bodyPr vert="horz" wrap="square" lIns="68594" tIns="34297" rIns="68594" bIns="34297" numCol="1" anchor="t" anchorCtr="0" compatLnSpc="1"/>
          <a:lstStyle/>
          <a:p>
            <a:endParaRPr lang="zh-CN" altLang="en-US" sz="1200"/>
          </a:p>
        </p:txBody>
      </p:sp>
      <p:sp>
        <p:nvSpPr>
          <p:cNvPr id="16" name="Oval 42"/>
          <p:cNvSpPr>
            <a:spLocks noChangeArrowheads="1"/>
          </p:cNvSpPr>
          <p:nvPr/>
        </p:nvSpPr>
        <p:spPr bwMode="auto">
          <a:xfrm>
            <a:off x="3340070" y="1691931"/>
            <a:ext cx="133533" cy="144120"/>
          </a:xfrm>
          <a:prstGeom prst="ellipse">
            <a:avLst/>
          </a:prstGeom>
          <a:solidFill>
            <a:srgbClr val="E2E2E2"/>
          </a:solidFill>
          <a:ln w="19050">
            <a:solidFill>
              <a:schemeClr val="bg1">
                <a:lumMod val="75000"/>
              </a:schemeClr>
            </a:solidFill>
            <a:round/>
          </a:ln>
        </p:spPr>
        <p:txBody>
          <a:bodyPr vert="horz" wrap="square" lIns="68594" tIns="34297" rIns="68594" bIns="34297" numCol="1" anchor="t" anchorCtr="0" compatLnSpc="1"/>
          <a:lstStyle/>
          <a:p>
            <a:endParaRPr lang="zh-CN" altLang="en-US" sz="1200"/>
          </a:p>
        </p:txBody>
      </p:sp>
      <p:sp>
        <p:nvSpPr>
          <p:cNvPr id="17" name="Oval 42"/>
          <p:cNvSpPr>
            <a:spLocks noChangeArrowheads="1"/>
          </p:cNvSpPr>
          <p:nvPr/>
        </p:nvSpPr>
        <p:spPr bwMode="auto">
          <a:xfrm>
            <a:off x="1865029" y="2568728"/>
            <a:ext cx="133533" cy="144120"/>
          </a:xfrm>
          <a:prstGeom prst="ellipse">
            <a:avLst/>
          </a:prstGeom>
          <a:solidFill>
            <a:srgbClr val="E2E2E2"/>
          </a:solidFill>
          <a:ln w="19050">
            <a:solidFill>
              <a:schemeClr val="bg1">
                <a:lumMod val="75000"/>
              </a:schemeClr>
            </a:solidFill>
            <a:round/>
          </a:ln>
        </p:spPr>
        <p:txBody>
          <a:bodyPr vert="horz" wrap="square" lIns="68594" tIns="34297" rIns="68594" bIns="34297" numCol="1" anchor="t" anchorCtr="0" compatLnSpc="1"/>
          <a:lstStyle/>
          <a:p>
            <a:endParaRPr lang="zh-CN" altLang="en-US" sz="1200"/>
          </a:p>
        </p:txBody>
      </p:sp>
      <p:sp>
        <p:nvSpPr>
          <p:cNvPr id="18" name="Oval 42"/>
          <p:cNvSpPr>
            <a:spLocks noChangeArrowheads="1"/>
          </p:cNvSpPr>
          <p:nvPr/>
        </p:nvSpPr>
        <p:spPr bwMode="auto">
          <a:xfrm>
            <a:off x="2510510" y="2568728"/>
            <a:ext cx="133533" cy="144120"/>
          </a:xfrm>
          <a:prstGeom prst="ellipse">
            <a:avLst/>
          </a:prstGeom>
          <a:solidFill>
            <a:srgbClr val="E2E2E2"/>
          </a:solidFill>
          <a:ln w="19050">
            <a:solidFill>
              <a:schemeClr val="bg1">
                <a:lumMod val="75000"/>
              </a:schemeClr>
            </a:solidFill>
            <a:round/>
          </a:ln>
        </p:spPr>
        <p:txBody>
          <a:bodyPr vert="horz" wrap="square" lIns="68594" tIns="34297" rIns="68594" bIns="34297" numCol="1" anchor="t" anchorCtr="0" compatLnSpc="1"/>
          <a:lstStyle/>
          <a:p>
            <a:endParaRPr lang="zh-CN" altLang="en-US" sz="1200"/>
          </a:p>
        </p:txBody>
      </p:sp>
      <p:sp>
        <p:nvSpPr>
          <p:cNvPr id="19" name="Oval 42"/>
          <p:cNvSpPr>
            <a:spLocks noChangeArrowheads="1"/>
          </p:cNvSpPr>
          <p:nvPr/>
        </p:nvSpPr>
        <p:spPr bwMode="auto">
          <a:xfrm>
            <a:off x="3166156" y="2576430"/>
            <a:ext cx="133533" cy="144120"/>
          </a:xfrm>
          <a:prstGeom prst="ellipse">
            <a:avLst/>
          </a:prstGeom>
          <a:solidFill>
            <a:srgbClr val="E2E2E2"/>
          </a:solidFill>
          <a:ln w="19050">
            <a:solidFill>
              <a:schemeClr val="bg1">
                <a:lumMod val="75000"/>
              </a:schemeClr>
            </a:solidFill>
            <a:round/>
          </a:ln>
        </p:spPr>
        <p:txBody>
          <a:bodyPr vert="horz" wrap="square" lIns="68594" tIns="34297" rIns="68594" bIns="34297" numCol="1" anchor="t" anchorCtr="0" compatLnSpc="1"/>
          <a:lstStyle/>
          <a:p>
            <a:endParaRPr lang="zh-CN" altLang="en-US" sz="1200"/>
          </a:p>
        </p:txBody>
      </p:sp>
      <p:sp>
        <p:nvSpPr>
          <p:cNvPr id="20" name="Oval 42"/>
          <p:cNvSpPr>
            <a:spLocks noChangeArrowheads="1"/>
          </p:cNvSpPr>
          <p:nvPr/>
        </p:nvSpPr>
        <p:spPr bwMode="auto">
          <a:xfrm>
            <a:off x="1865029" y="3446344"/>
            <a:ext cx="133533" cy="144120"/>
          </a:xfrm>
          <a:prstGeom prst="ellipse">
            <a:avLst/>
          </a:prstGeom>
          <a:solidFill>
            <a:srgbClr val="E2E2E2"/>
          </a:solidFill>
          <a:ln w="19050">
            <a:solidFill>
              <a:schemeClr val="bg1">
                <a:lumMod val="75000"/>
              </a:schemeClr>
            </a:solidFill>
            <a:round/>
          </a:ln>
        </p:spPr>
        <p:txBody>
          <a:bodyPr vert="horz" wrap="square" lIns="68594" tIns="34297" rIns="68594" bIns="34297" numCol="1" anchor="t" anchorCtr="0" compatLnSpc="1"/>
          <a:lstStyle/>
          <a:p>
            <a:endParaRPr lang="zh-CN" altLang="en-US" sz="1200"/>
          </a:p>
        </p:txBody>
      </p:sp>
      <p:sp>
        <p:nvSpPr>
          <p:cNvPr id="21" name="Oval 42"/>
          <p:cNvSpPr>
            <a:spLocks noChangeArrowheads="1"/>
          </p:cNvSpPr>
          <p:nvPr/>
        </p:nvSpPr>
        <p:spPr bwMode="auto">
          <a:xfrm>
            <a:off x="2510510" y="3454214"/>
            <a:ext cx="133533" cy="144120"/>
          </a:xfrm>
          <a:prstGeom prst="ellipse">
            <a:avLst/>
          </a:prstGeom>
          <a:solidFill>
            <a:srgbClr val="E2E2E2"/>
          </a:solidFill>
          <a:ln w="19050">
            <a:solidFill>
              <a:schemeClr val="bg1">
                <a:lumMod val="75000"/>
              </a:schemeClr>
            </a:solidFill>
            <a:round/>
          </a:ln>
        </p:spPr>
        <p:txBody>
          <a:bodyPr vert="horz" wrap="square" lIns="68594" tIns="34297" rIns="68594" bIns="34297" numCol="1" anchor="t" anchorCtr="0" compatLnSpc="1"/>
          <a:lstStyle/>
          <a:p>
            <a:endParaRPr lang="zh-CN" altLang="en-US" sz="1200"/>
          </a:p>
        </p:txBody>
      </p:sp>
      <p:sp>
        <p:nvSpPr>
          <p:cNvPr id="22" name="Oval 42"/>
          <p:cNvSpPr>
            <a:spLocks noChangeArrowheads="1"/>
          </p:cNvSpPr>
          <p:nvPr/>
        </p:nvSpPr>
        <p:spPr bwMode="auto">
          <a:xfrm>
            <a:off x="3166156" y="3445487"/>
            <a:ext cx="133533" cy="144120"/>
          </a:xfrm>
          <a:prstGeom prst="ellipse">
            <a:avLst/>
          </a:prstGeom>
          <a:solidFill>
            <a:srgbClr val="E2E2E2"/>
          </a:solidFill>
          <a:ln w="19050">
            <a:solidFill>
              <a:schemeClr val="bg1">
                <a:lumMod val="75000"/>
              </a:schemeClr>
            </a:solidFill>
            <a:round/>
          </a:ln>
        </p:spPr>
        <p:txBody>
          <a:bodyPr vert="horz" wrap="square" lIns="68594" tIns="34297" rIns="68594" bIns="34297" numCol="1" anchor="t" anchorCtr="0" compatLnSpc="1"/>
          <a:lstStyle/>
          <a:p>
            <a:endParaRPr lang="zh-CN" altLang="en-US" sz="1200"/>
          </a:p>
        </p:txBody>
      </p:sp>
      <p:sp>
        <p:nvSpPr>
          <p:cNvPr id="23" name="Oval 42"/>
          <p:cNvSpPr>
            <a:spLocks noChangeArrowheads="1"/>
          </p:cNvSpPr>
          <p:nvPr/>
        </p:nvSpPr>
        <p:spPr bwMode="auto">
          <a:xfrm>
            <a:off x="3821804" y="3445487"/>
            <a:ext cx="133533" cy="144120"/>
          </a:xfrm>
          <a:prstGeom prst="ellipse">
            <a:avLst/>
          </a:prstGeom>
          <a:solidFill>
            <a:srgbClr val="E2E2E2"/>
          </a:solidFill>
          <a:ln w="19050">
            <a:solidFill>
              <a:schemeClr val="bg1">
                <a:lumMod val="75000"/>
              </a:schemeClr>
            </a:solidFill>
            <a:round/>
          </a:ln>
        </p:spPr>
        <p:txBody>
          <a:bodyPr vert="horz" wrap="square" lIns="68594" tIns="34297" rIns="68594" bIns="34297" numCol="1" anchor="t" anchorCtr="0" compatLnSpc="1"/>
          <a:lstStyle/>
          <a:p>
            <a:endParaRPr lang="zh-CN" altLang="en-US" sz="1200"/>
          </a:p>
        </p:txBody>
      </p:sp>
      <p:sp>
        <p:nvSpPr>
          <p:cNvPr id="24" name="文本框 8"/>
          <p:cNvSpPr txBox="1"/>
          <p:nvPr/>
        </p:nvSpPr>
        <p:spPr>
          <a:xfrm>
            <a:off x="4716017" y="1500926"/>
            <a:ext cx="3605197" cy="637540"/>
          </a:xfrm>
          <a:prstGeom prst="rect">
            <a:avLst/>
          </a:prstGeom>
          <a:noFill/>
        </p:spPr>
        <p:txBody>
          <a:bodyPr wrap="square" lIns="68594" tIns="34297" rIns="68594" bIns="3429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a:solidFill>
                  <a:schemeClr val="accent1"/>
                </a:solidFill>
                <a:latin typeface="微软雅黑" panose="020B0503020204020204" pitchFamily="34" charset="-122"/>
                <a:ea typeface="微软雅黑" panose="020B0503020204020204" pitchFamily="34" charset="-122"/>
              </a:rPr>
              <a:t>01</a:t>
            </a:r>
            <a:endParaRPr lang="en-US" altLang="zh-CN" sz="1100">
              <a:solidFill>
                <a:schemeClr val="bg1">
                  <a:lumMod val="65000"/>
                </a:schemeClr>
              </a:solidFill>
              <a:latin typeface="微软雅黑" panose="020B0503020204020204" pitchFamily="34" charset="-122"/>
              <a:ea typeface="微软雅黑" panose="020B0503020204020204" pitchFamily="34" charset="-122"/>
            </a:endParaRPr>
          </a:p>
          <a:p>
            <a:r>
              <a:rPr lang="zh-CN" altLang="en-US" sz="900">
                <a:solidFill>
                  <a:schemeClr val="bg1">
                    <a:lumMod val="65000"/>
                  </a:schemeClr>
                </a:solidFill>
                <a:latin typeface="微软雅黑" panose="020B0503020204020204" pitchFamily="34" charset="-122"/>
                <a:ea typeface="微软雅黑" panose="020B0503020204020204" pitchFamily="34" charset="-122"/>
              </a:rPr>
              <a:t>深研</a:t>
            </a:r>
            <a:r>
              <a:rPr lang="en-US" altLang="zh-CN" sz="900">
                <a:solidFill>
                  <a:schemeClr val="bg1">
                    <a:lumMod val="65000"/>
                  </a:schemeClr>
                </a:solidFill>
                <a:latin typeface="微软雅黑" panose="020B0503020204020204" pitchFamily="34" charset="-122"/>
                <a:ea typeface="微软雅黑" panose="020B0503020204020204" pitchFamily="34" charset="-122"/>
              </a:rPr>
              <a:t>Java</a:t>
            </a:r>
            <a:r>
              <a:rPr lang="zh-CN" altLang="en-US" sz="900">
                <a:solidFill>
                  <a:schemeClr val="bg1">
                    <a:lumMod val="65000"/>
                  </a:schemeClr>
                </a:solidFill>
                <a:latin typeface="微软雅黑" panose="020B0503020204020204" pitchFamily="34" charset="-122"/>
                <a:ea typeface="微软雅黑" panose="020B0503020204020204" pitchFamily="34" charset="-122"/>
              </a:rPr>
              <a:t>底层理论知识，加强代码稳定性，健壮性</a:t>
            </a:r>
            <a:endParaRPr lang="zh-CN" altLang="en-US" sz="900">
              <a:solidFill>
                <a:schemeClr val="bg1">
                  <a:lumMod val="65000"/>
                </a:schemeClr>
              </a:solidFill>
              <a:latin typeface="微软雅黑" panose="020B0503020204020204" pitchFamily="34" charset="-122"/>
              <a:ea typeface="微软雅黑" panose="020B0503020204020204" pitchFamily="34" charset="-122"/>
            </a:endParaRPr>
          </a:p>
        </p:txBody>
      </p:sp>
      <p:sp>
        <p:nvSpPr>
          <p:cNvPr id="25" name="文本框 8"/>
          <p:cNvSpPr txBox="1"/>
          <p:nvPr/>
        </p:nvSpPr>
        <p:spPr>
          <a:xfrm>
            <a:off x="4716017" y="2368873"/>
            <a:ext cx="3605197" cy="637540"/>
          </a:xfrm>
          <a:prstGeom prst="rect">
            <a:avLst/>
          </a:prstGeom>
          <a:noFill/>
        </p:spPr>
        <p:txBody>
          <a:bodyPr wrap="square" lIns="68594" tIns="34297" rIns="68594" bIns="3429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a:solidFill>
                  <a:schemeClr val="accent2"/>
                </a:solidFill>
                <a:latin typeface="微软雅黑" panose="020B0503020204020204" pitchFamily="34" charset="-122"/>
                <a:ea typeface="微软雅黑" panose="020B0503020204020204" pitchFamily="34" charset="-122"/>
              </a:rPr>
              <a:t>02</a:t>
            </a:r>
            <a:endParaRPr lang="en-US" altLang="zh-CN" sz="1100">
              <a:solidFill>
                <a:schemeClr val="bg1">
                  <a:lumMod val="65000"/>
                </a:schemeClr>
              </a:solidFill>
              <a:latin typeface="微软雅黑" panose="020B0503020204020204" pitchFamily="34" charset="-122"/>
              <a:ea typeface="微软雅黑" panose="020B0503020204020204" pitchFamily="34" charset="-122"/>
            </a:endParaRPr>
          </a:p>
          <a:p>
            <a:r>
              <a:rPr lang="zh-CN" altLang="en-US" sz="900">
                <a:solidFill>
                  <a:schemeClr val="bg1">
                    <a:lumMod val="65000"/>
                  </a:schemeClr>
                </a:solidFill>
                <a:latin typeface="微软雅黑" panose="020B0503020204020204" pitchFamily="34" charset="-122"/>
                <a:ea typeface="微软雅黑" panose="020B0503020204020204" pitchFamily="34" charset="-122"/>
                <a:sym typeface="+mn-ea"/>
              </a:rPr>
              <a:t>多元化发展，与人交流沟通</a:t>
            </a:r>
            <a:endParaRPr lang="zh-CN" altLang="en-US" sz="900">
              <a:solidFill>
                <a:schemeClr val="bg1">
                  <a:lumMod val="65000"/>
                </a:schemeClr>
              </a:solidFill>
              <a:latin typeface="微软雅黑" panose="020B0503020204020204" pitchFamily="34" charset="-122"/>
              <a:ea typeface="微软雅黑" panose="020B0503020204020204" pitchFamily="34" charset="-122"/>
            </a:endParaRPr>
          </a:p>
        </p:txBody>
      </p:sp>
      <p:sp>
        <p:nvSpPr>
          <p:cNvPr id="26" name="文本框 8"/>
          <p:cNvSpPr txBox="1"/>
          <p:nvPr/>
        </p:nvSpPr>
        <p:spPr>
          <a:xfrm>
            <a:off x="4716017" y="3170054"/>
            <a:ext cx="3605197" cy="637540"/>
          </a:xfrm>
          <a:prstGeom prst="rect">
            <a:avLst/>
          </a:prstGeom>
          <a:noFill/>
        </p:spPr>
        <p:txBody>
          <a:bodyPr wrap="square" lIns="68594" tIns="34297" rIns="68594" bIns="3429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a:solidFill>
                  <a:schemeClr val="bg1">
                    <a:lumMod val="65000"/>
                  </a:schemeClr>
                </a:solidFill>
                <a:latin typeface="微软雅黑" panose="020B0503020204020204" pitchFamily="34" charset="-122"/>
                <a:ea typeface="微软雅黑" panose="020B0503020204020204" pitchFamily="34" charset="-122"/>
              </a:rPr>
              <a:t>03</a:t>
            </a:r>
            <a:endParaRPr lang="en-US" altLang="zh-CN" sz="1100">
              <a:solidFill>
                <a:schemeClr val="bg1">
                  <a:lumMod val="65000"/>
                </a:schemeClr>
              </a:solidFill>
              <a:latin typeface="微软雅黑" panose="020B0503020204020204" pitchFamily="34" charset="-122"/>
              <a:ea typeface="微软雅黑" panose="020B0503020204020204" pitchFamily="34" charset="-122"/>
            </a:endParaRPr>
          </a:p>
          <a:p>
            <a:r>
              <a:rPr lang="zh-CN" altLang="en-US" sz="900">
                <a:solidFill>
                  <a:schemeClr val="bg1">
                    <a:lumMod val="65000"/>
                  </a:schemeClr>
                </a:solidFill>
                <a:latin typeface="微软雅黑" panose="020B0503020204020204" pitchFamily="34" charset="-122"/>
                <a:ea typeface="微软雅黑" panose="020B0503020204020204" pitchFamily="34" charset="-122"/>
                <a:sym typeface="+mn-ea"/>
              </a:rPr>
              <a:t>通过项目细节，提升逻辑思维</a:t>
            </a:r>
            <a:endParaRPr lang="zh-CN" altLang="en-US" sz="900">
              <a:solidFill>
                <a:schemeClr val="bg1">
                  <a:lumMod val="65000"/>
                </a:schemeClr>
              </a:solidFill>
              <a:latin typeface="微软雅黑" panose="020B0503020204020204" pitchFamily="34" charset="-122"/>
              <a:ea typeface="微软雅黑" panose="020B0503020204020204" pitchFamily="34" charset="-122"/>
            </a:endParaRPr>
          </a:p>
        </p:txBody>
      </p:sp>
      <p:sp>
        <p:nvSpPr>
          <p:cNvPr id="27" name="灯片编号占位符 26"/>
          <p:cNvSpPr>
            <a:spLocks noGrp="1"/>
          </p:cNvSpPr>
          <p:nvPr>
            <p:ph type="sldNum" sz="quarter" idx="12"/>
          </p:nvPr>
        </p:nvSpPr>
        <p:spPr>
          <a:prstGeom prst="rect">
            <a:avLst/>
          </a:prstGeom>
        </p:spPr>
        <p:txBody>
          <a:bodyPr lIns="91458" tIns="45729" rIns="91458" bIns="45729"/>
          <a:lstStyle/>
          <a:p>
            <a:fld id="{E050F338-EFDA-4F8E-882C-DA95E7E9D7D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childTnLst>
                                    <p:set>
                                      <p:cBhvr>
                                        <p:cTn id="6" dur="1" fill="hold">
                                          <p:stCondLst>
                                            <p:cond delay="0"/>
                                          </p:stCondLst>
                                        </p:cTn>
                                        <p:tgtEl>
                                          <p:spTgt spid="2"/>
                                        </p:tgtEl>
                                        <p:attrNameLst>
                                          <p:attrName>style.visibility</p:attrName>
                                        </p:attrNameLst>
                                      </p:cBhvr>
                                      <p:to>
                                        <p:strVal val="visible"/>
                                      </p:to>
                                    </p:set>
                                    <p:animEffect transition="in" filter="wipe(left)">
                                      <p:cBhvr>
                                        <p:cTn id="7" dur="250"/>
                                        <p:tgtEl>
                                          <p:spTgt spid="2"/>
                                        </p:tgtEl>
                                      </p:cBhvr>
                                    </p:animEffect>
                                  </p:childTnLst>
                                </p:cTn>
                              </p:par>
                            </p:childTnLst>
                          </p:cTn>
                        </p:par>
                        <p:par>
                          <p:cTn id="8" fill="hold">
                            <p:stCondLst>
                              <p:cond delay="500"/>
                            </p:stCondLst>
                            <p:childTnLst>
                              <p:par>
                                <p:cTn id="9" presetID="22" presetClass="entr" presetSubtype="1" fill="hold" grpId="3" nodeType="afterEffect">
                                  <p:childTnLst>
                                    <p:set>
                                      <p:cBhvr>
                                        <p:cTn id="10" dur="1" fill="hold">
                                          <p:stCondLst>
                                            <p:cond delay="0"/>
                                          </p:stCondLst>
                                        </p:cTn>
                                        <p:tgtEl>
                                          <p:spTgt spid="8"/>
                                        </p:tgtEl>
                                        <p:attrNameLst>
                                          <p:attrName>style.visibility</p:attrName>
                                        </p:attrNameLst>
                                      </p:cBhvr>
                                      <p:to>
                                        <p:strVal val="visible"/>
                                      </p:to>
                                    </p:set>
                                    <p:animEffect transition="in" filter="wipe(up)">
                                      <p:cBhvr>
                                        <p:cTn id="11" dur="250"/>
                                        <p:tgtEl>
                                          <p:spTgt spid="8"/>
                                        </p:tgtEl>
                                      </p:cBhvr>
                                    </p:animEffect>
                                  </p:childTnLst>
                                </p:cTn>
                              </p:par>
                            </p:childTnLst>
                          </p:cTn>
                        </p:par>
                        <p:par>
                          <p:cTn id="12" fill="hold">
                            <p:stCondLst>
                              <p:cond delay="1000"/>
                            </p:stCondLst>
                            <p:childTnLst>
                              <p:par>
                                <p:cTn id="13" presetID="22" presetClass="entr" presetSubtype="8" fill="hold" nodeType="afterEffect">
                                  <p:childTnLst>
                                    <p:set>
                                      <p:cBhvr>
                                        <p:cTn id="14" dur="1" fill="hold">
                                          <p:stCondLst>
                                            <p:cond delay="0"/>
                                          </p:stCondLst>
                                        </p:cTn>
                                        <p:tgtEl>
                                          <p:spTgt spid="3"/>
                                        </p:tgtEl>
                                        <p:attrNameLst>
                                          <p:attrName>style.visibility</p:attrName>
                                        </p:attrNameLst>
                                      </p:cBhvr>
                                      <p:to>
                                        <p:strVal val="visible"/>
                                      </p:to>
                                    </p:set>
                                    <p:animEffect transition="in" filter="wipe(left)">
                                      <p:cBhvr>
                                        <p:cTn id="15" dur="250"/>
                                        <p:tgtEl>
                                          <p:spTgt spid="3"/>
                                        </p:tgtEl>
                                      </p:cBhvr>
                                    </p:animEffect>
                                  </p:childTnLst>
                                </p:cTn>
                              </p:par>
                            </p:childTnLst>
                          </p:cTn>
                        </p:par>
                        <p:par>
                          <p:cTn id="16" fill="hold">
                            <p:stCondLst>
                              <p:cond delay="1500"/>
                            </p:stCondLst>
                            <p:childTnLst>
                              <p:par>
                                <p:cTn id="17" presetID="22" presetClass="entr" presetSubtype="1" fill="hold" grpId="5" nodeType="afterEffect">
                                  <p:childTnLst>
                                    <p:set>
                                      <p:cBhvr>
                                        <p:cTn id="18" dur="1" fill="hold">
                                          <p:stCondLst>
                                            <p:cond delay="0"/>
                                          </p:stCondLst>
                                        </p:cTn>
                                        <p:tgtEl>
                                          <p:spTgt spid="10"/>
                                        </p:tgtEl>
                                        <p:attrNameLst>
                                          <p:attrName>style.visibility</p:attrName>
                                        </p:attrNameLst>
                                      </p:cBhvr>
                                      <p:to>
                                        <p:strVal val="visible"/>
                                      </p:to>
                                    </p:set>
                                    <p:animEffect transition="in" filter="wipe(up)">
                                      <p:cBhvr>
                                        <p:cTn id="19" dur="250"/>
                                        <p:tgtEl>
                                          <p:spTgt spid="10"/>
                                        </p:tgtEl>
                                      </p:cBhvr>
                                    </p:animEffect>
                                  </p:childTnLst>
                                </p:cTn>
                              </p:par>
                            </p:childTnLst>
                          </p:cTn>
                        </p:par>
                        <p:par>
                          <p:cTn id="20" fill="hold">
                            <p:stCondLst>
                              <p:cond delay="2000"/>
                            </p:stCondLst>
                            <p:childTnLst>
                              <p:par>
                                <p:cTn id="21" presetID="22" presetClass="entr" presetSubtype="8" fill="hold" nodeType="afterEffect">
                                  <p:childTnLst>
                                    <p:set>
                                      <p:cBhvr>
                                        <p:cTn id="22" dur="1" fill="hold">
                                          <p:stCondLst>
                                            <p:cond delay="0"/>
                                          </p:stCondLst>
                                        </p:cTn>
                                        <p:tgtEl>
                                          <p:spTgt spid="4"/>
                                        </p:tgtEl>
                                        <p:attrNameLst>
                                          <p:attrName>style.visibility</p:attrName>
                                        </p:attrNameLst>
                                      </p:cBhvr>
                                      <p:to>
                                        <p:strVal val="visible"/>
                                      </p:to>
                                    </p:set>
                                    <p:animEffect transition="in" filter="wipe(left)">
                                      <p:cBhvr>
                                        <p:cTn id="23" dur="250"/>
                                        <p:tgtEl>
                                          <p:spTgt spid="4"/>
                                        </p:tgtEl>
                                      </p:cBhvr>
                                    </p:animEffect>
                                  </p:childTnLst>
                                </p:cTn>
                              </p:par>
                            </p:childTnLst>
                          </p:cTn>
                        </p:par>
                        <p:par>
                          <p:cTn id="24" fill="hold">
                            <p:stCondLst>
                              <p:cond delay="2500"/>
                            </p:stCondLst>
                            <p:childTnLst>
                              <p:par>
                                <p:cTn id="25" presetID="53" presetClass="entr" presetSubtype="16" fill="hold" grpId="6" nodeType="afterEffect">
                                  <p:childTnLst>
                                    <p:set>
                                      <p:cBhvr>
                                        <p:cTn id="26" dur="1" fill="hold">
                                          <p:stCondLst>
                                            <p:cond delay="0"/>
                                          </p:stCondLst>
                                        </p:cTn>
                                        <p:tgtEl>
                                          <p:spTgt spid="11"/>
                                        </p:tgtEl>
                                        <p:attrNameLst>
                                          <p:attrName>style.visibility</p:attrName>
                                        </p:attrNameLst>
                                      </p:cBhvr>
                                      <p:to>
                                        <p:strVal val="visible"/>
                                      </p:to>
                                    </p:set>
                                    <p:anim calcmode="lin" valueType="num">
                                      <p:cBhvr>
                                        <p:cTn id="27" dur="250" fill="hold"/>
                                        <p:tgtEl>
                                          <p:spTgt spid="11"/>
                                        </p:tgtEl>
                                        <p:attrNameLst>
                                          <p:attrName>ppt_w</p:attrName>
                                        </p:attrNameLst>
                                      </p:cBhvr>
                                      <p:tavLst>
                                        <p:tav tm="0">
                                          <p:val>
                                            <p:fltVal val="0"/>
                                          </p:val>
                                        </p:tav>
                                        <p:tav tm="100000">
                                          <p:val>
                                            <p:strVal val="#ppt_w"/>
                                          </p:val>
                                        </p:tav>
                                      </p:tavLst>
                                    </p:anim>
                                    <p:anim calcmode="lin" valueType="num">
                                      <p:cBhvr>
                                        <p:cTn id="28" dur="250" fill="hold"/>
                                        <p:tgtEl>
                                          <p:spTgt spid="11"/>
                                        </p:tgtEl>
                                        <p:attrNameLst>
                                          <p:attrName>ppt_h</p:attrName>
                                        </p:attrNameLst>
                                      </p:cBhvr>
                                      <p:tavLst>
                                        <p:tav tm="0">
                                          <p:val>
                                            <p:fltVal val="0"/>
                                          </p:val>
                                        </p:tav>
                                        <p:tav tm="100000">
                                          <p:val>
                                            <p:strVal val="#ppt_h"/>
                                          </p:val>
                                        </p:tav>
                                      </p:tavLst>
                                    </p:anim>
                                    <p:animEffect transition="in" filter="fade">
                                      <p:cBhvr>
                                        <p:cTn id="29" dur="250"/>
                                        <p:tgtEl>
                                          <p:spTgt spid="11"/>
                                        </p:tgtEl>
                                      </p:cBhvr>
                                    </p:animEffect>
                                  </p:childTnLst>
                                </p:cTn>
                              </p:par>
                            </p:childTnLst>
                          </p:cTn>
                        </p:par>
                        <p:par>
                          <p:cTn id="30" fill="hold">
                            <p:stCondLst>
                              <p:cond delay="3000"/>
                            </p:stCondLst>
                            <p:childTnLst>
                              <p:par>
                                <p:cTn id="31" presetID="53" presetClass="entr" presetSubtype="16" fill="hold" grpId="0" nodeType="afterEffect">
                                  <p:childTnLst>
                                    <p:set>
                                      <p:cBhvr>
                                        <p:cTn id="32" dur="1" fill="hold">
                                          <p:stCondLst>
                                            <p:cond delay="0"/>
                                          </p:stCondLst>
                                        </p:cTn>
                                        <p:tgtEl>
                                          <p:spTgt spid="5"/>
                                        </p:tgtEl>
                                        <p:attrNameLst>
                                          <p:attrName>style.visibility</p:attrName>
                                        </p:attrNameLst>
                                      </p:cBhvr>
                                      <p:to>
                                        <p:strVal val="visible"/>
                                      </p:to>
                                    </p:set>
                                    <p:anim calcmode="lin" valueType="num">
                                      <p:cBhvr>
                                        <p:cTn id="33" dur="250" fill="hold"/>
                                        <p:tgtEl>
                                          <p:spTgt spid="5"/>
                                        </p:tgtEl>
                                        <p:attrNameLst>
                                          <p:attrName>ppt_w</p:attrName>
                                        </p:attrNameLst>
                                      </p:cBhvr>
                                      <p:tavLst>
                                        <p:tav tm="0">
                                          <p:val>
                                            <p:fltVal val="0"/>
                                          </p:val>
                                        </p:tav>
                                        <p:tav tm="100000">
                                          <p:val>
                                            <p:strVal val="#ppt_w"/>
                                          </p:val>
                                        </p:tav>
                                      </p:tavLst>
                                    </p:anim>
                                    <p:anim calcmode="lin" valueType="num">
                                      <p:cBhvr>
                                        <p:cTn id="34" dur="250" fill="hold"/>
                                        <p:tgtEl>
                                          <p:spTgt spid="5"/>
                                        </p:tgtEl>
                                        <p:attrNameLst>
                                          <p:attrName>ppt_h</p:attrName>
                                        </p:attrNameLst>
                                      </p:cBhvr>
                                      <p:tavLst>
                                        <p:tav tm="0">
                                          <p:val>
                                            <p:fltVal val="0"/>
                                          </p:val>
                                        </p:tav>
                                        <p:tav tm="100000">
                                          <p:val>
                                            <p:strVal val="#ppt_h"/>
                                          </p:val>
                                        </p:tav>
                                      </p:tavLst>
                                    </p:anim>
                                    <p:animEffect transition="in" filter="fade">
                                      <p:cBhvr>
                                        <p:cTn id="35" dur="250"/>
                                        <p:tgtEl>
                                          <p:spTgt spid="5"/>
                                        </p:tgtEl>
                                      </p:cBhvr>
                                    </p:animEffect>
                                  </p:childTnLst>
                                </p:cTn>
                              </p:par>
                            </p:childTnLst>
                          </p:cTn>
                        </p:par>
                        <p:par>
                          <p:cTn id="36" fill="hold">
                            <p:stCondLst>
                              <p:cond delay="3500"/>
                            </p:stCondLst>
                            <p:childTnLst>
                              <p:par>
                                <p:cTn id="37" presetID="53" presetClass="entr" presetSubtype="16" fill="hold" grpId="9" nodeType="afterEffect">
                                  <p:childTnLst>
                                    <p:set>
                                      <p:cBhvr>
                                        <p:cTn id="38" dur="1" fill="hold">
                                          <p:stCondLst>
                                            <p:cond delay="0"/>
                                          </p:stCondLst>
                                        </p:cTn>
                                        <p:tgtEl>
                                          <p:spTgt spid="14"/>
                                        </p:tgtEl>
                                        <p:attrNameLst>
                                          <p:attrName>style.visibility</p:attrName>
                                        </p:attrNameLst>
                                      </p:cBhvr>
                                      <p:to>
                                        <p:strVal val="visible"/>
                                      </p:to>
                                    </p:set>
                                    <p:anim calcmode="lin" valueType="num">
                                      <p:cBhvr>
                                        <p:cTn id="39" dur="250" fill="hold"/>
                                        <p:tgtEl>
                                          <p:spTgt spid="14"/>
                                        </p:tgtEl>
                                        <p:attrNameLst>
                                          <p:attrName>ppt_w</p:attrName>
                                        </p:attrNameLst>
                                      </p:cBhvr>
                                      <p:tavLst>
                                        <p:tav tm="0">
                                          <p:val>
                                            <p:fltVal val="0"/>
                                          </p:val>
                                        </p:tav>
                                        <p:tav tm="100000">
                                          <p:val>
                                            <p:strVal val="#ppt_w"/>
                                          </p:val>
                                        </p:tav>
                                      </p:tavLst>
                                    </p:anim>
                                    <p:anim calcmode="lin" valueType="num">
                                      <p:cBhvr>
                                        <p:cTn id="40" dur="250" fill="hold"/>
                                        <p:tgtEl>
                                          <p:spTgt spid="14"/>
                                        </p:tgtEl>
                                        <p:attrNameLst>
                                          <p:attrName>ppt_h</p:attrName>
                                        </p:attrNameLst>
                                      </p:cBhvr>
                                      <p:tavLst>
                                        <p:tav tm="0">
                                          <p:val>
                                            <p:fltVal val="0"/>
                                          </p:val>
                                        </p:tav>
                                        <p:tav tm="100000">
                                          <p:val>
                                            <p:strVal val="#ppt_h"/>
                                          </p:val>
                                        </p:tav>
                                      </p:tavLst>
                                    </p:anim>
                                    <p:animEffect transition="in" filter="fade">
                                      <p:cBhvr>
                                        <p:cTn id="41" dur="250"/>
                                        <p:tgtEl>
                                          <p:spTgt spid="14"/>
                                        </p:tgtEl>
                                      </p:cBhvr>
                                    </p:animEffect>
                                  </p:childTnLst>
                                </p:cTn>
                              </p:par>
                            </p:childTnLst>
                          </p:cTn>
                        </p:par>
                        <p:par>
                          <p:cTn id="42" fill="hold">
                            <p:stCondLst>
                              <p:cond delay="4000"/>
                            </p:stCondLst>
                            <p:childTnLst>
                              <p:par>
                                <p:cTn id="43" presetID="53" presetClass="entr" presetSubtype="16" fill="hold" grpId="10" nodeType="afterEffect">
                                  <p:childTnLst>
                                    <p:set>
                                      <p:cBhvr>
                                        <p:cTn id="44" dur="1" fill="hold">
                                          <p:stCondLst>
                                            <p:cond delay="0"/>
                                          </p:stCondLst>
                                        </p:cTn>
                                        <p:tgtEl>
                                          <p:spTgt spid="15"/>
                                        </p:tgtEl>
                                        <p:attrNameLst>
                                          <p:attrName>style.visibility</p:attrName>
                                        </p:attrNameLst>
                                      </p:cBhvr>
                                      <p:to>
                                        <p:strVal val="visible"/>
                                      </p:to>
                                    </p:set>
                                    <p:anim calcmode="lin" valueType="num">
                                      <p:cBhvr>
                                        <p:cTn id="45" dur="250" fill="hold"/>
                                        <p:tgtEl>
                                          <p:spTgt spid="15"/>
                                        </p:tgtEl>
                                        <p:attrNameLst>
                                          <p:attrName>ppt_w</p:attrName>
                                        </p:attrNameLst>
                                      </p:cBhvr>
                                      <p:tavLst>
                                        <p:tav tm="0">
                                          <p:val>
                                            <p:fltVal val="0"/>
                                          </p:val>
                                        </p:tav>
                                        <p:tav tm="100000">
                                          <p:val>
                                            <p:strVal val="#ppt_w"/>
                                          </p:val>
                                        </p:tav>
                                      </p:tavLst>
                                    </p:anim>
                                    <p:anim calcmode="lin" valueType="num">
                                      <p:cBhvr>
                                        <p:cTn id="46" dur="250" fill="hold"/>
                                        <p:tgtEl>
                                          <p:spTgt spid="15"/>
                                        </p:tgtEl>
                                        <p:attrNameLst>
                                          <p:attrName>ppt_h</p:attrName>
                                        </p:attrNameLst>
                                      </p:cBhvr>
                                      <p:tavLst>
                                        <p:tav tm="0">
                                          <p:val>
                                            <p:fltVal val="0"/>
                                          </p:val>
                                        </p:tav>
                                        <p:tav tm="100000">
                                          <p:val>
                                            <p:strVal val="#ppt_h"/>
                                          </p:val>
                                        </p:tav>
                                      </p:tavLst>
                                    </p:anim>
                                    <p:animEffect transition="in" filter="fade">
                                      <p:cBhvr>
                                        <p:cTn id="47" dur="250"/>
                                        <p:tgtEl>
                                          <p:spTgt spid="15"/>
                                        </p:tgtEl>
                                      </p:cBhvr>
                                    </p:animEffect>
                                  </p:childTnLst>
                                </p:cTn>
                              </p:par>
                            </p:childTnLst>
                          </p:cTn>
                        </p:par>
                        <p:par>
                          <p:cTn id="48" fill="hold">
                            <p:stCondLst>
                              <p:cond delay="4500"/>
                            </p:stCondLst>
                            <p:childTnLst>
                              <p:par>
                                <p:cTn id="49" presetID="53" presetClass="entr" presetSubtype="16" fill="hold" grpId="11" nodeType="afterEffect">
                                  <p:childTnLst>
                                    <p:set>
                                      <p:cBhvr>
                                        <p:cTn id="50" dur="1" fill="hold">
                                          <p:stCondLst>
                                            <p:cond delay="0"/>
                                          </p:stCondLst>
                                        </p:cTn>
                                        <p:tgtEl>
                                          <p:spTgt spid="16"/>
                                        </p:tgtEl>
                                        <p:attrNameLst>
                                          <p:attrName>style.visibility</p:attrName>
                                        </p:attrNameLst>
                                      </p:cBhvr>
                                      <p:to>
                                        <p:strVal val="visible"/>
                                      </p:to>
                                    </p:set>
                                    <p:anim calcmode="lin" valueType="num">
                                      <p:cBhvr>
                                        <p:cTn id="51" dur="250" fill="hold"/>
                                        <p:tgtEl>
                                          <p:spTgt spid="16"/>
                                        </p:tgtEl>
                                        <p:attrNameLst>
                                          <p:attrName>ppt_w</p:attrName>
                                        </p:attrNameLst>
                                      </p:cBhvr>
                                      <p:tavLst>
                                        <p:tav tm="0">
                                          <p:val>
                                            <p:fltVal val="0"/>
                                          </p:val>
                                        </p:tav>
                                        <p:tav tm="100000">
                                          <p:val>
                                            <p:strVal val="#ppt_w"/>
                                          </p:val>
                                        </p:tav>
                                      </p:tavLst>
                                    </p:anim>
                                    <p:anim calcmode="lin" valueType="num">
                                      <p:cBhvr>
                                        <p:cTn id="52" dur="250" fill="hold"/>
                                        <p:tgtEl>
                                          <p:spTgt spid="16"/>
                                        </p:tgtEl>
                                        <p:attrNameLst>
                                          <p:attrName>ppt_h</p:attrName>
                                        </p:attrNameLst>
                                      </p:cBhvr>
                                      <p:tavLst>
                                        <p:tav tm="0">
                                          <p:val>
                                            <p:fltVal val="0"/>
                                          </p:val>
                                        </p:tav>
                                        <p:tav tm="100000">
                                          <p:val>
                                            <p:strVal val="#ppt_h"/>
                                          </p:val>
                                        </p:tav>
                                      </p:tavLst>
                                    </p:anim>
                                    <p:animEffect transition="in" filter="fade">
                                      <p:cBhvr>
                                        <p:cTn id="53" dur="250"/>
                                        <p:tgtEl>
                                          <p:spTgt spid="16"/>
                                        </p:tgtEl>
                                      </p:cBhvr>
                                    </p:animEffect>
                                  </p:childTnLst>
                                </p:cTn>
                              </p:par>
                            </p:childTnLst>
                          </p:cTn>
                        </p:par>
                        <p:par>
                          <p:cTn id="54" fill="hold">
                            <p:stCondLst>
                              <p:cond delay="5000"/>
                            </p:stCondLst>
                            <p:childTnLst>
                              <p:par>
                                <p:cTn id="55" presetID="53" presetClass="entr" presetSubtype="16" fill="hold" grpId="7" nodeType="afterEffect">
                                  <p:childTnLst>
                                    <p:set>
                                      <p:cBhvr>
                                        <p:cTn id="56" dur="1" fill="hold">
                                          <p:stCondLst>
                                            <p:cond delay="0"/>
                                          </p:stCondLst>
                                        </p:cTn>
                                        <p:tgtEl>
                                          <p:spTgt spid="12"/>
                                        </p:tgtEl>
                                        <p:attrNameLst>
                                          <p:attrName>style.visibility</p:attrName>
                                        </p:attrNameLst>
                                      </p:cBhvr>
                                      <p:to>
                                        <p:strVal val="visible"/>
                                      </p:to>
                                    </p:set>
                                    <p:anim calcmode="lin" valueType="num">
                                      <p:cBhvr>
                                        <p:cTn id="57" dur="250" fill="hold"/>
                                        <p:tgtEl>
                                          <p:spTgt spid="12"/>
                                        </p:tgtEl>
                                        <p:attrNameLst>
                                          <p:attrName>ppt_w</p:attrName>
                                        </p:attrNameLst>
                                      </p:cBhvr>
                                      <p:tavLst>
                                        <p:tav tm="0">
                                          <p:val>
                                            <p:fltVal val="0"/>
                                          </p:val>
                                        </p:tav>
                                        <p:tav tm="100000">
                                          <p:val>
                                            <p:strVal val="#ppt_w"/>
                                          </p:val>
                                        </p:tav>
                                      </p:tavLst>
                                    </p:anim>
                                    <p:anim calcmode="lin" valueType="num">
                                      <p:cBhvr>
                                        <p:cTn id="58" dur="250" fill="hold"/>
                                        <p:tgtEl>
                                          <p:spTgt spid="12"/>
                                        </p:tgtEl>
                                        <p:attrNameLst>
                                          <p:attrName>ppt_h</p:attrName>
                                        </p:attrNameLst>
                                      </p:cBhvr>
                                      <p:tavLst>
                                        <p:tav tm="0">
                                          <p:val>
                                            <p:fltVal val="0"/>
                                          </p:val>
                                        </p:tav>
                                        <p:tav tm="100000">
                                          <p:val>
                                            <p:strVal val="#ppt_h"/>
                                          </p:val>
                                        </p:tav>
                                      </p:tavLst>
                                    </p:anim>
                                    <p:animEffect transition="in" filter="fade">
                                      <p:cBhvr>
                                        <p:cTn id="59" dur="250"/>
                                        <p:tgtEl>
                                          <p:spTgt spid="12"/>
                                        </p:tgtEl>
                                      </p:cBhvr>
                                    </p:animEffect>
                                  </p:childTnLst>
                                </p:cTn>
                              </p:par>
                            </p:childTnLst>
                          </p:cTn>
                        </p:par>
                        <p:par>
                          <p:cTn id="60" fill="hold">
                            <p:stCondLst>
                              <p:cond delay="5500"/>
                            </p:stCondLst>
                            <p:childTnLst>
                              <p:par>
                                <p:cTn id="61" presetID="53" presetClass="entr" presetSubtype="16" fill="hold" grpId="14" nodeType="afterEffect">
                                  <p:childTnLst>
                                    <p:set>
                                      <p:cBhvr>
                                        <p:cTn id="62" dur="1" fill="hold">
                                          <p:stCondLst>
                                            <p:cond delay="0"/>
                                          </p:stCondLst>
                                        </p:cTn>
                                        <p:tgtEl>
                                          <p:spTgt spid="19"/>
                                        </p:tgtEl>
                                        <p:attrNameLst>
                                          <p:attrName>style.visibility</p:attrName>
                                        </p:attrNameLst>
                                      </p:cBhvr>
                                      <p:to>
                                        <p:strVal val="visible"/>
                                      </p:to>
                                    </p:set>
                                    <p:anim calcmode="lin" valueType="num">
                                      <p:cBhvr>
                                        <p:cTn id="63" dur="250" fill="hold"/>
                                        <p:tgtEl>
                                          <p:spTgt spid="19"/>
                                        </p:tgtEl>
                                        <p:attrNameLst>
                                          <p:attrName>ppt_w</p:attrName>
                                        </p:attrNameLst>
                                      </p:cBhvr>
                                      <p:tavLst>
                                        <p:tav tm="0">
                                          <p:val>
                                            <p:fltVal val="0"/>
                                          </p:val>
                                        </p:tav>
                                        <p:tav tm="100000">
                                          <p:val>
                                            <p:strVal val="#ppt_w"/>
                                          </p:val>
                                        </p:tav>
                                      </p:tavLst>
                                    </p:anim>
                                    <p:anim calcmode="lin" valueType="num">
                                      <p:cBhvr>
                                        <p:cTn id="64" dur="250" fill="hold"/>
                                        <p:tgtEl>
                                          <p:spTgt spid="19"/>
                                        </p:tgtEl>
                                        <p:attrNameLst>
                                          <p:attrName>ppt_h</p:attrName>
                                        </p:attrNameLst>
                                      </p:cBhvr>
                                      <p:tavLst>
                                        <p:tav tm="0">
                                          <p:val>
                                            <p:fltVal val="0"/>
                                          </p:val>
                                        </p:tav>
                                        <p:tav tm="100000">
                                          <p:val>
                                            <p:strVal val="#ppt_h"/>
                                          </p:val>
                                        </p:tav>
                                      </p:tavLst>
                                    </p:anim>
                                    <p:animEffect transition="in" filter="fade">
                                      <p:cBhvr>
                                        <p:cTn id="65" dur="250"/>
                                        <p:tgtEl>
                                          <p:spTgt spid="19"/>
                                        </p:tgtEl>
                                      </p:cBhvr>
                                    </p:animEffect>
                                  </p:childTnLst>
                                </p:cTn>
                              </p:par>
                            </p:childTnLst>
                          </p:cTn>
                        </p:par>
                        <p:par>
                          <p:cTn id="66" fill="hold">
                            <p:stCondLst>
                              <p:cond delay="6000"/>
                            </p:stCondLst>
                            <p:childTnLst>
                              <p:par>
                                <p:cTn id="67" presetID="53" presetClass="entr" presetSubtype="16" fill="hold" grpId="13" nodeType="afterEffect">
                                  <p:childTnLst>
                                    <p:set>
                                      <p:cBhvr>
                                        <p:cTn id="68" dur="1" fill="hold">
                                          <p:stCondLst>
                                            <p:cond delay="0"/>
                                          </p:stCondLst>
                                        </p:cTn>
                                        <p:tgtEl>
                                          <p:spTgt spid="18"/>
                                        </p:tgtEl>
                                        <p:attrNameLst>
                                          <p:attrName>style.visibility</p:attrName>
                                        </p:attrNameLst>
                                      </p:cBhvr>
                                      <p:to>
                                        <p:strVal val="visible"/>
                                      </p:to>
                                    </p:set>
                                    <p:anim calcmode="lin" valueType="num">
                                      <p:cBhvr>
                                        <p:cTn id="69" dur="250" fill="hold"/>
                                        <p:tgtEl>
                                          <p:spTgt spid="18"/>
                                        </p:tgtEl>
                                        <p:attrNameLst>
                                          <p:attrName>ppt_w</p:attrName>
                                        </p:attrNameLst>
                                      </p:cBhvr>
                                      <p:tavLst>
                                        <p:tav tm="0">
                                          <p:val>
                                            <p:fltVal val="0"/>
                                          </p:val>
                                        </p:tav>
                                        <p:tav tm="100000">
                                          <p:val>
                                            <p:strVal val="#ppt_w"/>
                                          </p:val>
                                        </p:tav>
                                      </p:tavLst>
                                    </p:anim>
                                    <p:anim calcmode="lin" valueType="num">
                                      <p:cBhvr>
                                        <p:cTn id="70" dur="250" fill="hold"/>
                                        <p:tgtEl>
                                          <p:spTgt spid="18"/>
                                        </p:tgtEl>
                                        <p:attrNameLst>
                                          <p:attrName>ppt_h</p:attrName>
                                        </p:attrNameLst>
                                      </p:cBhvr>
                                      <p:tavLst>
                                        <p:tav tm="0">
                                          <p:val>
                                            <p:fltVal val="0"/>
                                          </p:val>
                                        </p:tav>
                                        <p:tav tm="100000">
                                          <p:val>
                                            <p:strVal val="#ppt_h"/>
                                          </p:val>
                                        </p:tav>
                                      </p:tavLst>
                                    </p:anim>
                                    <p:animEffect transition="in" filter="fade">
                                      <p:cBhvr>
                                        <p:cTn id="71" dur="250"/>
                                        <p:tgtEl>
                                          <p:spTgt spid="18"/>
                                        </p:tgtEl>
                                      </p:cBhvr>
                                    </p:animEffect>
                                  </p:childTnLst>
                                </p:cTn>
                              </p:par>
                            </p:childTnLst>
                          </p:cTn>
                        </p:par>
                        <p:par>
                          <p:cTn id="72" fill="hold">
                            <p:stCondLst>
                              <p:cond delay="6500"/>
                            </p:stCondLst>
                            <p:childTnLst>
                              <p:par>
                                <p:cTn id="73" presetID="53" presetClass="entr" presetSubtype="16" fill="hold" grpId="12" nodeType="afterEffect">
                                  <p:childTnLst>
                                    <p:set>
                                      <p:cBhvr>
                                        <p:cTn id="74" dur="1" fill="hold">
                                          <p:stCondLst>
                                            <p:cond delay="0"/>
                                          </p:stCondLst>
                                        </p:cTn>
                                        <p:tgtEl>
                                          <p:spTgt spid="17"/>
                                        </p:tgtEl>
                                        <p:attrNameLst>
                                          <p:attrName>style.visibility</p:attrName>
                                        </p:attrNameLst>
                                      </p:cBhvr>
                                      <p:to>
                                        <p:strVal val="visible"/>
                                      </p:to>
                                    </p:set>
                                    <p:anim calcmode="lin" valueType="num">
                                      <p:cBhvr>
                                        <p:cTn id="75" dur="250" fill="hold"/>
                                        <p:tgtEl>
                                          <p:spTgt spid="17"/>
                                        </p:tgtEl>
                                        <p:attrNameLst>
                                          <p:attrName>ppt_w</p:attrName>
                                        </p:attrNameLst>
                                      </p:cBhvr>
                                      <p:tavLst>
                                        <p:tav tm="0">
                                          <p:val>
                                            <p:fltVal val="0"/>
                                          </p:val>
                                        </p:tav>
                                        <p:tav tm="100000">
                                          <p:val>
                                            <p:strVal val="#ppt_w"/>
                                          </p:val>
                                        </p:tav>
                                      </p:tavLst>
                                    </p:anim>
                                    <p:anim calcmode="lin" valueType="num">
                                      <p:cBhvr>
                                        <p:cTn id="76" dur="250" fill="hold"/>
                                        <p:tgtEl>
                                          <p:spTgt spid="17"/>
                                        </p:tgtEl>
                                        <p:attrNameLst>
                                          <p:attrName>ppt_h</p:attrName>
                                        </p:attrNameLst>
                                      </p:cBhvr>
                                      <p:tavLst>
                                        <p:tav tm="0">
                                          <p:val>
                                            <p:fltVal val="0"/>
                                          </p:val>
                                        </p:tav>
                                        <p:tav tm="100000">
                                          <p:val>
                                            <p:strVal val="#ppt_h"/>
                                          </p:val>
                                        </p:tav>
                                      </p:tavLst>
                                    </p:anim>
                                    <p:animEffect transition="in" filter="fade">
                                      <p:cBhvr>
                                        <p:cTn id="77" dur="250"/>
                                        <p:tgtEl>
                                          <p:spTgt spid="17"/>
                                        </p:tgtEl>
                                      </p:cBhvr>
                                    </p:animEffect>
                                  </p:childTnLst>
                                </p:cTn>
                              </p:par>
                            </p:childTnLst>
                          </p:cTn>
                        </p:par>
                        <p:par>
                          <p:cTn id="78" fill="hold">
                            <p:stCondLst>
                              <p:cond delay="7000"/>
                            </p:stCondLst>
                            <p:childTnLst>
                              <p:par>
                                <p:cTn id="79" presetID="53" presetClass="entr" presetSubtype="16" fill="hold" grpId="8" nodeType="afterEffect">
                                  <p:childTnLst>
                                    <p:set>
                                      <p:cBhvr>
                                        <p:cTn id="80" dur="1" fill="hold">
                                          <p:stCondLst>
                                            <p:cond delay="0"/>
                                          </p:stCondLst>
                                        </p:cTn>
                                        <p:tgtEl>
                                          <p:spTgt spid="13"/>
                                        </p:tgtEl>
                                        <p:attrNameLst>
                                          <p:attrName>style.visibility</p:attrName>
                                        </p:attrNameLst>
                                      </p:cBhvr>
                                      <p:to>
                                        <p:strVal val="visible"/>
                                      </p:to>
                                    </p:set>
                                    <p:anim calcmode="lin" valueType="num">
                                      <p:cBhvr>
                                        <p:cTn id="81" dur="250" fill="hold"/>
                                        <p:tgtEl>
                                          <p:spTgt spid="13"/>
                                        </p:tgtEl>
                                        <p:attrNameLst>
                                          <p:attrName>ppt_w</p:attrName>
                                        </p:attrNameLst>
                                      </p:cBhvr>
                                      <p:tavLst>
                                        <p:tav tm="0">
                                          <p:val>
                                            <p:fltVal val="0"/>
                                          </p:val>
                                        </p:tav>
                                        <p:tav tm="100000">
                                          <p:val>
                                            <p:strVal val="#ppt_w"/>
                                          </p:val>
                                        </p:tav>
                                      </p:tavLst>
                                    </p:anim>
                                    <p:anim calcmode="lin" valueType="num">
                                      <p:cBhvr>
                                        <p:cTn id="82" dur="250" fill="hold"/>
                                        <p:tgtEl>
                                          <p:spTgt spid="13"/>
                                        </p:tgtEl>
                                        <p:attrNameLst>
                                          <p:attrName>ppt_h</p:attrName>
                                        </p:attrNameLst>
                                      </p:cBhvr>
                                      <p:tavLst>
                                        <p:tav tm="0">
                                          <p:val>
                                            <p:fltVal val="0"/>
                                          </p:val>
                                        </p:tav>
                                        <p:tav tm="100000">
                                          <p:val>
                                            <p:strVal val="#ppt_h"/>
                                          </p:val>
                                        </p:tav>
                                      </p:tavLst>
                                    </p:anim>
                                    <p:animEffect transition="in" filter="fade">
                                      <p:cBhvr>
                                        <p:cTn id="83" dur="250"/>
                                        <p:tgtEl>
                                          <p:spTgt spid="13"/>
                                        </p:tgtEl>
                                      </p:cBhvr>
                                    </p:animEffect>
                                  </p:childTnLst>
                                </p:cTn>
                              </p:par>
                            </p:childTnLst>
                          </p:cTn>
                        </p:par>
                        <p:par>
                          <p:cTn id="84" fill="hold">
                            <p:stCondLst>
                              <p:cond delay="7500"/>
                            </p:stCondLst>
                            <p:childTnLst>
                              <p:par>
                                <p:cTn id="85" presetID="53" presetClass="entr" presetSubtype="16" fill="hold" grpId="15" nodeType="afterEffect">
                                  <p:childTnLst>
                                    <p:set>
                                      <p:cBhvr>
                                        <p:cTn id="86" dur="1" fill="hold">
                                          <p:stCondLst>
                                            <p:cond delay="0"/>
                                          </p:stCondLst>
                                        </p:cTn>
                                        <p:tgtEl>
                                          <p:spTgt spid="20"/>
                                        </p:tgtEl>
                                        <p:attrNameLst>
                                          <p:attrName>style.visibility</p:attrName>
                                        </p:attrNameLst>
                                      </p:cBhvr>
                                      <p:to>
                                        <p:strVal val="visible"/>
                                      </p:to>
                                    </p:set>
                                    <p:anim calcmode="lin" valueType="num">
                                      <p:cBhvr>
                                        <p:cTn id="87" dur="250" fill="hold"/>
                                        <p:tgtEl>
                                          <p:spTgt spid="20"/>
                                        </p:tgtEl>
                                        <p:attrNameLst>
                                          <p:attrName>ppt_w</p:attrName>
                                        </p:attrNameLst>
                                      </p:cBhvr>
                                      <p:tavLst>
                                        <p:tav tm="0">
                                          <p:val>
                                            <p:fltVal val="0"/>
                                          </p:val>
                                        </p:tav>
                                        <p:tav tm="100000">
                                          <p:val>
                                            <p:strVal val="#ppt_w"/>
                                          </p:val>
                                        </p:tav>
                                      </p:tavLst>
                                    </p:anim>
                                    <p:anim calcmode="lin" valueType="num">
                                      <p:cBhvr>
                                        <p:cTn id="88" dur="250" fill="hold"/>
                                        <p:tgtEl>
                                          <p:spTgt spid="20"/>
                                        </p:tgtEl>
                                        <p:attrNameLst>
                                          <p:attrName>ppt_h</p:attrName>
                                        </p:attrNameLst>
                                      </p:cBhvr>
                                      <p:tavLst>
                                        <p:tav tm="0">
                                          <p:val>
                                            <p:fltVal val="0"/>
                                          </p:val>
                                        </p:tav>
                                        <p:tav tm="100000">
                                          <p:val>
                                            <p:strVal val="#ppt_h"/>
                                          </p:val>
                                        </p:tav>
                                      </p:tavLst>
                                    </p:anim>
                                    <p:animEffect transition="in" filter="fade">
                                      <p:cBhvr>
                                        <p:cTn id="89" dur="250"/>
                                        <p:tgtEl>
                                          <p:spTgt spid="20"/>
                                        </p:tgtEl>
                                      </p:cBhvr>
                                    </p:animEffect>
                                  </p:childTnLst>
                                </p:cTn>
                              </p:par>
                            </p:childTnLst>
                          </p:cTn>
                        </p:par>
                        <p:par>
                          <p:cTn id="90" fill="hold">
                            <p:stCondLst>
                              <p:cond delay="8000"/>
                            </p:stCondLst>
                            <p:childTnLst>
                              <p:par>
                                <p:cTn id="91" presetID="53" presetClass="entr" presetSubtype="16" fill="hold" grpId="16" nodeType="afterEffect">
                                  <p:childTnLst>
                                    <p:set>
                                      <p:cBhvr>
                                        <p:cTn id="92" dur="1" fill="hold">
                                          <p:stCondLst>
                                            <p:cond delay="0"/>
                                          </p:stCondLst>
                                        </p:cTn>
                                        <p:tgtEl>
                                          <p:spTgt spid="21"/>
                                        </p:tgtEl>
                                        <p:attrNameLst>
                                          <p:attrName>style.visibility</p:attrName>
                                        </p:attrNameLst>
                                      </p:cBhvr>
                                      <p:to>
                                        <p:strVal val="visible"/>
                                      </p:to>
                                    </p:set>
                                    <p:anim calcmode="lin" valueType="num">
                                      <p:cBhvr>
                                        <p:cTn id="93" dur="250" fill="hold"/>
                                        <p:tgtEl>
                                          <p:spTgt spid="21"/>
                                        </p:tgtEl>
                                        <p:attrNameLst>
                                          <p:attrName>ppt_w</p:attrName>
                                        </p:attrNameLst>
                                      </p:cBhvr>
                                      <p:tavLst>
                                        <p:tav tm="0">
                                          <p:val>
                                            <p:fltVal val="0"/>
                                          </p:val>
                                        </p:tav>
                                        <p:tav tm="100000">
                                          <p:val>
                                            <p:strVal val="#ppt_w"/>
                                          </p:val>
                                        </p:tav>
                                      </p:tavLst>
                                    </p:anim>
                                    <p:anim calcmode="lin" valueType="num">
                                      <p:cBhvr>
                                        <p:cTn id="94" dur="250" fill="hold"/>
                                        <p:tgtEl>
                                          <p:spTgt spid="21"/>
                                        </p:tgtEl>
                                        <p:attrNameLst>
                                          <p:attrName>ppt_h</p:attrName>
                                        </p:attrNameLst>
                                      </p:cBhvr>
                                      <p:tavLst>
                                        <p:tav tm="0">
                                          <p:val>
                                            <p:fltVal val="0"/>
                                          </p:val>
                                        </p:tav>
                                        <p:tav tm="100000">
                                          <p:val>
                                            <p:strVal val="#ppt_h"/>
                                          </p:val>
                                        </p:tav>
                                      </p:tavLst>
                                    </p:anim>
                                    <p:animEffect transition="in" filter="fade">
                                      <p:cBhvr>
                                        <p:cTn id="95" dur="250"/>
                                        <p:tgtEl>
                                          <p:spTgt spid="21"/>
                                        </p:tgtEl>
                                      </p:cBhvr>
                                    </p:animEffect>
                                  </p:childTnLst>
                                </p:cTn>
                              </p:par>
                            </p:childTnLst>
                          </p:cTn>
                        </p:par>
                        <p:par>
                          <p:cTn id="96" fill="hold">
                            <p:stCondLst>
                              <p:cond delay="8500"/>
                            </p:stCondLst>
                            <p:childTnLst>
                              <p:par>
                                <p:cTn id="97" presetID="53" presetClass="entr" presetSubtype="16" fill="hold" grpId="17" nodeType="afterEffect">
                                  <p:childTnLst>
                                    <p:set>
                                      <p:cBhvr>
                                        <p:cTn id="98" dur="1" fill="hold">
                                          <p:stCondLst>
                                            <p:cond delay="0"/>
                                          </p:stCondLst>
                                        </p:cTn>
                                        <p:tgtEl>
                                          <p:spTgt spid="22"/>
                                        </p:tgtEl>
                                        <p:attrNameLst>
                                          <p:attrName>style.visibility</p:attrName>
                                        </p:attrNameLst>
                                      </p:cBhvr>
                                      <p:to>
                                        <p:strVal val="visible"/>
                                      </p:to>
                                    </p:set>
                                    <p:anim calcmode="lin" valueType="num">
                                      <p:cBhvr>
                                        <p:cTn id="99" dur="250" fill="hold"/>
                                        <p:tgtEl>
                                          <p:spTgt spid="22"/>
                                        </p:tgtEl>
                                        <p:attrNameLst>
                                          <p:attrName>ppt_w</p:attrName>
                                        </p:attrNameLst>
                                      </p:cBhvr>
                                      <p:tavLst>
                                        <p:tav tm="0">
                                          <p:val>
                                            <p:fltVal val="0"/>
                                          </p:val>
                                        </p:tav>
                                        <p:tav tm="100000">
                                          <p:val>
                                            <p:strVal val="#ppt_w"/>
                                          </p:val>
                                        </p:tav>
                                      </p:tavLst>
                                    </p:anim>
                                    <p:anim calcmode="lin" valueType="num">
                                      <p:cBhvr>
                                        <p:cTn id="100" dur="250" fill="hold"/>
                                        <p:tgtEl>
                                          <p:spTgt spid="22"/>
                                        </p:tgtEl>
                                        <p:attrNameLst>
                                          <p:attrName>ppt_h</p:attrName>
                                        </p:attrNameLst>
                                      </p:cBhvr>
                                      <p:tavLst>
                                        <p:tav tm="0">
                                          <p:val>
                                            <p:fltVal val="0"/>
                                          </p:val>
                                        </p:tav>
                                        <p:tav tm="100000">
                                          <p:val>
                                            <p:strVal val="#ppt_h"/>
                                          </p:val>
                                        </p:tav>
                                      </p:tavLst>
                                    </p:anim>
                                    <p:animEffect transition="in" filter="fade">
                                      <p:cBhvr>
                                        <p:cTn id="101" dur="250"/>
                                        <p:tgtEl>
                                          <p:spTgt spid="22"/>
                                        </p:tgtEl>
                                      </p:cBhvr>
                                    </p:animEffect>
                                  </p:childTnLst>
                                </p:cTn>
                              </p:par>
                            </p:childTnLst>
                          </p:cTn>
                        </p:par>
                        <p:par>
                          <p:cTn id="102" fill="hold">
                            <p:stCondLst>
                              <p:cond delay="9000"/>
                            </p:stCondLst>
                            <p:childTnLst>
                              <p:par>
                                <p:cTn id="103" presetID="53" presetClass="entr" presetSubtype="16" fill="hold" grpId="18" nodeType="afterEffect">
                                  <p:childTnLst>
                                    <p:set>
                                      <p:cBhvr>
                                        <p:cTn id="104" dur="1" fill="hold">
                                          <p:stCondLst>
                                            <p:cond delay="0"/>
                                          </p:stCondLst>
                                        </p:cTn>
                                        <p:tgtEl>
                                          <p:spTgt spid="23"/>
                                        </p:tgtEl>
                                        <p:attrNameLst>
                                          <p:attrName>style.visibility</p:attrName>
                                        </p:attrNameLst>
                                      </p:cBhvr>
                                      <p:to>
                                        <p:strVal val="visible"/>
                                      </p:to>
                                    </p:set>
                                    <p:anim calcmode="lin" valueType="num">
                                      <p:cBhvr>
                                        <p:cTn id="105" dur="250" fill="hold"/>
                                        <p:tgtEl>
                                          <p:spTgt spid="23"/>
                                        </p:tgtEl>
                                        <p:attrNameLst>
                                          <p:attrName>ppt_w</p:attrName>
                                        </p:attrNameLst>
                                      </p:cBhvr>
                                      <p:tavLst>
                                        <p:tav tm="0">
                                          <p:val>
                                            <p:fltVal val="0"/>
                                          </p:val>
                                        </p:tav>
                                        <p:tav tm="100000">
                                          <p:val>
                                            <p:strVal val="#ppt_w"/>
                                          </p:val>
                                        </p:tav>
                                      </p:tavLst>
                                    </p:anim>
                                    <p:anim calcmode="lin" valueType="num">
                                      <p:cBhvr>
                                        <p:cTn id="106" dur="250" fill="hold"/>
                                        <p:tgtEl>
                                          <p:spTgt spid="23"/>
                                        </p:tgtEl>
                                        <p:attrNameLst>
                                          <p:attrName>ppt_h</p:attrName>
                                        </p:attrNameLst>
                                      </p:cBhvr>
                                      <p:tavLst>
                                        <p:tav tm="0">
                                          <p:val>
                                            <p:fltVal val="0"/>
                                          </p:val>
                                        </p:tav>
                                        <p:tav tm="100000">
                                          <p:val>
                                            <p:strVal val="#ppt_h"/>
                                          </p:val>
                                        </p:tav>
                                      </p:tavLst>
                                    </p:anim>
                                    <p:animEffect transition="in" filter="fade">
                                      <p:cBhvr>
                                        <p:cTn id="107" dur="250"/>
                                        <p:tgtEl>
                                          <p:spTgt spid="23"/>
                                        </p:tgtEl>
                                      </p:cBhvr>
                                    </p:animEffect>
                                  </p:childTnLst>
                                </p:cTn>
                              </p:par>
                            </p:childTnLst>
                          </p:cTn>
                        </p:par>
                        <p:par>
                          <p:cTn id="108" fill="hold">
                            <p:stCondLst>
                              <p:cond delay="9500"/>
                            </p:stCondLst>
                            <p:childTnLst>
                              <p:par>
                                <p:cTn id="109" presetID="22" presetClass="entr" presetSubtype="8" fill="hold" grpId="1" nodeType="afterEffect">
                                  <p:childTnLst>
                                    <p:set>
                                      <p:cBhvr>
                                        <p:cTn id="110" dur="1" fill="hold">
                                          <p:stCondLst>
                                            <p:cond delay="0"/>
                                          </p:stCondLst>
                                        </p:cTn>
                                        <p:tgtEl>
                                          <p:spTgt spid="6"/>
                                        </p:tgtEl>
                                        <p:attrNameLst>
                                          <p:attrName>style.visibility</p:attrName>
                                        </p:attrNameLst>
                                      </p:cBhvr>
                                      <p:to>
                                        <p:strVal val="visible"/>
                                      </p:to>
                                    </p:set>
                                    <p:animEffect transition="in" filter="wipe(left)">
                                      <p:cBhvr>
                                        <p:cTn id="111" dur="500"/>
                                        <p:tgtEl>
                                          <p:spTgt spid="6"/>
                                        </p:tgtEl>
                                      </p:cBhvr>
                                    </p:animEffect>
                                  </p:childTnLst>
                                </p:cTn>
                              </p:par>
                            </p:childTnLst>
                          </p:cTn>
                        </p:par>
                        <p:par>
                          <p:cTn id="112" fill="hold">
                            <p:stCondLst>
                              <p:cond delay="10000"/>
                            </p:stCondLst>
                            <p:childTnLst>
                              <p:par>
                                <p:cTn id="113" presetID="22" presetClass="entr" presetSubtype="8" fill="hold" grpId="4" nodeType="afterEffect">
                                  <p:childTnLst>
                                    <p:set>
                                      <p:cBhvr>
                                        <p:cTn id="114" dur="1" fill="hold">
                                          <p:stCondLst>
                                            <p:cond delay="0"/>
                                          </p:stCondLst>
                                        </p:cTn>
                                        <p:tgtEl>
                                          <p:spTgt spid="9"/>
                                        </p:tgtEl>
                                        <p:attrNameLst>
                                          <p:attrName>style.visibility</p:attrName>
                                        </p:attrNameLst>
                                      </p:cBhvr>
                                      <p:to>
                                        <p:strVal val="visible"/>
                                      </p:to>
                                    </p:set>
                                    <p:animEffect transition="in" filter="wipe(left)">
                                      <p:cBhvr>
                                        <p:cTn id="115" dur="500"/>
                                        <p:tgtEl>
                                          <p:spTgt spid="9"/>
                                        </p:tgtEl>
                                      </p:cBhvr>
                                    </p:animEffect>
                                  </p:childTnLst>
                                </p:cTn>
                              </p:par>
                            </p:childTnLst>
                          </p:cTn>
                        </p:par>
                        <p:par>
                          <p:cTn id="116" fill="hold">
                            <p:stCondLst>
                              <p:cond delay="10500"/>
                            </p:stCondLst>
                            <p:childTnLst>
                              <p:par>
                                <p:cTn id="117" presetID="22" presetClass="entr" presetSubtype="8" fill="hold" grpId="2" nodeType="afterEffect">
                                  <p:childTnLst>
                                    <p:set>
                                      <p:cBhvr>
                                        <p:cTn id="118" dur="1" fill="hold">
                                          <p:stCondLst>
                                            <p:cond delay="0"/>
                                          </p:stCondLst>
                                        </p:cTn>
                                        <p:tgtEl>
                                          <p:spTgt spid="7"/>
                                        </p:tgtEl>
                                        <p:attrNameLst>
                                          <p:attrName>style.visibility</p:attrName>
                                        </p:attrNameLst>
                                      </p:cBhvr>
                                      <p:to>
                                        <p:strVal val="visible"/>
                                      </p:to>
                                    </p:set>
                                    <p:animEffect transition="in" filter="wipe(left)">
                                      <p:cBhvr>
                                        <p:cTn id="119" dur="500"/>
                                        <p:tgtEl>
                                          <p:spTgt spid="7"/>
                                        </p:tgtEl>
                                      </p:cBhvr>
                                    </p:animEffect>
                                  </p:childTnLst>
                                </p:cTn>
                              </p:par>
                            </p:childTnLst>
                          </p:cTn>
                        </p:par>
                        <p:par>
                          <p:cTn id="120" fill="hold">
                            <p:stCondLst>
                              <p:cond delay="11000"/>
                            </p:stCondLst>
                            <p:childTnLst>
                              <p:par>
                                <p:cTn id="121" presetID="22" presetClass="entr" presetSubtype="8" fill="hold" grpId="19" nodeType="afterEffect">
                                  <p:childTnLst>
                                    <p:set>
                                      <p:cBhvr>
                                        <p:cTn id="122" dur="1" fill="hold">
                                          <p:stCondLst>
                                            <p:cond delay="0"/>
                                          </p:stCondLst>
                                        </p:cTn>
                                        <p:tgtEl>
                                          <p:spTgt spid="24"/>
                                        </p:tgtEl>
                                        <p:attrNameLst>
                                          <p:attrName>style.visibility</p:attrName>
                                        </p:attrNameLst>
                                      </p:cBhvr>
                                      <p:to>
                                        <p:strVal val="visible"/>
                                      </p:to>
                                    </p:set>
                                    <p:animEffect transition="in" filter="wipe(left)">
                                      <p:cBhvr>
                                        <p:cTn id="123" dur="750"/>
                                        <p:tgtEl>
                                          <p:spTgt spid="24"/>
                                        </p:tgtEl>
                                      </p:cBhvr>
                                    </p:animEffect>
                                  </p:childTnLst>
                                </p:cTn>
                              </p:par>
                            </p:childTnLst>
                          </p:cTn>
                        </p:par>
                        <p:par>
                          <p:cTn id="124" fill="hold">
                            <p:stCondLst>
                              <p:cond delay="12000"/>
                            </p:stCondLst>
                            <p:childTnLst>
                              <p:par>
                                <p:cTn id="125" presetID="22" presetClass="entr" presetSubtype="8" fill="hold" grpId="20" nodeType="afterEffect">
                                  <p:childTnLst>
                                    <p:set>
                                      <p:cBhvr>
                                        <p:cTn id="126" dur="1" fill="hold">
                                          <p:stCondLst>
                                            <p:cond delay="0"/>
                                          </p:stCondLst>
                                        </p:cTn>
                                        <p:tgtEl>
                                          <p:spTgt spid="25"/>
                                        </p:tgtEl>
                                        <p:attrNameLst>
                                          <p:attrName>style.visibility</p:attrName>
                                        </p:attrNameLst>
                                      </p:cBhvr>
                                      <p:to>
                                        <p:strVal val="visible"/>
                                      </p:to>
                                    </p:set>
                                    <p:animEffect transition="in" filter="wipe(left)">
                                      <p:cBhvr>
                                        <p:cTn id="127" dur="750"/>
                                        <p:tgtEl>
                                          <p:spTgt spid="25"/>
                                        </p:tgtEl>
                                      </p:cBhvr>
                                    </p:animEffect>
                                  </p:childTnLst>
                                </p:cTn>
                              </p:par>
                            </p:childTnLst>
                          </p:cTn>
                        </p:par>
                        <p:par>
                          <p:cTn id="128" fill="hold">
                            <p:stCondLst>
                              <p:cond delay="13000"/>
                            </p:stCondLst>
                            <p:childTnLst>
                              <p:par>
                                <p:cTn id="129" presetID="22" presetClass="entr" presetSubtype="8" fill="hold" grpId="21" nodeType="afterEffect">
                                  <p:childTnLst>
                                    <p:set>
                                      <p:cBhvr>
                                        <p:cTn id="130" dur="1" fill="hold">
                                          <p:stCondLst>
                                            <p:cond delay="0"/>
                                          </p:stCondLst>
                                        </p:cTn>
                                        <p:tgtEl>
                                          <p:spTgt spid="26"/>
                                        </p:tgtEl>
                                        <p:attrNameLst>
                                          <p:attrName>style.visibility</p:attrName>
                                        </p:attrNameLst>
                                      </p:cBhvr>
                                      <p:to>
                                        <p:strVal val="visible"/>
                                      </p:to>
                                    </p:set>
                                    <p:animEffect transition="in" filter="wipe(left)">
                                      <p:cBhvr>
                                        <p:cTn id="131"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1"/>
      <p:bldP spid="7" grpId="2"/>
      <p:bldP spid="8" grpId="3"/>
      <p:bldP spid="9" grpId="4"/>
      <p:bldP spid="10" grpId="5"/>
      <p:bldP spid="11" grpId="6"/>
      <p:bldP spid="12" grpId="7"/>
      <p:bldP spid="13" grpId="8"/>
      <p:bldP spid="14" grpId="9"/>
      <p:bldP spid="15" grpId="10"/>
      <p:bldP spid="16" grpId="11"/>
      <p:bldP spid="17" grpId="12"/>
      <p:bldP spid="18" grpId="13"/>
      <p:bldP spid="19" grpId="14"/>
      <p:bldP spid="20" grpId="15"/>
      <p:bldP spid="21" grpId="16"/>
      <p:bldP spid="22" grpId="17"/>
      <p:bldP spid="23" grpId="18"/>
      <p:bldP spid="24" grpId="19"/>
      <p:bldP spid="25" grpId="20"/>
      <p:bldP spid="26" grpId="2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0"/>
          <p:cNvGrpSpPr/>
          <p:nvPr/>
        </p:nvGrpSpPr>
        <p:grpSpPr>
          <a:xfrm>
            <a:off x="3477560" y="1699074"/>
            <a:ext cx="2178259" cy="2632076"/>
            <a:chOff x="3477368" y="1809631"/>
            <a:chExt cx="2178637" cy="2632076"/>
          </a:xfrm>
        </p:grpSpPr>
        <p:sp>
          <p:nvSpPr>
            <p:cNvPr id="59" name="淘宝店chenying0907 5"/>
            <p:cNvSpPr/>
            <p:nvPr/>
          </p:nvSpPr>
          <p:spPr bwMode="auto">
            <a:xfrm>
              <a:off x="4433843" y="2367574"/>
              <a:ext cx="777579" cy="1381574"/>
            </a:xfrm>
            <a:custGeom>
              <a:avLst/>
              <a:gdLst>
                <a:gd name="T0" fmla="*/ 35 w 360"/>
                <a:gd name="T1" fmla="*/ 640 h 640"/>
                <a:gd name="T2" fmla="*/ 4 w 360"/>
                <a:gd name="T3" fmla="*/ 614 h 640"/>
                <a:gd name="T4" fmla="*/ 29 w 360"/>
                <a:gd name="T5" fmla="*/ 576 h 640"/>
                <a:gd name="T6" fmla="*/ 260 w 360"/>
                <a:gd name="T7" fmla="*/ 237 h 640"/>
                <a:gd name="T8" fmla="*/ 154 w 360"/>
                <a:gd name="T9" fmla="*/ 62 h 640"/>
                <a:gd name="T10" fmla="*/ 148 w 360"/>
                <a:gd name="T11" fmla="*/ 17 h 640"/>
                <a:gd name="T12" fmla="*/ 193 w 360"/>
                <a:gd name="T13" fmla="*/ 11 h 640"/>
                <a:gd name="T14" fmla="*/ 323 w 360"/>
                <a:gd name="T15" fmla="*/ 225 h 640"/>
                <a:gd name="T16" fmla="*/ 41 w 360"/>
                <a:gd name="T17" fmla="*/ 639 h 640"/>
                <a:gd name="T18" fmla="*/ 35 w 360"/>
                <a:gd name="T19" fmla="*/ 64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640">
                  <a:moveTo>
                    <a:pt x="35" y="640"/>
                  </a:moveTo>
                  <a:cubicBezTo>
                    <a:pt x="20" y="640"/>
                    <a:pt x="7" y="629"/>
                    <a:pt x="4" y="614"/>
                  </a:cubicBezTo>
                  <a:cubicBezTo>
                    <a:pt x="0" y="596"/>
                    <a:pt x="12" y="580"/>
                    <a:pt x="29" y="576"/>
                  </a:cubicBezTo>
                  <a:cubicBezTo>
                    <a:pt x="187" y="547"/>
                    <a:pt x="290" y="394"/>
                    <a:pt x="260" y="237"/>
                  </a:cubicBezTo>
                  <a:cubicBezTo>
                    <a:pt x="247" y="167"/>
                    <a:pt x="209" y="105"/>
                    <a:pt x="154" y="62"/>
                  </a:cubicBezTo>
                  <a:cubicBezTo>
                    <a:pt x="140" y="51"/>
                    <a:pt x="137" y="31"/>
                    <a:pt x="148" y="17"/>
                  </a:cubicBezTo>
                  <a:cubicBezTo>
                    <a:pt x="159" y="3"/>
                    <a:pt x="179" y="0"/>
                    <a:pt x="193" y="11"/>
                  </a:cubicBezTo>
                  <a:cubicBezTo>
                    <a:pt x="261" y="64"/>
                    <a:pt x="307" y="140"/>
                    <a:pt x="323" y="225"/>
                  </a:cubicBezTo>
                  <a:cubicBezTo>
                    <a:pt x="360" y="417"/>
                    <a:pt x="233" y="603"/>
                    <a:pt x="41" y="639"/>
                  </a:cubicBezTo>
                  <a:cubicBezTo>
                    <a:pt x="39" y="640"/>
                    <a:pt x="37" y="640"/>
                    <a:pt x="35" y="640"/>
                  </a:cubicBezTo>
                  <a:close/>
                </a:path>
              </a:pathLst>
            </a:custGeom>
            <a:solidFill>
              <a:schemeClr val="tx1">
                <a:lumMod val="25000"/>
                <a:lumOff val="75000"/>
              </a:schemeClr>
            </a:solidFill>
            <a:ln>
              <a:noFill/>
            </a:ln>
          </p:spPr>
          <p:txBody>
            <a:bodyPr vert="horz" wrap="square" lIns="91440" tIns="45720" rIns="91440" bIns="45720" numCol="1" anchor="t" anchorCtr="0" compatLnSpc="1"/>
            <a:lstStyle/>
            <a:p>
              <a:endParaRPr lang="zh-CN" altLang="en-US"/>
            </a:p>
          </p:txBody>
        </p:sp>
        <p:sp>
          <p:nvSpPr>
            <p:cNvPr id="60" name="淘宝店chenying0907 6"/>
            <p:cNvSpPr/>
            <p:nvPr/>
          </p:nvSpPr>
          <p:spPr bwMode="auto">
            <a:xfrm>
              <a:off x="4304542" y="2489791"/>
              <a:ext cx="759867" cy="1392202"/>
            </a:xfrm>
            <a:custGeom>
              <a:avLst/>
              <a:gdLst>
                <a:gd name="T0" fmla="*/ 35 w 352"/>
                <a:gd name="T1" fmla="*/ 645 h 645"/>
                <a:gd name="T2" fmla="*/ 4 w 352"/>
                <a:gd name="T3" fmla="*/ 620 h 645"/>
                <a:gd name="T4" fmla="*/ 28 w 352"/>
                <a:gd name="T5" fmla="*/ 581 h 645"/>
                <a:gd name="T6" fmla="*/ 246 w 352"/>
                <a:gd name="T7" fmla="*/ 233 h 645"/>
                <a:gd name="T8" fmla="*/ 132 w 352"/>
                <a:gd name="T9" fmla="*/ 62 h 645"/>
                <a:gd name="T10" fmla="*/ 125 w 352"/>
                <a:gd name="T11" fmla="*/ 17 h 645"/>
                <a:gd name="T12" fmla="*/ 169 w 352"/>
                <a:gd name="T13" fmla="*/ 10 h 645"/>
                <a:gd name="T14" fmla="*/ 308 w 352"/>
                <a:gd name="T15" fmla="*/ 218 h 645"/>
                <a:gd name="T16" fmla="*/ 43 w 352"/>
                <a:gd name="T17" fmla="*/ 644 h 645"/>
                <a:gd name="T18" fmla="*/ 35 w 352"/>
                <a:gd name="T19"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645">
                  <a:moveTo>
                    <a:pt x="35" y="645"/>
                  </a:moveTo>
                  <a:cubicBezTo>
                    <a:pt x="21" y="645"/>
                    <a:pt x="8" y="635"/>
                    <a:pt x="4" y="620"/>
                  </a:cubicBezTo>
                  <a:cubicBezTo>
                    <a:pt x="0" y="603"/>
                    <a:pt x="11" y="585"/>
                    <a:pt x="28" y="581"/>
                  </a:cubicBezTo>
                  <a:cubicBezTo>
                    <a:pt x="184" y="545"/>
                    <a:pt x="282" y="389"/>
                    <a:pt x="246" y="233"/>
                  </a:cubicBezTo>
                  <a:cubicBezTo>
                    <a:pt x="230" y="164"/>
                    <a:pt x="189" y="103"/>
                    <a:pt x="132" y="62"/>
                  </a:cubicBezTo>
                  <a:cubicBezTo>
                    <a:pt x="118" y="52"/>
                    <a:pt x="114" y="32"/>
                    <a:pt x="125" y="17"/>
                  </a:cubicBezTo>
                  <a:cubicBezTo>
                    <a:pt x="135" y="3"/>
                    <a:pt x="155" y="0"/>
                    <a:pt x="169" y="10"/>
                  </a:cubicBezTo>
                  <a:cubicBezTo>
                    <a:pt x="239" y="60"/>
                    <a:pt x="289" y="134"/>
                    <a:pt x="308" y="218"/>
                  </a:cubicBezTo>
                  <a:cubicBezTo>
                    <a:pt x="352" y="409"/>
                    <a:pt x="233" y="600"/>
                    <a:pt x="43" y="644"/>
                  </a:cubicBezTo>
                  <a:cubicBezTo>
                    <a:pt x="40" y="644"/>
                    <a:pt x="38" y="645"/>
                    <a:pt x="35" y="645"/>
                  </a:cubicBezTo>
                  <a:close/>
                </a:path>
              </a:pathLst>
            </a:custGeom>
            <a:solidFill>
              <a:schemeClr val="tx1">
                <a:lumMod val="25000"/>
                <a:lumOff val="75000"/>
              </a:schemeClr>
            </a:solidFill>
            <a:ln>
              <a:noFill/>
            </a:ln>
          </p:spPr>
          <p:txBody>
            <a:bodyPr vert="horz" wrap="square" lIns="91440" tIns="45720" rIns="91440" bIns="45720" numCol="1" anchor="t" anchorCtr="0" compatLnSpc="1"/>
            <a:lstStyle/>
            <a:p>
              <a:endParaRPr lang="zh-CN" altLang="en-US"/>
            </a:p>
          </p:txBody>
        </p:sp>
        <p:sp>
          <p:nvSpPr>
            <p:cNvPr id="61" name="淘宝店chenying0907 7"/>
            <p:cNvSpPr/>
            <p:nvPr/>
          </p:nvSpPr>
          <p:spPr bwMode="auto">
            <a:xfrm>
              <a:off x="3805050" y="2146168"/>
              <a:ext cx="1188509" cy="1367404"/>
            </a:xfrm>
            <a:custGeom>
              <a:avLst/>
              <a:gdLst>
                <a:gd name="T0" fmla="*/ 146 w 550"/>
                <a:gd name="T1" fmla="*/ 633 h 633"/>
                <a:gd name="T2" fmla="*/ 125 w 550"/>
                <a:gd name="T3" fmla="*/ 625 h 633"/>
                <a:gd name="T4" fmla="*/ 0 w 550"/>
                <a:gd name="T5" fmla="*/ 355 h 633"/>
                <a:gd name="T6" fmla="*/ 355 w 550"/>
                <a:gd name="T7" fmla="*/ 0 h 633"/>
                <a:gd name="T8" fmla="*/ 529 w 550"/>
                <a:gd name="T9" fmla="*/ 46 h 633"/>
                <a:gd name="T10" fmla="*/ 541 w 550"/>
                <a:gd name="T11" fmla="*/ 90 h 633"/>
                <a:gd name="T12" fmla="*/ 498 w 550"/>
                <a:gd name="T13" fmla="*/ 102 h 633"/>
                <a:gd name="T14" fmla="*/ 355 w 550"/>
                <a:gd name="T15" fmla="*/ 64 h 633"/>
                <a:gd name="T16" fmla="*/ 64 w 550"/>
                <a:gd name="T17" fmla="*/ 355 h 633"/>
                <a:gd name="T18" fmla="*/ 166 w 550"/>
                <a:gd name="T19" fmla="*/ 576 h 633"/>
                <a:gd name="T20" fmla="*/ 170 w 550"/>
                <a:gd name="T21" fmla="*/ 621 h 633"/>
                <a:gd name="T22" fmla="*/ 146 w 550"/>
                <a:gd name="T2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633">
                  <a:moveTo>
                    <a:pt x="146" y="633"/>
                  </a:moveTo>
                  <a:cubicBezTo>
                    <a:pt x="138" y="633"/>
                    <a:pt x="131" y="630"/>
                    <a:pt x="125" y="625"/>
                  </a:cubicBezTo>
                  <a:cubicBezTo>
                    <a:pt x="46" y="557"/>
                    <a:pt x="0" y="459"/>
                    <a:pt x="0" y="355"/>
                  </a:cubicBezTo>
                  <a:cubicBezTo>
                    <a:pt x="0" y="160"/>
                    <a:pt x="159" y="0"/>
                    <a:pt x="355" y="0"/>
                  </a:cubicBezTo>
                  <a:cubicBezTo>
                    <a:pt x="416" y="0"/>
                    <a:pt x="476" y="16"/>
                    <a:pt x="529" y="46"/>
                  </a:cubicBezTo>
                  <a:cubicBezTo>
                    <a:pt x="545" y="55"/>
                    <a:pt x="550" y="74"/>
                    <a:pt x="541" y="90"/>
                  </a:cubicBezTo>
                  <a:cubicBezTo>
                    <a:pt x="533" y="105"/>
                    <a:pt x="513" y="111"/>
                    <a:pt x="498" y="102"/>
                  </a:cubicBezTo>
                  <a:cubicBezTo>
                    <a:pt x="454" y="77"/>
                    <a:pt x="405" y="64"/>
                    <a:pt x="355" y="64"/>
                  </a:cubicBezTo>
                  <a:cubicBezTo>
                    <a:pt x="195" y="64"/>
                    <a:pt x="64" y="195"/>
                    <a:pt x="64" y="355"/>
                  </a:cubicBezTo>
                  <a:cubicBezTo>
                    <a:pt x="64" y="440"/>
                    <a:pt x="102" y="521"/>
                    <a:pt x="166" y="576"/>
                  </a:cubicBezTo>
                  <a:cubicBezTo>
                    <a:pt x="180" y="588"/>
                    <a:pt x="181" y="608"/>
                    <a:pt x="170" y="621"/>
                  </a:cubicBezTo>
                  <a:cubicBezTo>
                    <a:pt x="164" y="629"/>
                    <a:pt x="155" y="633"/>
                    <a:pt x="146" y="633"/>
                  </a:cubicBez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62" name="淘宝店chenying0907 8"/>
            <p:cNvSpPr/>
            <p:nvPr/>
          </p:nvSpPr>
          <p:spPr bwMode="auto">
            <a:xfrm>
              <a:off x="4355908" y="2688170"/>
              <a:ext cx="485322" cy="1140684"/>
            </a:xfrm>
            <a:custGeom>
              <a:avLst/>
              <a:gdLst>
                <a:gd name="T0" fmla="*/ 212 w 225"/>
                <a:gd name="T1" fmla="*/ 235 h 528"/>
                <a:gd name="T2" fmla="*/ 99 w 225"/>
                <a:gd name="T3" fmla="*/ 12 h 528"/>
                <a:gd name="T4" fmla="*/ 54 w 225"/>
                <a:gd name="T5" fmla="*/ 14 h 528"/>
                <a:gd name="T6" fmla="*/ 56 w 225"/>
                <a:gd name="T7" fmla="*/ 59 h 528"/>
                <a:gd name="T8" fmla="*/ 110 w 225"/>
                <a:gd name="T9" fmla="*/ 126 h 528"/>
                <a:gd name="T10" fmla="*/ 117 w 225"/>
                <a:gd name="T11" fmla="*/ 212 h 528"/>
                <a:gd name="T12" fmla="*/ 62 w 225"/>
                <a:gd name="T13" fmla="*/ 309 h 528"/>
                <a:gd name="T14" fmla="*/ 0 w 225"/>
                <a:gd name="T15" fmla="*/ 528 h 528"/>
                <a:gd name="T16" fmla="*/ 52 w 225"/>
                <a:gd name="T17" fmla="*/ 528 h 528"/>
                <a:gd name="T18" fmla="*/ 107 w 225"/>
                <a:gd name="T19" fmla="*/ 528 h 528"/>
                <a:gd name="T20" fmla="*/ 212 w 225"/>
                <a:gd name="T21" fmla="*/ 235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528">
                  <a:moveTo>
                    <a:pt x="212" y="235"/>
                  </a:moveTo>
                  <a:cubicBezTo>
                    <a:pt x="203" y="149"/>
                    <a:pt x="163" y="70"/>
                    <a:pt x="99" y="12"/>
                  </a:cubicBezTo>
                  <a:cubicBezTo>
                    <a:pt x="86" y="0"/>
                    <a:pt x="66" y="1"/>
                    <a:pt x="54" y="14"/>
                  </a:cubicBezTo>
                  <a:cubicBezTo>
                    <a:pt x="42" y="27"/>
                    <a:pt x="43" y="47"/>
                    <a:pt x="56" y="59"/>
                  </a:cubicBezTo>
                  <a:cubicBezTo>
                    <a:pt x="77" y="79"/>
                    <a:pt x="96" y="101"/>
                    <a:pt x="110" y="126"/>
                  </a:cubicBezTo>
                  <a:cubicBezTo>
                    <a:pt x="115" y="136"/>
                    <a:pt x="126" y="163"/>
                    <a:pt x="117" y="212"/>
                  </a:cubicBezTo>
                  <a:cubicBezTo>
                    <a:pt x="107" y="265"/>
                    <a:pt x="62" y="309"/>
                    <a:pt x="62" y="309"/>
                  </a:cubicBezTo>
                  <a:cubicBezTo>
                    <a:pt x="0" y="528"/>
                    <a:pt x="0" y="528"/>
                    <a:pt x="0" y="528"/>
                  </a:cubicBezTo>
                  <a:cubicBezTo>
                    <a:pt x="52" y="528"/>
                    <a:pt x="52" y="528"/>
                    <a:pt x="52" y="528"/>
                  </a:cubicBezTo>
                  <a:cubicBezTo>
                    <a:pt x="107" y="528"/>
                    <a:pt x="107" y="528"/>
                    <a:pt x="107" y="528"/>
                  </a:cubicBezTo>
                  <a:cubicBezTo>
                    <a:pt x="182" y="455"/>
                    <a:pt x="225" y="348"/>
                    <a:pt x="212" y="235"/>
                  </a:cubicBezTo>
                  <a:close/>
                </a:path>
              </a:pathLst>
            </a:custGeom>
            <a:solidFill>
              <a:schemeClr val="tx1">
                <a:lumMod val="25000"/>
                <a:lumOff val="75000"/>
              </a:schemeClr>
            </a:solidFill>
            <a:ln>
              <a:noFill/>
            </a:ln>
          </p:spPr>
          <p:txBody>
            <a:bodyPr vert="horz" wrap="square" lIns="91440" tIns="45720" rIns="91440" bIns="45720" numCol="1" anchor="t" anchorCtr="0" compatLnSpc="1"/>
            <a:lstStyle/>
            <a:p>
              <a:endParaRPr lang="zh-CN" altLang="en-US"/>
            </a:p>
          </p:txBody>
        </p:sp>
        <p:sp>
          <p:nvSpPr>
            <p:cNvPr id="63" name="淘宝店chenying0907 9"/>
            <p:cNvSpPr/>
            <p:nvPr/>
          </p:nvSpPr>
          <p:spPr bwMode="auto">
            <a:xfrm>
              <a:off x="4247862" y="2374659"/>
              <a:ext cx="1091090" cy="1546301"/>
            </a:xfrm>
            <a:custGeom>
              <a:avLst/>
              <a:gdLst>
                <a:gd name="T0" fmla="*/ 505 w 505"/>
                <a:gd name="T1" fmla="*/ 249 h 716"/>
                <a:gd name="T2" fmla="*/ 416 w 505"/>
                <a:gd name="T3" fmla="*/ 15 h 716"/>
                <a:gd name="T4" fmla="*/ 371 w 505"/>
                <a:gd name="T5" fmla="*/ 12 h 716"/>
                <a:gd name="T6" fmla="*/ 368 w 505"/>
                <a:gd name="T7" fmla="*/ 57 h 716"/>
                <a:gd name="T8" fmla="*/ 440 w 505"/>
                <a:gd name="T9" fmla="*/ 234 h 716"/>
                <a:gd name="T10" fmla="*/ 356 w 505"/>
                <a:gd name="T11" fmla="*/ 386 h 716"/>
                <a:gd name="T12" fmla="*/ 288 w 505"/>
                <a:gd name="T13" fmla="*/ 361 h 716"/>
                <a:gd name="T14" fmla="*/ 318 w 505"/>
                <a:gd name="T15" fmla="*/ 205 h 716"/>
                <a:gd name="T16" fmla="*/ 311 w 505"/>
                <a:gd name="T17" fmla="*/ 139 h 716"/>
                <a:gd name="T18" fmla="*/ 247 w 505"/>
                <a:gd name="T19" fmla="*/ 171 h 716"/>
                <a:gd name="T20" fmla="*/ 186 w 505"/>
                <a:gd name="T21" fmla="*/ 351 h 716"/>
                <a:gd name="T22" fmla="*/ 53 w 505"/>
                <a:gd name="T23" fmla="*/ 479 h 716"/>
                <a:gd name="T24" fmla="*/ 0 w 505"/>
                <a:gd name="T25" fmla="*/ 618 h 716"/>
                <a:gd name="T26" fmla="*/ 0 w 505"/>
                <a:gd name="T27" fmla="*/ 716 h 716"/>
                <a:gd name="T28" fmla="*/ 299 w 505"/>
                <a:gd name="T29" fmla="*/ 716 h 716"/>
                <a:gd name="T30" fmla="*/ 306 w 505"/>
                <a:gd name="T31" fmla="*/ 617 h 716"/>
                <a:gd name="T32" fmla="*/ 384 w 505"/>
                <a:gd name="T33" fmla="*/ 515 h 716"/>
                <a:gd name="T34" fmla="*/ 389 w 505"/>
                <a:gd name="T35" fmla="*/ 511 h 716"/>
                <a:gd name="T36" fmla="*/ 390 w 505"/>
                <a:gd name="T37" fmla="*/ 511 h 716"/>
                <a:gd name="T38" fmla="*/ 390 w 505"/>
                <a:gd name="T39" fmla="*/ 510 h 716"/>
                <a:gd name="T40" fmla="*/ 505 w 505"/>
                <a:gd name="T41" fmla="*/ 249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5" h="716">
                  <a:moveTo>
                    <a:pt x="505" y="249"/>
                  </a:moveTo>
                  <a:cubicBezTo>
                    <a:pt x="505" y="163"/>
                    <a:pt x="473" y="80"/>
                    <a:pt x="416" y="15"/>
                  </a:cubicBezTo>
                  <a:cubicBezTo>
                    <a:pt x="405" y="2"/>
                    <a:pt x="384" y="0"/>
                    <a:pt x="371" y="12"/>
                  </a:cubicBezTo>
                  <a:cubicBezTo>
                    <a:pt x="358" y="24"/>
                    <a:pt x="357" y="44"/>
                    <a:pt x="368" y="57"/>
                  </a:cubicBezTo>
                  <a:cubicBezTo>
                    <a:pt x="412" y="106"/>
                    <a:pt x="437" y="169"/>
                    <a:pt x="440" y="234"/>
                  </a:cubicBezTo>
                  <a:cubicBezTo>
                    <a:pt x="441" y="289"/>
                    <a:pt x="402" y="347"/>
                    <a:pt x="356" y="386"/>
                  </a:cubicBezTo>
                  <a:cubicBezTo>
                    <a:pt x="310" y="425"/>
                    <a:pt x="293" y="391"/>
                    <a:pt x="288" y="361"/>
                  </a:cubicBezTo>
                  <a:cubicBezTo>
                    <a:pt x="283" y="331"/>
                    <a:pt x="304" y="244"/>
                    <a:pt x="318" y="205"/>
                  </a:cubicBezTo>
                  <a:cubicBezTo>
                    <a:pt x="333" y="165"/>
                    <a:pt x="327" y="150"/>
                    <a:pt x="311" y="139"/>
                  </a:cubicBezTo>
                  <a:cubicBezTo>
                    <a:pt x="296" y="129"/>
                    <a:pt x="268" y="133"/>
                    <a:pt x="247" y="171"/>
                  </a:cubicBezTo>
                  <a:cubicBezTo>
                    <a:pt x="226" y="210"/>
                    <a:pt x="216" y="287"/>
                    <a:pt x="186" y="351"/>
                  </a:cubicBezTo>
                  <a:cubicBezTo>
                    <a:pt x="157" y="415"/>
                    <a:pt x="95" y="438"/>
                    <a:pt x="53" y="479"/>
                  </a:cubicBezTo>
                  <a:cubicBezTo>
                    <a:pt x="11" y="520"/>
                    <a:pt x="0" y="580"/>
                    <a:pt x="0" y="618"/>
                  </a:cubicBezTo>
                  <a:cubicBezTo>
                    <a:pt x="0" y="656"/>
                    <a:pt x="0" y="716"/>
                    <a:pt x="0" y="716"/>
                  </a:cubicBezTo>
                  <a:cubicBezTo>
                    <a:pt x="299" y="716"/>
                    <a:pt x="299" y="716"/>
                    <a:pt x="299" y="716"/>
                  </a:cubicBezTo>
                  <a:cubicBezTo>
                    <a:pt x="299" y="716"/>
                    <a:pt x="289" y="654"/>
                    <a:pt x="306" y="617"/>
                  </a:cubicBezTo>
                  <a:cubicBezTo>
                    <a:pt x="321" y="582"/>
                    <a:pt x="362" y="536"/>
                    <a:pt x="384" y="515"/>
                  </a:cubicBezTo>
                  <a:cubicBezTo>
                    <a:pt x="386" y="514"/>
                    <a:pt x="388" y="512"/>
                    <a:pt x="389" y="511"/>
                  </a:cubicBezTo>
                  <a:cubicBezTo>
                    <a:pt x="389" y="511"/>
                    <a:pt x="389" y="511"/>
                    <a:pt x="390" y="511"/>
                  </a:cubicBezTo>
                  <a:cubicBezTo>
                    <a:pt x="390" y="510"/>
                    <a:pt x="390" y="510"/>
                    <a:pt x="390" y="510"/>
                  </a:cubicBezTo>
                  <a:cubicBezTo>
                    <a:pt x="460" y="445"/>
                    <a:pt x="505" y="352"/>
                    <a:pt x="505" y="24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4" name="淘宝店chenying0907 10"/>
            <p:cNvSpPr/>
            <p:nvPr/>
          </p:nvSpPr>
          <p:spPr bwMode="auto">
            <a:xfrm>
              <a:off x="4219522" y="3995352"/>
              <a:ext cx="704957" cy="100962"/>
            </a:xfrm>
            <a:custGeom>
              <a:avLst/>
              <a:gdLst>
                <a:gd name="T0" fmla="*/ 326 w 326"/>
                <a:gd name="T1" fmla="*/ 24 h 47"/>
                <a:gd name="T2" fmla="*/ 302 w 326"/>
                <a:gd name="T3" fmla="*/ 47 h 47"/>
                <a:gd name="T4" fmla="*/ 24 w 326"/>
                <a:gd name="T5" fmla="*/ 47 h 47"/>
                <a:gd name="T6" fmla="*/ 0 w 326"/>
                <a:gd name="T7" fmla="*/ 24 h 47"/>
                <a:gd name="T8" fmla="*/ 0 w 326"/>
                <a:gd name="T9" fmla="*/ 24 h 47"/>
                <a:gd name="T10" fmla="*/ 24 w 326"/>
                <a:gd name="T11" fmla="*/ 0 h 47"/>
                <a:gd name="T12" fmla="*/ 302 w 326"/>
                <a:gd name="T13" fmla="*/ 0 h 47"/>
                <a:gd name="T14" fmla="*/ 326 w 326"/>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6" h="47">
                  <a:moveTo>
                    <a:pt x="326" y="24"/>
                  </a:moveTo>
                  <a:cubicBezTo>
                    <a:pt x="326" y="37"/>
                    <a:pt x="315" y="47"/>
                    <a:pt x="302" y="47"/>
                  </a:cubicBezTo>
                  <a:cubicBezTo>
                    <a:pt x="24" y="47"/>
                    <a:pt x="24" y="47"/>
                    <a:pt x="24" y="47"/>
                  </a:cubicBezTo>
                  <a:cubicBezTo>
                    <a:pt x="11" y="47"/>
                    <a:pt x="0" y="37"/>
                    <a:pt x="0" y="24"/>
                  </a:cubicBezTo>
                  <a:cubicBezTo>
                    <a:pt x="0" y="24"/>
                    <a:pt x="0" y="24"/>
                    <a:pt x="0" y="24"/>
                  </a:cubicBezTo>
                  <a:cubicBezTo>
                    <a:pt x="0" y="11"/>
                    <a:pt x="11" y="0"/>
                    <a:pt x="24" y="0"/>
                  </a:cubicBezTo>
                  <a:cubicBezTo>
                    <a:pt x="302" y="0"/>
                    <a:pt x="302" y="0"/>
                    <a:pt x="302" y="0"/>
                  </a:cubicBezTo>
                  <a:cubicBezTo>
                    <a:pt x="315" y="0"/>
                    <a:pt x="326" y="11"/>
                    <a:pt x="326" y="2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5" name="淘宝店chenying0907 11"/>
            <p:cNvSpPr/>
            <p:nvPr/>
          </p:nvSpPr>
          <p:spPr bwMode="auto">
            <a:xfrm>
              <a:off x="4219522" y="4167163"/>
              <a:ext cx="704957" cy="100962"/>
            </a:xfrm>
            <a:custGeom>
              <a:avLst/>
              <a:gdLst>
                <a:gd name="T0" fmla="*/ 326 w 326"/>
                <a:gd name="T1" fmla="*/ 24 h 47"/>
                <a:gd name="T2" fmla="*/ 302 w 326"/>
                <a:gd name="T3" fmla="*/ 47 h 47"/>
                <a:gd name="T4" fmla="*/ 24 w 326"/>
                <a:gd name="T5" fmla="*/ 47 h 47"/>
                <a:gd name="T6" fmla="*/ 0 w 326"/>
                <a:gd name="T7" fmla="*/ 24 h 47"/>
                <a:gd name="T8" fmla="*/ 0 w 326"/>
                <a:gd name="T9" fmla="*/ 24 h 47"/>
                <a:gd name="T10" fmla="*/ 24 w 326"/>
                <a:gd name="T11" fmla="*/ 0 h 47"/>
                <a:gd name="T12" fmla="*/ 302 w 326"/>
                <a:gd name="T13" fmla="*/ 0 h 47"/>
                <a:gd name="T14" fmla="*/ 326 w 326"/>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6" h="47">
                  <a:moveTo>
                    <a:pt x="326" y="24"/>
                  </a:moveTo>
                  <a:cubicBezTo>
                    <a:pt x="326" y="37"/>
                    <a:pt x="315" y="47"/>
                    <a:pt x="302" y="47"/>
                  </a:cubicBezTo>
                  <a:cubicBezTo>
                    <a:pt x="24" y="47"/>
                    <a:pt x="24" y="47"/>
                    <a:pt x="24" y="47"/>
                  </a:cubicBezTo>
                  <a:cubicBezTo>
                    <a:pt x="11" y="47"/>
                    <a:pt x="0" y="37"/>
                    <a:pt x="0" y="24"/>
                  </a:cubicBezTo>
                  <a:cubicBezTo>
                    <a:pt x="0" y="24"/>
                    <a:pt x="0" y="24"/>
                    <a:pt x="0" y="24"/>
                  </a:cubicBezTo>
                  <a:cubicBezTo>
                    <a:pt x="0" y="11"/>
                    <a:pt x="11" y="0"/>
                    <a:pt x="24" y="0"/>
                  </a:cubicBezTo>
                  <a:cubicBezTo>
                    <a:pt x="302" y="0"/>
                    <a:pt x="302" y="0"/>
                    <a:pt x="302" y="0"/>
                  </a:cubicBezTo>
                  <a:cubicBezTo>
                    <a:pt x="315" y="0"/>
                    <a:pt x="326" y="11"/>
                    <a:pt x="326" y="2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6" name="淘宝店chenying0907 12"/>
            <p:cNvSpPr/>
            <p:nvPr/>
          </p:nvSpPr>
          <p:spPr bwMode="auto">
            <a:xfrm>
              <a:off x="4375392" y="4340745"/>
              <a:ext cx="393217" cy="100962"/>
            </a:xfrm>
            <a:custGeom>
              <a:avLst/>
              <a:gdLst>
                <a:gd name="T0" fmla="*/ 182 w 182"/>
                <a:gd name="T1" fmla="*/ 24 h 47"/>
                <a:gd name="T2" fmla="*/ 159 w 182"/>
                <a:gd name="T3" fmla="*/ 47 h 47"/>
                <a:gd name="T4" fmla="*/ 24 w 182"/>
                <a:gd name="T5" fmla="*/ 47 h 47"/>
                <a:gd name="T6" fmla="*/ 0 w 182"/>
                <a:gd name="T7" fmla="*/ 24 h 47"/>
                <a:gd name="T8" fmla="*/ 0 w 182"/>
                <a:gd name="T9" fmla="*/ 24 h 47"/>
                <a:gd name="T10" fmla="*/ 24 w 182"/>
                <a:gd name="T11" fmla="*/ 0 h 47"/>
                <a:gd name="T12" fmla="*/ 159 w 182"/>
                <a:gd name="T13" fmla="*/ 0 h 47"/>
                <a:gd name="T14" fmla="*/ 182 w 182"/>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47">
                  <a:moveTo>
                    <a:pt x="182" y="24"/>
                  </a:moveTo>
                  <a:cubicBezTo>
                    <a:pt x="182" y="37"/>
                    <a:pt x="171" y="47"/>
                    <a:pt x="159" y="47"/>
                  </a:cubicBezTo>
                  <a:cubicBezTo>
                    <a:pt x="24" y="47"/>
                    <a:pt x="24" y="47"/>
                    <a:pt x="24" y="47"/>
                  </a:cubicBezTo>
                  <a:cubicBezTo>
                    <a:pt x="11" y="47"/>
                    <a:pt x="0" y="37"/>
                    <a:pt x="0" y="24"/>
                  </a:cubicBezTo>
                  <a:cubicBezTo>
                    <a:pt x="0" y="24"/>
                    <a:pt x="0" y="24"/>
                    <a:pt x="0" y="24"/>
                  </a:cubicBezTo>
                  <a:cubicBezTo>
                    <a:pt x="0" y="11"/>
                    <a:pt x="11" y="0"/>
                    <a:pt x="24" y="0"/>
                  </a:cubicBezTo>
                  <a:cubicBezTo>
                    <a:pt x="159" y="0"/>
                    <a:pt x="159" y="0"/>
                    <a:pt x="159" y="0"/>
                  </a:cubicBezTo>
                  <a:cubicBezTo>
                    <a:pt x="171" y="0"/>
                    <a:pt x="182" y="11"/>
                    <a:pt x="182" y="2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7" name="淘宝店chenying0907 13"/>
            <p:cNvSpPr/>
            <p:nvPr/>
          </p:nvSpPr>
          <p:spPr bwMode="auto">
            <a:xfrm>
              <a:off x="4550745" y="1809631"/>
              <a:ext cx="42510" cy="216092"/>
            </a:xfrm>
            <a:custGeom>
              <a:avLst/>
              <a:gdLst>
                <a:gd name="T0" fmla="*/ 20 w 20"/>
                <a:gd name="T1" fmla="*/ 90 h 100"/>
                <a:gd name="T2" fmla="*/ 10 w 20"/>
                <a:gd name="T3" fmla="*/ 100 h 100"/>
                <a:gd name="T4" fmla="*/ 10 w 20"/>
                <a:gd name="T5" fmla="*/ 100 h 100"/>
                <a:gd name="T6" fmla="*/ 0 w 20"/>
                <a:gd name="T7" fmla="*/ 90 h 100"/>
                <a:gd name="T8" fmla="*/ 0 w 20"/>
                <a:gd name="T9" fmla="*/ 10 h 100"/>
                <a:gd name="T10" fmla="*/ 10 w 20"/>
                <a:gd name="T11" fmla="*/ 0 h 100"/>
                <a:gd name="T12" fmla="*/ 10 w 20"/>
                <a:gd name="T13" fmla="*/ 0 h 100"/>
                <a:gd name="T14" fmla="*/ 20 w 20"/>
                <a:gd name="T15" fmla="*/ 10 h 100"/>
                <a:gd name="T16" fmla="*/ 20 w 20"/>
                <a:gd name="T17" fmla="*/ 9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00">
                  <a:moveTo>
                    <a:pt x="20" y="90"/>
                  </a:moveTo>
                  <a:cubicBezTo>
                    <a:pt x="20" y="95"/>
                    <a:pt x="16" y="100"/>
                    <a:pt x="10" y="100"/>
                  </a:cubicBezTo>
                  <a:cubicBezTo>
                    <a:pt x="10" y="100"/>
                    <a:pt x="10" y="100"/>
                    <a:pt x="10" y="100"/>
                  </a:cubicBezTo>
                  <a:cubicBezTo>
                    <a:pt x="4" y="100"/>
                    <a:pt x="0" y="95"/>
                    <a:pt x="0" y="90"/>
                  </a:cubicBezTo>
                  <a:cubicBezTo>
                    <a:pt x="0" y="10"/>
                    <a:pt x="0" y="10"/>
                    <a:pt x="0" y="10"/>
                  </a:cubicBezTo>
                  <a:cubicBezTo>
                    <a:pt x="0" y="4"/>
                    <a:pt x="4" y="0"/>
                    <a:pt x="10" y="0"/>
                  </a:cubicBezTo>
                  <a:cubicBezTo>
                    <a:pt x="10" y="0"/>
                    <a:pt x="10" y="0"/>
                    <a:pt x="10" y="0"/>
                  </a:cubicBezTo>
                  <a:cubicBezTo>
                    <a:pt x="16" y="0"/>
                    <a:pt x="20" y="4"/>
                    <a:pt x="20" y="10"/>
                  </a:cubicBezTo>
                  <a:lnTo>
                    <a:pt x="20" y="90"/>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68" name="淘宝店chenying0907 14"/>
            <p:cNvSpPr/>
            <p:nvPr/>
          </p:nvSpPr>
          <p:spPr bwMode="auto">
            <a:xfrm>
              <a:off x="4362993" y="1822029"/>
              <a:ext cx="77935" cy="216092"/>
            </a:xfrm>
            <a:custGeom>
              <a:avLst/>
              <a:gdLst>
                <a:gd name="T0" fmla="*/ 35 w 36"/>
                <a:gd name="T1" fmla="*/ 88 h 100"/>
                <a:gd name="T2" fmla="*/ 27 w 36"/>
                <a:gd name="T3" fmla="*/ 100 h 100"/>
                <a:gd name="T4" fmla="*/ 27 w 36"/>
                <a:gd name="T5" fmla="*/ 100 h 100"/>
                <a:gd name="T6" fmla="*/ 15 w 36"/>
                <a:gd name="T7" fmla="*/ 91 h 100"/>
                <a:gd name="T8" fmla="*/ 1 w 36"/>
                <a:gd name="T9" fmla="*/ 13 h 100"/>
                <a:gd name="T10" fmla="*/ 9 w 36"/>
                <a:gd name="T11" fmla="*/ 1 h 100"/>
                <a:gd name="T12" fmla="*/ 9 w 36"/>
                <a:gd name="T13" fmla="*/ 1 h 100"/>
                <a:gd name="T14" fmla="*/ 21 w 36"/>
                <a:gd name="T15" fmla="*/ 9 h 100"/>
                <a:gd name="T16" fmla="*/ 35 w 36"/>
                <a:gd name="T17" fmla="*/ 8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00">
                  <a:moveTo>
                    <a:pt x="35" y="88"/>
                  </a:moveTo>
                  <a:cubicBezTo>
                    <a:pt x="36" y="93"/>
                    <a:pt x="32" y="99"/>
                    <a:pt x="27" y="100"/>
                  </a:cubicBezTo>
                  <a:cubicBezTo>
                    <a:pt x="27" y="100"/>
                    <a:pt x="27" y="100"/>
                    <a:pt x="27" y="100"/>
                  </a:cubicBezTo>
                  <a:cubicBezTo>
                    <a:pt x="21" y="100"/>
                    <a:pt x="16" y="97"/>
                    <a:pt x="15" y="91"/>
                  </a:cubicBezTo>
                  <a:cubicBezTo>
                    <a:pt x="1" y="13"/>
                    <a:pt x="1" y="13"/>
                    <a:pt x="1" y="13"/>
                  </a:cubicBezTo>
                  <a:cubicBezTo>
                    <a:pt x="0" y="7"/>
                    <a:pt x="4" y="2"/>
                    <a:pt x="9" y="1"/>
                  </a:cubicBezTo>
                  <a:cubicBezTo>
                    <a:pt x="9" y="1"/>
                    <a:pt x="9" y="1"/>
                    <a:pt x="9" y="1"/>
                  </a:cubicBezTo>
                  <a:cubicBezTo>
                    <a:pt x="15" y="0"/>
                    <a:pt x="20" y="4"/>
                    <a:pt x="21" y="9"/>
                  </a:cubicBezTo>
                  <a:lnTo>
                    <a:pt x="35" y="88"/>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69" name="淘宝店chenying0907 15"/>
            <p:cNvSpPr/>
            <p:nvPr/>
          </p:nvSpPr>
          <p:spPr bwMode="auto">
            <a:xfrm>
              <a:off x="4180555" y="1868082"/>
              <a:ext cx="108047" cy="210779"/>
            </a:xfrm>
            <a:custGeom>
              <a:avLst/>
              <a:gdLst>
                <a:gd name="T0" fmla="*/ 48 w 50"/>
                <a:gd name="T1" fmla="*/ 83 h 98"/>
                <a:gd name="T2" fmla="*/ 42 w 50"/>
                <a:gd name="T3" fmla="*/ 96 h 98"/>
                <a:gd name="T4" fmla="*/ 42 w 50"/>
                <a:gd name="T5" fmla="*/ 96 h 98"/>
                <a:gd name="T6" fmla="*/ 29 w 50"/>
                <a:gd name="T7" fmla="*/ 90 h 98"/>
                <a:gd name="T8" fmla="*/ 2 w 50"/>
                <a:gd name="T9" fmla="*/ 15 h 98"/>
                <a:gd name="T10" fmla="*/ 8 w 50"/>
                <a:gd name="T11" fmla="*/ 2 h 98"/>
                <a:gd name="T12" fmla="*/ 8 w 50"/>
                <a:gd name="T13" fmla="*/ 2 h 98"/>
                <a:gd name="T14" fmla="*/ 21 w 50"/>
                <a:gd name="T15" fmla="*/ 8 h 98"/>
                <a:gd name="T16" fmla="*/ 48 w 50"/>
                <a:gd name="T17" fmla="*/ 8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98">
                  <a:moveTo>
                    <a:pt x="48" y="83"/>
                  </a:moveTo>
                  <a:cubicBezTo>
                    <a:pt x="50" y="89"/>
                    <a:pt x="48" y="94"/>
                    <a:pt x="42" y="96"/>
                  </a:cubicBezTo>
                  <a:cubicBezTo>
                    <a:pt x="42" y="96"/>
                    <a:pt x="42" y="96"/>
                    <a:pt x="42" y="96"/>
                  </a:cubicBezTo>
                  <a:cubicBezTo>
                    <a:pt x="37" y="98"/>
                    <a:pt x="31" y="96"/>
                    <a:pt x="29" y="90"/>
                  </a:cubicBezTo>
                  <a:cubicBezTo>
                    <a:pt x="2" y="15"/>
                    <a:pt x="2" y="15"/>
                    <a:pt x="2" y="15"/>
                  </a:cubicBezTo>
                  <a:cubicBezTo>
                    <a:pt x="0" y="10"/>
                    <a:pt x="3" y="4"/>
                    <a:pt x="8" y="2"/>
                  </a:cubicBezTo>
                  <a:cubicBezTo>
                    <a:pt x="8" y="2"/>
                    <a:pt x="8" y="2"/>
                    <a:pt x="8" y="2"/>
                  </a:cubicBezTo>
                  <a:cubicBezTo>
                    <a:pt x="13" y="0"/>
                    <a:pt x="19" y="3"/>
                    <a:pt x="21" y="8"/>
                  </a:cubicBezTo>
                  <a:lnTo>
                    <a:pt x="48" y="83"/>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70" name="淘宝店chenying0907 16"/>
            <p:cNvSpPr/>
            <p:nvPr/>
          </p:nvSpPr>
          <p:spPr bwMode="auto">
            <a:xfrm>
              <a:off x="3727115" y="2183364"/>
              <a:ext cx="182439" cy="159412"/>
            </a:xfrm>
            <a:custGeom>
              <a:avLst/>
              <a:gdLst>
                <a:gd name="T0" fmla="*/ 79 w 84"/>
                <a:gd name="T1" fmla="*/ 55 h 74"/>
                <a:gd name="T2" fmla="*/ 80 w 84"/>
                <a:gd name="T3" fmla="*/ 69 h 74"/>
                <a:gd name="T4" fmla="*/ 80 w 84"/>
                <a:gd name="T5" fmla="*/ 69 h 74"/>
                <a:gd name="T6" fmla="*/ 66 w 84"/>
                <a:gd name="T7" fmla="*/ 71 h 74"/>
                <a:gd name="T8" fmla="*/ 5 w 84"/>
                <a:gd name="T9" fmla="*/ 19 h 74"/>
                <a:gd name="T10" fmla="*/ 3 w 84"/>
                <a:gd name="T11" fmla="*/ 5 h 74"/>
                <a:gd name="T12" fmla="*/ 3 w 84"/>
                <a:gd name="T13" fmla="*/ 5 h 74"/>
                <a:gd name="T14" fmla="*/ 18 w 84"/>
                <a:gd name="T15" fmla="*/ 4 h 74"/>
                <a:gd name="T16" fmla="*/ 79 w 84"/>
                <a:gd name="T17"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4">
                  <a:moveTo>
                    <a:pt x="79" y="55"/>
                  </a:moveTo>
                  <a:cubicBezTo>
                    <a:pt x="83" y="59"/>
                    <a:pt x="84" y="65"/>
                    <a:pt x="80" y="69"/>
                  </a:cubicBezTo>
                  <a:cubicBezTo>
                    <a:pt x="80" y="69"/>
                    <a:pt x="80" y="69"/>
                    <a:pt x="80" y="69"/>
                  </a:cubicBezTo>
                  <a:cubicBezTo>
                    <a:pt x="76" y="74"/>
                    <a:pt x="70" y="74"/>
                    <a:pt x="66" y="71"/>
                  </a:cubicBezTo>
                  <a:cubicBezTo>
                    <a:pt x="5" y="19"/>
                    <a:pt x="5" y="19"/>
                    <a:pt x="5" y="19"/>
                  </a:cubicBezTo>
                  <a:cubicBezTo>
                    <a:pt x="0" y="16"/>
                    <a:pt x="0" y="9"/>
                    <a:pt x="3" y="5"/>
                  </a:cubicBezTo>
                  <a:cubicBezTo>
                    <a:pt x="3" y="5"/>
                    <a:pt x="3" y="5"/>
                    <a:pt x="3" y="5"/>
                  </a:cubicBezTo>
                  <a:cubicBezTo>
                    <a:pt x="7" y="1"/>
                    <a:pt x="13" y="0"/>
                    <a:pt x="18" y="4"/>
                  </a:cubicBezTo>
                  <a:lnTo>
                    <a:pt x="79" y="55"/>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71" name="淘宝店chenying0907 17"/>
            <p:cNvSpPr/>
            <p:nvPr/>
          </p:nvSpPr>
          <p:spPr bwMode="auto">
            <a:xfrm>
              <a:off x="3619068" y="2333921"/>
              <a:ext cx="198380" cy="136387"/>
            </a:xfrm>
            <a:custGeom>
              <a:avLst/>
              <a:gdLst>
                <a:gd name="T0" fmla="*/ 85 w 92"/>
                <a:gd name="T1" fmla="*/ 43 h 63"/>
                <a:gd name="T2" fmla="*/ 89 w 92"/>
                <a:gd name="T3" fmla="*/ 57 h 63"/>
                <a:gd name="T4" fmla="*/ 89 w 92"/>
                <a:gd name="T5" fmla="*/ 57 h 63"/>
                <a:gd name="T6" fmla="*/ 75 w 92"/>
                <a:gd name="T7" fmla="*/ 61 h 63"/>
                <a:gd name="T8" fmla="*/ 6 w 92"/>
                <a:gd name="T9" fmla="*/ 21 h 63"/>
                <a:gd name="T10" fmla="*/ 2 w 92"/>
                <a:gd name="T11" fmla="*/ 7 h 63"/>
                <a:gd name="T12" fmla="*/ 2 w 92"/>
                <a:gd name="T13" fmla="*/ 7 h 63"/>
                <a:gd name="T14" fmla="*/ 16 w 92"/>
                <a:gd name="T15" fmla="*/ 3 h 63"/>
                <a:gd name="T16" fmla="*/ 85 w 92"/>
                <a:gd name="T17" fmla="*/ 4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62">
                  <a:moveTo>
                    <a:pt x="85" y="43"/>
                  </a:moveTo>
                  <a:cubicBezTo>
                    <a:pt x="90" y="46"/>
                    <a:pt x="92" y="52"/>
                    <a:pt x="89" y="57"/>
                  </a:cubicBezTo>
                  <a:cubicBezTo>
                    <a:pt x="89" y="57"/>
                    <a:pt x="89" y="57"/>
                    <a:pt x="89" y="57"/>
                  </a:cubicBezTo>
                  <a:cubicBezTo>
                    <a:pt x="86" y="62"/>
                    <a:pt x="80" y="63"/>
                    <a:pt x="75" y="61"/>
                  </a:cubicBezTo>
                  <a:cubicBezTo>
                    <a:pt x="6" y="21"/>
                    <a:pt x="6" y="21"/>
                    <a:pt x="6" y="21"/>
                  </a:cubicBezTo>
                  <a:cubicBezTo>
                    <a:pt x="1" y="18"/>
                    <a:pt x="0" y="12"/>
                    <a:pt x="2" y="7"/>
                  </a:cubicBezTo>
                  <a:cubicBezTo>
                    <a:pt x="2" y="7"/>
                    <a:pt x="2" y="7"/>
                    <a:pt x="2" y="7"/>
                  </a:cubicBezTo>
                  <a:cubicBezTo>
                    <a:pt x="5" y="2"/>
                    <a:pt x="11" y="0"/>
                    <a:pt x="16" y="3"/>
                  </a:cubicBezTo>
                  <a:lnTo>
                    <a:pt x="85" y="43"/>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72" name="淘宝店chenying0907 18"/>
            <p:cNvSpPr/>
            <p:nvPr/>
          </p:nvSpPr>
          <p:spPr bwMode="auto">
            <a:xfrm>
              <a:off x="3539362" y="2502189"/>
              <a:ext cx="212550" cy="111589"/>
            </a:xfrm>
            <a:custGeom>
              <a:avLst/>
              <a:gdLst>
                <a:gd name="T0" fmla="*/ 90 w 98"/>
                <a:gd name="T1" fmla="*/ 30 h 51"/>
                <a:gd name="T2" fmla="*/ 96 w 98"/>
                <a:gd name="T3" fmla="*/ 43 h 51"/>
                <a:gd name="T4" fmla="*/ 96 w 98"/>
                <a:gd name="T5" fmla="*/ 43 h 51"/>
                <a:gd name="T6" fmla="*/ 83 w 98"/>
                <a:gd name="T7" fmla="*/ 49 h 51"/>
                <a:gd name="T8" fmla="*/ 8 w 98"/>
                <a:gd name="T9" fmla="*/ 22 h 51"/>
                <a:gd name="T10" fmla="*/ 2 w 98"/>
                <a:gd name="T11" fmla="*/ 8 h 51"/>
                <a:gd name="T12" fmla="*/ 2 w 98"/>
                <a:gd name="T13" fmla="*/ 8 h 51"/>
                <a:gd name="T14" fmla="*/ 15 w 98"/>
                <a:gd name="T15" fmla="*/ 2 h 51"/>
                <a:gd name="T16" fmla="*/ 90 w 98"/>
                <a:gd name="T17" fmla="*/ 3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1">
                  <a:moveTo>
                    <a:pt x="90" y="30"/>
                  </a:moveTo>
                  <a:cubicBezTo>
                    <a:pt x="95" y="32"/>
                    <a:pt x="98" y="37"/>
                    <a:pt x="96" y="43"/>
                  </a:cubicBezTo>
                  <a:cubicBezTo>
                    <a:pt x="96" y="43"/>
                    <a:pt x="96" y="43"/>
                    <a:pt x="96" y="43"/>
                  </a:cubicBezTo>
                  <a:cubicBezTo>
                    <a:pt x="94" y="48"/>
                    <a:pt x="88" y="51"/>
                    <a:pt x="83" y="49"/>
                  </a:cubicBezTo>
                  <a:cubicBezTo>
                    <a:pt x="8" y="22"/>
                    <a:pt x="8" y="22"/>
                    <a:pt x="8" y="22"/>
                  </a:cubicBezTo>
                  <a:cubicBezTo>
                    <a:pt x="3" y="20"/>
                    <a:pt x="0" y="14"/>
                    <a:pt x="2" y="8"/>
                  </a:cubicBezTo>
                  <a:cubicBezTo>
                    <a:pt x="2" y="8"/>
                    <a:pt x="2" y="8"/>
                    <a:pt x="2" y="8"/>
                  </a:cubicBezTo>
                  <a:cubicBezTo>
                    <a:pt x="4" y="3"/>
                    <a:pt x="10" y="0"/>
                    <a:pt x="15" y="2"/>
                  </a:cubicBezTo>
                  <a:lnTo>
                    <a:pt x="90" y="30"/>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73" name="淘宝店chenying0907 19"/>
            <p:cNvSpPr/>
            <p:nvPr/>
          </p:nvSpPr>
          <p:spPr bwMode="auto">
            <a:xfrm>
              <a:off x="3491538" y="2684628"/>
              <a:ext cx="216092" cy="77935"/>
            </a:xfrm>
            <a:custGeom>
              <a:avLst/>
              <a:gdLst>
                <a:gd name="T0" fmla="*/ 91 w 100"/>
                <a:gd name="T1" fmla="*/ 15 h 36"/>
                <a:gd name="T2" fmla="*/ 99 w 100"/>
                <a:gd name="T3" fmla="*/ 27 h 36"/>
                <a:gd name="T4" fmla="*/ 99 w 100"/>
                <a:gd name="T5" fmla="*/ 27 h 36"/>
                <a:gd name="T6" fmla="*/ 87 w 100"/>
                <a:gd name="T7" fmla="*/ 35 h 36"/>
                <a:gd name="T8" fmla="*/ 9 w 100"/>
                <a:gd name="T9" fmla="*/ 21 h 36"/>
                <a:gd name="T10" fmla="*/ 1 w 100"/>
                <a:gd name="T11" fmla="*/ 9 h 36"/>
                <a:gd name="T12" fmla="*/ 1 w 100"/>
                <a:gd name="T13" fmla="*/ 9 h 36"/>
                <a:gd name="T14" fmla="*/ 12 w 100"/>
                <a:gd name="T15" fmla="*/ 1 h 36"/>
                <a:gd name="T16" fmla="*/ 91 w 100"/>
                <a:gd name="T17"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91" y="15"/>
                  </a:moveTo>
                  <a:cubicBezTo>
                    <a:pt x="96" y="16"/>
                    <a:pt x="100" y="21"/>
                    <a:pt x="99" y="27"/>
                  </a:cubicBezTo>
                  <a:cubicBezTo>
                    <a:pt x="99" y="27"/>
                    <a:pt x="99" y="27"/>
                    <a:pt x="99" y="27"/>
                  </a:cubicBezTo>
                  <a:cubicBezTo>
                    <a:pt x="98" y="32"/>
                    <a:pt x="93" y="36"/>
                    <a:pt x="87" y="35"/>
                  </a:cubicBezTo>
                  <a:cubicBezTo>
                    <a:pt x="9" y="21"/>
                    <a:pt x="9" y="21"/>
                    <a:pt x="9" y="21"/>
                  </a:cubicBezTo>
                  <a:cubicBezTo>
                    <a:pt x="3" y="20"/>
                    <a:pt x="0" y="15"/>
                    <a:pt x="1" y="9"/>
                  </a:cubicBezTo>
                  <a:cubicBezTo>
                    <a:pt x="1" y="9"/>
                    <a:pt x="1" y="9"/>
                    <a:pt x="1" y="9"/>
                  </a:cubicBezTo>
                  <a:cubicBezTo>
                    <a:pt x="2" y="4"/>
                    <a:pt x="7" y="0"/>
                    <a:pt x="12" y="1"/>
                  </a:cubicBezTo>
                  <a:lnTo>
                    <a:pt x="91" y="15"/>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74" name="淘宝店chenying0907 20"/>
            <p:cNvSpPr/>
            <p:nvPr/>
          </p:nvSpPr>
          <p:spPr bwMode="auto">
            <a:xfrm>
              <a:off x="3477368" y="2872380"/>
              <a:ext cx="216092" cy="42510"/>
            </a:xfrm>
            <a:custGeom>
              <a:avLst/>
              <a:gdLst>
                <a:gd name="T0" fmla="*/ 89 w 100"/>
                <a:gd name="T1" fmla="*/ 0 h 20"/>
                <a:gd name="T2" fmla="*/ 99 w 100"/>
                <a:gd name="T3" fmla="*/ 10 h 20"/>
                <a:gd name="T4" fmla="*/ 99 w 100"/>
                <a:gd name="T5" fmla="*/ 10 h 20"/>
                <a:gd name="T6" fmla="*/ 89 w 100"/>
                <a:gd name="T7" fmla="*/ 20 h 20"/>
                <a:gd name="T8" fmla="*/ 10 w 100"/>
                <a:gd name="T9" fmla="*/ 20 h 20"/>
                <a:gd name="T10" fmla="*/ 0 w 100"/>
                <a:gd name="T11" fmla="*/ 10 h 20"/>
                <a:gd name="T12" fmla="*/ 0 w 100"/>
                <a:gd name="T13" fmla="*/ 10 h 20"/>
                <a:gd name="T14" fmla="*/ 10 w 100"/>
                <a:gd name="T15" fmla="*/ 0 h 20"/>
                <a:gd name="T16" fmla="*/ 89 w 10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0">
                  <a:moveTo>
                    <a:pt x="89" y="0"/>
                  </a:moveTo>
                  <a:cubicBezTo>
                    <a:pt x="95" y="0"/>
                    <a:pt x="100" y="4"/>
                    <a:pt x="99" y="10"/>
                  </a:cubicBezTo>
                  <a:cubicBezTo>
                    <a:pt x="99" y="10"/>
                    <a:pt x="99" y="10"/>
                    <a:pt x="99" y="10"/>
                  </a:cubicBezTo>
                  <a:cubicBezTo>
                    <a:pt x="100" y="16"/>
                    <a:pt x="95" y="20"/>
                    <a:pt x="89" y="20"/>
                  </a:cubicBezTo>
                  <a:cubicBezTo>
                    <a:pt x="10" y="20"/>
                    <a:pt x="10" y="20"/>
                    <a:pt x="10" y="20"/>
                  </a:cubicBezTo>
                  <a:cubicBezTo>
                    <a:pt x="4" y="20"/>
                    <a:pt x="0" y="16"/>
                    <a:pt x="0" y="10"/>
                  </a:cubicBezTo>
                  <a:cubicBezTo>
                    <a:pt x="0" y="10"/>
                    <a:pt x="0" y="10"/>
                    <a:pt x="0" y="10"/>
                  </a:cubicBezTo>
                  <a:cubicBezTo>
                    <a:pt x="0" y="4"/>
                    <a:pt x="4" y="0"/>
                    <a:pt x="10" y="0"/>
                  </a:cubicBezTo>
                  <a:lnTo>
                    <a:pt x="89" y="0"/>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75" name="淘宝店chenying0907 21"/>
            <p:cNvSpPr/>
            <p:nvPr/>
          </p:nvSpPr>
          <p:spPr bwMode="auto">
            <a:xfrm>
              <a:off x="3489767" y="3024708"/>
              <a:ext cx="216092" cy="77935"/>
            </a:xfrm>
            <a:custGeom>
              <a:avLst/>
              <a:gdLst>
                <a:gd name="T0" fmla="*/ 87 w 100"/>
                <a:gd name="T1" fmla="*/ 1 h 36"/>
                <a:gd name="T2" fmla="*/ 99 w 100"/>
                <a:gd name="T3" fmla="*/ 9 h 36"/>
                <a:gd name="T4" fmla="*/ 99 w 100"/>
                <a:gd name="T5" fmla="*/ 9 h 36"/>
                <a:gd name="T6" fmla="*/ 91 w 100"/>
                <a:gd name="T7" fmla="*/ 21 h 36"/>
                <a:gd name="T8" fmla="*/ 12 w 100"/>
                <a:gd name="T9" fmla="*/ 35 h 36"/>
                <a:gd name="T10" fmla="*/ 1 w 100"/>
                <a:gd name="T11" fmla="*/ 27 h 36"/>
                <a:gd name="T12" fmla="*/ 1 w 100"/>
                <a:gd name="T13" fmla="*/ 27 h 36"/>
                <a:gd name="T14" fmla="*/ 9 w 100"/>
                <a:gd name="T15" fmla="*/ 15 h 36"/>
                <a:gd name="T16" fmla="*/ 87 w 100"/>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87" y="1"/>
                  </a:moveTo>
                  <a:cubicBezTo>
                    <a:pt x="93" y="0"/>
                    <a:pt x="98" y="4"/>
                    <a:pt x="99" y="9"/>
                  </a:cubicBezTo>
                  <a:cubicBezTo>
                    <a:pt x="99" y="9"/>
                    <a:pt x="99" y="9"/>
                    <a:pt x="99" y="9"/>
                  </a:cubicBezTo>
                  <a:cubicBezTo>
                    <a:pt x="100" y="15"/>
                    <a:pt x="96" y="20"/>
                    <a:pt x="91" y="21"/>
                  </a:cubicBezTo>
                  <a:cubicBezTo>
                    <a:pt x="12" y="35"/>
                    <a:pt x="12" y="35"/>
                    <a:pt x="12" y="35"/>
                  </a:cubicBezTo>
                  <a:cubicBezTo>
                    <a:pt x="7" y="36"/>
                    <a:pt x="2" y="32"/>
                    <a:pt x="1" y="27"/>
                  </a:cubicBezTo>
                  <a:cubicBezTo>
                    <a:pt x="1" y="27"/>
                    <a:pt x="1" y="27"/>
                    <a:pt x="1" y="27"/>
                  </a:cubicBezTo>
                  <a:cubicBezTo>
                    <a:pt x="0" y="21"/>
                    <a:pt x="3" y="16"/>
                    <a:pt x="9" y="15"/>
                  </a:cubicBezTo>
                  <a:lnTo>
                    <a:pt x="87" y="1"/>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76" name="淘宝店chenying0907 22"/>
            <p:cNvSpPr/>
            <p:nvPr/>
          </p:nvSpPr>
          <p:spPr bwMode="auto">
            <a:xfrm>
              <a:off x="3535820" y="3177035"/>
              <a:ext cx="210779" cy="108047"/>
            </a:xfrm>
            <a:custGeom>
              <a:avLst/>
              <a:gdLst>
                <a:gd name="T0" fmla="*/ 83 w 98"/>
                <a:gd name="T1" fmla="*/ 2 h 50"/>
                <a:gd name="T2" fmla="*/ 96 w 98"/>
                <a:gd name="T3" fmla="*/ 8 h 50"/>
                <a:gd name="T4" fmla="*/ 96 w 98"/>
                <a:gd name="T5" fmla="*/ 8 h 50"/>
                <a:gd name="T6" fmla="*/ 90 w 98"/>
                <a:gd name="T7" fmla="*/ 21 h 50"/>
                <a:gd name="T8" fmla="*/ 15 w 98"/>
                <a:gd name="T9" fmla="*/ 48 h 50"/>
                <a:gd name="T10" fmla="*/ 2 w 98"/>
                <a:gd name="T11" fmla="*/ 42 h 50"/>
                <a:gd name="T12" fmla="*/ 2 w 98"/>
                <a:gd name="T13" fmla="*/ 42 h 50"/>
                <a:gd name="T14" fmla="*/ 8 w 98"/>
                <a:gd name="T15" fmla="*/ 29 h 50"/>
                <a:gd name="T16" fmla="*/ 83 w 98"/>
                <a:gd name="T17"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0">
                  <a:moveTo>
                    <a:pt x="83" y="2"/>
                  </a:moveTo>
                  <a:cubicBezTo>
                    <a:pt x="88" y="0"/>
                    <a:pt x="94" y="2"/>
                    <a:pt x="96" y="8"/>
                  </a:cubicBezTo>
                  <a:cubicBezTo>
                    <a:pt x="96" y="8"/>
                    <a:pt x="96" y="8"/>
                    <a:pt x="96" y="8"/>
                  </a:cubicBezTo>
                  <a:cubicBezTo>
                    <a:pt x="98" y="13"/>
                    <a:pt x="95" y="19"/>
                    <a:pt x="90" y="21"/>
                  </a:cubicBezTo>
                  <a:cubicBezTo>
                    <a:pt x="15" y="48"/>
                    <a:pt x="15" y="48"/>
                    <a:pt x="15" y="48"/>
                  </a:cubicBezTo>
                  <a:cubicBezTo>
                    <a:pt x="10" y="50"/>
                    <a:pt x="4" y="47"/>
                    <a:pt x="2" y="42"/>
                  </a:cubicBezTo>
                  <a:cubicBezTo>
                    <a:pt x="2" y="42"/>
                    <a:pt x="2" y="42"/>
                    <a:pt x="2" y="42"/>
                  </a:cubicBezTo>
                  <a:cubicBezTo>
                    <a:pt x="0" y="37"/>
                    <a:pt x="3" y="31"/>
                    <a:pt x="8" y="29"/>
                  </a:cubicBezTo>
                  <a:lnTo>
                    <a:pt x="83" y="2"/>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77" name="淘宝店chenying0907 23"/>
            <p:cNvSpPr/>
            <p:nvPr/>
          </p:nvSpPr>
          <p:spPr bwMode="auto">
            <a:xfrm>
              <a:off x="3851102" y="3556083"/>
              <a:ext cx="159412" cy="180667"/>
            </a:xfrm>
            <a:custGeom>
              <a:avLst/>
              <a:gdLst>
                <a:gd name="T0" fmla="*/ 55 w 74"/>
                <a:gd name="T1" fmla="*/ 5 h 84"/>
                <a:gd name="T2" fmla="*/ 69 w 74"/>
                <a:gd name="T3" fmla="*/ 4 h 84"/>
                <a:gd name="T4" fmla="*/ 69 w 74"/>
                <a:gd name="T5" fmla="*/ 4 h 84"/>
                <a:gd name="T6" fmla="*/ 70 w 74"/>
                <a:gd name="T7" fmla="*/ 18 h 84"/>
                <a:gd name="T8" fmla="*/ 19 w 74"/>
                <a:gd name="T9" fmla="*/ 79 h 84"/>
                <a:gd name="T10" fmla="*/ 5 w 74"/>
                <a:gd name="T11" fmla="*/ 81 h 84"/>
                <a:gd name="T12" fmla="*/ 5 w 74"/>
                <a:gd name="T13" fmla="*/ 81 h 84"/>
                <a:gd name="T14" fmla="*/ 4 w 74"/>
                <a:gd name="T15" fmla="*/ 66 h 84"/>
                <a:gd name="T16" fmla="*/ 55 w 74"/>
                <a:gd name="T17"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84">
                  <a:moveTo>
                    <a:pt x="55" y="5"/>
                  </a:moveTo>
                  <a:cubicBezTo>
                    <a:pt x="58" y="1"/>
                    <a:pt x="65" y="0"/>
                    <a:pt x="69" y="4"/>
                  </a:cubicBezTo>
                  <a:cubicBezTo>
                    <a:pt x="69" y="4"/>
                    <a:pt x="69" y="4"/>
                    <a:pt x="69" y="4"/>
                  </a:cubicBezTo>
                  <a:cubicBezTo>
                    <a:pt x="73" y="8"/>
                    <a:pt x="74" y="14"/>
                    <a:pt x="70" y="18"/>
                  </a:cubicBezTo>
                  <a:cubicBezTo>
                    <a:pt x="19" y="79"/>
                    <a:pt x="19" y="79"/>
                    <a:pt x="19" y="79"/>
                  </a:cubicBezTo>
                  <a:cubicBezTo>
                    <a:pt x="16" y="84"/>
                    <a:pt x="9" y="84"/>
                    <a:pt x="5" y="81"/>
                  </a:cubicBezTo>
                  <a:cubicBezTo>
                    <a:pt x="5" y="81"/>
                    <a:pt x="5" y="81"/>
                    <a:pt x="5" y="81"/>
                  </a:cubicBezTo>
                  <a:cubicBezTo>
                    <a:pt x="1" y="77"/>
                    <a:pt x="0" y="71"/>
                    <a:pt x="4" y="66"/>
                  </a:cubicBezTo>
                  <a:lnTo>
                    <a:pt x="55" y="5"/>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78" name="淘宝店chenying0907 24"/>
            <p:cNvSpPr/>
            <p:nvPr/>
          </p:nvSpPr>
          <p:spPr bwMode="auto">
            <a:xfrm>
              <a:off x="4001658" y="3646416"/>
              <a:ext cx="136387" cy="198380"/>
            </a:xfrm>
            <a:custGeom>
              <a:avLst/>
              <a:gdLst>
                <a:gd name="T0" fmla="*/ 43 w 63"/>
                <a:gd name="T1" fmla="*/ 7 h 92"/>
                <a:gd name="T2" fmla="*/ 57 w 63"/>
                <a:gd name="T3" fmla="*/ 3 h 92"/>
                <a:gd name="T4" fmla="*/ 57 w 63"/>
                <a:gd name="T5" fmla="*/ 3 h 92"/>
                <a:gd name="T6" fmla="*/ 60 w 63"/>
                <a:gd name="T7" fmla="*/ 17 h 92"/>
                <a:gd name="T8" fmla="*/ 20 w 63"/>
                <a:gd name="T9" fmla="*/ 86 h 92"/>
                <a:gd name="T10" fmla="*/ 7 w 63"/>
                <a:gd name="T11" fmla="*/ 90 h 92"/>
                <a:gd name="T12" fmla="*/ 7 w 63"/>
                <a:gd name="T13" fmla="*/ 90 h 92"/>
                <a:gd name="T14" fmla="*/ 3 w 63"/>
                <a:gd name="T15" fmla="*/ 76 h 92"/>
                <a:gd name="T16" fmla="*/ 43 w 63"/>
                <a:gd name="T17" fmla="*/ 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2">
                  <a:moveTo>
                    <a:pt x="43" y="7"/>
                  </a:moveTo>
                  <a:cubicBezTo>
                    <a:pt x="46" y="2"/>
                    <a:pt x="52" y="0"/>
                    <a:pt x="57" y="3"/>
                  </a:cubicBezTo>
                  <a:cubicBezTo>
                    <a:pt x="57" y="3"/>
                    <a:pt x="57" y="3"/>
                    <a:pt x="57" y="3"/>
                  </a:cubicBezTo>
                  <a:cubicBezTo>
                    <a:pt x="61" y="6"/>
                    <a:pt x="63" y="12"/>
                    <a:pt x="60" y="17"/>
                  </a:cubicBezTo>
                  <a:cubicBezTo>
                    <a:pt x="20" y="86"/>
                    <a:pt x="20" y="86"/>
                    <a:pt x="20" y="86"/>
                  </a:cubicBezTo>
                  <a:cubicBezTo>
                    <a:pt x="18" y="91"/>
                    <a:pt x="11" y="92"/>
                    <a:pt x="7" y="90"/>
                  </a:cubicBezTo>
                  <a:cubicBezTo>
                    <a:pt x="7" y="90"/>
                    <a:pt x="7" y="90"/>
                    <a:pt x="7" y="90"/>
                  </a:cubicBezTo>
                  <a:cubicBezTo>
                    <a:pt x="2" y="87"/>
                    <a:pt x="0" y="81"/>
                    <a:pt x="3" y="76"/>
                  </a:cubicBezTo>
                  <a:lnTo>
                    <a:pt x="43" y="7"/>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79" name="淘宝店chenying0907 25"/>
            <p:cNvSpPr/>
            <p:nvPr/>
          </p:nvSpPr>
          <p:spPr bwMode="auto">
            <a:xfrm>
              <a:off x="4984702" y="3653501"/>
              <a:ext cx="136387" cy="198380"/>
            </a:xfrm>
            <a:custGeom>
              <a:avLst/>
              <a:gdLst>
                <a:gd name="T0" fmla="*/ 3 w 63"/>
                <a:gd name="T1" fmla="*/ 16 h 92"/>
                <a:gd name="T2" fmla="*/ 6 w 63"/>
                <a:gd name="T3" fmla="*/ 3 h 92"/>
                <a:gd name="T4" fmla="*/ 6 w 63"/>
                <a:gd name="T5" fmla="*/ 3 h 92"/>
                <a:gd name="T6" fmla="*/ 20 w 63"/>
                <a:gd name="T7" fmla="*/ 6 h 92"/>
                <a:gd name="T8" fmla="*/ 60 w 63"/>
                <a:gd name="T9" fmla="*/ 75 h 92"/>
                <a:gd name="T10" fmla="*/ 56 w 63"/>
                <a:gd name="T11" fmla="*/ 89 h 92"/>
                <a:gd name="T12" fmla="*/ 56 w 63"/>
                <a:gd name="T13" fmla="*/ 89 h 92"/>
                <a:gd name="T14" fmla="*/ 43 w 63"/>
                <a:gd name="T15" fmla="*/ 85 h 92"/>
                <a:gd name="T16" fmla="*/ 3 w 63"/>
                <a:gd name="T17" fmla="*/ 1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2">
                  <a:moveTo>
                    <a:pt x="3" y="16"/>
                  </a:moveTo>
                  <a:cubicBezTo>
                    <a:pt x="0" y="12"/>
                    <a:pt x="2" y="5"/>
                    <a:pt x="6" y="3"/>
                  </a:cubicBezTo>
                  <a:cubicBezTo>
                    <a:pt x="6" y="3"/>
                    <a:pt x="6" y="3"/>
                    <a:pt x="6" y="3"/>
                  </a:cubicBezTo>
                  <a:cubicBezTo>
                    <a:pt x="11" y="0"/>
                    <a:pt x="18" y="1"/>
                    <a:pt x="20" y="6"/>
                  </a:cubicBezTo>
                  <a:cubicBezTo>
                    <a:pt x="60" y="75"/>
                    <a:pt x="60" y="75"/>
                    <a:pt x="60" y="75"/>
                  </a:cubicBezTo>
                  <a:cubicBezTo>
                    <a:pt x="63" y="80"/>
                    <a:pt x="61" y="86"/>
                    <a:pt x="56" y="89"/>
                  </a:cubicBezTo>
                  <a:cubicBezTo>
                    <a:pt x="56" y="89"/>
                    <a:pt x="56" y="89"/>
                    <a:pt x="56" y="89"/>
                  </a:cubicBezTo>
                  <a:cubicBezTo>
                    <a:pt x="52" y="92"/>
                    <a:pt x="45" y="90"/>
                    <a:pt x="43" y="85"/>
                  </a:cubicBezTo>
                  <a:lnTo>
                    <a:pt x="3" y="16"/>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80" name="淘宝店chenying0907 26"/>
            <p:cNvSpPr/>
            <p:nvPr/>
          </p:nvSpPr>
          <p:spPr bwMode="auto">
            <a:xfrm>
              <a:off x="5114003" y="3564938"/>
              <a:ext cx="159412" cy="180667"/>
            </a:xfrm>
            <a:custGeom>
              <a:avLst/>
              <a:gdLst>
                <a:gd name="T0" fmla="*/ 3 w 74"/>
                <a:gd name="T1" fmla="*/ 18 h 84"/>
                <a:gd name="T2" fmla="*/ 5 w 74"/>
                <a:gd name="T3" fmla="*/ 3 h 84"/>
                <a:gd name="T4" fmla="*/ 5 w 74"/>
                <a:gd name="T5" fmla="*/ 3 h 84"/>
                <a:gd name="T6" fmla="*/ 19 w 74"/>
                <a:gd name="T7" fmla="*/ 5 h 84"/>
                <a:gd name="T8" fmla="*/ 70 w 74"/>
                <a:gd name="T9" fmla="*/ 66 h 84"/>
                <a:gd name="T10" fmla="*/ 69 w 74"/>
                <a:gd name="T11" fmla="*/ 80 h 84"/>
                <a:gd name="T12" fmla="*/ 69 w 74"/>
                <a:gd name="T13" fmla="*/ 80 h 84"/>
                <a:gd name="T14" fmla="*/ 54 w 74"/>
                <a:gd name="T15" fmla="*/ 79 h 84"/>
                <a:gd name="T16" fmla="*/ 3 w 74"/>
                <a:gd name="T17" fmla="*/ 1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84">
                  <a:moveTo>
                    <a:pt x="3" y="18"/>
                  </a:moveTo>
                  <a:cubicBezTo>
                    <a:pt x="0" y="14"/>
                    <a:pt x="0" y="7"/>
                    <a:pt x="5" y="3"/>
                  </a:cubicBezTo>
                  <a:cubicBezTo>
                    <a:pt x="5" y="3"/>
                    <a:pt x="5" y="3"/>
                    <a:pt x="5" y="3"/>
                  </a:cubicBezTo>
                  <a:cubicBezTo>
                    <a:pt x="9" y="0"/>
                    <a:pt x="15" y="0"/>
                    <a:pt x="19" y="5"/>
                  </a:cubicBezTo>
                  <a:cubicBezTo>
                    <a:pt x="70" y="66"/>
                    <a:pt x="70" y="66"/>
                    <a:pt x="70" y="66"/>
                  </a:cubicBezTo>
                  <a:cubicBezTo>
                    <a:pt x="74" y="70"/>
                    <a:pt x="73" y="76"/>
                    <a:pt x="69" y="80"/>
                  </a:cubicBezTo>
                  <a:cubicBezTo>
                    <a:pt x="69" y="80"/>
                    <a:pt x="69" y="80"/>
                    <a:pt x="69" y="80"/>
                  </a:cubicBezTo>
                  <a:cubicBezTo>
                    <a:pt x="65" y="84"/>
                    <a:pt x="58" y="83"/>
                    <a:pt x="54" y="79"/>
                  </a:cubicBezTo>
                  <a:lnTo>
                    <a:pt x="3" y="18"/>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81" name="淘宝店chenying0907 27"/>
            <p:cNvSpPr/>
            <p:nvPr/>
          </p:nvSpPr>
          <p:spPr bwMode="auto">
            <a:xfrm>
              <a:off x="5381462" y="3187663"/>
              <a:ext cx="212550" cy="108047"/>
            </a:xfrm>
            <a:custGeom>
              <a:avLst/>
              <a:gdLst>
                <a:gd name="T0" fmla="*/ 8 w 98"/>
                <a:gd name="T1" fmla="*/ 21 h 50"/>
                <a:gd name="T2" fmla="*/ 2 w 98"/>
                <a:gd name="T3" fmla="*/ 8 h 50"/>
                <a:gd name="T4" fmla="*/ 2 w 98"/>
                <a:gd name="T5" fmla="*/ 8 h 50"/>
                <a:gd name="T6" fmla="*/ 15 w 98"/>
                <a:gd name="T7" fmla="*/ 2 h 50"/>
                <a:gd name="T8" fmla="*/ 90 w 98"/>
                <a:gd name="T9" fmla="*/ 29 h 50"/>
                <a:gd name="T10" fmla="*/ 96 w 98"/>
                <a:gd name="T11" fmla="*/ 42 h 50"/>
                <a:gd name="T12" fmla="*/ 96 w 98"/>
                <a:gd name="T13" fmla="*/ 42 h 50"/>
                <a:gd name="T14" fmla="*/ 83 w 98"/>
                <a:gd name="T15" fmla="*/ 48 h 50"/>
                <a:gd name="T16" fmla="*/ 8 w 98"/>
                <a:gd name="T1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0">
                  <a:moveTo>
                    <a:pt x="8" y="21"/>
                  </a:moveTo>
                  <a:cubicBezTo>
                    <a:pt x="3" y="19"/>
                    <a:pt x="0" y="13"/>
                    <a:pt x="2" y="8"/>
                  </a:cubicBezTo>
                  <a:cubicBezTo>
                    <a:pt x="2" y="8"/>
                    <a:pt x="2" y="8"/>
                    <a:pt x="2" y="8"/>
                  </a:cubicBezTo>
                  <a:cubicBezTo>
                    <a:pt x="4" y="2"/>
                    <a:pt x="10" y="0"/>
                    <a:pt x="15" y="2"/>
                  </a:cubicBezTo>
                  <a:cubicBezTo>
                    <a:pt x="90" y="29"/>
                    <a:pt x="90" y="29"/>
                    <a:pt x="90" y="29"/>
                  </a:cubicBezTo>
                  <a:cubicBezTo>
                    <a:pt x="95" y="31"/>
                    <a:pt x="98" y="37"/>
                    <a:pt x="96" y="42"/>
                  </a:cubicBezTo>
                  <a:cubicBezTo>
                    <a:pt x="96" y="42"/>
                    <a:pt x="96" y="42"/>
                    <a:pt x="96" y="42"/>
                  </a:cubicBezTo>
                  <a:cubicBezTo>
                    <a:pt x="94" y="47"/>
                    <a:pt x="88" y="50"/>
                    <a:pt x="83" y="48"/>
                  </a:cubicBezTo>
                  <a:lnTo>
                    <a:pt x="8" y="21"/>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82" name="淘宝店chenying0907 28"/>
            <p:cNvSpPr/>
            <p:nvPr/>
          </p:nvSpPr>
          <p:spPr bwMode="auto">
            <a:xfrm>
              <a:off x="5425743" y="3035335"/>
              <a:ext cx="216092" cy="77935"/>
            </a:xfrm>
            <a:custGeom>
              <a:avLst/>
              <a:gdLst>
                <a:gd name="T0" fmla="*/ 9 w 100"/>
                <a:gd name="T1" fmla="*/ 21 h 36"/>
                <a:gd name="T2" fmla="*/ 1 w 100"/>
                <a:gd name="T3" fmla="*/ 10 h 36"/>
                <a:gd name="T4" fmla="*/ 1 w 100"/>
                <a:gd name="T5" fmla="*/ 10 h 36"/>
                <a:gd name="T6" fmla="*/ 12 w 100"/>
                <a:gd name="T7" fmla="*/ 1 h 36"/>
                <a:gd name="T8" fmla="*/ 91 w 100"/>
                <a:gd name="T9" fmla="*/ 15 h 36"/>
                <a:gd name="T10" fmla="*/ 99 w 100"/>
                <a:gd name="T11" fmla="*/ 27 h 36"/>
                <a:gd name="T12" fmla="*/ 99 w 100"/>
                <a:gd name="T13" fmla="*/ 27 h 36"/>
                <a:gd name="T14" fmla="*/ 87 w 100"/>
                <a:gd name="T15" fmla="*/ 35 h 36"/>
                <a:gd name="T16" fmla="*/ 9 w 100"/>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9" y="21"/>
                  </a:moveTo>
                  <a:cubicBezTo>
                    <a:pt x="3" y="20"/>
                    <a:pt x="0" y="15"/>
                    <a:pt x="1" y="10"/>
                  </a:cubicBezTo>
                  <a:cubicBezTo>
                    <a:pt x="1" y="10"/>
                    <a:pt x="1" y="10"/>
                    <a:pt x="1" y="10"/>
                  </a:cubicBezTo>
                  <a:cubicBezTo>
                    <a:pt x="2" y="4"/>
                    <a:pt x="7" y="0"/>
                    <a:pt x="12" y="1"/>
                  </a:cubicBezTo>
                  <a:cubicBezTo>
                    <a:pt x="91" y="15"/>
                    <a:pt x="91" y="15"/>
                    <a:pt x="91" y="15"/>
                  </a:cubicBezTo>
                  <a:cubicBezTo>
                    <a:pt x="96" y="16"/>
                    <a:pt x="100" y="21"/>
                    <a:pt x="99" y="27"/>
                  </a:cubicBezTo>
                  <a:cubicBezTo>
                    <a:pt x="99" y="27"/>
                    <a:pt x="99" y="27"/>
                    <a:pt x="99" y="27"/>
                  </a:cubicBezTo>
                  <a:cubicBezTo>
                    <a:pt x="98" y="32"/>
                    <a:pt x="93" y="36"/>
                    <a:pt x="87" y="35"/>
                  </a:cubicBezTo>
                  <a:lnTo>
                    <a:pt x="9" y="21"/>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83" name="淘宝店chenying0907 29"/>
            <p:cNvSpPr/>
            <p:nvPr/>
          </p:nvSpPr>
          <p:spPr bwMode="auto">
            <a:xfrm>
              <a:off x="5439913" y="2883008"/>
              <a:ext cx="216092" cy="42510"/>
            </a:xfrm>
            <a:custGeom>
              <a:avLst/>
              <a:gdLst>
                <a:gd name="T0" fmla="*/ 10 w 100"/>
                <a:gd name="T1" fmla="*/ 20 h 20"/>
                <a:gd name="T2" fmla="*/ 0 w 100"/>
                <a:gd name="T3" fmla="*/ 10 h 20"/>
                <a:gd name="T4" fmla="*/ 0 w 100"/>
                <a:gd name="T5" fmla="*/ 10 h 20"/>
                <a:gd name="T6" fmla="*/ 10 w 100"/>
                <a:gd name="T7" fmla="*/ 0 h 20"/>
                <a:gd name="T8" fmla="*/ 90 w 100"/>
                <a:gd name="T9" fmla="*/ 0 h 20"/>
                <a:gd name="T10" fmla="*/ 100 w 100"/>
                <a:gd name="T11" fmla="*/ 10 h 20"/>
                <a:gd name="T12" fmla="*/ 100 w 100"/>
                <a:gd name="T13" fmla="*/ 10 h 20"/>
                <a:gd name="T14" fmla="*/ 90 w 100"/>
                <a:gd name="T15" fmla="*/ 20 h 20"/>
                <a:gd name="T16" fmla="*/ 10 w 100"/>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0">
                  <a:moveTo>
                    <a:pt x="10" y="20"/>
                  </a:moveTo>
                  <a:cubicBezTo>
                    <a:pt x="5" y="20"/>
                    <a:pt x="0" y="16"/>
                    <a:pt x="0" y="10"/>
                  </a:cubicBezTo>
                  <a:cubicBezTo>
                    <a:pt x="0" y="10"/>
                    <a:pt x="0" y="10"/>
                    <a:pt x="0" y="10"/>
                  </a:cubicBezTo>
                  <a:cubicBezTo>
                    <a:pt x="0" y="5"/>
                    <a:pt x="5" y="0"/>
                    <a:pt x="10" y="0"/>
                  </a:cubicBezTo>
                  <a:cubicBezTo>
                    <a:pt x="90" y="0"/>
                    <a:pt x="90" y="0"/>
                    <a:pt x="90" y="0"/>
                  </a:cubicBezTo>
                  <a:cubicBezTo>
                    <a:pt x="96" y="0"/>
                    <a:pt x="100" y="5"/>
                    <a:pt x="100" y="10"/>
                  </a:cubicBezTo>
                  <a:cubicBezTo>
                    <a:pt x="100" y="10"/>
                    <a:pt x="100" y="10"/>
                    <a:pt x="100" y="10"/>
                  </a:cubicBezTo>
                  <a:cubicBezTo>
                    <a:pt x="100" y="16"/>
                    <a:pt x="96" y="20"/>
                    <a:pt x="90" y="20"/>
                  </a:cubicBezTo>
                  <a:lnTo>
                    <a:pt x="10" y="20"/>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84" name="淘宝店chenying0907 30"/>
            <p:cNvSpPr/>
            <p:nvPr/>
          </p:nvSpPr>
          <p:spPr bwMode="auto">
            <a:xfrm>
              <a:off x="5427515" y="2695255"/>
              <a:ext cx="216092" cy="77935"/>
            </a:xfrm>
            <a:custGeom>
              <a:avLst/>
              <a:gdLst>
                <a:gd name="T0" fmla="*/ 12 w 100"/>
                <a:gd name="T1" fmla="*/ 35 h 36"/>
                <a:gd name="T2" fmla="*/ 1 w 100"/>
                <a:gd name="T3" fmla="*/ 27 h 36"/>
                <a:gd name="T4" fmla="*/ 1 w 100"/>
                <a:gd name="T5" fmla="*/ 27 h 36"/>
                <a:gd name="T6" fmla="*/ 9 w 100"/>
                <a:gd name="T7" fmla="*/ 15 h 36"/>
                <a:gd name="T8" fmla="*/ 87 w 100"/>
                <a:gd name="T9" fmla="*/ 1 h 36"/>
                <a:gd name="T10" fmla="*/ 99 w 100"/>
                <a:gd name="T11" fmla="*/ 10 h 36"/>
                <a:gd name="T12" fmla="*/ 99 w 100"/>
                <a:gd name="T13" fmla="*/ 10 h 36"/>
                <a:gd name="T14" fmla="*/ 91 w 100"/>
                <a:gd name="T15" fmla="*/ 21 h 36"/>
                <a:gd name="T16" fmla="*/ 12 w 100"/>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12" y="35"/>
                  </a:moveTo>
                  <a:cubicBezTo>
                    <a:pt x="7" y="36"/>
                    <a:pt x="1" y="33"/>
                    <a:pt x="1" y="27"/>
                  </a:cubicBezTo>
                  <a:cubicBezTo>
                    <a:pt x="1" y="27"/>
                    <a:pt x="1" y="27"/>
                    <a:pt x="1" y="27"/>
                  </a:cubicBezTo>
                  <a:cubicBezTo>
                    <a:pt x="0" y="21"/>
                    <a:pt x="3" y="16"/>
                    <a:pt x="9" y="15"/>
                  </a:cubicBezTo>
                  <a:cubicBezTo>
                    <a:pt x="87" y="1"/>
                    <a:pt x="87" y="1"/>
                    <a:pt x="87" y="1"/>
                  </a:cubicBezTo>
                  <a:cubicBezTo>
                    <a:pt x="93" y="0"/>
                    <a:pt x="98" y="4"/>
                    <a:pt x="99" y="10"/>
                  </a:cubicBezTo>
                  <a:cubicBezTo>
                    <a:pt x="99" y="10"/>
                    <a:pt x="99" y="10"/>
                    <a:pt x="99" y="10"/>
                  </a:cubicBezTo>
                  <a:cubicBezTo>
                    <a:pt x="100" y="15"/>
                    <a:pt x="96" y="20"/>
                    <a:pt x="91" y="21"/>
                  </a:cubicBezTo>
                  <a:lnTo>
                    <a:pt x="12" y="35"/>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85" name="淘宝店chenying0907 31"/>
            <p:cNvSpPr/>
            <p:nvPr/>
          </p:nvSpPr>
          <p:spPr bwMode="auto">
            <a:xfrm>
              <a:off x="5386775" y="2512816"/>
              <a:ext cx="210779" cy="111589"/>
            </a:xfrm>
            <a:custGeom>
              <a:avLst/>
              <a:gdLst>
                <a:gd name="T0" fmla="*/ 15 w 98"/>
                <a:gd name="T1" fmla="*/ 49 h 51"/>
                <a:gd name="T2" fmla="*/ 2 w 98"/>
                <a:gd name="T3" fmla="*/ 43 h 51"/>
                <a:gd name="T4" fmla="*/ 2 w 98"/>
                <a:gd name="T5" fmla="*/ 43 h 51"/>
                <a:gd name="T6" fmla="*/ 8 w 98"/>
                <a:gd name="T7" fmla="*/ 30 h 51"/>
                <a:gd name="T8" fmla="*/ 83 w 98"/>
                <a:gd name="T9" fmla="*/ 2 h 51"/>
                <a:gd name="T10" fmla="*/ 96 w 98"/>
                <a:gd name="T11" fmla="*/ 8 h 51"/>
                <a:gd name="T12" fmla="*/ 96 w 98"/>
                <a:gd name="T13" fmla="*/ 8 h 51"/>
                <a:gd name="T14" fmla="*/ 90 w 98"/>
                <a:gd name="T15" fmla="*/ 22 h 51"/>
                <a:gd name="T16" fmla="*/ 15 w 98"/>
                <a:gd name="T17"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1">
                  <a:moveTo>
                    <a:pt x="15" y="49"/>
                  </a:moveTo>
                  <a:cubicBezTo>
                    <a:pt x="9" y="51"/>
                    <a:pt x="4" y="48"/>
                    <a:pt x="2" y="43"/>
                  </a:cubicBezTo>
                  <a:cubicBezTo>
                    <a:pt x="2" y="43"/>
                    <a:pt x="2" y="43"/>
                    <a:pt x="2" y="43"/>
                  </a:cubicBezTo>
                  <a:cubicBezTo>
                    <a:pt x="0" y="37"/>
                    <a:pt x="3" y="32"/>
                    <a:pt x="8" y="30"/>
                  </a:cubicBezTo>
                  <a:cubicBezTo>
                    <a:pt x="83" y="2"/>
                    <a:pt x="83" y="2"/>
                    <a:pt x="83" y="2"/>
                  </a:cubicBezTo>
                  <a:cubicBezTo>
                    <a:pt x="88" y="0"/>
                    <a:pt x="94" y="3"/>
                    <a:pt x="96" y="8"/>
                  </a:cubicBezTo>
                  <a:cubicBezTo>
                    <a:pt x="96" y="8"/>
                    <a:pt x="96" y="8"/>
                    <a:pt x="96" y="8"/>
                  </a:cubicBezTo>
                  <a:cubicBezTo>
                    <a:pt x="98" y="14"/>
                    <a:pt x="95" y="20"/>
                    <a:pt x="90" y="22"/>
                  </a:cubicBezTo>
                  <a:lnTo>
                    <a:pt x="15" y="49"/>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86" name="淘宝店chenying0907 32"/>
            <p:cNvSpPr/>
            <p:nvPr/>
          </p:nvSpPr>
          <p:spPr bwMode="auto">
            <a:xfrm>
              <a:off x="5319468" y="2344548"/>
              <a:ext cx="200152" cy="136387"/>
            </a:xfrm>
            <a:custGeom>
              <a:avLst/>
              <a:gdLst>
                <a:gd name="T0" fmla="*/ 17 w 93"/>
                <a:gd name="T1" fmla="*/ 60 h 63"/>
                <a:gd name="T2" fmla="*/ 3 w 93"/>
                <a:gd name="T3" fmla="*/ 57 h 63"/>
                <a:gd name="T4" fmla="*/ 3 w 93"/>
                <a:gd name="T5" fmla="*/ 57 h 63"/>
                <a:gd name="T6" fmla="*/ 7 w 93"/>
                <a:gd name="T7" fmla="*/ 43 h 63"/>
                <a:gd name="T8" fmla="*/ 76 w 93"/>
                <a:gd name="T9" fmla="*/ 3 h 63"/>
                <a:gd name="T10" fmla="*/ 90 w 93"/>
                <a:gd name="T11" fmla="*/ 7 h 63"/>
                <a:gd name="T12" fmla="*/ 90 w 93"/>
                <a:gd name="T13" fmla="*/ 7 h 63"/>
                <a:gd name="T14" fmla="*/ 86 w 93"/>
                <a:gd name="T15" fmla="*/ 20 h 63"/>
                <a:gd name="T16" fmla="*/ 17 w 93"/>
                <a:gd name="T1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62">
                  <a:moveTo>
                    <a:pt x="17" y="60"/>
                  </a:moveTo>
                  <a:cubicBezTo>
                    <a:pt x="12" y="63"/>
                    <a:pt x="6" y="61"/>
                    <a:pt x="3" y="57"/>
                  </a:cubicBezTo>
                  <a:cubicBezTo>
                    <a:pt x="3" y="57"/>
                    <a:pt x="3" y="57"/>
                    <a:pt x="3" y="57"/>
                  </a:cubicBezTo>
                  <a:cubicBezTo>
                    <a:pt x="0" y="52"/>
                    <a:pt x="2" y="45"/>
                    <a:pt x="7" y="43"/>
                  </a:cubicBezTo>
                  <a:cubicBezTo>
                    <a:pt x="76" y="3"/>
                    <a:pt x="76" y="3"/>
                    <a:pt x="76" y="3"/>
                  </a:cubicBezTo>
                  <a:cubicBezTo>
                    <a:pt x="81" y="0"/>
                    <a:pt x="87" y="2"/>
                    <a:pt x="90" y="7"/>
                  </a:cubicBezTo>
                  <a:cubicBezTo>
                    <a:pt x="90" y="7"/>
                    <a:pt x="90" y="7"/>
                    <a:pt x="90" y="7"/>
                  </a:cubicBezTo>
                  <a:cubicBezTo>
                    <a:pt x="93" y="11"/>
                    <a:pt x="91" y="18"/>
                    <a:pt x="86" y="20"/>
                  </a:cubicBezTo>
                  <a:lnTo>
                    <a:pt x="17" y="60"/>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87" name="淘宝店chenying0907 33"/>
            <p:cNvSpPr/>
            <p:nvPr/>
          </p:nvSpPr>
          <p:spPr bwMode="auto">
            <a:xfrm>
              <a:off x="5232677" y="2192221"/>
              <a:ext cx="178897" cy="159412"/>
            </a:xfrm>
            <a:custGeom>
              <a:avLst/>
              <a:gdLst>
                <a:gd name="T0" fmla="*/ 17 w 83"/>
                <a:gd name="T1" fmla="*/ 71 h 74"/>
                <a:gd name="T2" fmla="*/ 3 w 83"/>
                <a:gd name="T3" fmla="*/ 69 h 74"/>
                <a:gd name="T4" fmla="*/ 3 w 83"/>
                <a:gd name="T5" fmla="*/ 69 h 74"/>
                <a:gd name="T6" fmla="*/ 4 w 83"/>
                <a:gd name="T7" fmla="*/ 55 h 74"/>
                <a:gd name="T8" fmla="*/ 65 w 83"/>
                <a:gd name="T9" fmla="*/ 4 h 74"/>
                <a:gd name="T10" fmla="*/ 80 w 83"/>
                <a:gd name="T11" fmla="*/ 5 h 74"/>
                <a:gd name="T12" fmla="*/ 80 w 83"/>
                <a:gd name="T13" fmla="*/ 5 h 74"/>
                <a:gd name="T14" fmla="*/ 79 w 83"/>
                <a:gd name="T15" fmla="*/ 20 h 74"/>
                <a:gd name="T16" fmla="*/ 17 w 83"/>
                <a:gd name="T17" fmla="*/ 7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74">
                  <a:moveTo>
                    <a:pt x="17" y="71"/>
                  </a:moveTo>
                  <a:cubicBezTo>
                    <a:pt x="13" y="74"/>
                    <a:pt x="7" y="74"/>
                    <a:pt x="3" y="69"/>
                  </a:cubicBezTo>
                  <a:cubicBezTo>
                    <a:pt x="3" y="69"/>
                    <a:pt x="3" y="69"/>
                    <a:pt x="3" y="69"/>
                  </a:cubicBezTo>
                  <a:cubicBezTo>
                    <a:pt x="0" y="65"/>
                    <a:pt x="0" y="59"/>
                    <a:pt x="4" y="55"/>
                  </a:cubicBezTo>
                  <a:cubicBezTo>
                    <a:pt x="65" y="4"/>
                    <a:pt x="65" y="4"/>
                    <a:pt x="65" y="4"/>
                  </a:cubicBezTo>
                  <a:cubicBezTo>
                    <a:pt x="70" y="0"/>
                    <a:pt x="76" y="1"/>
                    <a:pt x="80" y="5"/>
                  </a:cubicBezTo>
                  <a:cubicBezTo>
                    <a:pt x="80" y="5"/>
                    <a:pt x="80" y="5"/>
                    <a:pt x="80" y="5"/>
                  </a:cubicBezTo>
                  <a:cubicBezTo>
                    <a:pt x="83" y="9"/>
                    <a:pt x="83" y="16"/>
                    <a:pt x="79" y="20"/>
                  </a:cubicBezTo>
                  <a:lnTo>
                    <a:pt x="17" y="71"/>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88" name="淘宝店chenying0907 34"/>
            <p:cNvSpPr/>
            <p:nvPr/>
          </p:nvSpPr>
          <p:spPr bwMode="auto">
            <a:xfrm>
              <a:off x="4853630" y="1871624"/>
              <a:ext cx="106275" cy="212550"/>
            </a:xfrm>
            <a:custGeom>
              <a:avLst/>
              <a:gdLst>
                <a:gd name="T0" fmla="*/ 21 w 50"/>
                <a:gd name="T1" fmla="*/ 90 h 98"/>
                <a:gd name="T2" fmla="*/ 8 w 50"/>
                <a:gd name="T3" fmla="*/ 96 h 98"/>
                <a:gd name="T4" fmla="*/ 8 w 50"/>
                <a:gd name="T5" fmla="*/ 96 h 98"/>
                <a:gd name="T6" fmla="*/ 2 w 50"/>
                <a:gd name="T7" fmla="*/ 83 h 98"/>
                <a:gd name="T8" fmla="*/ 29 w 50"/>
                <a:gd name="T9" fmla="*/ 8 h 98"/>
                <a:gd name="T10" fmla="*/ 42 w 50"/>
                <a:gd name="T11" fmla="*/ 2 h 98"/>
                <a:gd name="T12" fmla="*/ 42 w 50"/>
                <a:gd name="T13" fmla="*/ 2 h 98"/>
                <a:gd name="T14" fmla="*/ 49 w 50"/>
                <a:gd name="T15" fmla="*/ 15 h 98"/>
                <a:gd name="T16" fmla="*/ 21 w 50"/>
                <a:gd name="T17"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98">
                  <a:moveTo>
                    <a:pt x="21" y="90"/>
                  </a:moveTo>
                  <a:cubicBezTo>
                    <a:pt x="19" y="95"/>
                    <a:pt x="14" y="98"/>
                    <a:pt x="8" y="96"/>
                  </a:cubicBezTo>
                  <a:cubicBezTo>
                    <a:pt x="8" y="96"/>
                    <a:pt x="8" y="96"/>
                    <a:pt x="8" y="96"/>
                  </a:cubicBezTo>
                  <a:cubicBezTo>
                    <a:pt x="3" y="94"/>
                    <a:pt x="0" y="88"/>
                    <a:pt x="2" y="83"/>
                  </a:cubicBezTo>
                  <a:cubicBezTo>
                    <a:pt x="29" y="8"/>
                    <a:pt x="29" y="8"/>
                    <a:pt x="29" y="8"/>
                  </a:cubicBezTo>
                  <a:cubicBezTo>
                    <a:pt x="31" y="3"/>
                    <a:pt x="37" y="0"/>
                    <a:pt x="42" y="2"/>
                  </a:cubicBezTo>
                  <a:cubicBezTo>
                    <a:pt x="42" y="2"/>
                    <a:pt x="42" y="2"/>
                    <a:pt x="42" y="2"/>
                  </a:cubicBezTo>
                  <a:cubicBezTo>
                    <a:pt x="48" y="4"/>
                    <a:pt x="50" y="10"/>
                    <a:pt x="49" y="15"/>
                  </a:cubicBezTo>
                  <a:lnTo>
                    <a:pt x="21" y="90"/>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sp>
          <p:nvSpPr>
            <p:cNvPr id="89" name="淘宝店chenying0907 35"/>
            <p:cNvSpPr/>
            <p:nvPr/>
          </p:nvSpPr>
          <p:spPr bwMode="auto">
            <a:xfrm>
              <a:off x="4703073" y="1825572"/>
              <a:ext cx="77935" cy="216092"/>
            </a:xfrm>
            <a:custGeom>
              <a:avLst/>
              <a:gdLst>
                <a:gd name="T0" fmla="*/ 21 w 36"/>
                <a:gd name="T1" fmla="*/ 91 h 100"/>
                <a:gd name="T2" fmla="*/ 9 w 36"/>
                <a:gd name="T3" fmla="*/ 99 h 100"/>
                <a:gd name="T4" fmla="*/ 9 w 36"/>
                <a:gd name="T5" fmla="*/ 99 h 100"/>
                <a:gd name="T6" fmla="*/ 1 w 36"/>
                <a:gd name="T7" fmla="*/ 88 h 100"/>
                <a:gd name="T8" fmla="*/ 15 w 36"/>
                <a:gd name="T9" fmla="*/ 9 h 100"/>
                <a:gd name="T10" fmla="*/ 27 w 36"/>
                <a:gd name="T11" fmla="*/ 1 h 100"/>
                <a:gd name="T12" fmla="*/ 27 w 36"/>
                <a:gd name="T13" fmla="*/ 1 h 100"/>
                <a:gd name="T14" fmla="*/ 35 w 36"/>
                <a:gd name="T15" fmla="*/ 13 h 100"/>
                <a:gd name="T16" fmla="*/ 21 w 36"/>
                <a:gd name="T17" fmla="*/ 9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00">
                  <a:moveTo>
                    <a:pt x="21" y="91"/>
                  </a:moveTo>
                  <a:cubicBezTo>
                    <a:pt x="20" y="97"/>
                    <a:pt x="15" y="100"/>
                    <a:pt x="9" y="99"/>
                  </a:cubicBezTo>
                  <a:cubicBezTo>
                    <a:pt x="9" y="99"/>
                    <a:pt x="9" y="99"/>
                    <a:pt x="9" y="99"/>
                  </a:cubicBezTo>
                  <a:cubicBezTo>
                    <a:pt x="4" y="98"/>
                    <a:pt x="0" y="93"/>
                    <a:pt x="1" y="88"/>
                  </a:cubicBezTo>
                  <a:cubicBezTo>
                    <a:pt x="15" y="9"/>
                    <a:pt x="15" y="9"/>
                    <a:pt x="15" y="9"/>
                  </a:cubicBezTo>
                  <a:cubicBezTo>
                    <a:pt x="16" y="4"/>
                    <a:pt x="21" y="0"/>
                    <a:pt x="27" y="1"/>
                  </a:cubicBezTo>
                  <a:cubicBezTo>
                    <a:pt x="27" y="1"/>
                    <a:pt x="27" y="1"/>
                    <a:pt x="27" y="1"/>
                  </a:cubicBezTo>
                  <a:cubicBezTo>
                    <a:pt x="32" y="2"/>
                    <a:pt x="36" y="7"/>
                    <a:pt x="35" y="13"/>
                  </a:cubicBezTo>
                  <a:lnTo>
                    <a:pt x="21" y="91"/>
                  </a:ln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zh-CN" altLang="en-US"/>
            </a:p>
          </p:txBody>
        </p:sp>
      </p:grpSp>
      <p:sp>
        <p:nvSpPr>
          <p:cNvPr id="90" name="Oval 36"/>
          <p:cNvSpPr>
            <a:spLocks noChangeArrowheads="1"/>
          </p:cNvSpPr>
          <p:nvPr/>
        </p:nvSpPr>
        <p:spPr bwMode="auto">
          <a:xfrm>
            <a:off x="3827629" y="1790603"/>
            <a:ext cx="360653" cy="360716"/>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91" name="Oval 37"/>
          <p:cNvSpPr>
            <a:spLocks noChangeArrowheads="1"/>
          </p:cNvSpPr>
          <p:nvPr/>
        </p:nvSpPr>
        <p:spPr bwMode="auto">
          <a:xfrm>
            <a:off x="3563759" y="3177612"/>
            <a:ext cx="360653" cy="358700"/>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92" name="Oval 38"/>
          <p:cNvSpPr>
            <a:spLocks noChangeArrowheads="1"/>
          </p:cNvSpPr>
          <p:nvPr/>
        </p:nvSpPr>
        <p:spPr bwMode="auto">
          <a:xfrm>
            <a:off x="5219590" y="3177612"/>
            <a:ext cx="360653" cy="358700"/>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93" name="Oval 39"/>
          <p:cNvSpPr>
            <a:spLocks noChangeArrowheads="1"/>
          </p:cNvSpPr>
          <p:nvPr/>
        </p:nvSpPr>
        <p:spPr bwMode="auto">
          <a:xfrm>
            <a:off x="4955720" y="1790603"/>
            <a:ext cx="360653" cy="360716"/>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94" name="Line 40"/>
          <p:cNvSpPr>
            <a:spLocks noChangeShapeType="1"/>
          </p:cNvSpPr>
          <p:nvPr/>
        </p:nvSpPr>
        <p:spPr bwMode="auto">
          <a:xfrm flipH="1">
            <a:off x="1842981" y="1971846"/>
            <a:ext cx="1984650" cy="0"/>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5" name="Line 41"/>
          <p:cNvSpPr>
            <a:spLocks noChangeShapeType="1"/>
          </p:cNvSpPr>
          <p:nvPr/>
        </p:nvSpPr>
        <p:spPr bwMode="auto">
          <a:xfrm flipH="1">
            <a:off x="5316373" y="1971846"/>
            <a:ext cx="1984649" cy="0"/>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6" name="淘宝店chenying0907 42"/>
          <p:cNvSpPr/>
          <p:nvPr/>
        </p:nvSpPr>
        <p:spPr bwMode="auto">
          <a:xfrm>
            <a:off x="1842979" y="3535859"/>
            <a:ext cx="1901992" cy="345394"/>
          </a:xfrm>
          <a:custGeom>
            <a:avLst/>
            <a:gdLst>
              <a:gd name="T0" fmla="*/ 881 w 881"/>
              <a:gd name="T1" fmla="*/ 0 h 160"/>
              <a:gd name="T2" fmla="*/ 881 w 881"/>
              <a:gd name="T3" fmla="*/ 110 h 160"/>
              <a:gd name="T4" fmla="*/ 830 w 881"/>
              <a:gd name="T5" fmla="*/ 160 h 160"/>
              <a:gd name="T6" fmla="*/ 0 w 881"/>
              <a:gd name="T7" fmla="*/ 160 h 160"/>
            </a:gdLst>
            <a:ahLst/>
            <a:cxnLst>
              <a:cxn ang="0">
                <a:pos x="T0" y="T1"/>
              </a:cxn>
              <a:cxn ang="0">
                <a:pos x="T2" y="T3"/>
              </a:cxn>
              <a:cxn ang="0">
                <a:pos x="T4" y="T5"/>
              </a:cxn>
              <a:cxn ang="0">
                <a:pos x="T6" y="T7"/>
              </a:cxn>
            </a:cxnLst>
            <a:rect l="0" t="0" r="r" b="b"/>
            <a:pathLst>
              <a:path w="881" h="160">
                <a:moveTo>
                  <a:pt x="881" y="0"/>
                </a:moveTo>
                <a:cubicBezTo>
                  <a:pt x="881" y="110"/>
                  <a:pt x="881" y="110"/>
                  <a:pt x="881" y="110"/>
                </a:cubicBezTo>
                <a:cubicBezTo>
                  <a:pt x="881" y="138"/>
                  <a:pt x="858" y="160"/>
                  <a:pt x="830" y="160"/>
                </a:cubicBezTo>
                <a:cubicBezTo>
                  <a:pt x="0" y="160"/>
                  <a:pt x="0" y="160"/>
                  <a:pt x="0" y="160"/>
                </a:cubicBezTo>
              </a:path>
            </a:pathLst>
          </a:custGeom>
          <a:noFill/>
          <a:ln w="6350" cap="flat">
            <a:solidFill>
              <a:schemeClr val="bg1">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7" name="淘宝店chenying0907 43"/>
          <p:cNvSpPr/>
          <p:nvPr/>
        </p:nvSpPr>
        <p:spPr bwMode="auto">
          <a:xfrm>
            <a:off x="5399031" y="3535859"/>
            <a:ext cx="1901992" cy="345394"/>
          </a:xfrm>
          <a:custGeom>
            <a:avLst/>
            <a:gdLst>
              <a:gd name="T0" fmla="*/ 0 w 881"/>
              <a:gd name="T1" fmla="*/ 0 h 160"/>
              <a:gd name="T2" fmla="*/ 0 w 881"/>
              <a:gd name="T3" fmla="*/ 110 h 160"/>
              <a:gd name="T4" fmla="*/ 51 w 881"/>
              <a:gd name="T5" fmla="*/ 160 h 160"/>
              <a:gd name="T6" fmla="*/ 881 w 881"/>
              <a:gd name="T7" fmla="*/ 160 h 160"/>
            </a:gdLst>
            <a:ahLst/>
            <a:cxnLst>
              <a:cxn ang="0">
                <a:pos x="T0" y="T1"/>
              </a:cxn>
              <a:cxn ang="0">
                <a:pos x="T2" y="T3"/>
              </a:cxn>
              <a:cxn ang="0">
                <a:pos x="T4" y="T5"/>
              </a:cxn>
              <a:cxn ang="0">
                <a:pos x="T6" y="T7"/>
              </a:cxn>
            </a:cxnLst>
            <a:rect l="0" t="0" r="r" b="b"/>
            <a:pathLst>
              <a:path w="881" h="160">
                <a:moveTo>
                  <a:pt x="0" y="0"/>
                </a:moveTo>
                <a:cubicBezTo>
                  <a:pt x="0" y="110"/>
                  <a:pt x="0" y="110"/>
                  <a:pt x="0" y="110"/>
                </a:cubicBezTo>
                <a:cubicBezTo>
                  <a:pt x="0" y="138"/>
                  <a:pt x="23" y="160"/>
                  <a:pt x="51" y="160"/>
                </a:cubicBezTo>
                <a:cubicBezTo>
                  <a:pt x="881" y="160"/>
                  <a:pt x="881" y="160"/>
                  <a:pt x="881" y="160"/>
                </a:cubicBezTo>
              </a:path>
            </a:pathLst>
          </a:custGeom>
          <a:noFill/>
          <a:ln w="6350" cap="flat">
            <a:solidFill>
              <a:schemeClr val="bg1">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9" name="Rectangle 49"/>
          <p:cNvSpPr>
            <a:spLocks noChangeArrowheads="1"/>
          </p:cNvSpPr>
          <p:nvPr/>
        </p:nvSpPr>
        <p:spPr bwMode="auto">
          <a:xfrm>
            <a:off x="6083908" y="2036326"/>
            <a:ext cx="1217118"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800">
                <a:solidFill>
                  <a:schemeClr val="bg1">
                    <a:lumMod val="65000"/>
                  </a:schemeClr>
                </a:solidFill>
                <a:latin typeface="微软雅黑" panose="020B0503020204020204" pitchFamily="34" charset="-122"/>
                <a:ea typeface="微软雅黑" panose="020B0503020204020204" pitchFamily="34" charset="-122"/>
                <a:sym typeface="+mn-ea"/>
              </a:rPr>
              <a:t>强化创新意识，加强部门间的合作，不断开拓，大胆创新</a:t>
            </a:r>
            <a:endParaRPr lang="zh-CN" altLang="en-US" sz="800">
              <a:solidFill>
                <a:schemeClr val="bg1">
                  <a:lumMod val="50000"/>
                </a:schemeClr>
              </a:solidFill>
            </a:endParaRPr>
          </a:p>
        </p:txBody>
      </p:sp>
      <p:sp>
        <p:nvSpPr>
          <p:cNvPr id="101" name="Rectangle 49"/>
          <p:cNvSpPr>
            <a:spLocks noChangeArrowheads="1"/>
          </p:cNvSpPr>
          <p:nvPr/>
        </p:nvSpPr>
        <p:spPr bwMode="auto">
          <a:xfrm>
            <a:off x="6083908" y="3930831"/>
            <a:ext cx="1217118"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800">
                <a:solidFill>
                  <a:schemeClr val="bg1">
                    <a:lumMod val="65000"/>
                  </a:schemeClr>
                </a:solidFill>
                <a:latin typeface="微软雅黑" panose="020B0503020204020204" pitchFamily="34" charset="-122"/>
                <a:ea typeface="微软雅黑" panose="020B0503020204020204" pitchFamily="34" charset="-122"/>
                <a:sym typeface="+mn-ea"/>
              </a:rPr>
              <a:t>监控代码重复工作，提升代码质量</a:t>
            </a:r>
            <a:endParaRPr lang="zh-CN" altLang="en-US" sz="800">
              <a:solidFill>
                <a:schemeClr val="bg1">
                  <a:lumMod val="50000"/>
                </a:schemeClr>
              </a:solidFill>
            </a:endParaRPr>
          </a:p>
        </p:txBody>
      </p:sp>
      <p:sp>
        <p:nvSpPr>
          <p:cNvPr id="103" name="Rectangle 49"/>
          <p:cNvSpPr>
            <a:spLocks noChangeArrowheads="1"/>
          </p:cNvSpPr>
          <p:nvPr/>
        </p:nvSpPr>
        <p:spPr bwMode="auto">
          <a:xfrm>
            <a:off x="1842844" y="2036326"/>
            <a:ext cx="1217118"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800">
                <a:solidFill>
                  <a:schemeClr val="bg1">
                    <a:lumMod val="65000"/>
                  </a:schemeClr>
                </a:solidFill>
                <a:latin typeface="微软雅黑" panose="020B0503020204020204" pitchFamily="34" charset="-122"/>
                <a:ea typeface="微软雅黑" panose="020B0503020204020204" pitchFamily="34" charset="-122"/>
                <a:sym typeface="+mn-ea"/>
              </a:rPr>
              <a:t>理论结合实践，提高综合素质和业务能力</a:t>
            </a:r>
            <a:endParaRPr lang="zh-CN" altLang="en-US" sz="800">
              <a:solidFill>
                <a:schemeClr val="bg1">
                  <a:lumMod val="50000"/>
                </a:schemeClr>
              </a:solidFill>
            </a:endParaRPr>
          </a:p>
        </p:txBody>
      </p:sp>
      <p:sp>
        <p:nvSpPr>
          <p:cNvPr id="105" name="Rectangle 49"/>
          <p:cNvSpPr>
            <a:spLocks noChangeArrowheads="1"/>
          </p:cNvSpPr>
          <p:nvPr/>
        </p:nvSpPr>
        <p:spPr bwMode="auto">
          <a:xfrm>
            <a:off x="1842844" y="3930831"/>
            <a:ext cx="1217118" cy="12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800">
                <a:solidFill>
                  <a:schemeClr val="bg1">
                    <a:lumMod val="65000"/>
                  </a:schemeClr>
                </a:solidFill>
                <a:latin typeface="微软雅黑" panose="020B0503020204020204" pitchFamily="34" charset="-122"/>
                <a:ea typeface="微软雅黑" panose="020B0503020204020204" pitchFamily="34" charset="-122"/>
                <a:sym typeface="+mn-ea"/>
              </a:rPr>
              <a:t>底层和高端知识两者兼得</a:t>
            </a:r>
            <a:endParaRPr lang="zh-CN" altLang="en-US" sz="800">
              <a:solidFill>
                <a:schemeClr val="bg1">
                  <a:lumMod val="50000"/>
                </a:schemeClr>
              </a:solidFill>
            </a:endParaRPr>
          </a:p>
        </p:txBody>
      </p:sp>
      <p:sp>
        <p:nvSpPr>
          <p:cNvPr id="107" name="淘宝店chenying0907 106"/>
          <p:cNvSpPr/>
          <p:nvPr/>
        </p:nvSpPr>
        <p:spPr>
          <a:xfrm>
            <a:off x="1156881" y="1850826"/>
            <a:ext cx="655742" cy="523220"/>
          </a:xfrm>
          <a:prstGeom prst="rect">
            <a:avLst/>
          </a:prstGeom>
        </p:spPr>
        <p:txBody>
          <a:bodyPr wrap="square">
            <a:spAutoFit/>
          </a:bodyPr>
          <a:lstStyle/>
          <a:p>
            <a:pPr algn="ctr"/>
            <a:r>
              <a:rPr lang="en-US" altLang="zh-CN" sz="2800">
                <a:ln w="6350">
                  <a:noFill/>
                </a:ln>
                <a:solidFill>
                  <a:schemeClr val="accent1"/>
                </a:solidFill>
                <a:latin typeface="微软雅黑" panose="020B0503020204020204" pitchFamily="34" charset="-122"/>
                <a:ea typeface="微软雅黑" panose="020B0503020204020204" pitchFamily="34" charset="-122"/>
              </a:rPr>
              <a:t>01</a:t>
            </a:r>
            <a:endParaRPr lang="zh-CN" altLang="en-US" sz="2800">
              <a:ln w="6350">
                <a:noFill/>
              </a:ln>
              <a:solidFill>
                <a:schemeClr val="accent1"/>
              </a:solidFill>
              <a:latin typeface="微软雅黑" panose="020B0503020204020204" pitchFamily="34" charset="-122"/>
              <a:ea typeface="微软雅黑" panose="020B0503020204020204" pitchFamily="34" charset="-122"/>
            </a:endParaRPr>
          </a:p>
        </p:txBody>
      </p:sp>
      <p:sp>
        <p:nvSpPr>
          <p:cNvPr id="108" name="淘宝店chenying0907 107"/>
          <p:cNvSpPr/>
          <p:nvPr/>
        </p:nvSpPr>
        <p:spPr>
          <a:xfrm>
            <a:off x="1156881" y="3719383"/>
            <a:ext cx="655742" cy="523220"/>
          </a:xfrm>
          <a:prstGeom prst="rect">
            <a:avLst/>
          </a:prstGeom>
        </p:spPr>
        <p:txBody>
          <a:bodyPr wrap="square">
            <a:spAutoFit/>
          </a:bodyPr>
          <a:lstStyle/>
          <a:p>
            <a:pPr algn="ctr"/>
            <a:r>
              <a:rPr lang="en-US" altLang="zh-CN" sz="2800">
                <a:ln w="6350">
                  <a:noFill/>
                </a:ln>
                <a:solidFill>
                  <a:schemeClr val="accent3"/>
                </a:solidFill>
                <a:latin typeface="微软雅黑" panose="020B0503020204020204" pitchFamily="34" charset="-122"/>
                <a:ea typeface="微软雅黑" panose="020B0503020204020204" pitchFamily="34" charset="-122"/>
              </a:rPr>
              <a:t>03</a:t>
            </a:r>
            <a:endParaRPr lang="zh-CN" altLang="en-US" sz="2800">
              <a:ln w="6350">
                <a:noFill/>
              </a:ln>
              <a:solidFill>
                <a:schemeClr val="accent3"/>
              </a:solidFill>
              <a:latin typeface="微软雅黑" panose="020B0503020204020204" pitchFamily="34" charset="-122"/>
              <a:ea typeface="微软雅黑" panose="020B0503020204020204" pitchFamily="34" charset="-122"/>
            </a:endParaRPr>
          </a:p>
        </p:txBody>
      </p:sp>
      <p:sp>
        <p:nvSpPr>
          <p:cNvPr id="109" name="淘宝店chenying0907 108"/>
          <p:cNvSpPr/>
          <p:nvPr/>
        </p:nvSpPr>
        <p:spPr>
          <a:xfrm>
            <a:off x="7348481" y="1850826"/>
            <a:ext cx="655742" cy="523220"/>
          </a:xfrm>
          <a:prstGeom prst="rect">
            <a:avLst/>
          </a:prstGeom>
        </p:spPr>
        <p:txBody>
          <a:bodyPr wrap="square">
            <a:spAutoFit/>
          </a:bodyPr>
          <a:lstStyle/>
          <a:p>
            <a:pPr algn="ctr"/>
            <a:r>
              <a:rPr lang="en-US" altLang="zh-CN" sz="2800">
                <a:ln w="6350">
                  <a:noFill/>
                </a:ln>
                <a:solidFill>
                  <a:schemeClr val="accent2"/>
                </a:solidFill>
                <a:latin typeface="微软雅黑" panose="020B0503020204020204" pitchFamily="34" charset="-122"/>
                <a:ea typeface="微软雅黑" panose="020B0503020204020204" pitchFamily="34" charset="-122"/>
              </a:rPr>
              <a:t>02</a:t>
            </a:r>
            <a:endParaRPr lang="zh-CN" altLang="en-US" sz="2800">
              <a:ln w="6350">
                <a:noFill/>
              </a:ln>
              <a:solidFill>
                <a:schemeClr val="accent2"/>
              </a:solidFill>
              <a:latin typeface="微软雅黑" panose="020B0503020204020204" pitchFamily="34" charset="-122"/>
              <a:ea typeface="微软雅黑" panose="020B0503020204020204" pitchFamily="34" charset="-122"/>
            </a:endParaRPr>
          </a:p>
        </p:txBody>
      </p:sp>
      <p:sp>
        <p:nvSpPr>
          <p:cNvPr id="110" name="淘宝店chenying0907 109"/>
          <p:cNvSpPr/>
          <p:nvPr/>
        </p:nvSpPr>
        <p:spPr>
          <a:xfrm>
            <a:off x="7348481" y="3719383"/>
            <a:ext cx="655742" cy="523220"/>
          </a:xfrm>
          <a:prstGeom prst="rect">
            <a:avLst/>
          </a:prstGeom>
        </p:spPr>
        <p:txBody>
          <a:bodyPr wrap="square">
            <a:spAutoFit/>
          </a:bodyPr>
          <a:lstStyle/>
          <a:p>
            <a:pPr algn="ctr"/>
            <a:r>
              <a:rPr lang="en-US" altLang="zh-CN" sz="2800">
                <a:ln w="6350">
                  <a:noFill/>
                </a:ln>
                <a:solidFill>
                  <a:schemeClr val="accent4"/>
                </a:solidFill>
                <a:latin typeface="微软雅黑" panose="020B0503020204020204" pitchFamily="34" charset="-122"/>
                <a:ea typeface="微软雅黑" panose="020B0503020204020204" pitchFamily="34" charset="-122"/>
              </a:rPr>
              <a:t>04</a:t>
            </a:r>
            <a:endParaRPr lang="zh-CN" altLang="en-US" sz="2800">
              <a:ln w="6350">
                <a:noFill/>
              </a:ln>
              <a:solidFill>
                <a:schemeClr val="accent4"/>
              </a:solidFill>
              <a:latin typeface="微软雅黑" panose="020B0503020204020204" pitchFamily="34" charset="-122"/>
              <a:ea typeface="微软雅黑" panose="020B0503020204020204" pitchFamily="34" charset="-122"/>
            </a:endParaRPr>
          </a:p>
        </p:txBody>
      </p:sp>
      <p:sp>
        <p:nvSpPr>
          <p:cNvPr id="112" name="淘宝店chenying0907 21"/>
          <p:cNvSpPr>
            <a:spLocks noEditPoints="1"/>
          </p:cNvSpPr>
          <p:nvPr/>
        </p:nvSpPr>
        <p:spPr bwMode="auto">
          <a:xfrm>
            <a:off x="5318592" y="3274721"/>
            <a:ext cx="160878" cy="164482"/>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3" name="淘宝店chenying0907 23"/>
          <p:cNvSpPr>
            <a:spLocks noEditPoints="1"/>
          </p:cNvSpPr>
          <p:nvPr/>
        </p:nvSpPr>
        <p:spPr bwMode="auto">
          <a:xfrm>
            <a:off x="3671690" y="3270251"/>
            <a:ext cx="144791" cy="173422"/>
          </a:xfrm>
          <a:custGeom>
            <a:avLst/>
            <a:gdLst>
              <a:gd name="T0" fmla="*/ 72 w 81"/>
              <a:gd name="T1" fmla="*/ 1 h 96"/>
              <a:gd name="T2" fmla="*/ 70 w 81"/>
              <a:gd name="T3" fmla="*/ 7 h 96"/>
              <a:gd name="T4" fmla="*/ 81 w 81"/>
              <a:gd name="T5" fmla="*/ 36 h 96"/>
              <a:gd name="T6" fmla="*/ 68 w 81"/>
              <a:gd name="T7" fmla="*/ 68 h 96"/>
              <a:gd name="T8" fmla="*/ 54 w 81"/>
              <a:gd name="T9" fmla="*/ 78 h 96"/>
              <a:gd name="T10" fmla="*/ 40 w 81"/>
              <a:gd name="T11" fmla="*/ 81 h 96"/>
              <a:gd name="T12" fmla="*/ 55 w 81"/>
              <a:gd name="T13" fmla="*/ 88 h 96"/>
              <a:gd name="T14" fmla="*/ 55 w 81"/>
              <a:gd name="T15" fmla="*/ 96 h 96"/>
              <a:gd name="T16" fmla="*/ 37 w 81"/>
              <a:gd name="T17" fmla="*/ 96 h 96"/>
              <a:gd name="T18" fmla="*/ 18 w 81"/>
              <a:gd name="T19" fmla="*/ 96 h 96"/>
              <a:gd name="T20" fmla="*/ 18 w 81"/>
              <a:gd name="T21" fmla="*/ 88 h 96"/>
              <a:gd name="T22" fmla="*/ 33 w 81"/>
              <a:gd name="T23" fmla="*/ 81 h 96"/>
              <a:gd name="T24" fmla="*/ 20 w 81"/>
              <a:gd name="T25" fmla="*/ 78 h 96"/>
              <a:gd name="T26" fmla="*/ 7 w 81"/>
              <a:gd name="T27" fmla="*/ 69 h 96"/>
              <a:gd name="T28" fmla="*/ 1 w 81"/>
              <a:gd name="T29" fmla="*/ 72 h 96"/>
              <a:gd name="T30" fmla="*/ 10 w 81"/>
              <a:gd name="T31" fmla="*/ 60 h 96"/>
              <a:gd name="T32" fmla="*/ 11 w 81"/>
              <a:gd name="T33" fmla="*/ 11 h 96"/>
              <a:gd name="T34" fmla="*/ 37 w 81"/>
              <a:gd name="T35" fmla="*/ 0 h 96"/>
              <a:gd name="T36" fmla="*/ 65 w 81"/>
              <a:gd name="T37" fmla="*/ 5 h 96"/>
              <a:gd name="T38" fmla="*/ 65 w 81"/>
              <a:gd name="T39" fmla="*/ 5 h 96"/>
              <a:gd name="T40" fmla="*/ 69 w 81"/>
              <a:gd name="T41" fmla="*/ 1 h 96"/>
              <a:gd name="T42" fmla="*/ 67 w 81"/>
              <a:gd name="T43" fmla="*/ 10 h 96"/>
              <a:gd name="T44" fmla="*/ 73 w 81"/>
              <a:gd name="T45" fmla="*/ 36 h 96"/>
              <a:gd name="T46" fmla="*/ 62 w 81"/>
              <a:gd name="T47" fmla="*/ 62 h 96"/>
              <a:gd name="T48" fmla="*/ 13 w 81"/>
              <a:gd name="T49" fmla="*/ 64 h 96"/>
              <a:gd name="T50" fmla="*/ 21 w 81"/>
              <a:gd name="T51" fmla="*/ 73 h 96"/>
              <a:gd name="T52" fmla="*/ 52 w 81"/>
              <a:gd name="T53" fmla="*/ 73 h 96"/>
              <a:gd name="T54" fmla="*/ 65 w 81"/>
              <a:gd name="T55" fmla="*/ 65 h 96"/>
              <a:gd name="T56" fmla="*/ 65 w 81"/>
              <a:gd name="T57" fmla="*/ 65 h 96"/>
              <a:gd name="T58" fmla="*/ 77 w 81"/>
              <a:gd name="T59" fmla="*/ 36 h 96"/>
              <a:gd name="T60" fmla="*/ 67 w 81"/>
              <a:gd name="T61" fmla="*/ 10 h 96"/>
              <a:gd name="T62" fmla="*/ 57 w 81"/>
              <a:gd name="T63" fmla="*/ 16 h 96"/>
              <a:gd name="T64" fmla="*/ 16 w 81"/>
              <a:gd name="T65" fmla="*/ 16 h 96"/>
              <a:gd name="T66" fmla="*/ 16 w 81"/>
              <a:gd name="T67" fmla="*/ 57 h 96"/>
              <a:gd name="T68" fmla="*/ 57 w 81"/>
              <a:gd name="T69" fmla="*/ 57 h 96"/>
              <a:gd name="T70" fmla="*/ 65 w 81"/>
              <a:gd name="T71" fmla="*/ 36 h 96"/>
              <a:gd name="T72" fmla="*/ 57 w 81"/>
              <a:gd name="T73"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6">
                <a:moveTo>
                  <a:pt x="69" y="1"/>
                </a:moveTo>
                <a:cubicBezTo>
                  <a:pt x="70" y="0"/>
                  <a:pt x="71" y="0"/>
                  <a:pt x="72" y="1"/>
                </a:cubicBezTo>
                <a:cubicBezTo>
                  <a:pt x="73" y="2"/>
                  <a:pt x="73" y="3"/>
                  <a:pt x="72" y="4"/>
                </a:cubicBezTo>
                <a:cubicBezTo>
                  <a:pt x="70" y="7"/>
                  <a:pt x="70" y="7"/>
                  <a:pt x="70" y="7"/>
                </a:cubicBezTo>
                <a:cubicBezTo>
                  <a:pt x="73" y="10"/>
                  <a:pt x="76" y="15"/>
                  <a:pt x="78" y="19"/>
                </a:cubicBezTo>
                <a:cubicBezTo>
                  <a:pt x="80" y="25"/>
                  <a:pt x="81" y="30"/>
                  <a:pt x="81" y="36"/>
                </a:cubicBezTo>
                <a:cubicBezTo>
                  <a:pt x="81" y="42"/>
                  <a:pt x="80" y="48"/>
                  <a:pt x="78" y="53"/>
                </a:cubicBezTo>
                <a:cubicBezTo>
                  <a:pt x="76" y="59"/>
                  <a:pt x="72" y="64"/>
                  <a:pt x="68" y="68"/>
                </a:cubicBezTo>
                <a:cubicBezTo>
                  <a:pt x="64" y="72"/>
                  <a:pt x="59" y="75"/>
                  <a:pt x="54" y="78"/>
                </a:cubicBezTo>
                <a:cubicBezTo>
                  <a:pt x="54" y="78"/>
                  <a:pt x="54" y="78"/>
                  <a:pt x="54" y="78"/>
                </a:cubicBezTo>
                <a:cubicBezTo>
                  <a:pt x="49" y="79"/>
                  <a:pt x="45" y="80"/>
                  <a:pt x="40" y="81"/>
                </a:cubicBezTo>
                <a:cubicBezTo>
                  <a:pt x="40" y="81"/>
                  <a:pt x="40" y="81"/>
                  <a:pt x="40" y="81"/>
                </a:cubicBezTo>
                <a:cubicBezTo>
                  <a:pt x="40" y="88"/>
                  <a:pt x="40" y="88"/>
                  <a:pt x="40" y="88"/>
                </a:cubicBezTo>
                <a:cubicBezTo>
                  <a:pt x="55" y="88"/>
                  <a:pt x="55" y="88"/>
                  <a:pt x="55" y="88"/>
                </a:cubicBezTo>
                <a:cubicBezTo>
                  <a:pt x="57" y="88"/>
                  <a:pt x="59" y="90"/>
                  <a:pt x="59" y="92"/>
                </a:cubicBezTo>
                <a:cubicBezTo>
                  <a:pt x="59" y="94"/>
                  <a:pt x="57" y="96"/>
                  <a:pt x="55" y="96"/>
                </a:cubicBezTo>
                <a:cubicBezTo>
                  <a:pt x="37" y="96"/>
                  <a:pt x="37" y="96"/>
                  <a:pt x="37" y="96"/>
                </a:cubicBezTo>
                <a:cubicBezTo>
                  <a:pt x="37" y="96"/>
                  <a:pt x="37" y="96"/>
                  <a:pt x="37" y="96"/>
                </a:cubicBezTo>
                <a:cubicBezTo>
                  <a:pt x="37" y="96"/>
                  <a:pt x="37" y="96"/>
                  <a:pt x="37" y="96"/>
                </a:cubicBezTo>
                <a:cubicBezTo>
                  <a:pt x="18" y="96"/>
                  <a:pt x="18" y="96"/>
                  <a:pt x="18" y="96"/>
                </a:cubicBezTo>
                <a:cubicBezTo>
                  <a:pt x="16" y="96"/>
                  <a:pt x="15" y="94"/>
                  <a:pt x="15" y="92"/>
                </a:cubicBezTo>
                <a:cubicBezTo>
                  <a:pt x="15" y="90"/>
                  <a:pt x="16" y="88"/>
                  <a:pt x="18" y="88"/>
                </a:cubicBezTo>
                <a:cubicBezTo>
                  <a:pt x="33" y="88"/>
                  <a:pt x="33" y="88"/>
                  <a:pt x="33" y="88"/>
                </a:cubicBezTo>
                <a:cubicBezTo>
                  <a:pt x="33" y="81"/>
                  <a:pt x="33" y="81"/>
                  <a:pt x="33" y="81"/>
                </a:cubicBezTo>
                <a:cubicBezTo>
                  <a:pt x="33" y="81"/>
                  <a:pt x="33" y="81"/>
                  <a:pt x="33" y="81"/>
                </a:cubicBezTo>
                <a:cubicBezTo>
                  <a:pt x="28" y="80"/>
                  <a:pt x="24" y="79"/>
                  <a:pt x="20" y="78"/>
                </a:cubicBezTo>
                <a:cubicBezTo>
                  <a:pt x="20" y="78"/>
                  <a:pt x="20" y="78"/>
                  <a:pt x="20" y="78"/>
                </a:cubicBezTo>
                <a:cubicBezTo>
                  <a:pt x="15" y="76"/>
                  <a:pt x="11" y="73"/>
                  <a:pt x="7" y="69"/>
                </a:cubicBezTo>
                <a:cubicBezTo>
                  <a:pt x="5" y="72"/>
                  <a:pt x="5" y="72"/>
                  <a:pt x="5" y="72"/>
                </a:cubicBezTo>
                <a:cubicBezTo>
                  <a:pt x="4" y="73"/>
                  <a:pt x="2" y="73"/>
                  <a:pt x="1" y="72"/>
                </a:cubicBezTo>
                <a:cubicBezTo>
                  <a:pt x="0" y="71"/>
                  <a:pt x="0" y="69"/>
                  <a:pt x="1" y="69"/>
                </a:cubicBezTo>
                <a:cubicBezTo>
                  <a:pt x="10" y="60"/>
                  <a:pt x="10" y="60"/>
                  <a:pt x="10" y="60"/>
                </a:cubicBezTo>
                <a:cubicBezTo>
                  <a:pt x="4" y="54"/>
                  <a:pt x="1" y="46"/>
                  <a:pt x="1" y="36"/>
                </a:cubicBezTo>
                <a:cubicBezTo>
                  <a:pt x="1" y="26"/>
                  <a:pt x="5" y="17"/>
                  <a:pt x="11" y="11"/>
                </a:cubicBezTo>
                <a:cubicBezTo>
                  <a:pt x="11" y="11"/>
                  <a:pt x="11" y="11"/>
                  <a:pt x="11" y="11"/>
                </a:cubicBezTo>
                <a:cubicBezTo>
                  <a:pt x="18" y="4"/>
                  <a:pt x="27" y="0"/>
                  <a:pt x="37" y="0"/>
                </a:cubicBezTo>
                <a:cubicBezTo>
                  <a:pt x="46" y="0"/>
                  <a:pt x="54" y="4"/>
                  <a:pt x="61" y="9"/>
                </a:cubicBezTo>
                <a:cubicBezTo>
                  <a:pt x="65" y="5"/>
                  <a:pt x="65" y="5"/>
                  <a:pt x="65" y="5"/>
                </a:cubicBezTo>
                <a:cubicBezTo>
                  <a:pt x="65" y="5"/>
                  <a:pt x="65" y="5"/>
                  <a:pt x="65" y="5"/>
                </a:cubicBezTo>
                <a:cubicBezTo>
                  <a:pt x="65" y="5"/>
                  <a:pt x="65" y="5"/>
                  <a:pt x="65" y="5"/>
                </a:cubicBezTo>
                <a:cubicBezTo>
                  <a:pt x="65" y="5"/>
                  <a:pt x="65" y="5"/>
                  <a:pt x="65" y="5"/>
                </a:cubicBezTo>
                <a:cubicBezTo>
                  <a:pt x="69" y="1"/>
                  <a:pt x="69" y="1"/>
                  <a:pt x="69" y="1"/>
                </a:cubicBezTo>
                <a:close/>
                <a:moveTo>
                  <a:pt x="67" y="10"/>
                </a:moveTo>
                <a:cubicBezTo>
                  <a:pt x="67" y="10"/>
                  <a:pt x="67" y="10"/>
                  <a:pt x="67" y="10"/>
                </a:cubicBezTo>
                <a:cubicBezTo>
                  <a:pt x="64" y="12"/>
                  <a:pt x="64" y="12"/>
                  <a:pt x="64" y="12"/>
                </a:cubicBezTo>
                <a:cubicBezTo>
                  <a:pt x="69" y="19"/>
                  <a:pt x="73" y="27"/>
                  <a:pt x="73" y="36"/>
                </a:cubicBezTo>
                <a:cubicBezTo>
                  <a:pt x="73" y="46"/>
                  <a:pt x="69" y="55"/>
                  <a:pt x="62" y="62"/>
                </a:cubicBezTo>
                <a:cubicBezTo>
                  <a:pt x="62" y="62"/>
                  <a:pt x="62" y="62"/>
                  <a:pt x="62" y="62"/>
                </a:cubicBezTo>
                <a:cubicBezTo>
                  <a:pt x="56" y="69"/>
                  <a:pt x="47" y="73"/>
                  <a:pt x="37" y="73"/>
                </a:cubicBezTo>
                <a:cubicBezTo>
                  <a:pt x="28" y="73"/>
                  <a:pt x="19" y="69"/>
                  <a:pt x="13" y="64"/>
                </a:cubicBezTo>
                <a:cubicBezTo>
                  <a:pt x="10" y="66"/>
                  <a:pt x="10" y="66"/>
                  <a:pt x="10" y="66"/>
                </a:cubicBezTo>
                <a:cubicBezTo>
                  <a:pt x="13" y="69"/>
                  <a:pt x="17" y="72"/>
                  <a:pt x="21" y="73"/>
                </a:cubicBezTo>
                <a:cubicBezTo>
                  <a:pt x="26" y="75"/>
                  <a:pt x="31" y="76"/>
                  <a:pt x="37" y="76"/>
                </a:cubicBezTo>
                <a:cubicBezTo>
                  <a:pt x="42" y="76"/>
                  <a:pt x="47" y="75"/>
                  <a:pt x="52" y="73"/>
                </a:cubicBezTo>
                <a:cubicBezTo>
                  <a:pt x="52" y="73"/>
                  <a:pt x="52" y="73"/>
                  <a:pt x="52" y="73"/>
                </a:cubicBezTo>
                <a:cubicBezTo>
                  <a:pt x="57" y="71"/>
                  <a:pt x="61" y="68"/>
                  <a:pt x="65" y="65"/>
                </a:cubicBezTo>
                <a:cubicBezTo>
                  <a:pt x="65" y="65"/>
                  <a:pt x="65" y="65"/>
                  <a:pt x="65" y="65"/>
                </a:cubicBezTo>
                <a:cubicBezTo>
                  <a:pt x="65" y="65"/>
                  <a:pt x="65" y="65"/>
                  <a:pt x="65" y="65"/>
                </a:cubicBezTo>
                <a:cubicBezTo>
                  <a:pt x="69" y="61"/>
                  <a:pt x="72" y="57"/>
                  <a:pt x="74" y="52"/>
                </a:cubicBezTo>
                <a:cubicBezTo>
                  <a:pt x="76" y="47"/>
                  <a:pt x="77" y="42"/>
                  <a:pt x="77" y="36"/>
                </a:cubicBezTo>
                <a:cubicBezTo>
                  <a:pt x="77" y="31"/>
                  <a:pt x="76" y="26"/>
                  <a:pt x="74" y="21"/>
                </a:cubicBezTo>
                <a:cubicBezTo>
                  <a:pt x="72" y="17"/>
                  <a:pt x="69" y="13"/>
                  <a:pt x="67" y="10"/>
                </a:cubicBezTo>
                <a:close/>
                <a:moveTo>
                  <a:pt x="57" y="16"/>
                </a:moveTo>
                <a:cubicBezTo>
                  <a:pt x="57" y="16"/>
                  <a:pt x="57" y="16"/>
                  <a:pt x="57" y="16"/>
                </a:cubicBezTo>
                <a:cubicBezTo>
                  <a:pt x="52" y="11"/>
                  <a:pt x="45" y="8"/>
                  <a:pt x="37" y="8"/>
                </a:cubicBezTo>
                <a:cubicBezTo>
                  <a:pt x="29" y="8"/>
                  <a:pt x="22" y="11"/>
                  <a:pt x="16" y="16"/>
                </a:cubicBezTo>
                <a:cubicBezTo>
                  <a:pt x="11" y="21"/>
                  <a:pt x="8" y="28"/>
                  <a:pt x="8" y="36"/>
                </a:cubicBezTo>
                <a:cubicBezTo>
                  <a:pt x="8" y="44"/>
                  <a:pt x="11" y="51"/>
                  <a:pt x="16" y="57"/>
                </a:cubicBezTo>
                <a:cubicBezTo>
                  <a:pt x="22" y="62"/>
                  <a:pt x="29" y="65"/>
                  <a:pt x="37" y="65"/>
                </a:cubicBezTo>
                <a:cubicBezTo>
                  <a:pt x="44" y="65"/>
                  <a:pt x="52" y="62"/>
                  <a:pt x="57" y="57"/>
                </a:cubicBezTo>
                <a:cubicBezTo>
                  <a:pt x="57" y="57"/>
                  <a:pt x="57" y="57"/>
                  <a:pt x="57" y="57"/>
                </a:cubicBezTo>
                <a:cubicBezTo>
                  <a:pt x="62" y="51"/>
                  <a:pt x="65" y="44"/>
                  <a:pt x="65" y="36"/>
                </a:cubicBezTo>
                <a:cubicBezTo>
                  <a:pt x="65" y="28"/>
                  <a:pt x="62" y="21"/>
                  <a:pt x="57" y="16"/>
                </a:cubicBezTo>
                <a:cubicBezTo>
                  <a:pt x="57" y="16"/>
                  <a:pt x="57" y="16"/>
                  <a:pt x="57" y="16"/>
                </a:cubicBezTo>
                <a:cubicBezTo>
                  <a:pt x="57" y="16"/>
                  <a:pt x="57" y="16"/>
                  <a:pt x="57" y="1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4" name="淘宝店chenying0907 24"/>
          <p:cNvSpPr>
            <a:spLocks noEditPoints="1"/>
          </p:cNvSpPr>
          <p:nvPr/>
        </p:nvSpPr>
        <p:spPr bwMode="auto">
          <a:xfrm>
            <a:off x="3923583" y="1902152"/>
            <a:ext cx="176073" cy="166270"/>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5" name="淘宝店chenying0907 26"/>
          <p:cNvSpPr>
            <a:spLocks noEditPoints="1"/>
          </p:cNvSpPr>
          <p:nvPr/>
        </p:nvSpPr>
        <p:spPr bwMode="auto">
          <a:xfrm>
            <a:off x="5055679" y="1887295"/>
            <a:ext cx="160734" cy="161516"/>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105">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16" fill="hold" grpId="0" nodeType="afterEffect">
                                  <p:childTnLst>
                                    <p:set>
                                      <p:cBhvr>
                                        <p:cTn id="11" dur="1" fill="hold">
                                          <p:stCondLst>
                                            <p:cond delay="0"/>
                                          </p:stCondLst>
                                        </p:cTn>
                                        <p:tgtEl>
                                          <p:spTgt spid="90"/>
                                        </p:tgtEl>
                                        <p:attrNameLst>
                                          <p:attrName>style.visibility</p:attrName>
                                        </p:attrNameLst>
                                      </p:cBhvr>
                                      <p:to>
                                        <p:strVal val="visible"/>
                                      </p:to>
                                    </p:set>
                                    <p:anim calcmode="lin" valueType="num">
                                      <p:cBhvr>
                                        <p:cTn id="12" dur="500" fill="hold"/>
                                        <p:tgtEl>
                                          <p:spTgt spid="90"/>
                                        </p:tgtEl>
                                        <p:attrNameLst>
                                          <p:attrName>ppt_w</p:attrName>
                                        </p:attrNameLst>
                                      </p:cBhvr>
                                      <p:tavLst>
                                        <p:tav tm="0">
                                          <p:val>
                                            <p:fltVal val="0"/>
                                          </p:val>
                                        </p:tav>
                                        <p:tav tm="100000">
                                          <p:val>
                                            <p:strVal val="#ppt_w"/>
                                          </p:val>
                                        </p:tav>
                                      </p:tavLst>
                                    </p:anim>
                                    <p:anim calcmode="lin" valueType="num">
                                      <p:cBhvr>
                                        <p:cTn id="13" dur="500" fill="hold"/>
                                        <p:tgtEl>
                                          <p:spTgt spid="90"/>
                                        </p:tgtEl>
                                        <p:attrNameLst>
                                          <p:attrName>ppt_h</p:attrName>
                                        </p:attrNameLst>
                                      </p:cBhvr>
                                      <p:tavLst>
                                        <p:tav tm="0">
                                          <p:val>
                                            <p:fltVal val="0"/>
                                          </p:val>
                                        </p:tav>
                                        <p:tav tm="100000">
                                          <p:val>
                                            <p:strVal val="#ppt_h"/>
                                          </p:val>
                                        </p:tav>
                                      </p:tavLst>
                                    </p:anim>
                                    <p:animEffect transition="in" filter="fade">
                                      <p:cBhvr>
                                        <p:cTn id="14" dur="500"/>
                                        <p:tgtEl>
                                          <p:spTgt spid="90"/>
                                        </p:tgtEl>
                                      </p:cBhvr>
                                    </p:animEffect>
                                    <p:anim calcmode="lin" valueType="num">
                                      <p:cBhvr>
                                        <p:cTn id="15" dur="500" fill="hold"/>
                                        <p:tgtEl>
                                          <p:spTgt spid="90"/>
                                        </p:tgtEl>
                                        <p:attrNameLst>
                                          <p:attrName>ppt_x</p:attrName>
                                        </p:attrNameLst>
                                      </p:cBhvr>
                                      <p:tavLst>
                                        <p:tav tm="0">
                                          <p:val>
                                            <p:fltVal val="0.5"/>
                                          </p:val>
                                        </p:tav>
                                        <p:tav tm="100000">
                                          <p:val>
                                            <p:strVal val="#ppt_x"/>
                                          </p:val>
                                        </p:tav>
                                      </p:tavLst>
                                    </p:anim>
                                    <p:anim calcmode="lin" valueType="num">
                                      <p:cBhvr>
                                        <p:cTn id="16" dur="500" fill="hold"/>
                                        <p:tgtEl>
                                          <p:spTgt spid="90"/>
                                        </p:tgtEl>
                                        <p:attrNameLst>
                                          <p:attrName>ppt_y</p:attrName>
                                        </p:attrNameLst>
                                      </p:cBhvr>
                                      <p:tavLst>
                                        <p:tav tm="0">
                                          <p:val>
                                            <p:fltVal val="0.5"/>
                                          </p:val>
                                        </p:tav>
                                        <p:tav tm="100000">
                                          <p:val>
                                            <p:strVal val="#ppt_y"/>
                                          </p:val>
                                        </p:tav>
                                      </p:tavLst>
                                    </p:anim>
                                  </p:childTnLst>
                                </p:cTn>
                              </p:par>
                              <p:par>
                                <p:cTn id="17" presetID="53" presetClass="entr" presetSubtype="16" fill="hold" grpId="22" nodeType="withEffect">
                                  <p:childTnLst>
                                    <p:set>
                                      <p:cBhvr>
                                        <p:cTn id="18" dur="1" fill="hold">
                                          <p:stCondLst>
                                            <p:cond delay="0"/>
                                          </p:stCondLst>
                                        </p:cTn>
                                        <p:tgtEl>
                                          <p:spTgt spid="114"/>
                                        </p:tgtEl>
                                        <p:attrNameLst>
                                          <p:attrName>style.visibility</p:attrName>
                                        </p:attrNameLst>
                                      </p:cBhvr>
                                      <p:to>
                                        <p:strVal val="visible"/>
                                      </p:to>
                                    </p:set>
                                    <p:anim calcmode="lin" valueType="num">
                                      <p:cBhvr>
                                        <p:cTn id="19" dur="500" fill="hold"/>
                                        <p:tgtEl>
                                          <p:spTgt spid="114"/>
                                        </p:tgtEl>
                                        <p:attrNameLst>
                                          <p:attrName>ppt_w</p:attrName>
                                        </p:attrNameLst>
                                      </p:cBhvr>
                                      <p:tavLst>
                                        <p:tav tm="0">
                                          <p:val>
                                            <p:fltVal val="0"/>
                                          </p:val>
                                        </p:tav>
                                        <p:tav tm="100000">
                                          <p:val>
                                            <p:strVal val="#ppt_w"/>
                                          </p:val>
                                        </p:tav>
                                      </p:tavLst>
                                    </p:anim>
                                    <p:anim calcmode="lin" valueType="num">
                                      <p:cBhvr>
                                        <p:cTn id="20" dur="500" fill="hold"/>
                                        <p:tgtEl>
                                          <p:spTgt spid="114"/>
                                        </p:tgtEl>
                                        <p:attrNameLst>
                                          <p:attrName>ppt_h</p:attrName>
                                        </p:attrNameLst>
                                      </p:cBhvr>
                                      <p:tavLst>
                                        <p:tav tm="0">
                                          <p:val>
                                            <p:fltVal val="0"/>
                                          </p:val>
                                        </p:tav>
                                        <p:tav tm="100000">
                                          <p:val>
                                            <p:strVal val="#ppt_h"/>
                                          </p:val>
                                        </p:tav>
                                      </p:tavLst>
                                    </p:anim>
                                    <p:animEffect transition="in" filter="fade">
                                      <p:cBhvr>
                                        <p:cTn id="21" dur="500"/>
                                        <p:tgtEl>
                                          <p:spTgt spid="114"/>
                                        </p:tgtEl>
                                      </p:cBhvr>
                                    </p:animEffect>
                                    <p:anim calcmode="lin" valueType="num">
                                      <p:cBhvr>
                                        <p:cTn id="22" dur="500" fill="hold"/>
                                        <p:tgtEl>
                                          <p:spTgt spid="114"/>
                                        </p:tgtEl>
                                        <p:attrNameLst>
                                          <p:attrName>ppt_x</p:attrName>
                                        </p:attrNameLst>
                                      </p:cBhvr>
                                      <p:tavLst>
                                        <p:tav tm="0">
                                          <p:val>
                                            <p:fltVal val="0.5"/>
                                          </p:val>
                                        </p:tav>
                                        <p:tav tm="100000">
                                          <p:val>
                                            <p:strVal val="#ppt_x"/>
                                          </p:val>
                                        </p:tav>
                                      </p:tavLst>
                                    </p:anim>
                                    <p:anim calcmode="lin" valueType="num">
                                      <p:cBhvr>
                                        <p:cTn id="23" dur="500" fill="hold"/>
                                        <p:tgtEl>
                                          <p:spTgt spid="114"/>
                                        </p:tgtEl>
                                        <p:attrNameLst>
                                          <p:attrName>ppt_y</p:attrName>
                                        </p:attrNameLst>
                                      </p:cBhvr>
                                      <p:tavLst>
                                        <p:tav tm="0">
                                          <p:val>
                                            <p:fltVal val="0.5"/>
                                          </p:val>
                                        </p:tav>
                                        <p:tav tm="100000">
                                          <p:val>
                                            <p:strVal val="#ppt_y"/>
                                          </p:val>
                                        </p:tav>
                                      </p:tavLst>
                                    </p:anim>
                                  </p:childTnLst>
                                </p:cTn>
                              </p:par>
                              <p:par>
                                <p:cTn id="24" presetID="53" presetClass="entr" presetSubtype="16" fill="hold" grpId="3" nodeType="withEffect">
                                  <p:childTnLst>
                                    <p:set>
                                      <p:cBhvr>
                                        <p:cTn id="25" dur="1" fill="hold">
                                          <p:stCondLst>
                                            <p:cond delay="0"/>
                                          </p:stCondLst>
                                        </p:cTn>
                                        <p:tgtEl>
                                          <p:spTgt spid="93"/>
                                        </p:tgtEl>
                                        <p:attrNameLst>
                                          <p:attrName>style.visibility</p:attrName>
                                        </p:attrNameLst>
                                      </p:cBhvr>
                                      <p:to>
                                        <p:strVal val="visible"/>
                                      </p:to>
                                    </p:set>
                                    <p:anim calcmode="lin" valueType="num">
                                      <p:cBhvr>
                                        <p:cTn id="26" dur="500" fill="hold"/>
                                        <p:tgtEl>
                                          <p:spTgt spid="93"/>
                                        </p:tgtEl>
                                        <p:attrNameLst>
                                          <p:attrName>ppt_w</p:attrName>
                                        </p:attrNameLst>
                                      </p:cBhvr>
                                      <p:tavLst>
                                        <p:tav tm="0">
                                          <p:val>
                                            <p:fltVal val="0"/>
                                          </p:val>
                                        </p:tav>
                                        <p:tav tm="100000">
                                          <p:val>
                                            <p:strVal val="#ppt_w"/>
                                          </p:val>
                                        </p:tav>
                                      </p:tavLst>
                                    </p:anim>
                                    <p:anim calcmode="lin" valueType="num">
                                      <p:cBhvr>
                                        <p:cTn id="27" dur="500" fill="hold"/>
                                        <p:tgtEl>
                                          <p:spTgt spid="93"/>
                                        </p:tgtEl>
                                        <p:attrNameLst>
                                          <p:attrName>ppt_h</p:attrName>
                                        </p:attrNameLst>
                                      </p:cBhvr>
                                      <p:tavLst>
                                        <p:tav tm="0">
                                          <p:val>
                                            <p:fltVal val="0"/>
                                          </p:val>
                                        </p:tav>
                                        <p:tav tm="100000">
                                          <p:val>
                                            <p:strVal val="#ppt_h"/>
                                          </p:val>
                                        </p:tav>
                                      </p:tavLst>
                                    </p:anim>
                                    <p:animEffect transition="in" filter="fade">
                                      <p:cBhvr>
                                        <p:cTn id="28" dur="500"/>
                                        <p:tgtEl>
                                          <p:spTgt spid="93"/>
                                        </p:tgtEl>
                                      </p:cBhvr>
                                    </p:animEffect>
                                    <p:anim calcmode="lin" valueType="num">
                                      <p:cBhvr>
                                        <p:cTn id="29" dur="500" fill="hold"/>
                                        <p:tgtEl>
                                          <p:spTgt spid="93"/>
                                        </p:tgtEl>
                                        <p:attrNameLst>
                                          <p:attrName>ppt_x</p:attrName>
                                        </p:attrNameLst>
                                      </p:cBhvr>
                                      <p:tavLst>
                                        <p:tav tm="0">
                                          <p:val>
                                            <p:fltVal val="0.5"/>
                                          </p:val>
                                        </p:tav>
                                        <p:tav tm="100000">
                                          <p:val>
                                            <p:strVal val="#ppt_x"/>
                                          </p:val>
                                        </p:tav>
                                      </p:tavLst>
                                    </p:anim>
                                    <p:anim calcmode="lin" valueType="num">
                                      <p:cBhvr>
                                        <p:cTn id="30" dur="500" fill="hold"/>
                                        <p:tgtEl>
                                          <p:spTgt spid="93"/>
                                        </p:tgtEl>
                                        <p:attrNameLst>
                                          <p:attrName>ppt_y</p:attrName>
                                        </p:attrNameLst>
                                      </p:cBhvr>
                                      <p:tavLst>
                                        <p:tav tm="0">
                                          <p:val>
                                            <p:fltVal val="0.5"/>
                                          </p:val>
                                        </p:tav>
                                        <p:tav tm="100000">
                                          <p:val>
                                            <p:strVal val="#ppt_y"/>
                                          </p:val>
                                        </p:tav>
                                      </p:tavLst>
                                    </p:anim>
                                  </p:childTnLst>
                                </p:cTn>
                              </p:par>
                              <p:par>
                                <p:cTn id="31" presetID="53" presetClass="entr" presetSubtype="16" fill="hold" grpId="23" nodeType="withEffect">
                                  <p:childTnLst>
                                    <p:set>
                                      <p:cBhvr>
                                        <p:cTn id="32" dur="1" fill="hold">
                                          <p:stCondLst>
                                            <p:cond delay="0"/>
                                          </p:stCondLst>
                                        </p:cTn>
                                        <p:tgtEl>
                                          <p:spTgt spid="115"/>
                                        </p:tgtEl>
                                        <p:attrNameLst>
                                          <p:attrName>style.visibility</p:attrName>
                                        </p:attrNameLst>
                                      </p:cBhvr>
                                      <p:to>
                                        <p:strVal val="visible"/>
                                      </p:to>
                                    </p:set>
                                    <p:anim calcmode="lin" valueType="num">
                                      <p:cBhvr>
                                        <p:cTn id="33" dur="500" fill="hold"/>
                                        <p:tgtEl>
                                          <p:spTgt spid="115"/>
                                        </p:tgtEl>
                                        <p:attrNameLst>
                                          <p:attrName>ppt_w</p:attrName>
                                        </p:attrNameLst>
                                      </p:cBhvr>
                                      <p:tavLst>
                                        <p:tav tm="0">
                                          <p:val>
                                            <p:fltVal val="0"/>
                                          </p:val>
                                        </p:tav>
                                        <p:tav tm="100000">
                                          <p:val>
                                            <p:strVal val="#ppt_w"/>
                                          </p:val>
                                        </p:tav>
                                      </p:tavLst>
                                    </p:anim>
                                    <p:anim calcmode="lin" valueType="num">
                                      <p:cBhvr>
                                        <p:cTn id="34" dur="500" fill="hold"/>
                                        <p:tgtEl>
                                          <p:spTgt spid="115"/>
                                        </p:tgtEl>
                                        <p:attrNameLst>
                                          <p:attrName>ppt_h</p:attrName>
                                        </p:attrNameLst>
                                      </p:cBhvr>
                                      <p:tavLst>
                                        <p:tav tm="0">
                                          <p:val>
                                            <p:fltVal val="0"/>
                                          </p:val>
                                        </p:tav>
                                        <p:tav tm="100000">
                                          <p:val>
                                            <p:strVal val="#ppt_h"/>
                                          </p:val>
                                        </p:tav>
                                      </p:tavLst>
                                    </p:anim>
                                    <p:animEffect transition="in" filter="fade">
                                      <p:cBhvr>
                                        <p:cTn id="35" dur="500"/>
                                        <p:tgtEl>
                                          <p:spTgt spid="115"/>
                                        </p:tgtEl>
                                      </p:cBhvr>
                                    </p:animEffect>
                                    <p:anim calcmode="lin" valueType="num">
                                      <p:cBhvr>
                                        <p:cTn id="36" dur="500" fill="hold"/>
                                        <p:tgtEl>
                                          <p:spTgt spid="115"/>
                                        </p:tgtEl>
                                        <p:attrNameLst>
                                          <p:attrName>ppt_x</p:attrName>
                                        </p:attrNameLst>
                                      </p:cBhvr>
                                      <p:tavLst>
                                        <p:tav tm="0">
                                          <p:val>
                                            <p:fltVal val="0.5"/>
                                          </p:val>
                                        </p:tav>
                                        <p:tav tm="100000">
                                          <p:val>
                                            <p:strVal val="#ppt_x"/>
                                          </p:val>
                                        </p:tav>
                                      </p:tavLst>
                                    </p:anim>
                                    <p:anim calcmode="lin" valueType="num">
                                      <p:cBhvr>
                                        <p:cTn id="37" dur="500" fill="hold"/>
                                        <p:tgtEl>
                                          <p:spTgt spid="115"/>
                                        </p:tgtEl>
                                        <p:attrNameLst>
                                          <p:attrName>ppt_y</p:attrName>
                                        </p:attrNameLst>
                                      </p:cBhvr>
                                      <p:tavLst>
                                        <p:tav tm="0">
                                          <p:val>
                                            <p:fltVal val="0.5"/>
                                          </p:val>
                                        </p:tav>
                                        <p:tav tm="100000">
                                          <p:val>
                                            <p:strVal val="#ppt_y"/>
                                          </p:val>
                                        </p:tav>
                                      </p:tavLst>
                                    </p:anim>
                                  </p:childTnLst>
                                </p:cTn>
                              </p:par>
                              <p:par>
                                <p:cTn id="38" presetID="53" presetClass="entr" presetSubtype="16" fill="hold" grpId="1" nodeType="withEffect">
                                  <p:childTnLst>
                                    <p:set>
                                      <p:cBhvr>
                                        <p:cTn id="39" dur="1" fill="hold">
                                          <p:stCondLst>
                                            <p:cond delay="0"/>
                                          </p:stCondLst>
                                        </p:cTn>
                                        <p:tgtEl>
                                          <p:spTgt spid="91"/>
                                        </p:tgtEl>
                                        <p:attrNameLst>
                                          <p:attrName>style.visibility</p:attrName>
                                        </p:attrNameLst>
                                      </p:cBhvr>
                                      <p:to>
                                        <p:strVal val="visible"/>
                                      </p:to>
                                    </p:set>
                                    <p:anim calcmode="lin" valueType="num">
                                      <p:cBhvr>
                                        <p:cTn id="40" dur="500" fill="hold"/>
                                        <p:tgtEl>
                                          <p:spTgt spid="91"/>
                                        </p:tgtEl>
                                        <p:attrNameLst>
                                          <p:attrName>ppt_w</p:attrName>
                                        </p:attrNameLst>
                                      </p:cBhvr>
                                      <p:tavLst>
                                        <p:tav tm="0">
                                          <p:val>
                                            <p:fltVal val="0"/>
                                          </p:val>
                                        </p:tav>
                                        <p:tav tm="100000">
                                          <p:val>
                                            <p:strVal val="#ppt_w"/>
                                          </p:val>
                                        </p:tav>
                                      </p:tavLst>
                                    </p:anim>
                                    <p:anim calcmode="lin" valueType="num">
                                      <p:cBhvr>
                                        <p:cTn id="41" dur="500" fill="hold"/>
                                        <p:tgtEl>
                                          <p:spTgt spid="91"/>
                                        </p:tgtEl>
                                        <p:attrNameLst>
                                          <p:attrName>ppt_h</p:attrName>
                                        </p:attrNameLst>
                                      </p:cBhvr>
                                      <p:tavLst>
                                        <p:tav tm="0">
                                          <p:val>
                                            <p:fltVal val="0"/>
                                          </p:val>
                                        </p:tav>
                                        <p:tav tm="100000">
                                          <p:val>
                                            <p:strVal val="#ppt_h"/>
                                          </p:val>
                                        </p:tav>
                                      </p:tavLst>
                                    </p:anim>
                                    <p:animEffect transition="in" filter="fade">
                                      <p:cBhvr>
                                        <p:cTn id="42" dur="500"/>
                                        <p:tgtEl>
                                          <p:spTgt spid="91"/>
                                        </p:tgtEl>
                                      </p:cBhvr>
                                    </p:animEffect>
                                    <p:anim calcmode="lin" valueType="num">
                                      <p:cBhvr>
                                        <p:cTn id="43" dur="500" fill="hold"/>
                                        <p:tgtEl>
                                          <p:spTgt spid="91"/>
                                        </p:tgtEl>
                                        <p:attrNameLst>
                                          <p:attrName>ppt_x</p:attrName>
                                        </p:attrNameLst>
                                      </p:cBhvr>
                                      <p:tavLst>
                                        <p:tav tm="0">
                                          <p:val>
                                            <p:fltVal val="0.5"/>
                                          </p:val>
                                        </p:tav>
                                        <p:tav tm="100000">
                                          <p:val>
                                            <p:strVal val="#ppt_x"/>
                                          </p:val>
                                        </p:tav>
                                      </p:tavLst>
                                    </p:anim>
                                    <p:anim calcmode="lin" valueType="num">
                                      <p:cBhvr>
                                        <p:cTn id="44" dur="500" fill="hold"/>
                                        <p:tgtEl>
                                          <p:spTgt spid="91"/>
                                        </p:tgtEl>
                                        <p:attrNameLst>
                                          <p:attrName>ppt_y</p:attrName>
                                        </p:attrNameLst>
                                      </p:cBhvr>
                                      <p:tavLst>
                                        <p:tav tm="0">
                                          <p:val>
                                            <p:fltVal val="0.5"/>
                                          </p:val>
                                        </p:tav>
                                        <p:tav tm="100000">
                                          <p:val>
                                            <p:strVal val="#ppt_y"/>
                                          </p:val>
                                        </p:tav>
                                      </p:tavLst>
                                    </p:anim>
                                  </p:childTnLst>
                                </p:cTn>
                              </p:par>
                              <p:par>
                                <p:cTn id="45" presetID="53" presetClass="entr" presetSubtype="16" fill="hold" grpId="21" nodeType="withEffect">
                                  <p:childTnLst>
                                    <p:set>
                                      <p:cBhvr>
                                        <p:cTn id="46" dur="1" fill="hold">
                                          <p:stCondLst>
                                            <p:cond delay="0"/>
                                          </p:stCondLst>
                                        </p:cTn>
                                        <p:tgtEl>
                                          <p:spTgt spid="113"/>
                                        </p:tgtEl>
                                        <p:attrNameLst>
                                          <p:attrName>style.visibility</p:attrName>
                                        </p:attrNameLst>
                                      </p:cBhvr>
                                      <p:to>
                                        <p:strVal val="visible"/>
                                      </p:to>
                                    </p:set>
                                    <p:anim calcmode="lin" valueType="num">
                                      <p:cBhvr>
                                        <p:cTn id="47" dur="500" fill="hold"/>
                                        <p:tgtEl>
                                          <p:spTgt spid="113"/>
                                        </p:tgtEl>
                                        <p:attrNameLst>
                                          <p:attrName>ppt_w</p:attrName>
                                        </p:attrNameLst>
                                      </p:cBhvr>
                                      <p:tavLst>
                                        <p:tav tm="0">
                                          <p:val>
                                            <p:fltVal val="0"/>
                                          </p:val>
                                        </p:tav>
                                        <p:tav tm="100000">
                                          <p:val>
                                            <p:strVal val="#ppt_w"/>
                                          </p:val>
                                        </p:tav>
                                      </p:tavLst>
                                    </p:anim>
                                    <p:anim calcmode="lin" valueType="num">
                                      <p:cBhvr>
                                        <p:cTn id="48" dur="500" fill="hold"/>
                                        <p:tgtEl>
                                          <p:spTgt spid="113"/>
                                        </p:tgtEl>
                                        <p:attrNameLst>
                                          <p:attrName>ppt_h</p:attrName>
                                        </p:attrNameLst>
                                      </p:cBhvr>
                                      <p:tavLst>
                                        <p:tav tm="0">
                                          <p:val>
                                            <p:fltVal val="0"/>
                                          </p:val>
                                        </p:tav>
                                        <p:tav tm="100000">
                                          <p:val>
                                            <p:strVal val="#ppt_h"/>
                                          </p:val>
                                        </p:tav>
                                      </p:tavLst>
                                    </p:anim>
                                    <p:animEffect transition="in" filter="fade">
                                      <p:cBhvr>
                                        <p:cTn id="49" dur="500"/>
                                        <p:tgtEl>
                                          <p:spTgt spid="113"/>
                                        </p:tgtEl>
                                      </p:cBhvr>
                                    </p:animEffect>
                                    <p:anim calcmode="lin" valueType="num">
                                      <p:cBhvr>
                                        <p:cTn id="50" dur="500" fill="hold"/>
                                        <p:tgtEl>
                                          <p:spTgt spid="113"/>
                                        </p:tgtEl>
                                        <p:attrNameLst>
                                          <p:attrName>ppt_x</p:attrName>
                                        </p:attrNameLst>
                                      </p:cBhvr>
                                      <p:tavLst>
                                        <p:tav tm="0">
                                          <p:val>
                                            <p:fltVal val="0.5"/>
                                          </p:val>
                                        </p:tav>
                                        <p:tav tm="100000">
                                          <p:val>
                                            <p:strVal val="#ppt_x"/>
                                          </p:val>
                                        </p:tav>
                                      </p:tavLst>
                                    </p:anim>
                                    <p:anim calcmode="lin" valueType="num">
                                      <p:cBhvr>
                                        <p:cTn id="51" dur="500" fill="hold"/>
                                        <p:tgtEl>
                                          <p:spTgt spid="113"/>
                                        </p:tgtEl>
                                        <p:attrNameLst>
                                          <p:attrName>ppt_y</p:attrName>
                                        </p:attrNameLst>
                                      </p:cBhvr>
                                      <p:tavLst>
                                        <p:tav tm="0">
                                          <p:val>
                                            <p:fltVal val="0.5"/>
                                          </p:val>
                                        </p:tav>
                                        <p:tav tm="100000">
                                          <p:val>
                                            <p:strVal val="#ppt_y"/>
                                          </p:val>
                                        </p:tav>
                                      </p:tavLst>
                                    </p:anim>
                                  </p:childTnLst>
                                </p:cTn>
                              </p:par>
                              <p:par>
                                <p:cTn id="52" presetID="53" presetClass="entr" presetSubtype="16" fill="hold" grpId="2" nodeType="withEffect">
                                  <p:childTnLst>
                                    <p:set>
                                      <p:cBhvr>
                                        <p:cTn id="53" dur="1" fill="hold">
                                          <p:stCondLst>
                                            <p:cond delay="0"/>
                                          </p:stCondLst>
                                        </p:cTn>
                                        <p:tgtEl>
                                          <p:spTgt spid="92"/>
                                        </p:tgtEl>
                                        <p:attrNameLst>
                                          <p:attrName>style.visibility</p:attrName>
                                        </p:attrNameLst>
                                      </p:cBhvr>
                                      <p:to>
                                        <p:strVal val="visible"/>
                                      </p:to>
                                    </p:set>
                                    <p:anim calcmode="lin" valueType="num">
                                      <p:cBhvr>
                                        <p:cTn id="54" dur="500" fill="hold"/>
                                        <p:tgtEl>
                                          <p:spTgt spid="92"/>
                                        </p:tgtEl>
                                        <p:attrNameLst>
                                          <p:attrName>ppt_w</p:attrName>
                                        </p:attrNameLst>
                                      </p:cBhvr>
                                      <p:tavLst>
                                        <p:tav tm="0">
                                          <p:val>
                                            <p:fltVal val="0"/>
                                          </p:val>
                                        </p:tav>
                                        <p:tav tm="100000">
                                          <p:val>
                                            <p:strVal val="#ppt_w"/>
                                          </p:val>
                                        </p:tav>
                                      </p:tavLst>
                                    </p:anim>
                                    <p:anim calcmode="lin" valueType="num">
                                      <p:cBhvr>
                                        <p:cTn id="55" dur="500" fill="hold"/>
                                        <p:tgtEl>
                                          <p:spTgt spid="92"/>
                                        </p:tgtEl>
                                        <p:attrNameLst>
                                          <p:attrName>ppt_h</p:attrName>
                                        </p:attrNameLst>
                                      </p:cBhvr>
                                      <p:tavLst>
                                        <p:tav tm="0">
                                          <p:val>
                                            <p:fltVal val="0"/>
                                          </p:val>
                                        </p:tav>
                                        <p:tav tm="100000">
                                          <p:val>
                                            <p:strVal val="#ppt_h"/>
                                          </p:val>
                                        </p:tav>
                                      </p:tavLst>
                                    </p:anim>
                                    <p:animEffect transition="in" filter="fade">
                                      <p:cBhvr>
                                        <p:cTn id="56" dur="500"/>
                                        <p:tgtEl>
                                          <p:spTgt spid="92"/>
                                        </p:tgtEl>
                                      </p:cBhvr>
                                    </p:animEffect>
                                    <p:anim calcmode="lin" valueType="num">
                                      <p:cBhvr>
                                        <p:cTn id="57" dur="500" fill="hold"/>
                                        <p:tgtEl>
                                          <p:spTgt spid="92"/>
                                        </p:tgtEl>
                                        <p:attrNameLst>
                                          <p:attrName>ppt_x</p:attrName>
                                        </p:attrNameLst>
                                      </p:cBhvr>
                                      <p:tavLst>
                                        <p:tav tm="0">
                                          <p:val>
                                            <p:fltVal val="0.5"/>
                                          </p:val>
                                        </p:tav>
                                        <p:tav tm="100000">
                                          <p:val>
                                            <p:strVal val="#ppt_x"/>
                                          </p:val>
                                        </p:tav>
                                      </p:tavLst>
                                    </p:anim>
                                    <p:anim calcmode="lin" valueType="num">
                                      <p:cBhvr>
                                        <p:cTn id="58" dur="500" fill="hold"/>
                                        <p:tgtEl>
                                          <p:spTgt spid="92"/>
                                        </p:tgtEl>
                                        <p:attrNameLst>
                                          <p:attrName>ppt_y</p:attrName>
                                        </p:attrNameLst>
                                      </p:cBhvr>
                                      <p:tavLst>
                                        <p:tav tm="0">
                                          <p:val>
                                            <p:fltVal val="0.5"/>
                                          </p:val>
                                        </p:tav>
                                        <p:tav tm="100000">
                                          <p:val>
                                            <p:strVal val="#ppt_y"/>
                                          </p:val>
                                        </p:tav>
                                      </p:tavLst>
                                    </p:anim>
                                  </p:childTnLst>
                                </p:cTn>
                              </p:par>
                              <p:par>
                                <p:cTn id="59" presetID="53" presetClass="entr" presetSubtype="16" fill="hold" grpId="20" nodeType="withEffect">
                                  <p:childTnLst>
                                    <p:set>
                                      <p:cBhvr>
                                        <p:cTn id="60" dur="1" fill="hold">
                                          <p:stCondLst>
                                            <p:cond delay="0"/>
                                          </p:stCondLst>
                                        </p:cTn>
                                        <p:tgtEl>
                                          <p:spTgt spid="112"/>
                                        </p:tgtEl>
                                        <p:attrNameLst>
                                          <p:attrName>style.visibility</p:attrName>
                                        </p:attrNameLst>
                                      </p:cBhvr>
                                      <p:to>
                                        <p:strVal val="visible"/>
                                      </p:to>
                                    </p:set>
                                    <p:anim calcmode="lin" valueType="num">
                                      <p:cBhvr>
                                        <p:cTn id="61" dur="500" fill="hold"/>
                                        <p:tgtEl>
                                          <p:spTgt spid="112"/>
                                        </p:tgtEl>
                                        <p:attrNameLst>
                                          <p:attrName>ppt_w</p:attrName>
                                        </p:attrNameLst>
                                      </p:cBhvr>
                                      <p:tavLst>
                                        <p:tav tm="0">
                                          <p:val>
                                            <p:fltVal val="0"/>
                                          </p:val>
                                        </p:tav>
                                        <p:tav tm="100000">
                                          <p:val>
                                            <p:strVal val="#ppt_w"/>
                                          </p:val>
                                        </p:tav>
                                      </p:tavLst>
                                    </p:anim>
                                    <p:anim calcmode="lin" valueType="num">
                                      <p:cBhvr>
                                        <p:cTn id="62" dur="500" fill="hold"/>
                                        <p:tgtEl>
                                          <p:spTgt spid="112"/>
                                        </p:tgtEl>
                                        <p:attrNameLst>
                                          <p:attrName>ppt_h</p:attrName>
                                        </p:attrNameLst>
                                      </p:cBhvr>
                                      <p:tavLst>
                                        <p:tav tm="0">
                                          <p:val>
                                            <p:fltVal val="0"/>
                                          </p:val>
                                        </p:tav>
                                        <p:tav tm="100000">
                                          <p:val>
                                            <p:strVal val="#ppt_h"/>
                                          </p:val>
                                        </p:tav>
                                      </p:tavLst>
                                    </p:anim>
                                    <p:animEffect transition="in" filter="fade">
                                      <p:cBhvr>
                                        <p:cTn id="63" dur="500"/>
                                        <p:tgtEl>
                                          <p:spTgt spid="112"/>
                                        </p:tgtEl>
                                      </p:cBhvr>
                                    </p:animEffect>
                                    <p:anim calcmode="lin" valueType="num">
                                      <p:cBhvr>
                                        <p:cTn id="64" dur="500" fill="hold"/>
                                        <p:tgtEl>
                                          <p:spTgt spid="112"/>
                                        </p:tgtEl>
                                        <p:attrNameLst>
                                          <p:attrName>ppt_x</p:attrName>
                                        </p:attrNameLst>
                                      </p:cBhvr>
                                      <p:tavLst>
                                        <p:tav tm="0">
                                          <p:val>
                                            <p:fltVal val="0.5"/>
                                          </p:val>
                                        </p:tav>
                                        <p:tav tm="100000">
                                          <p:val>
                                            <p:strVal val="#ppt_x"/>
                                          </p:val>
                                        </p:tav>
                                      </p:tavLst>
                                    </p:anim>
                                    <p:anim calcmode="lin" valueType="num">
                                      <p:cBhvr>
                                        <p:cTn id="65" dur="500" fill="hold"/>
                                        <p:tgtEl>
                                          <p:spTgt spid="112"/>
                                        </p:tgtEl>
                                        <p:attrNameLst>
                                          <p:attrName>ppt_y</p:attrName>
                                        </p:attrNameLst>
                                      </p:cBhvr>
                                      <p:tavLst>
                                        <p:tav tm="0">
                                          <p:val>
                                            <p:fltVal val="0.5"/>
                                          </p:val>
                                        </p:tav>
                                        <p:tav tm="100000">
                                          <p:val>
                                            <p:strVal val="#ppt_y"/>
                                          </p:val>
                                        </p:tav>
                                      </p:tavLst>
                                    </p:anim>
                                  </p:childTnLst>
                                </p:cTn>
                              </p:par>
                            </p:childTnLst>
                          </p:cTn>
                        </p:par>
                        <p:par>
                          <p:cTn id="66" fill="hold">
                            <p:stCondLst>
                              <p:cond delay="1500"/>
                            </p:stCondLst>
                            <p:childTnLst>
                              <p:par>
                                <p:cTn id="67" presetID="22" presetClass="entr" presetSubtype="8" fill="hold" grpId="5" nodeType="afterEffect">
                                  <p:childTnLst>
                                    <p:set>
                                      <p:cBhvr>
                                        <p:cTn id="68" dur="1" fill="hold">
                                          <p:stCondLst>
                                            <p:cond delay="0"/>
                                          </p:stCondLst>
                                        </p:cTn>
                                        <p:tgtEl>
                                          <p:spTgt spid="95"/>
                                        </p:tgtEl>
                                        <p:attrNameLst>
                                          <p:attrName>style.visibility</p:attrName>
                                        </p:attrNameLst>
                                      </p:cBhvr>
                                      <p:to>
                                        <p:strVal val="visible"/>
                                      </p:to>
                                    </p:set>
                                    <p:animEffect transition="in" filter="wipe(left)">
                                      <p:cBhvr>
                                        <p:cTn id="69" dur="500"/>
                                        <p:tgtEl>
                                          <p:spTgt spid="95"/>
                                        </p:tgtEl>
                                      </p:cBhvr>
                                    </p:animEffect>
                                  </p:childTnLst>
                                </p:cTn>
                              </p:par>
                              <p:par>
                                <p:cTn id="70" presetID="22" presetClass="entr" presetSubtype="8" fill="hold" grpId="7" nodeType="withEffect">
                                  <p:childTnLst>
                                    <p:set>
                                      <p:cBhvr>
                                        <p:cTn id="71" dur="1" fill="hold">
                                          <p:stCondLst>
                                            <p:cond delay="0"/>
                                          </p:stCondLst>
                                        </p:cTn>
                                        <p:tgtEl>
                                          <p:spTgt spid="97"/>
                                        </p:tgtEl>
                                        <p:attrNameLst>
                                          <p:attrName>style.visibility</p:attrName>
                                        </p:attrNameLst>
                                      </p:cBhvr>
                                      <p:to>
                                        <p:strVal val="visible"/>
                                      </p:to>
                                    </p:set>
                                    <p:animEffect transition="in" filter="wipe(left)">
                                      <p:cBhvr>
                                        <p:cTn id="72" dur="500"/>
                                        <p:tgtEl>
                                          <p:spTgt spid="97"/>
                                        </p:tgtEl>
                                      </p:cBhvr>
                                    </p:animEffect>
                                  </p:childTnLst>
                                </p:cTn>
                              </p:par>
                              <p:par>
                                <p:cTn id="73" presetID="22" presetClass="entr" presetSubtype="2" fill="hold" grpId="4" nodeType="withEffect">
                                  <p:childTnLst>
                                    <p:set>
                                      <p:cBhvr>
                                        <p:cTn id="74" dur="1" fill="hold">
                                          <p:stCondLst>
                                            <p:cond delay="0"/>
                                          </p:stCondLst>
                                        </p:cTn>
                                        <p:tgtEl>
                                          <p:spTgt spid="94"/>
                                        </p:tgtEl>
                                        <p:attrNameLst>
                                          <p:attrName>style.visibility</p:attrName>
                                        </p:attrNameLst>
                                      </p:cBhvr>
                                      <p:to>
                                        <p:strVal val="visible"/>
                                      </p:to>
                                    </p:set>
                                    <p:animEffect transition="in" filter="wipe(right)">
                                      <p:cBhvr>
                                        <p:cTn id="75" dur="500"/>
                                        <p:tgtEl>
                                          <p:spTgt spid="94"/>
                                        </p:tgtEl>
                                      </p:cBhvr>
                                    </p:animEffect>
                                  </p:childTnLst>
                                </p:cTn>
                              </p:par>
                              <p:par>
                                <p:cTn id="76" presetID="22" presetClass="entr" presetSubtype="2" fill="hold" grpId="6" nodeType="withEffect">
                                  <p:childTnLst>
                                    <p:set>
                                      <p:cBhvr>
                                        <p:cTn id="77" dur="1" fill="hold">
                                          <p:stCondLst>
                                            <p:cond delay="0"/>
                                          </p:stCondLst>
                                        </p:cTn>
                                        <p:tgtEl>
                                          <p:spTgt spid="96"/>
                                        </p:tgtEl>
                                        <p:attrNameLst>
                                          <p:attrName>style.visibility</p:attrName>
                                        </p:attrNameLst>
                                      </p:cBhvr>
                                      <p:to>
                                        <p:strVal val="visible"/>
                                      </p:to>
                                    </p:set>
                                    <p:animEffect transition="in" filter="wipe(right)">
                                      <p:cBhvr>
                                        <p:cTn id="78" dur="500"/>
                                        <p:tgtEl>
                                          <p:spTgt spid="96"/>
                                        </p:tgtEl>
                                      </p:cBhvr>
                                    </p:animEffect>
                                  </p:childTnLst>
                                </p:cTn>
                              </p:par>
                              <p:par>
                                <p:cTn id="79" presetID="42" presetClass="entr" presetSubtype="0" fill="hold" grpId="8" nodeType="withEffect">
                                  <p:childTnLst>
                                    <p:set>
                                      <p:cBhvr>
                                        <p:cTn id="80" dur="1" fill="hold">
                                          <p:stCondLst>
                                            <p:cond delay="0"/>
                                          </p:stCondLst>
                                        </p:cTn>
                                        <p:tgtEl>
                                          <p:spTgt spid="99"/>
                                        </p:tgtEl>
                                        <p:attrNameLst>
                                          <p:attrName>style.visibility</p:attrName>
                                        </p:attrNameLst>
                                      </p:cBhvr>
                                      <p:to>
                                        <p:strVal val="visible"/>
                                      </p:to>
                                    </p:set>
                                    <p:animEffect transition="in" filter="fade">
                                      <p:cBhvr>
                                        <p:cTn id="81" dur="500"/>
                                        <p:tgtEl>
                                          <p:spTgt spid="99"/>
                                        </p:tgtEl>
                                      </p:cBhvr>
                                    </p:animEffect>
                                    <p:anim calcmode="lin" valueType="num">
                                      <p:cBhvr>
                                        <p:cTn id="82" dur="500" fill="hold"/>
                                        <p:tgtEl>
                                          <p:spTgt spid="99"/>
                                        </p:tgtEl>
                                        <p:attrNameLst>
                                          <p:attrName>ppt_x</p:attrName>
                                        </p:attrNameLst>
                                      </p:cBhvr>
                                      <p:tavLst>
                                        <p:tav tm="0">
                                          <p:val>
                                            <p:strVal val="#ppt_x"/>
                                          </p:val>
                                        </p:tav>
                                        <p:tav tm="100000">
                                          <p:val>
                                            <p:strVal val="#ppt_x"/>
                                          </p:val>
                                        </p:tav>
                                      </p:tavLst>
                                    </p:anim>
                                    <p:anim calcmode="lin" valueType="num">
                                      <p:cBhvr>
                                        <p:cTn id="83" dur="500" fill="hold"/>
                                        <p:tgtEl>
                                          <p:spTgt spid="99"/>
                                        </p:tgtEl>
                                        <p:attrNameLst>
                                          <p:attrName>ppt_y</p:attrName>
                                        </p:attrNameLst>
                                      </p:cBhvr>
                                      <p:tavLst>
                                        <p:tav tm="0">
                                          <p:val>
                                            <p:strVal val="#ppt_y+.1"/>
                                          </p:val>
                                        </p:tav>
                                        <p:tav tm="100000">
                                          <p:val>
                                            <p:strVal val="#ppt_y"/>
                                          </p:val>
                                        </p:tav>
                                      </p:tavLst>
                                    </p:anim>
                                  </p:childTnLst>
                                </p:cTn>
                              </p:par>
                              <p:par>
                                <p:cTn id="84" presetID="42" presetClass="entr" presetSubtype="0" fill="hold" grpId="10" nodeType="withEffect">
                                  <p:childTnLst>
                                    <p:set>
                                      <p:cBhvr>
                                        <p:cTn id="85" dur="1" fill="hold">
                                          <p:stCondLst>
                                            <p:cond delay="0"/>
                                          </p:stCondLst>
                                        </p:cTn>
                                        <p:tgtEl>
                                          <p:spTgt spid="101"/>
                                        </p:tgtEl>
                                        <p:attrNameLst>
                                          <p:attrName>style.visibility</p:attrName>
                                        </p:attrNameLst>
                                      </p:cBhvr>
                                      <p:to>
                                        <p:strVal val="visible"/>
                                      </p:to>
                                    </p:set>
                                    <p:animEffect transition="in" filter="fade">
                                      <p:cBhvr>
                                        <p:cTn id="86" dur="500"/>
                                        <p:tgtEl>
                                          <p:spTgt spid="101"/>
                                        </p:tgtEl>
                                      </p:cBhvr>
                                    </p:animEffect>
                                    <p:anim calcmode="lin" valueType="num">
                                      <p:cBhvr>
                                        <p:cTn id="87" dur="500" fill="hold"/>
                                        <p:tgtEl>
                                          <p:spTgt spid="101"/>
                                        </p:tgtEl>
                                        <p:attrNameLst>
                                          <p:attrName>ppt_x</p:attrName>
                                        </p:attrNameLst>
                                      </p:cBhvr>
                                      <p:tavLst>
                                        <p:tav tm="0">
                                          <p:val>
                                            <p:strVal val="#ppt_x"/>
                                          </p:val>
                                        </p:tav>
                                        <p:tav tm="100000">
                                          <p:val>
                                            <p:strVal val="#ppt_x"/>
                                          </p:val>
                                        </p:tav>
                                      </p:tavLst>
                                    </p:anim>
                                    <p:anim calcmode="lin" valueType="num">
                                      <p:cBhvr>
                                        <p:cTn id="88" dur="500" fill="hold"/>
                                        <p:tgtEl>
                                          <p:spTgt spid="101"/>
                                        </p:tgtEl>
                                        <p:attrNameLst>
                                          <p:attrName>ppt_y</p:attrName>
                                        </p:attrNameLst>
                                      </p:cBhvr>
                                      <p:tavLst>
                                        <p:tav tm="0">
                                          <p:val>
                                            <p:strVal val="#ppt_y+.1"/>
                                          </p:val>
                                        </p:tav>
                                        <p:tav tm="100000">
                                          <p:val>
                                            <p:strVal val="#ppt_y"/>
                                          </p:val>
                                        </p:tav>
                                      </p:tavLst>
                                    </p:anim>
                                  </p:childTnLst>
                                </p:cTn>
                              </p:par>
                              <p:par>
                                <p:cTn id="89" presetID="42" presetClass="entr" presetSubtype="0" fill="hold" grpId="12" nodeType="withEffect">
                                  <p:childTnLst>
                                    <p:set>
                                      <p:cBhvr>
                                        <p:cTn id="90" dur="1" fill="hold">
                                          <p:stCondLst>
                                            <p:cond delay="0"/>
                                          </p:stCondLst>
                                        </p:cTn>
                                        <p:tgtEl>
                                          <p:spTgt spid="103"/>
                                        </p:tgtEl>
                                        <p:attrNameLst>
                                          <p:attrName>style.visibility</p:attrName>
                                        </p:attrNameLst>
                                      </p:cBhvr>
                                      <p:to>
                                        <p:strVal val="visible"/>
                                      </p:to>
                                    </p:set>
                                    <p:animEffect transition="in" filter="fade">
                                      <p:cBhvr>
                                        <p:cTn id="91" dur="500"/>
                                        <p:tgtEl>
                                          <p:spTgt spid="103"/>
                                        </p:tgtEl>
                                      </p:cBhvr>
                                    </p:animEffect>
                                    <p:anim calcmode="lin" valueType="num">
                                      <p:cBhvr>
                                        <p:cTn id="92" dur="500" fill="hold"/>
                                        <p:tgtEl>
                                          <p:spTgt spid="103"/>
                                        </p:tgtEl>
                                        <p:attrNameLst>
                                          <p:attrName>ppt_x</p:attrName>
                                        </p:attrNameLst>
                                      </p:cBhvr>
                                      <p:tavLst>
                                        <p:tav tm="0">
                                          <p:val>
                                            <p:strVal val="#ppt_x"/>
                                          </p:val>
                                        </p:tav>
                                        <p:tav tm="100000">
                                          <p:val>
                                            <p:strVal val="#ppt_x"/>
                                          </p:val>
                                        </p:tav>
                                      </p:tavLst>
                                    </p:anim>
                                    <p:anim calcmode="lin" valueType="num">
                                      <p:cBhvr>
                                        <p:cTn id="93" dur="500" fill="hold"/>
                                        <p:tgtEl>
                                          <p:spTgt spid="103"/>
                                        </p:tgtEl>
                                        <p:attrNameLst>
                                          <p:attrName>ppt_y</p:attrName>
                                        </p:attrNameLst>
                                      </p:cBhvr>
                                      <p:tavLst>
                                        <p:tav tm="0">
                                          <p:val>
                                            <p:strVal val="#ppt_y+.1"/>
                                          </p:val>
                                        </p:tav>
                                        <p:tav tm="100000">
                                          <p:val>
                                            <p:strVal val="#ppt_y"/>
                                          </p:val>
                                        </p:tav>
                                      </p:tavLst>
                                    </p:anim>
                                  </p:childTnLst>
                                </p:cTn>
                              </p:par>
                              <p:par>
                                <p:cTn id="94" presetID="42" presetClass="entr" presetSubtype="0" fill="hold" grpId="14" nodeType="withEffect">
                                  <p:childTnLst>
                                    <p:set>
                                      <p:cBhvr>
                                        <p:cTn id="95" dur="1" fill="hold">
                                          <p:stCondLst>
                                            <p:cond delay="0"/>
                                          </p:stCondLst>
                                        </p:cTn>
                                        <p:tgtEl>
                                          <p:spTgt spid="105"/>
                                        </p:tgtEl>
                                        <p:attrNameLst>
                                          <p:attrName>style.visibility</p:attrName>
                                        </p:attrNameLst>
                                      </p:cBhvr>
                                      <p:to>
                                        <p:strVal val="visible"/>
                                      </p:to>
                                    </p:set>
                                    <p:animEffect transition="in" filter="fade">
                                      <p:cBhvr>
                                        <p:cTn id="96" dur="500"/>
                                        <p:tgtEl>
                                          <p:spTgt spid="105"/>
                                        </p:tgtEl>
                                      </p:cBhvr>
                                    </p:animEffect>
                                    <p:anim calcmode="lin" valueType="num">
                                      <p:cBhvr>
                                        <p:cTn id="97" dur="500" fill="hold"/>
                                        <p:tgtEl>
                                          <p:spTgt spid="105"/>
                                        </p:tgtEl>
                                        <p:attrNameLst>
                                          <p:attrName>ppt_x</p:attrName>
                                        </p:attrNameLst>
                                      </p:cBhvr>
                                      <p:tavLst>
                                        <p:tav tm="0">
                                          <p:val>
                                            <p:strVal val="#ppt_x"/>
                                          </p:val>
                                        </p:tav>
                                        <p:tav tm="100000">
                                          <p:val>
                                            <p:strVal val="#ppt_x"/>
                                          </p:val>
                                        </p:tav>
                                      </p:tavLst>
                                    </p:anim>
                                    <p:anim calcmode="lin" valueType="num">
                                      <p:cBhvr>
                                        <p:cTn id="98" dur="500" fill="hold"/>
                                        <p:tgtEl>
                                          <p:spTgt spid="105"/>
                                        </p:tgtEl>
                                        <p:attrNameLst>
                                          <p:attrName>ppt_y</p:attrName>
                                        </p:attrNameLst>
                                      </p:cBhvr>
                                      <p:tavLst>
                                        <p:tav tm="0">
                                          <p:val>
                                            <p:strVal val="#ppt_y+.1"/>
                                          </p:val>
                                        </p:tav>
                                        <p:tav tm="100000">
                                          <p:val>
                                            <p:strVal val="#ppt_y"/>
                                          </p:val>
                                        </p:tav>
                                      </p:tavLst>
                                    </p:anim>
                                  </p:childTnLst>
                                </p:cTn>
                              </p:par>
                            </p:childTnLst>
                          </p:cTn>
                        </p:par>
                        <p:par>
                          <p:cTn id="99" fill="hold">
                            <p:stCondLst>
                              <p:cond delay="2000"/>
                            </p:stCondLst>
                            <p:childTnLst>
                              <p:par>
                                <p:cTn id="100" presetID="2" presetClass="entr" presetSubtype="2" fill="hold" grpId="18" nodeType="afterEffect">
                                  <p:childTnLst>
                                    <p:set>
                                      <p:cBhvr>
                                        <p:cTn id="101" dur="1" fill="hold">
                                          <p:stCondLst>
                                            <p:cond delay="0"/>
                                          </p:stCondLst>
                                        </p:cTn>
                                        <p:tgtEl>
                                          <p:spTgt spid="109"/>
                                        </p:tgtEl>
                                        <p:attrNameLst>
                                          <p:attrName>style.visibility</p:attrName>
                                        </p:attrNameLst>
                                      </p:cBhvr>
                                      <p:to>
                                        <p:strVal val="visible"/>
                                      </p:to>
                                    </p:set>
                                    <p:anim calcmode="lin" valueType="num">
                                      <p:cBhvr additive="base">
                                        <p:cTn id="102" dur="500" fill="hold"/>
                                        <p:tgtEl>
                                          <p:spTgt spid="109"/>
                                        </p:tgtEl>
                                        <p:attrNameLst>
                                          <p:attrName>ppt_x</p:attrName>
                                        </p:attrNameLst>
                                      </p:cBhvr>
                                      <p:tavLst>
                                        <p:tav tm="0">
                                          <p:val>
                                            <p:strVal val="1+#ppt_w/2"/>
                                          </p:val>
                                        </p:tav>
                                        <p:tav tm="100000">
                                          <p:val>
                                            <p:strVal val="#ppt_x"/>
                                          </p:val>
                                        </p:tav>
                                      </p:tavLst>
                                    </p:anim>
                                    <p:anim calcmode="lin" valueType="num">
                                      <p:cBhvr additive="base">
                                        <p:cTn id="103" dur="500" fill="hold"/>
                                        <p:tgtEl>
                                          <p:spTgt spid="109"/>
                                        </p:tgtEl>
                                        <p:attrNameLst>
                                          <p:attrName>ppt_y</p:attrName>
                                        </p:attrNameLst>
                                      </p:cBhvr>
                                      <p:tavLst>
                                        <p:tav tm="0">
                                          <p:val>
                                            <p:strVal val="#ppt_y"/>
                                          </p:val>
                                        </p:tav>
                                        <p:tav tm="100000">
                                          <p:val>
                                            <p:strVal val="#ppt_y"/>
                                          </p:val>
                                        </p:tav>
                                      </p:tavLst>
                                    </p:anim>
                                  </p:childTnLst>
                                </p:cTn>
                              </p:par>
                              <p:par>
                                <p:cTn id="104" presetID="2" presetClass="entr" presetSubtype="2" fill="hold" grpId="19" nodeType="withEffect">
                                  <p:childTnLst>
                                    <p:set>
                                      <p:cBhvr>
                                        <p:cTn id="105" dur="1" fill="hold">
                                          <p:stCondLst>
                                            <p:cond delay="0"/>
                                          </p:stCondLst>
                                        </p:cTn>
                                        <p:tgtEl>
                                          <p:spTgt spid="110"/>
                                        </p:tgtEl>
                                        <p:attrNameLst>
                                          <p:attrName>style.visibility</p:attrName>
                                        </p:attrNameLst>
                                      </p:cBhvr>
                                      <p:to>
                                        <p:strVal val="visible"/>
                                      </p:to>
                                    </p:set>
                                    <p:anim calcmode="lin" valueType="num">
                                      <p:cBhvr additive="base">
                                        <p:cTn id="106" dur="500" fill="hold"/>
                                        <p:tgtEl>
                                          <p:spTgt spid="110"/>
                                        </p:tgtEl>
                                        <p:attrNameLst>
                                          <p:attrName>ppt_x</p:attrName>
                                        </p:attrNameLst>
                                      </p:cBhvr>
                                      <p:tavLst>
                                        <p:tav tm="0">
                                          <p:val>
                                            <p:strVal val="1+#ppt_w/2"/>
                                          </p:val>
                                        </p:tav>
                                        <p:tav tm="100000">
                                          <p:val>
                                            <p:strVal val="#ppt_x"/>
                                          </p:val>
                                        </p:tav>
                                      </p:tavLst>
                                    </p:anim>
                                    <p:anim calcmode="lin" valueType="num">
                                      <p:cBhvr additive="base">
                                        <p:cTn id="107" dur="500" fill="hold"/>
                                        <p:tgtEl>
                                          <p:spTgt spid="110"/>
                                        </p:tgtEl>
                                        <p:attrNameLst>
                                          <p:attrName>ppt_y</p:attrName>
                                        </p:attrNameLst>
                                      </p:cBhvr>
                                      <p:tavLst>
                                        <p:tav tm="0">
                                          <p:val>
                                            <p:strVal val="#ppt_y"/>
                                          </p:val>
                                        </p:tav>
                                        <p:tav tm="100000">
                                          <p:val>
                                            <p:strVal val="#ppt_y"/>
                                          </p:val>
                                        </p:tav>
                                      </p:tavLst>
                                    </p:anim>
                                  </p:childTnLst>
                                </p:cTn>
                              </p:par>
                              <p:par>
                                <p:cTn id="108" presetID="2" presetClass="entr" presetSubtype="8" fill="hold" grpId="16" nodeType="withEffect">
                                  <p:childTnLst>
                                    <p:set>
                                      <p:cBhvr>
                                        <p:cTn id="109" dur="1" fill="hold">
                                          <p:stCondLst>
                                            <p:cond delay="0"/>
                                          </p:stCondLst>
                                        </p:cTn>
                                        <p:tgtEl>
                                          <p:spTgt spid="107"/>
                                        </p:tgtEl>
                                        <p:attrNameLst>
                                          <p:attrName>style.visibility</p:attrName>
                                        </p:attrNameLst>
                                      </p:cBhvr>
                                      <p:to>
                                        <p:strVal val="visible"/>
                                      </p:to>
                                    </p:set>
                                    <p:anim calcmode="lin" valueType="num">
                                      <p:cBhvr additive="base">
                                        <p:cTn id="110" dur="500" fill="hold"/>
                                        <p:tgtEl>
                                          <p:spTgt spid="107"/>
                                        </p:tgtEl>
                                        <p:attrNameLst>
                                          <p:attrName>ppt_x</p:attrName>
                                        </p:attrNameLst>
                                      </p:cBhvr>
                                      <p:tavLst>
                                        <p:tav tm="0">
                                          <p:val>
                                            <p:strVal val="0-#ppt_w/2"/>
                                          </p:val>
                                        </p:tav>
                                        <p:tav tm="100000">
                                          <p:val>
                                            <p:strVal val="#ppt_x"/>
                                          </p:val>
                                        </p:tav>
                                      </p:tavLst>
                                    </p:anim>
                                    <p:anim calcmode="lin" valueType="num">
                                      <p:cBhvr additive="base">
                                        <p:cTn id="111" dur="500" fill="hold"/>
                                        <p:tgtEl>
                                          <p:spTgt spid="107"/>
                                        </p:tgtEl>
                                        <p:attrNameLst>
                                          <p:attrName>ppt_y</p:attrName>
                                        </p:attrNameLst>
                                      </p:cBhvr>
                                      <p:tavLst>
                                        <p:tav tm="0">
                                          <p:val>
                                            <p:strVal val="#ppt_y"/>
                                          </p:val>
                                        </p:tav>
                                        <p:tav tm="100000">
                                          <p:val>
                                            <p:strVal val="#ppt_y"/>
                                          </p:val>
                                        </p:tav>
                                      </p:tavLst>
                                    </p:anim>
                                  </p:childTnLst>
                                </p:cTn>
                              </p:par>
                              <p:par>
                                <p:cTn id="112" presetID="2" presetClass="entr" presetSubtype="8" fill="hold" grpId="17" nodeType="withEffect">
                                  <p:childTnLst>
                                    <p:set>
                                      <p:cBhvr>
                                        <p:cTn id="113" dur="1" fill="hold">
                                          <p:stCondLst>
                                            <p:cond delay="0"/>
                                          </p:stCondLst>
                                        </p:cTn>
                                        <p:tgtEl>
                                          <p:spTgt spid="108"/>
                                        </p:tgtEl>
                                        <p:attrNameLst>
                                          <p:attrName>style.visibility</p:attrName>
                                        </p:attrNameLst>
                                      </p:cBhvr>
                                      <p:to>
                                        <p:strVal val="visible"/>
                                      </p:to>
                                    </p:set>
                                    <p:anim calcmode="lin" valueType="num">
                                      <p:cBhvr additive="base">
                                        <p:cTn id="114" dur="500" fill="hold"/>
                                        <p:tgtEl>
                                          <p:spTgt spid="108"/>
                                        </p:tgtEl>
                                        <p:attrNameLst>
                                          <p:attrName>ppt_x</p:attrName>
                                        </p:attrNameLst>
                                      </p:cBhvr>
                                      <p:tavLst>
                                        <p:tav tm="0">
                                          <p:val>
                                            <p:strVal val="0-#ppt_w/2"/>
                                          </p:val>
                                        </p:tav>
                                        <p:tav tm="100000">
                                          <p:val>
                                            <p:strVal val="#ppt_x"/>
                                          </p:val>
                                        </p:tav>
                                      </p:tavLst>
                                    </p:anim>
                                    <p:anim calcmode="lin" valueType="num">
                                      <p:cBhvr additive="base">
                                        <p:cTn id="115" dur="500" fill="hold"/>
                                        <p:tgtEl>
                                          <p:spTgt spid="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1"/>
      <p:bldP spid="92" grpId="2"/>
      <p:bldP spid="93" grpId="3"/>
      <p:bldP spid="94" grpId="4"/>
      <p:bldP spid="95" grpId="5"/>
      <p:bldP spid="96" grpId="6"/>
      <p:bldP spid="97" grpId="7"/>
      <p:bldP spid="99" grpId="8"/>
      <p:bldP spid="101" grpId="10"/>
      <p:bldP spid="103" grpId="12"/>
      <p:bldP spid="105" grpId="14"/>
      <p:bldP spid="107" grpId="16"/>
      <p:bldP spid="108" grpId="17"/>
      <p:bldP spid="109" grpId="18"/>
      <p:bldP spid="110" grpId="19"/>
      <p:bldP spid="112" grpId="20"/>
      <p:bldP spid="113" grpId="21"/>
      <p:bldP spid="114" grpId="22"/>
      <p:bldP spid="115" grpId="23"/>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p:cNvSpPr>
            <a:spLocks noChangeArrowheads="1"/>
          </p:cNvSpPr>
          <p:nvPr/>
        </p:nvSpPr>
        <p:spPr bwMode="auto">
          <a:xfrm>
            <a:off x="2116138" y="1112840"/>
            <a:ext cx="1468437" cy="1500187"/>
          </a:xfrm>
          <a:custGeom>
            <a:avLst/>
            <a:gdLst>
              <a:gd name="T0" fmla="*/ 2147483647 w 455"/>
              <a:gd name="T1" fmla="*/ 2147483647 h 459"/>
              <a:gd name="T2" fmla="*/ 2147483647 w 455"/>
              <a:gd name="T3" fmla="*/ 2147483647 h 459"/>
              <a:gd name="T4" fmla="*/ 2147483647 w 455"/>
              <a:gd name="T5" fmla="*/ 0 h 459"/>
              <a:gd name="T6" fmla="*/ 0 w 455"/>
              <a:gd name="T7" fmla="*/ 2147483647 h 459"/>
              <a:gd name="T8" fmla="*/ 2147483647 w 455"/>
              <a:gd name="T9" fmla="*/ 2147483647 h 459"/>
              <a:gd name="T10" fmla="*/ 2147483647 w 455"/>
              <a:gd name="T11" fmla="*/ 2147483647 h 459"/>
              <a:gd name="T12" fmla="*/ 0 60000 65536"/>
              <a:gd name="T13" fmla="*/ 0 60000 65536"/>
              <a:gd name="T14" fmla="*/ 0 60000 65536"/>
              <a:gd name="T15" fmla="*/ 0 60000 65536"/>
              <a:gd name="T16" fmla="*/ 0 60000 65536"/>
              <a:gd name="T17" fmla="*/ 0 60000 65536"/>
              <a:gd name="T18" fmla="*/ 0 w 455"/>
              <a:gd name="T19" fmla="*/ 0 h 459"/>
              <a:gd name="T20" fmla="*/ 455 w 455"/>
              <a:gd name="T21" fmla="*/ 459 h 459"/>
            </a:gdLst>
            <a:ahLst/>
            <a:cxnLst>
              <a:cxn ang="T12">
                <a:pos x="T0" y="T1"/>
              </a:cxn>
              <a:cxn ang="T13">
                <a:pos x="T2" y="T3"/>
              </a:cxn>
              <a:cxn ang="T14">
                <a:pos x="T4" y="T5"/>
              </a:cxn>
              <a:cxn ang="T15">
                <a:pos x="T6" y="T7"/>
              </a:cxn>
              <a:cxn ang="T16">
                <a:pos x="T8" y="T9"/>
              </a:cxn>
              <a:cxn ang="T17">
                <a:pos x="T10" y="T11"/>
              </a:cxn>
            </a:cxnLst>
            <a:rect l="T18" t="T19" r="T20" b="T21"/>
            <a:pathLst>
              <a:path w="455" h="459">
                <a:moveTo>
                  <a:pt x="225" y="459"/>
                </a:moveTo>
                <a:cubicBezTo>
                  <a:pt x="352" y="459"/>
                  <a:pt x="455" y="357"/>
                  <a:pt x="455" y="230"/>
                </a:cubicBezTo>
                <a:cubicBezTo>
                  <a:pt x="455" y="103"/>
                  <a:pt x="352" y="0"/>
                  <a:pt x="225" y="0"/>
                </a:cubicBezTo>
                <a:cubicBezTo>
                  <a:pt x="114" y="0"/>
                  <a:pt x="20" y="80"/>
                  <a:pt x="0" y="185"/>
                </a:cubicBezTo>
                <a:cubicBezTo>
                  <a:pt x="5" y="459"/>
                  <a:pt x="5" y="459"/>
                  <a:pt x="5" y="459"/>
                </a:cubicBezTo>
                <a:lnTo>
                  <a:pt x="225" y="459"/>
                </a:lnTo>
                <a:close/>
              </a:path>
            </a:pathLst>
          </a:custGeom>
          <a:solidFill>
            <a:schemeClr val="accent1"/>
          </a:solidFill>
          <a:ln w="9525">
            <a:noFill/>
            <a:miter lim="800000"/>
          </a:ln>
        </p:spPr>
        <p:txBody>
          <a:bodyPr lIns="68571" tIns="34285" rIns="68571" bIns="34285"/>
          <a:lstStyle/>
          <a:p>
            <a:endParaRPr lang="zh-CN" altLang="en-US"/>
          </a:p>
        </p:txBody>
      </p:sp>
      <p:sp>
        <p:nvSpPr>
          <p:cNvPr id="19" name="Freeform 6"/>
          <p:cNvSpPr>
            <a:spLocks noChangeArrowheads="1"/>
          </p:cNvSpPr>
          <p:nvPr/>
        </p:nvSpPr>
        <p:spPr bwMode="auto">
          <a:xfrm>
            <a:off x="4087813" y="1147765"/>
            <a:ext cx="1471612" cy="1501775"/>
          </a:xfrm>
          <a:custGeom>
            <a:avLst/>
            <a:gdLst>
              <a:gd name="T0" fmla="*/ 2147483647 w 456"/>
              <a:gd name="T1" fmla="*/ 2147483647 h 459"/>
              <a:gd name="T2" fmla="*/ 2147483647 w 456"/>
              <a:gd name="T3" fmla="*/ 2147483647 h 459"/>
              <a:gd name="T4" fmla="*/ 2147483647 w 456"/>
              <a:gd name="T5" fmla="*/ 0 h 459"/>
              <a:gd name="T6" fmla="*/ 0 w 456"/>
              <a:gd name="T7" fmla="*/ 2147483647 h 459"/>
              <a:gd name="T8" fmla="*/ 2147483647 w 456"/>
              <a:gd name="T9" fmla="*/ 2147483647 h 459"/>
              <a:gd name="T10" fmla="*/ 2147483647 w 456"/>
              <a:gd name="T11" fmla="*/ 2147483647 h 459"/>
              <a:gd name="T12" fmla="*/ 0 60000 65536"/>
              <a:gd name="T13" fmla="*/ 0 60000 65536"/>
              <a:gd name="T14" fmla="*/ 0 60000 65536"/>
              <a:gd name="T15" fmla="*/ 0 60000 65536"/>
              <a:gd name="T16" fmla="*/ 0 60000 65536"/>
              <a:gd name="T17" fmla="*/ 0 60000 65536"/>
              <a:gd name="T18" fmla="*/ 0 w 456"/>
              <a:gd name="T19" fmla="*/ 0 h 459"/>
              <a:gd name="T20" fmla="*/ 456 w 456"/>
              <a:gd name="T21" fmla="*/ 459 h 459"/>
            </a:gdLst>
            <a:ahLst/>
            <a:cxnLst>
              <a:cxn ang="T12">
                <a:pos x="T0" y="T1"/>
              </a:cxn>
              <a:cxn ang="T13">
                <a:pos x="T2" y="T3"/>
              </a:cxn>
              <a:cxn ang="T14">
                <a:pos x="T4" y="T5"/>
              </a:cxn>
              <a:cxn ang="T15">
                <a:pos x="T6" y="T7"/>
              </a:cxn>
              <a:cxn ang="T16">
                <a:pos x="T8" y="T9"/>
              </a:cxn>
              <a:cxn ang="T17">
                <a:pos x="T10" y="T11"/>
              </a:cxn>
            </a:cxnLst>
            <a:rect l="T18" t="T19" r="T20" b="T21"/>
            <a:pathLst>
              <a:path w="456" h="459">
                <a:moveTo>
                  <a:pt x="226" y="459"/>
                </a:moveTo>
                <a:cubicBezTo>
                  <a:pt x="353" y="459"/>
                  <a:pt x="456" y="356"/>
                  <a:pt x="456" y="229"/>
                </a:cubicBezTo>
                <a:cubicBezTo>
                  <a:pt x="456" y="102"/>
                  <a:pt x="353" y="0"/>
                  <a:pt x="226" y="0"/>
                </a:cubicBezTo>
                <a:cubicBezTo>
                  <a:pt x="114" y="0"/>
                  <a:pt x="21" y="79"/>
                  <a:pt x="0" y="185"/>
                </a:cubicBezTo>
                <a:cubicBezTo>
                  <a:pt x="5" y="459"/>
                  <a:pt x="5" y="459"/>
                  <a:pt x="5" y="459"/>
                </a:cubicBezTo>
                <a:lnTo>
                  <a:pt x="226" y="459"/>
                </a:lnTo>
                <a:close/>
              </a:path>
            </a:pathLst>
          </a:custGeom>
          <a:solidFill>
            <a:schemeClr val="accent2"/>
          </a:solidFill>
          <a:ln w="9525">
            <a:noFill/>
            <a:miter lim="800000"/>
          </a:ln>
        </p:spPr>
        <p:txBody>
          <a:bodyPr lIns="68571" tIns="34285" rIns="68571" bIns="34285"/>
          <a:lstStyle/>
          <a:p>
            <a:endParaRPr lang="zh-CN" altLang="en-US"/>
          </a:p>
        </p:txBody>
      </p:sp>
      <p:sp>
        <p:nvSpPr>
          <p:cNvPr id="35" name="Freeform 7"/>
          <p:cNvSpPr>
            <a:spLocks noChangeArrowheads="1"/>
          </p:cNvSpPr>
          <p:nvPr/>
        </p:nvSpPr>
        <p:spPr bwMode="auto">
          <a:xfrm>
            <a:off x="6146800" y="1130302"/>
            <a:ext cx="1473200" cy="1503363"/>
          </a:xfrm>
          <a:custGeom>
            <a:avLst/>
            <a:gdLst>
              <a:gd name="T0" fmla="*/ 2147483647 w 456"/>
              <a:gd name="T1" fmla="*/ 2147483647 h 460"/>
              <a:gd name="T2" fmla="*/ 2147483647 w 456"/>
              <a:gd name="T3" fmla="*/ 2147483647 h 460"/>
              <a:gd name="T4" fmla="*/ 2147483647 w 456"/>
              <a:gd name="T5" fmla="*/ 0 h 460"/>
              <a:gd name="T6" fmla="*/ 0 w 456"/>
              <a:gd name="T7" fmla="*/ 2147483647 h 460"/>
              <a:gd name="T8" fmla="*/ 58907202 w 456"/>
              <a:gd name="T9" fmla="*/ 2147483647 h 460"/>
              <a:gd name="T10" fmla="*/ 2147483647 w 456"/>
              <a:gd name="T11" fmla="*/ 2147483647 h 460"/>
              <a:gd name="T12" fmla="*/ 0 60000 65536"/>
              <a:gd name="T13" fmla="*/ 0 60000 65536"/>
              <a:gd name="T14" fmla="*/ 0 60000 65536"/>
              <a:gd name="T15" fmla="*/ 0 60000 65536"/>
              <a:gd name="T16" fmla="*/ 0 60000 65536"/>
              <a:gd name="T17" fmla="*/ 0 60000 65536"/>
              <a:gd name="T18" fmla="*/ 0 w 456"/>
              <a:gd name="T19" fmla="*/ 0 h 460"/>
              <a:gd name="T20" fmla="*/ 456 w 456"/>
              <a:gd name="T21" fmla="*/ 460 h 460"/>
            </a:gdLst>
            <a:ahLst/>
            <a:cxnLst>
              <a:cxn ang="T12">
                <a:pos x="T0" y="T1"/>
              </a:cxn>
              <a:cxn ang="T13">
                <a:pos x="T2" y="T3"/>
              </a:cxn>
              <a:cxn ang="T14">
                <a:pos x="T4" y="T5"/>
              </a:cxn>
              <a:cxn ang="T15">
                <a:pos x="T6" y="T7"/>
              </a:cxn>
              <a:cxn ang="T16">
                <a:pos x="T8" y="T9"/>
              </a:cxn>
              <a:cxn ang="T17">
                <a:pos x="T10" y="T11"/>
              </a:cxn>
            </a:cxnLst>
            <a:rect l="T18" t="T19" r="T20" b="T21"/>
            <a:pathLst>
              <a:path w="456" h="460">
                <a:moveTo>
                  <a:pt x="226" y="460"/>
                </a:moveTo>
                <a:cubicBezTo>
                  <a:pt x="353" y="460"/>
                  <a:pt x="456" y="357"/>
                  <a:pt x="456" y="230"/>
                </a:cubicBezTo>
                <a:cubicBezTo>
                  <a:pt x="456" y="103"/>
                  <a:pt x="353" y="0"/>
                  <a:pt x="226" y="0"/>
                </a:cubicBezTo>
                <a:cubicBezTo>
                  <a:pt x="114" y="0"/>
                  <a:pt x="21" y="80"/>
                  <a:pt x="0" y="186"/>
                </a:cubicBezTo>
                <a:cubicBezTo>
                  <a:pt x="5" y="460"/>
                  <a:pt x="5" y="460"/>
                  <a:pt x="5" y="460"/>
                </a:cubicBezTo>
                <a:lnTo>
                  <a:pt x="226" y="460"/>
                </a:lnTo>
                <a:close/>
              </a:path>
            </a:pathLst>
          </a:custGeom>
          <a:solidFill>
            <a:schemeClr val="accent3"/>
          </a:solidFill>
          <a:ln w="9525">
            <a:noFill/>
            <a:miter lim="800000"/>
          </a:ln>
        </p:spPr>
        <p:txBody>
          <a:bodyPr lIns="68571" tIns="34285" rIns="68571" bIns="34285"/>
          <a:lstStyle/>
          <a:p>
            <a:pPr fontAlgn="auto">
              <a:spcBef>
                <a:spcPct val="0"/>
              </a:spcBef>
              <a:spcAft>
                <a:spcPct val="0"/>
              </a:spcAft>
              <a:defRPr/>
            </a:pPr>
            <a:endParaRPr lang="zh-CN" altLang="en-US">
              <a:latin typeface="+mn-lt"/>
              <a:ea typeface="+mn-ea"/>
            </a:endParaRPr>
          </a:p>
        </p:txBody>
      </p:sp>
      <p:sp>
        <p:nvSpPr>
          <p:cNvPr id="36" name="Freeform 378"/>
          <p:cNvSpPr>
            <a:spLocks noChangeArrowheads="1"/>
          </p:cNvSpPr>
          <p:nvPr/>
        </p:nvSpPr>
        <p:spPr bwMode="auto">
          <a:xfrm>
            <a:off x="1236664" y="2828926"/>
            <a:ext cx="823912" cy="212725"/>
          </a:xfrm>
          <a:custGeom>
            <a:avLst/>
            <a:gdLst>
              <a:gd name="T0" fmla="*/ 2147483647 w 255"/>
              <a:gd name="T1" fmla="*/ 2147483647 h 65"/>
              <a:gd name="T2" fmla="*/ 2147483647 w 255"/>
              <a:gd name="T3" fmla="*/ 0 h 65"/>
              <a:gd name="T4" fmla="*/ 2147483647 w 255"/>
              <a:gd name="T5" fmla="*/ 0 h 65"/>
              <a:gd name="T6" fmla="*/ 0 w 255"/>
              <a:gd name="T7" fmla="*/ 2147483647 h 65"/>
              <a:gd name="T8" fmla="*/ 0 w 255"/>
              <a:gd name="T9" fmla="*/ 2147483647 h 65"/>
              <a:gd name="T10" fmla="*/ 2147483647 w 255"/>
              <a:gd name="T11" fmla="*/ 2147483647 h 65"/>
              <a:gd name="T12" fmla="*/ 2147483647 w 255"/>
              <a:gd name="T13" fmla="*/ 2147483647 h 65"/>
              <a:gd name="T14" fmla="*/ 2147483647 w 255"/>
              <a:gd name="T15" fmla="*/ 2147483647 h 65"/>
              <a:gd name="T16" fmla="*/ 0 60000 65536"/>
              <a:gd name="T17" fmla="*/ 0 60000 65536"/>
              <a:gd name="T18" fmla="*/ 0 60000 65536"/>
              <a:gd name="T19" fmla="*/ 0 60000 65536"/>
              <a:gd name="T20" fmla="*/ 0 60000 65536"/>
              <a:gd name="T21" fmla="*/ 0 60000 65536"/>
              <a:gd name="T22" fmla="*/ 0 60000 65536"/>
              <a:gd name="T23" fmla="*/ 0 60000 65536"/>
              <a:gd name="T24" fmla="*/ 0 w 255"/>
              <a:gd name="T25" fmla="*/ 0 h 65"/>
              <a:gd name="T26" fmla="*/ 255 w 255"/>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5" h="65">
                <a:moveTo>
                  <a:pt x="255" y="33"/>
                </a:moveTo>
                <a:cubicBezTo>
                  <a:pt x="255" y="15"/>
                  <a:pt x="248" y="0"/>
                  <a:pt x="239" y="0"/>
                </a:cubicBezTo>
                <a:cubicBezTo>
                  <a:pt x="17" y="0"/>
                  <a:pt x="17" y="0"/>
                  <a:pt x="17" y="0"/>
                </a:cubicBezTo>
                <a:cubicBezTo>
                  <a:pt x="7" y="0"/>
                  <a:pt x="0" y="15"/>
                  <a:pt x="0" y="33"/>
                </a:cubicBezTo>
                <a:cubicBezTo>
                  <a:pt x="0" y="33"/>
                  <a:pt x="0" y="33"/>
                  <a:pt x="0" y="33"/>
                </a:cubicBezTo>
                <a:cubicBezTo>
                  <a:pt x="0" y="50"/>
                  <a:pt x="7" y="65"/>
                  <a:pt x="17" y="65"/>
                </a:cubicBezTo>
                <a:cubicBezTo>
                  <a:pt x="239" y="65"/>
                  <a:pt x="239" y="65"/>
                  <a:pt x="239" y="65"/>
                </a:cubicBezTo>
                <a:cubicBezTo>
                  <a:pt x="248" y="65"/>
                  <a:pt x="255" y="50"/>
                  <a:pt x="255" y="33"/>
                </a:cubicBezTo>
                <a:close/>
              </a:path>
            </a:pathLst>
          </a:custGeom>
          <a:solidFill>
            <a:schemeClr val="accent1"/>
          </a:solidFill>
          <a:ln w="9525">
            <a:noFill/>
            <a:miter lim="800000"/>
          </a:ln>
        </p:spPr>
        <p:txBody>
          <a:bodyPr lIns="68571" tIns="34285" rIns="68571" bIns="34285"/>
          <a:lstStyle/>
          <a:p>
            <a:endParaRPr lang="zh-CN" altLang="en-US"/>
          </a:p>
        </p:txBody>
      </p:sp>
      <p:sp>
        <p:nvSpPr>
          <p:cNvPr id="37" name="Freeform 379"/>
          <p:cNvSpPr>
            <a:spLocks noChangeArrowheads="1"/>
          </p:cNvSpPr>
          <p:nvPr/>
        </p:nvSpPr>
        <p:spPr bwMode="auto">
          <a:xfrm>
            <a:off x="2082800" y="2828926"/>
            <a:ext cx="827088" cy="212725"/>
          </a:xfrm>
          <a:custGeom>
            <a:avLst/>
            <a:gdLst>
              <a:gd name="T0" fmla="*/ 2147483647 w 256"/>
              <a:gd name="T1" fmla="*/ 2147483647 h 65"/>
              <a:gd name="T2" fmla="*/ 2147483647 w 256"/>
              <a:gd name="T3" fmla="*/ 0 h 65"/>
              <a:gd name="T4" fmla="*/ 2147483647 w 256"/>
              <a:gd name="T5" fmla="*/ 0 h 65"/>
              <a:gd name="T6" fmla="*/ 0 w 256"/>
              <a:gd name="T7" fmla="*/ 2147483647 h 65"/>
              <a:gd name="T8" fmla="*/ 0 w 256"/>
              <a:gd name="T9" fmla="*/ 2147483647 h 65"/>
              <a:gd name="T10" fmla="*/ 2147483647 w 256"/>
              <a:gd name="T11" fmla="*/ 2147483647 h 65"/>
              <a:gd name="T12" fmla="*/ 2147483647 w 256"/>
              <a:gd name="T13" fmla="*/ 2147483647 h 65"/>
              <a:gd name="T14" fmla="*/ 2147483647 w 256"/>
              <a:gd name="T15" fmla="*/ 2147483647 h 65"/>
              <a:gd name="T16" fmla="*/ 0 60000 65536"/>
              <a:gd name="T17" fmla="*/ 0 60000 65536"/>
              <a:gd name="T18" fmla="*/ 0 60000 65536"/>
              <a:gd name="T19" fmla="*/ 0 60000 65536"/>
              <a:gd name="T20" fmla="*/ 0 60000 65536"/>
              <a:gd name="T21" fmla="*/ 0 60000 65536"/>
              <a:gd name="T22" fmla="*/ 0 60000 65536"/>
              <a:gd name="T23" fmla="*/ 0 60000 65536"/>
              <a:gd name="T24" fmla="*/ 0 w 256"/>
              <a:gd name="T25" fmla="*/ 0 h 65"/>
              <a:gd name="T26" fmla="*/ 256 w 256"/>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6" h="65">
                <a:moveTo>
                  <a:pt x="256" y="33"/>
                </a:moveTo>
                <a:cubicBezTo>
                  <a:pt x="256" y="15"/>
                  <a:pt x="248" y="0"/>
                  <a:pt x="239" y="0"/>
                </a:cubicBezTo>
                <a:cubicBezTo>
                  <a:pt x="17" y="0"/>
                  <a:pt x="17" y="0"/>
                  <a:pt x="17" y="0"/>
                </a:cubicBezTo>
                <a:cubicBezTo>
                  <a:pt x="8" y="0"/>
                  <a:pt x="0" y="15"/>
                  <a:pt x="0" y="33"/>
                </a:cubicBezTo>
                <a:cubicBezTo>
                  <a:pt x="0" y="33"/>
                  <a:pt x="0" y="33"/>
                  <a:pt x="0" y="33"/>
                </a:cubicBezTo>
                <a:cubicBezTo>
                  <a:pt x="0" y="50"/>
                  <a:pt x="8" y="65"/>
                  <a:pt x="17" y="65"/>
                </a:cubicBezTo>
                <a:cubicBezTo>
                  <a:pt x="239" y="65"/>
                  <a:pt x="239" y="65"/>
                  <a:pt x="239" y="65"/>
                </a:cubicBezTo>
                <a:cubicBezTo>
                  <a:pt x="248" y="65"/>
                  <a:pt x="256" y="50"/>
                  <a:pt x="256" y="33"/>
                </a:cubicBezTo>
                <a:close/>
              </a:path>
            </a:pathLst>
          </a:custGeom>
          <a:solidFill>
            <a:schemeClr val="accent1"/>
          </a:solidFill>
          <a:ln w="9525">
            <a:noFill/>
            <a:miter lim="800000"/>
          </a:ln>
        </p:spPr>
        <p:txBody>
          <a:bodyPr lIns="68571" tIns="34285" rIns="68571" bIns="34285"/>
          <a:lstStyle/>
          <a:p>
            <a:endParaRPr lang="zh-CN" altLang="en-US"/>
          </a:p>
        </p:txBody>
      </p:sp>
      <p:sp>
        <p:nvSpPr>
          <p:cNvPr id="38" name="Freeform 380"/>
          <p:cNvSpPr>
            <a:spLocks noChangeArrowheads="1"/>
          </p:cNvSpPr>
          <p:nvPr/>
        </p:nvSpPr>
        <p:spPr bwMode="auto">
          <a:xfrm>
            <a:off x="2806700" y="2828926"/>
            <a:ext cx="1333500" cy="212725"/>
          </a:xfrm>
          <a:custGeom>
            <a:avLst/>
            <a:gdLst>
              <a:gd name="T0" fmla="*/ 2147483647 w 413"/>
              <a:gd name="T1" fmla="*/ 2147483647 h 65"/>
              <a:gd name="T2" fmla="*/ 2147483647 w 413"/>
              <a:gd name="T3" fmla="*/ 0 h 65"/>
              <a:gd name="T4" fmla="*/ 2147483647 w 413"/>
              <a:gd name="T5" fmla="*/ 0 h 65"/>
              <a:gd name="T6" fmla="*/ 0 w 413"/>
              <a:gd name="T7" fmla="*/ 2147483647 h 65"/>
              <a:gd name="T8" fmla="*/ 0 w 413"/>
              <a:gd name="T9" fmla="*/ 2147483647 h 65"/>
              <a:gd name="T10" fmla="*/ 2147483647 w 413"/>
              <a:gd name="T11" fmla="*/ 2147483647 h 65"/>
              <a:gd name="T12" fmla="*/ 2147483647 w 413"/>
              <a:gd name="T13" fmla="*/ 2147483647 h 65"/>
              <a:gd name="T14" fmla="*/ 2147483647 w 413"/>
              <a:gd name="T15" fmla="*/ 2147483647 h 65"/>
              <a:gd name="T16" fmla="*/ 0 60000 65536"/>
              <a:gd name="T17" fmla="*/ 0 60000 65536"/>
              <a:gd name="T18" fmla="*/ 0 60000 65536"/>
              <a:gd name="T19" fmla="*/ 0 60000 65536"/>
              <a:gd name="T20" fmla="*/ 0 60000 65536"/>
              <a:gd name="T21" fmla="*/ 0 60000 65536"/>
              <a:gd name="T22" fmla="*/ 0 60000 65536"/>
              <a:gd name="T23" fmla="*/ 0 60000 65536"/>
              <a:gd name="T24" fmla="*/ 0 w 413"/>
              <a:gd name="T25" fmla="*/ 0 h 65"/>
              <a:gd name="T26" fmla="*/ 413 w 413"/>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2" h="65">
                <a:moveTo>
                  <a:pt x="413" y="33"/>
                </a:moveTo>
                <a:cubicBezTo>
                  <a:pt x="413" y="15"/>
                  <a:pt x="405" y="0"/>
                  <a:pt x="396" y="0"/>
                </a:cubicBezTo>
                <a:cubicBezTo>
                  <a:pt x="17" y="0"/>
                  <a:pt x="17" y="0"/>
                  <a:pt x="17" y="0"/>
                </a:cubicBezTo>
                <a:cubicBezTo>
                  <a:pt x="8" y="0"/>
                  <a:pt x="0" y="15"/>
                  <a:pt x="0" y="33"/>
                </a:cubicBezTo>
                <a:cubicBezTo>
                  <a:pt x="0" y="33"/>
                  <a:pt x="0" y="33"/>
                  <a:pt x="0" y="33"/>
                </a:cubicBezTo>
                <a:cubicBezTo>
                  <a:pt x="0" y="50"/>
                  <a:pt x="8" y="65"/>
                  <a:pt x="17" y="65"/>
                </a:cubicBezTo>
                <a:cubicBezTo>
                  <a:pt x="396" y="65"/>
                  <a:pt x="396" y="65"/>
                  <a:pt x="396" y="65"/>
                </a:cubicBezTo>
                <a:cubicBezTo>
                  <a:pt x="405" y="65"/>
                  <a:pt x="413" y="50"/>
                  <a:pt x="413" y="33"/>
                </a:cubicBezTo>
                <a:close/>
              </a:path>
            </a:pathLst>
          </a:custGeom>
          <a:solidFill>
            <a:schemeClr val="accent2"/>
          </a:solidFill>
          <a:ln w="9525">
            <a:noFill/>
            <a:miter lim="800000"/>
          </a:ln>
        </p:spPr>
        <p:txBody>
          <a:bodyPr lIns="68571" tIns="34285" rIns="68571" bIns="34285"/>
          <a:lstStyle/>
          <a:p>
            <a:endParaRPr lang="zh-CN" altLang="en-US"/>
          </a:p>
        </p:txBody>
      </p:sp>
      <p:sp>
        <p:nvSpPr>
          <p:cNvPr id="39" name="Freeform 381"/>
          <p:cNvSpPr>
            <a:spLocks noChangeArrowheads="1"/>
          </p:cNvSpPr>
          <p:nvPr/>
        </p:nvSpPr>
        <p:spPr bwMode="auto">
          <a:xfrm>
            <a:off x="3792538" y="2828926"/>
            <a:ext cx="1330325" cy="212725"/>
          </a:xfrm>
          <a:custGeom>
            <a:avLst/>
            <a:gdLst>
              <a:gd name="T0" fmla="*/ 2147483647 w 413"/>
              <a:gd name="T1" fmla="*/ 2147483647 h 65"/>
              <a:gd name="T2" fmla="*/ 2147483647 w 413"/>
              <a:gd name="T3" fmla="*/ 0 h 65"/>
              <a:gd name="T4" fmla="*/ 2147483647 w 413"/>
              <a:gd name="T5" fmla="*/ 0 h 65"/>
              <a:gd name="T6" fmla="*/ 0 w 413"/>
              <a:gd name="T7" fmla="*/ 2147483647 h 65"/>
              <a:gd name="T8" fmla="*/ 0 w 413"/>
              <a:gd name="T9" fmla="*/ 2147483647 h 65"/>
              <a:gd name="T10" fmla="*/ 2147483647 w 413"/>
              <a:gd name="T11" fmla="*/ 2147483647 h 65"/>
              <a:gd name="T12" fmla="*/ 2147483647 w 413"/>
              <a:gd name="T13" fmla="*/ 2147483647 h 65"/>
              <a:gd name="T14" fmla="*/ 2147483647 w 413"/>
              <a:gd name="T15" fmla="*/ 2147483647 h 65"/>
              <a:gd name="T16" fmla="*/ 0 60000 65536"/>
              <a:gd name="T17" fmla="*/ 0 60000 65536"/>
              <a:gd name="T18" fmla="*/ 0 60000 65536"/>
              <a:gd name="T19" fmla="*/ 0 60000 65536"/>
              <a:gd name="T20" fmla="*/ 0 60000 65536"/>
              <a:gd name="T21" fmla="*/ 0 60000 65536"/>
              <a:gd name="T22" fmla="*/ 0 60000 65536"/>
              <a:gd name="T23" fmla="*/ 0 60000 65536"/>
              <a:gd name="T24" fmla="*/ 0 w 413"/>
              <a:gd name="T25" fmla="*/ 0 h 65"/>
              <a:gd name="T26" fmla="*/ 413 w 413"/>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2" h="65">
                <a:moveTo>
                  <a:pt x="413" y="33"/>
                </a:moveTo>
                <a:cubicBezTo>
                  <a:pt x="413" y="15"/>
                  <a:pt x="405" y="0"/>
                  <a:pt x="396" y="0"/>
                </a:cubicBezTo>
                <a:cubicBezTo>
                  <a:pt x="17" y="0"/>
                  <a:pt x="17" y="0"/>
                  <a:pt x="17" y="0"/>
                </a:cubicBezTo>
                <a:cubicBezTo>
                  <a:pt x="7" y="0"/>
                  <a:pt x="0" y="15"/>
                  <a:pt x="0" y="33"/>
                </a:cubicBezTo>
                <a:cubicBezTo>
                  <a:pt x="0" y="33"/>
                  <a:pt x="0" y="33"/>
                  <a:pt x="0" y="33"/>
                </a:cubicBezTo>
                <a:cubicBezTo>
                  <a:pt x="0" y="50"/>
                  <a:pt x="7" y="65"/>
                  <a:pt x="17" y="65"/>
                </a:cubicBezTo>
                <a:cubicBezTo>
                  <a:pt x="396" y="65"/>
                  <a:pt x="396" y="65"/>
                  <a:pt x="396" y="65"/>
                </a:cubicBezTo>
                <a:cubicBezTo>
                  <a:pt x="405" y="65"/>
                  <a:pt x="413" y="50"/>
                  <a:pt x="413" y="33"/>
                </a:cubicBezTo>
                <a:close/>
              </a:path>
            </a:pathLst>
          </a:custGeom>
          <a:solidFill>
            <a:schemeClr val="accent2"/>
          </a:solidFill>
          <a:ln w="9525">
            <a:noFill/>
            <a:miter lim="800000"/>
          </a:ln>
        </p:spPr>
        <p:txBody>
          <a:bodyPr lIns="68571" tIns="34285" rIns="68571" bIns="34285"/>
          <a:lstStyle/>
          <a:p>
            <a:endParaRPr lang="zh-CN" altLang="en-US"/>
          </a:p>
        </p:txBody>
      </p:sp>
      <p:sp>
        <p:nvSpPr>
          <p:cNvPr id="40" name="Freeform 382"/>
          <p:cNvSpPr>
            <a:spLocks noChangeArrowheads="1"/>
          </p:cNvSpPr>
          <p:nvPr/>
        </p:nvSpPr>
        <p:spPr bwMode="auto">
          <a:xfrm>
            <a:off x="4997451" y="2828926"/>
            <a:ext cx="2530475" cy="212725"/>
          </a:xfrm>
          <a:custGeom>
            <a:avLst/>
            <a:gdLst>
              <a:gd name="T0" fmla="*/ 2147483647 w 514"/>
              <a:gd name="T1" fmla="*/ 385795227 h 65"/>
              <a:gd name="T2" fmla="*/ 2147483647 w 514"/>
              <a:gd name="T3" fmla="*/ 0 h 65"/>
              <a:gd name="T4" fmla="*/ 465445203 w 514"/>
              <a:gd name="T5" fmla="*/ 0 h 65"/>
              <a:gd name="T6" fmla="*/ 0 w 514"/>
              <a:gd name="T7" fmla="*/ 385795227 h 65"/>
              <a:gd name="T8" fmla="*/ 0 w 514"/>
              <a:gd name="T9" fmla="*/ 385795227 h 65"/>
              <a:gd name="T10" fmla="*/ 465445203 w 514"/>
              <a:gd name="T11" fmla="*/ 759900104 h 65"/>
              <a:gd name="T12" fmla="*/ 2147483647 w 514"/>
              <a:gd name="T13" fmla="*/ 759900104 h 65"/>
              <a:gd name="T14" fmla="*/ 2147483647 w 514"/>
              <a:gd name="T15" fmla="*/ 385795227 h 65"/>
              <a:gd name="T16" fmla="*/ 0 60000 65536"/>
              <a:gd name="T17" fmla="*/ 0 60000 65536"/>
              <a:gd name="T18" fmla="*/ 0 60000 65536"/>
              <a:gd name="T19" fmla="*/ 0 60000 65536"/>
              <a:gd name="T20" fmla="*/ 0 60000 65536"/>
              <a:gd name="T21" fmla="*/ 0 60000 65536"/>
              <a:gd name="T22" fmla="*/ 0 60000 65536"/>
              <a:gd name="T23" fmla="*/ 0 60000 65536"/>
              <a:gd name="T24" fmla="*/ 0 w 514"/>
              <a:gd name="T25" fmla="*/ 0 h 65"/>
              <a:gd name="T26" fmla="*/ 514 w 514"/>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4" h="65">
                <a:moveTo>
                  <a:pt x="514" y="33"/>
                </a:moveTo>
                <a:cubicBezTo>
                  <a:pt x="514" y="15"/>
                  <a:pt x="506" y="0"/>
                  <a:pt x="497" y="0"/>
                </a:cubicBezTo>
                <a:cubicBezTo>
                  <a:pt x="17" y="0"/>
                  <a:pt x="17" y="0"/>
                  <a:pt x="17" y="0"/>
                </a:cubicBezTo>
                <a:cubicBezTo>
                  <a:pt x="7" y="0"/>
                  <a:pt x="0" y="15"/>
                  <a:pt x="0" y="33"/>
                </a:cubicBezTo>
                <a:cubicBezTo>
                  <a:pt x="0" y="33"/>
                  <a:pt x="0" y="33"/>
                  <a:pt x="0" y="33"/>
                </a:cubicBezTo>
                <a:cubicBezTo>
                  <a:pt x="0" y="50"/>
                  <a:pt x="7" y="65"/>
                  <a:pt x="17" y="65"/>
                </a:cubicBezTo>
                <a:cubicBezTo>
                  <a:pt x="497" y="65"/>
                  <a:pt x="497" y="65"/>
                  <a:pt x="497" y="65"/>
                </a:cubicBezTo>
                <a:cubicBezTo>
                  <a:pt x="506" y="65"/>
                  <a:pt x="514" y="50"/>
                  <a:pt x="514" y="33"/>
                </a:cubicBezTo>
                <a:close/>
              </a:path>
            </a:pathLst>
          </a:custGeom>
          <a:solidFill>
            <a:schemeClr val="accent3"/>
          </a:solidFill>
          <a:ln w="9525">
            <a:noFill/>
            <a:miter lim="800000"/>
          </a:ln>
        </p:spPr>
        <p:txBody>
          <a:bodyPr lIns="68571" tIns="34285" rIns="68571" bIns="34285"/>
          <a:lstStyle/>
          <a:p>
            <a:pPr fontAlgn="auto">
              <a:spcBef>
                <a:spcPct val="0"/>
              </a:spcBef>
              <a:spcAft>
                <a:spcPct val="0"/>
              </a:spcAft>
              <a:defRPr/>
            </a:pPr>
            <a:endParaRPr lang="zh-CN" altLang="en-US">
              <a:latin typeface="+mn-lt"/>
              <a:ea typeface="+mn-ea"/>
            </a:endParaRPr>
          </a:p>
        </p:txBody>
      </p:sp>
      <p:sp>
        <p:nvSpPr>
          <p:cNvPr id="41" name="Oval 414"/>
          <p:cNvSpPr>
            <a:spLocks noChangeArrowheads="1"/>
          </p:cNvSpPr>
          <p:nvPr/>
        </p:nvSpPr>
        <p:spPr bwMode="auto">
          <a:xfrm>
            <a:off x="6203950" y="2722563"/>
            <a:ext cx="452438" cy="455612"/>
          </a:xfrm>
          <a:prstGeom prst="ellipse">
            <a:avLst/>
          </a:prstGeom>
          <a:solidFill>
            <a:schemeClr val="bg1"/>
          </a:solidFill>
          <a:ln w="9525">
            <a:noFill/>
            <a:round/>
          </a:ln>
        </p:spPr>
        <p:txBody>
          <a:bodyPr lIns="64793" tIns="32396" rIns="64793" bIns="32396"/>
          <a:lstStyle/>
          <a:p>
            <a:pPr defTabSz="913130"/>
            <a:endParaRPr lang="zh-CN" altLang="zh-CN">
              <a:solidFill>
                <a:srgbClr val="000000"/>
              </a:solidFill>
              <a:latin typeface="Calibri" panose="020F0502020204030204" charset="0"/>
              <a:ea typeface="微软雅黑" panose="020B0503020204020204" pitchFamily="34" charset="-122"/>
              <a:sym typeface="宋体" panose="02010600030101010101" pitchFamily="2" charset="-122"/>
            </a:endParaRPr>
          </a:p>
        </p:txBody>
      </p:sp>
      <p:sp>
        <p:nvSpPr>
          <p:cNvPr id="42" name="Oval 415"/>
          <p:cNvSpPr>
            <a:spLocks noChangeArrowheads="1"/>
          </p:cNvSpPr>
          <p:nvPr/>
        </p:nvSpPr>
        <p:spPr bwMode="auto">
          <a:xfrm>
            <a:off x="6337300" y="2841626"/>
            <a:ext cx="185738" cy="187325"/>
          </a:xfrm>
          <a:prstGeom prst="ellipse">
            <a:avLst/>
          </a:prstGeom>
          <a:solidFill>
            <a:schemeClr val="accent3"/>
          </a:solidFill>
          <a:ln w="9525">
            <a:noFill/>
            <a:round/>
          </a:ln>
        </p:spPr>
        <p:txBody>
          <a:bodyPr lIns="64793" tIns="32396" rIns="64793" bIns="32396"/>
          <a:lstStyle/>
          <a:p>
            <a:pPr defTabSz="913130" fontAlgn="auto">
              <a:spcBef>
                <a:spcPct val="0"/>
              </a:spcBef>
              <a:spcAft>
                <a:spcPct val="0"/>
              </a:spcAft>
              <a:defRPr/>
            </a:pPr>
            <a:endParaRPr lang="zh-CN" altLang="zh-CN" sz="1100">
              <a:solidFill>
                <a:srgbClr val="000000"/>
              </a:solidFill>
              <a:latin typeface="Calibri" panose="020F0502020204030204" charset="0"/>
              <a:ea typeface="微软雅黑" panose="020B0503020204020204" pitchFamily="34" charset="-122"/>
              <a:sym typeface="宋体" panose="02010600030101010101" pitchFamily="2" charset="-122"/>
            </a:endParaRPr>
          </a:p>
        </p:txBody>
      </p:sp>
      <p:sp>
        <p:nvSpPr>
          <p:cNvPr id="43" name="Oval 416"/>
          <p:cNvSpPr>
            <a:spLocks noChangeArrowheads="1"/>
          </p:cNvSpPr>
          <p:nvPr/>
        </p:nvSpPr>
        <p:spPr bwMode="auto">
          <a:xfrm>
            <a:off x="4006851" y="2708276"/>
            <a:ext cx="452438" cy="455613"/>
          </a:xfrm>
          <a:prstGeom prst="ellipse">
            <a:avLst/>
          </a:prstGeom>
          <a:solidFill>
            <a:schemeClr val="bg1"/>
          </a:solidFill>
          <a:ln w="9525">
            <a:noFill/>
            <a:round/>
          </a:ln>
        </p:spPr>
        <p:txBody>
          <a:bodyPr lIns="64793" tIns="32396" rIns="64793" bIns="32396"/>
          <a:lstStyle/>
          <a:p>
            <a:pPr defTabSz="913130"/>
            <a:endParaRPr lang="zh-CN" altLang="zh-CN">
              <a:solidFill>
                <a:srgbClr val="000000"/>
              </a:solidFill>
              <a:latin typeface="Calibri" panose="020F0502020204030204" charset="0"/>
              <a:ea typeface="微软雅黑" panose="020B0503020204020204" pitchFamily="34" charset="-122"/>
              <a:sym typeface="宋体" panose="02010600030101010101" pitchFamily="2" charset="-122"/>
            </a:endParaRPr>
          </a:p>
        </p:txBody>
      </p:sp>
      <p:sp>
        <p:nvSpPr>
          <p:cNvPr id="44" name="Oval 417"/>
          <p:cNvSpPr>
            <a:spLocks noChangeArrowheads="1"/>
          </p:cNvSpPr>
          <p:nvPr/>
        </p:nvSpPr>
        <p:spPr bwMode="auto">
          <a:xfrm>
            <a:off x="4140200" y="2841626"/>
            <a:ext cx="187325" cy="187325"/>
          </a:xfrm>
          <a:prstGeom prst="ellipse">
            <a:avLst/>
          </a:prstGeom>
          <a:solidFill>
            <a:schemeClr val="accent2"/>
          </a:solidFill>
          <a:ln w="9525">
            <a:noFill/>
            <a:round/>
          </a:ln>
        </p:spPr>
        <p:txBody>
          <a:bodyPr lIns="64793" tIns="32396" rIns="64793" bIns="32396"/>
          <a:lstStyle/>
          <a:p>
            <a:pPr defTabSz="913130"/>
            <a:endParaRPr lang="zh-CN" altLang="zh-CN" sz="1100">
              <a:solidFill>
                <a:srgbClr val="000000"/>
              </a:solidFill>
              <a:latin typeface="Calibri" panose="020F0502020204030204" charset="0"/>
              <a:ea typeface="微软雅黑" panose="020B0503020204020204" pitchFamily="34" charset="-122"/>
              <a:sym typeface="宋体" panose="02010600030101010101" pitchFamily="2" charset="-122"/>
            </a:endParaRPr>
          </a:p>
        </p:txBody>
      </p:sp>
      <p:sp>
        <p:nvSpPr>
          <p:cNvPr id="45" name="Oval 416"/>
          <p:cNvSpPr>
            <a:spLocks noChangeArrowheads="1"/>
          </p:cNvSpPr>
          <p:nvPr/>
        </p:nvSpPr>
        <p:spPr bwMode="auto">
          <a:xfrm>
            <a:off x="1841500" y="2708276"/>
            <a:ext cx="450850" cy="455613"/>
          </a:xfrm>
          <a:prstGeom prst="ellipse">
            <a:avLst/>
          </a:prstGeom>
          <a:solidFill>
            <a:schemeClr val="bg1"/>
          </a:solidFill>
          <a:ln w="9525">
            <a:noFill/>
            <a:round/>
          </a:ln>
        </p:spPr>
        <p:txBody>
          <a:bodyPr lIns="64793" tIns="32396" rIns="64793" bIns="32396"/>
          <a:lstStyle/>
          <a:p>
            <a:pPr defTabSz="913130"/>
            <a:endParaRPr lang="zh-CN" altLang="zh-CN">
              <a:solidFill>
                <a:srgbClr val="000000"/>
              </a:solidFill>
              <a:latin typeface="Calibri" panose="020F0502020204030204" charset="0"/>
              <a:ea typeface="微软雅黑" panose="020B0503020204020204" pitchFamily="34" charset="-122"/>
              <a:sym typeface="宋体" panose="02010600030101010101" pitchFamily="2" charset="-122"/>
            </a:endParaRPr>
          </a:p>
        </p:txBody>
      </p:sp>
      <p:sp>
        <p:nvSpPr>
          <p:cNvPr id="47" name="Oval 417"/>
          <p:cNvSpPr>
            <a:spLocks noChangeArrowheads="1"/>
          </p:cNvSpPr>
          <p:nvPr/>
        </p:nvSpPr>
        <p:spPr bwMode="auto">
          <a:xfrm>
            <a:off x="1974850" y="2841626"/>
            <a:ext cx="188913" cy="187325"/>
          </a:xfrm>
          <a:prstGeom prst="ellipse">
            <a:avLst/>
          </a:prstGeom>
          <a:solidFill>
            <a:schemeClr val="accent1"/>
          </a:solidFill>
          <a:ln w="9525">
            <a:noFill/>
            <a:round/>
          </a:ln>
        </p:spPr>
        <p:txBody>
          <a:bodyPr lIns="64793" tIns="32396" rIns="64793" bIns="32396"/>
          <a:lstStyle/>
          <a:p>
            <a:pPr defTabSz="913130"/>
            <a:endParaRPr lang="zh-CN" altLang="zh-CN" sz="1100">
              <a:solidFill>
                <a:srgbClr val="000000"/>
              </a:solidFill>
              <a:latin typeface="Calibri" panose="020F0502020204030204" charset="0"/>
              <a:ea typeface="微软雅黑" panose="020B0503020204020204" pitchFamily="34" charset="-122"/>
              <a:sym typeface="宋体" panose="02010600030101010101" pitchFamily="2" charset="-122"/>
            </a:endParaRPr>
          </a:p>
        </p:txBody>
      </p:sp>
      <p:sp>
        <p:nvSpPr>
          <p:cNvPr id="48" name="TextBox 692"/>
          <p:cNvSpPr>
            <a:spLocks noChangeArrowheads="1"/>
          </p:cNvSpPr>
          <p:nvPr/>
        </p:nvSpPr>
        <p:spPr bwMode="auto">
          <a:xfrm>
            <a:off x="2257426" y="1411290"/>
            <a:ext cx="1018540" cy="280035"/>
          </a:xfrm>
          <a:prstGeom prst="rect">
            <a:avLst/>
          </a:prstGeom>
          <a:noFill/>
          <a:ln w="9525">
            <a:noFill/>
            <a:miter lim="800000"/>
          </a:ln>
        </p:spPr>
        <p:txBody>
          <a:bodyPr wrap="none" lIns="64793" tIns="32396" rIns="64793" bIns="32396">
            <a:spAutoFit/>
          </a:bodyPr>
          <a:lstStyle/>
          <a:p>
            <a:pPr defTabSz="913130"/>
            <a:r>
              <a:rPr lang="zh-CN" altLang="en-US" sz="1400">
                <a:solidFill>
                  <a:srgbClr val="FFFFFF"/>
                </a:solidFill>
                <a:latin typeface="微软雅黑" panose="020B0503020204020204" pitchFamily="34" charset="-122"/>
                <a:ea typeface="微软雅黑" panose="020B0503020204020204" pitchFamily="34" charset="-122"/>
                <a:sym typeface="Arial" panose="020B0604020202020204" pitchFamily="34" charset="0"/>
              </a:rPr>
              <a:t>莆田影像云</a:t>
            </a:r>
            <a:endParaRPr lang="zh-CN" altLang="en-US" sz="140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9" name="矩形 1"/>
          <p:cNvSpPr>
            <a:spLocks noChangeArrowheads="1"/>
          </p:cNvSpPr>
          <p:nvPr/>
        </p:nvSpPr>
        <p:spPr bwMode="auto">
          <a:xfrm>
            <a:off x="2170114" y="1825627"/>
            <a:ext cx="1352550" cy="310515"/>
          </a:xfrm>
          <a:prstGeom prst="rect">
            <a:avLst/>
          </a:prstGeom>
          <a:noFill/>
          <a:ln w="9525">
            <a:noFill/>
            <a:miter lim="800000"/>
          </a:ln>
        </p:spPr>
        <p:txBody>
          <a:bodyPr lIns="64793" tIns="32396" rIns="64793" bIns="32396">
            <a:spAutoFit/>
          </a:bodyPr>
          <a:lstStyle/>
          <a:p>
            <a:pPr defTabSz="913130"/>
            <a:r>
              <a:rPr lang="zh-CN" altLang="en-US" sz="8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加入莆田影像云开发</a:t>
            </a:r>
            <a:endParaRPr lang="en-US" altLang="zh-CN" sz="8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defTabSz="913130"/>
            <a:endParaRPr lang="zh-CN" altLang="en-US" sz="800">
              <a:solidFill>
                <a:srgbClr val="242D3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TextBox 692"/>
          <p:cNvSpPr>
            <a:spLocks noChangeArrowheads="1"/>
          </p:cNvSpPr>
          <p:nvPr/>
        </p:nvSpPr>
        <p:spPr bwMode="auto">
          <a:xfrm>
            <a:off x="4154806" y="1411290"/>
            <a:ext cx="1374140" cy="280035"/>
          </a:xfrm>
          <a:prstGeom prst="rect">
            <a:avLst/>
          </a:prstGeom>
          <a:noFill/>
          <a:ln w="9525">
            <a:noFill/>
            <a:miter lim="800000"/>
          </a:ln>
        </p:spPr>
        <p:txBody>
          <a:bodyPr wrap="none" lIns="64793" tIns="32396" rIns="64793" bIns="32396">
            <a:spAutoFit/>
          </a:bodyPr>
          <a:lstStyle/>
          <a:p>
            <a:pPr defTabSz="913130"/>
            <a:r>
              <a:rPr lang="zh-CN" altLang="en-US" sz="1400">
                <a:solidFill>
                  <a:srgbClr val="FFFFFF"/>
                </a:solidFill>
                <a:latin typeface="微软雅黑" panose="020B0503020204020204" pitchFamily="34" charset="-122"/>
                <a:ea typeface="微软雅黑" panose="020B0503020204020204" pitchFamily="34" charset="-122"/>
                <a:sym typeface="Arial" panose="020B0604020202020204" pitchFamily="34" charset="0"/>
              </a:rPr>
              <a:t>工程化管理工具</a:t>
            </a:r>
            <a:endParaRPr lang="zh-CN" altLang="en-US" sz="140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1" name="矩形 1"/>
          <p:cNvSpPr>
            <a:spLocks noChangeArrowheads="1"/>
          </p:cNvSpPr>
          <p:nvPr/>
        </p:nvSpPr>
        <p:spPr bwMode="auto">
          <a:xfrm>
            <a:off x="4140201" y="1825627"/>
            <a:ext cx="1349375" cy="556895"/>
          </a:xfrm>
          <a:prstGeom prst="rect">
            <a:avLst/>
          </a:prstGeom>
          <a:noFill/>
          <a:ln w="9525">
            <a:noFill/>
            <a:miter lim="800000"/>
          </a:ln>
        </p:spPr>
        <p:txBody>
          <a:bodyPr lIns="64793" tIns="32396" rIns="64793" bIns="32396">
            <a:spAutoFit/>
          </a:bodyPr>
          <a:lstStyle/>
          <a:p>
            <a:pPr defTabSz="913130"/>
            <a:r>
              <a:rPr lang="zh-CN" altLang="en-US" sz="8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在项目配置工程化管理工具，用于更好的管理源代码，提升源代码质量</a:t>
            </a:r>
            <a:endParaRPr lang="en-US" altLang="zh-CN" sz="8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defTabSz="913130"/>
            <a:endParaRPr lang="zh-CN" altLang="en-US" sz="800">
              <a:solidFill>
                <a:srgbClr val="242D3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TextBox 692"/>
          <p:cNvSpPr>
            <a:spLocks noChangeArrowheads="1"/>
          </p:cNvSpPr>
          <p:nvPr/>
        </p:nvSpPr>
        <p:spPr bwMode="auto">
          <a:xfrm>
            <a:off x="6291264" y="1411290"/>
            <a:ext cx="1018540" cy="280035"/>
          </a:xfrm>
          <a:prstGeom prst="rect">
            <a:avLst/>
          </a:prstGeom>
          <a:noFill/>
          <a:ln w="9525">
            <a:noFill/>
            <a:miter lim="800000"/>
          </a:ln>
        </p:spPr>
        <p:txBody>
          <a:bodyPr wrap="none" lIns="64793" tIns="32396" rIns="64793" bIns="32396">
            <a:spAutoFit/>
          </a:bodyPr>
          <a:lstStyle/>
          <a:p>
            <a:pPr defTabSz="913130"/>
            <a:r>
              <a:rPr lang="zh-CN" altLang="en-US" sz="1400">
                <a:solidFill>
                  <a:srgbClr val="FFFFFF"/>
                </a:solidFill>
                <a:latin typeface="微软雅黑" panose="020B0503020204020204" pitchFamily="34" charset="-122"/>
                <a:ea typeface="微软雅黑" panose="020B0503020204020204" pitchFamily="34" charset="-122"/>
                <a:sym typeface="Arial" panose="020B0604020202020204" pitchFamily="34" charset="0"/>
              </a:rPr>
              <a:t>已收尾项目</a:t>
            </a:r>
            <a:endParaRPr lang="zh-CN" altLang="en-US" sz="140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3" name="矩形 1"/>
          <p:cNvSpPr>
            <a:spLocks noChangeArrowheads="1"/>
          </p:cNvSpPr>
          <p:nvPr/>
        </p:nvSpPr>
        <p:spPr bwMode="auto">
          <a:xfrm>
            <a:off x="6205538" y="1825627"/>
            <a:ext cx="1350962" cy="433705"/>
          </a:xfrm>
          <a:prstGeom prst="rect">
            <a:avLst/>
          </a:prstGeom>
          <a:noFill/>
          <a:ln w="9525">
            <a:noFill/>
            <a:miter lim="800000"/>
          </a:ln>
        </p:spPr>
        <p:txBody>
          <a:bodyPr lIns="64793" tIns="32396" rIns="64793" bIns="32396">
            <a:spAutoFit/>
          </a:bodyPr>
          <a:lstStyle/>
          <a:p>
            <a:pPr defTabSz="913130"/>
            <a:r>
              <a:rPr lang="zh-CN" altLang="en-US" sz="8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空闲时间，以发展、持续的观念精进产品</a:t>
            </a:r>
            <a:endParaRPr lang="en-US" altLang="zh-CN" sz="8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defTabSz="913130"/>
            <a:endParaRPr lang="zh-CN" altLang="en-US" sz="800">
              <a:solidFill>
                <a:srgbClr val="242D3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TextBox 692"/>
          <p:cNvSpPr>
            <a:spLocks noChangeArrowheads="1"/>
          </p:cNvSpPr>
          <p:nvPr/>
        </p:nvSpPr>
        <p:spPr bwMode="auto">
          <a:xfrm>
            <a:off x="2124076" y="3508375"/>
            <a:ext cx="1374140" cy="280035"/>
          </a:xfrm>
          <a:prstGeom prst="rect">
            <a:avLst/>
          </a:prstGeom>
          <a:noFill/>
          <a:ln w="9525">
            <a:noFill/>
            <a:miter lim="800000"/>
          </a:ln>
        </p:spPr>
        <p:txBody>
          <a:bodyPr wrap="none" lIns="64793" tIns="32396" rIns="64793" bIns="32396">
            <a:spAutoFit/>
          </a:bodyPr>
          <a:lstStyle/>
          <a:p>
            <a:pPr defTabSz="913130" fontAlgn="auto">
              <a:spcBef>
                <a:spcPct val="0"/>
              </a:spcBef>
              <a:spcAft>
                <a:spcPct val="0"/>
              </a:spcAft>
              <a:defRPr/>
            </a:pP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下一步工作计划</a:t>
            </a:r>
            <a:endParaRPr lang="zh-CN" altLang="en-US" sz="1400" b="1">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5" name="矩形 1"/>
          <p:cNvSpPr>
            <a:spLocks noChangeArrowheads="1"/>
          </p:cNvSpPr>
          <p:nvPr/>
        </p:nvSpPr>
        <p:spPr bwMode="auto">
          <a:xfrm>
            <a:off x="3440430" y="3508377"/>
            <a:ext cx="4076700" cy="372110"/>
          </a:xfrm>
          <a:prstGeom prst="rect">
            <a:avLst/>
          </a:prstGeom>
          <a:noFill/>
          <a:ln w="9525">
            <a:noFill/>
            <a:miter lim="800000"/>
          </a:ln>
        </p:spPr>
        <p:txBody>
          <a:bodyPr lIns="64793" tIns="32396" rIns="64793" bIns="32396">
            <a:spAutoFit/>
          </a:bodyPr>
          <a:lstStyle/>
          <a:p>
            <a:pPr defTabSz="913130" fontAlgn="auto">
              <a:spcBef>
                <a:spcPct val="0"/>
              </a:spcBef>
              <a:spcAft>
                <a:spcPct val="0"/>
              </a:spcAft>
              <a:defRPr/>
            </a:pPr>
            <a:endParaRPr lang="en-US" altLang="zh-CN" sz="100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defTabSz="913130" fontAlgn="auto">
              <a:spcBef>
                <a:spcPct val="0"/>
              </a:spcBef>
              <a:spcAft>
                <a:spcPct val="0"/>
              </a:spcAft>
              <a:defRPr/>
            </a:pPr>
            <a:endPar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直接连接符 31"/>
          <p:cNvSpPr>
            <a:spLocks noChangeShapeType="1"/>
          </p:cNvSpPr>
          <p:nvPr/>
        </p:nvSpPr>
        <p:spPr bwMode="auto">
          <a:xfrm>
            <a:off x="2243139" y="1776413"/>
            <a:ext cx="1196975" cy="0"/>
          </a:xfrm>
          <a:prstGeom prst="line">
            <a:avLst/>
          </a:prstGeom>
          <a:noFill/>
          <a:ln w="9525">
            <a:solidFill>
              <a:schemeClr val="bg1"/>
            </a:solidFill>
            <a:miter lim="800000"/>
          </a:ln>
        </p:spPr>
        <p:txBody>
          <a:bodyPr lIns="68571" tIns="34285" rIns="68571" bIns="34285"/>
          <a:lstStyle/>
          <a:p>
            <a:endParaRPr lang="zh-CN" altLang="en-US"/>
          </a:p>
        </p:txBody>
      </p:sp>
      <p:sp>
        <p:nvSpPr>
          <p:cNvPr id="57" name="直接连接符 32"/>
          <p:cNvSpPr>
            <a:spLocks noChangeShapeType="1"/>
          </p:cNvSpPr>
          <p:nvPr/>
        </p:nvSpPr>
        <p:spPr bwMode="auto">
          <a:xfrm>
            <a:off x="4206875" y="1776413"/>
            <a:ext cx="1192213" cy="0"/>
          </a:xfrm>
          <a:prstGeom prst="line">
            <a:avLst/>
          </a:prstGeom>
          <a:noFill/>
          <a:ln w="9525">
            <a:solidFill>
              <a:schemeClr val="bg1"/>
            </a:solidFill>
            <a:miter lim="800000"/>
          </a:ln>
        </p:spPr>
        <p:txBody>
          <a:bodyPr lIns="68571" tIns="34285" rIns="68571" bIns="34285"/>
          <a:lstStyle/>
          <a:p>
            <a:endParaRPr lang="zh-CN" altLang="en-US"/>
          </a:p>
        </p:txBody>
      </p:sp>
      <p:sp>
        <p:nvSpPr>
          <p:cNvPr id="58" name="直接连接符 33"/>
          <p:cNvSpPr>
            <a:spLocks noChangeShapeType="1"/>
          </p:cNvSpPr>
          <p:nvPr/>
        </p:nvSpPr>
        <p:spPr bwMode="auto">
          <a:xfrm>
            <a:off x="6257926" y="1776413"/>
            <a:ext cx="1196975" cy="0"/>
          </a:xfrm>
          <a:prstGeom prst="line">
            <a:avLst/>
          </a:prstGeom>
          <a:noFill/>
          <a:ln w="9525">
            <a:solidFill>
              <a:schemeClr val="bg1"/>
            </a:solidFill>
            <a:miter lim="800000"/>
          </a:ln>
        </p:spPr>
        <p:txBody>
          <a:bodyPr lIns="68571" tIns="34285" rIns="68571" bIns="34285"/>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2" nodeType="afterEffec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3" nodeType="withEffect">
                                  <p:childTnLst>
                                    <p:set>
                                      <p:cBhvr>
                                        <p:cTn id="9" dur="1" fill="hold">
                                          <p:stCondLst>
                                            <p:cond delay="0"/>
                                          </p:stCondLst>
                                        </p:cTn>
                                        <p:tgtEl>
                                          <p:spTgt spid="37"/>
                                        </p:tgtEl>
                                        <p:attrNameLst>
                                          <p:attrName>style.visibility</p:attrName>
                                        </p:attrNameLst>
                                      </p:cBhvr>
                                      <p:to>
                                        <p:strVal val="visible"/>
                                      </p:to>
                                    </p:set>
                                    <p:animEffect transition="in" filter="wipe(left)">
                                      <p:cBhvr>
                                        <p:cTn id="10" dur="500"/>
                                        <p:tgtEl>
                                          <p:spTgt spid="37"/>
                                        </p:tgtEl>
                                      </p:cBhvr>
                                    </p:animEffect>
                                  </p:childTnLst>
                                </p:cTn>
                              </p:par>
                              <p:par>
                                <p:cTn id="11" presetID="22" presetClass="entr" presetSubtype="8" fill="hold" grpId="4" nodeType="withEffec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ntr" presetSubtype="8" fill="hold" grpId="5" nodeType="withEffec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par>
                                <p:cTn id="17" presetID="22" presetClass="entr" presetSubtype="8" fill="hold" nodeType="withEffec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childTnLst>
                          </p:cTn>
                        </p:par>
                        <p:par>
                          <p:cTn id="20" fill="hold">
                            <p:stCondLst>
                              <p:cond delay="500"/>
                            </p:stCondLst>
                            <p:childTnLst>
                              <p:par>
                                <p:cTn id="21" presetID="53" presetClass="entr" presetSubtype="16" fill="hold" grpId="10" nodeType="afterEffect">
                                  <p:childTnLst>
                                    <p:set>
                                      <p:cBhvr>
                                        <p:cTn id="22" dur="1" fill="hold">
                                          <p:stCondLst>
                                            <p:cond delay="0"/>
                                          </p:stCondLst>
                                        </p:cTn>
                                        <p:tgtEl>
                                          <p:spTgt spid="45"/>
                                        </p:tgtEl>
                                        <p:attrNameLst>
                                          <p:attrName>style.visibility</p:attrName>
                                        </p:attrNameLst>
                                      </p:cBhvr>
                                      <p:to>
                                        <p:strVal val="visible"/>
                                      </p:to>
                                    </p:set>
                                    <p:anim calcmode="lin" valueType="num">
                                      <p:cBhvr>
                                        <p:cTn id="23" dur="500" fill="hold"/>
                                        <p:tgtEl>
                                          <p:spTgt spid="45"/>
                                        </p:tgtEl>
                                        <p:attrNameLst>
                                          <p:attrName>ppt_w</p:attrName>
                                        </p:attrNameLst>
                                      </p:cBhvr>
                                      <p:tavLst>
                                        <p:tav tm="0">
                                          <p:val>
                                            <p:fltVal val="0"/>
                                          </p:val>
                                        </p:tav>
                                        <p:tav tm="100000">
                                          <p:val>
                                            <p:strVal val="#ppt_w"/>
                                          </p:val>
                                        </p:tav>
                                      </p:tavLst>
                                    </p:anim>
                                    <p:anim calcmode="lin" valueType="num">
                                      <p:cBhvr>
                                        <p:cTn id="24" dur="500" fill="hold"/>
                                        <p:tgtEl>
                                          <p:spTgt spid="45"/>
                                        </p:tgtEl>
                                        <p:attrNameLst>
                                          <p:attrName>ppt_h</p:attrName>
                                        </p:attrNameLst>
                                      </p:cBhvr>
                                      <p:tavLst>
                                        <p:tav tm="0">
                                          <p:val>
                                            <p:fltVal val="0"/>
                                          </p:val>
                                        </p:tav>
                                        <p:tav tm="100000">
                                          <p:val>
                                            <p:strVal val="#ppt_h"/>
                                          </p:val>
                                        </p:tav>
                                      </p:tavLst>
                                    </p:anim>
                                    <p:animEffect transition="in" filter="fade">
                                      <p:cBhvr>
                                        <p:cTn id="25" dur="500"/>
                                        <p:tgtEl>
                                          <p:spTgt spid="45"/>
                                        </p:tgtEl>
                                      </p:cBhvr>
                                    </p:animEffect>
                                  </p:childTnLst>
                                </p:cTn>
                              </p:par>
                            </p:childTnLst>
                          </p:cTn>
                        </p:par>
                        <p:par>
                          <p:cTn id="26" fill="hold">
                            <p:stCondLst>
                              <p:cond delay="1000"/>
                            </p:stCondLst>
                            <p:childTnLst>
                              <p:par>
                                <p:cTn id="27" presetID="53" presetClass="entr" presetSubtype="16" fill="hold" grpId="11" nodeType="afterEffect">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Effect transition="in" filter="fade">
                                      <p:cBhvr>
                                        <p:cTn id="31" dur="500"/>
                                        <p:tgtEl>
                                          <p:spTgt spid="47"/>
                                        </p:tgtEl>
                                      </p:cBhvr>
                                    </p:animEffect>
                                  </p:childTnLst>
                                </p:cTn>
                              </p:par>
                            </p:childTnLst>
                          </p:cTn>
                        </p:par>
                        <p:par>
                          <p:cTn id="32" fill="hold">
                            <p:stCondLst>
                              <p:cond delay="1500"/>
                            </p:stCondLst>
                            <p:childTnLst>
                              <p:par>
                                <p:cTn id="33" presetID="14" presetClass="entr" presetSubtype="10" fill="hold" grpId="0" nodeType="afterEffect">
                                  <p:childTnLst>
                                    <p:set>
                                      <p:cBhvr>
                                        <p:cTn id="34" dur="1" fill="hold">
                                          <p:stCondLst>
                                            <p:cond delay="0"/>
                                          </p:stCondLst>
                                        </p:cTn>
                                        <p:tgtEl>
                                          <p:spTgt spid="18"/>
                                        </p:tgtEl>
                                        <p:attrNameLst>
                                          <p:attrName>style.visibility</p:attrName>
                                        </p:attrNameLst>
                                      </p:cBhvr>
                                      <p:to>
                                        <p:strVal val="visible"/>
                                      </p:to>
                                    </p:set>
                                    <p:animEffect transition="in" filter="randombar(horizontal)">
                                      <p:cBhvr>
                                        <p:cTn id="35" dur="500"/>
                                        <p:tgtEl>
                                          <p:spTgt spid="18"/>
                                        </p:tgtEl>
                                      </p:cBhvr>
                                    </p:animEffect>
                                  </p:childTnLst>
                                </p:cTn>
                              </p:par>
                            </p:childTnLst>
                          </p:cTn>
                        </p:par>
                        <p:par>
                          <p:cTn id="36" fill="hold">
                            <p:stCondLst>
                              <p:cond delay="2000"/>
                            </p:stCondLst>
                            <p:childTnLst>
                              <p:par>
                                <p:cTn id="37" presetID="22" presetClass="entr" presetSubtype="8" fill="hold" grpId="20" nodeType="afterEffect">
                                  <p:childTnLst>
                                    <p:set>
                                      <p:cBhvr>
                                        <p:cTn id="38" dur="1" fill="hold">
                                          <p:stCondLst>
                                            <p:cond delay="0"/>
                                          </p:stCondLst>
                                        </p:cTn>
                                        <p:tgtEl>
                                          <p:spTgt spid="56"/>
                                        </p:tgtEl>
                                        <p:attrNameLst>
                                          <p:attrName>style.visibility</p:attrName>
                                        </p:attrNameLst>
                                      </p:cBhvr>
                                      <p:to>
                                        <p:strVal val="visible"/>
                                      </p:to>
                                    </p:set>
                                    <p:animEffect transition="in" filter="wipe(left)">
                                      <p:cBhvr>
                                        <p:cTn id="39" dur="500"/>
                                        <p:tgtEl>
                                          <p:spTgt spid="56"/>
                                        </p:tgtEl>
                                      </p:cBhvr>
                                    </p:animEffect>
                                  </p:childTnLst>
                                </p:cTn>
                              </p:par>
                              <p:par>
                                <p:cTn id="40" presetID="22" presetClass="entr" presetSubtype="8" fill="hold" grpId="12" nodeType="withEffect">
                                  <p:childTnLst>
                                    <p:set>
                                      <p:cBhvr>
                                        <p:cTn id="41" dur="1" fill="hold">
                                          <p:stCondLst>
                                            <p:cond delay="0"/>
                                          </p:stCondLst>
                                        </p:cTn>
                                        <p:tgtEl>
                                          <p:spTgt spid="48"/>
                                        </p:tgtEl>
                                        <p:attrNameLst>
                                          <p:attrName>style.visibility</p:attrName>
                                        </p:attrNameLst>
                                      </p:cBhvr>
                                      <p:to>
                                        <p:strVal val="visible"/>
                                      </p:to>
                                    </p:set>
                                    <p:animEffect transition="in" filter="wipe(left)">
                                      <p:cBhvr>
                                        <p:cTn id="42" dur="500"/>
                                        <p:tgtEl>
                                          <p:spTgt spid="48"/>
                                        </p:tgtEl>
                                      </p:cBhvr>
                                    </p:animEffect>
                                  </p:childTnLst>
                                </p:cTn>
                              </p:par>
                              <p:par>
                                <p:cTn id="43" presetID="22" presetClass="entr" presetSubtype="8" fill="hold" grpId="13" nodeType="withEffect">
                                  <p:childTnLst>
                                    <p:set>
                                      <p:cBhvr>
                                        <p:cTn id="44" dur="1" fill="hold">
                                          <p:stCondLst>
                                            <p:cond delay="0"/>
                                          </p:stCondLst>
                                        </p:cTn>
                                        <p:tgtEl>
                                          <p:spTgt spid="49"/>
                                        </p:tgtEl>
                                        <p:attrNameLst>
                                          <p:attrName>style.visibility</p:attrName>
                                        </p:attrNameLst>
                                      </p:cBhvr>
                                      <p:to>
                                        <p:strVal val="visible"/>
                                      </p:to>
                                    </p:set>
                                    <p:animEffect transition="in" filter="wipe(left)">
                                      <p:cBhvr>
                                        <p:cTn id="45" dur="500"/>
                                        <p:tgtEl>
                                          <p:spTgt spid="49"/>
                                        </p:tgtEl>
                                      </p:cBhvr>
                                    </p:animEffect>
                                  </p:childTnLst>
                                </p:cTn>
                              </p:par>
                            </p:childTnLst>
                          </p:cTn>
                        </p:par>
                        <p:par>
                          <p:cTn id="46" fill="hold">
                            <p:stCondLst>
                              <p:cond delay="2500"/>
                            </p:stCondLst>
                            <p:childTnLst>
                              <p:par>
                                <p:cTn id="47" presetID="53" presetClass="entr" presetSubtype="16" fill="hold" grpId="8" nodeType="afterEffect">
                                  <p:childTnLst>
                                    <p:set>
                                      <p:cBhvr>
                                        <p:cTn id="48" dur="1" fill="hold">
                                          <p:stCondLst>
                                            <p:cond delay="0"/>
                                          </p:stCondLst>
                                        </p:cTn>
                                        <p:tgtEl>
                                          <p:spTgt spid="43"/>
                                        </p:tgtEl>
                                        <p:attrNameLst>
                                          <p:attrName>style.visibility</p:attrName>
                                        </p:attrNameLst>
                                      </p:cBhvr>
                                      <p:to>
                                        <p:strVal val="visible"/>
                                      </p:to>
                                    </p:set>
                                    <p:anim calcmode="lin" valueType="num">
                                      <p:cBhvr>
                                        <p:cTn id="49" dur="500" fill="hold"/>
                                        <p:tgtEl>
                                          <p:spTgt spid="43"/>
                                        </p:tgtEl>
                                        <p:attrNameLst>
                                          <p:attrName>ppt_w</p:attrName>
                                        </p:attrNameLst>
                                      </p:cBhvr>
                                      <p:tavLst>
                                        <p:tav tm="0">
                                          <p:val>
                                            <p:fltVal val="0"/>
                                          </p:val>
                                        </p:tav>
                                        <p:tav tm="100000">
                                          <p:val>
                                            <p:strVal val="#ppt_w"/>
                                          </p:val>
                                        </p:tav>
                                      </p:tavLst>
                                    </p:anim>
                                    <p:anim calcmode="lin" valueType="num">
                                      <p:cBhvr>
                                        <p:cTn id="50" dur="500" fill="hold"/>
                                        <p:tgtEl>
                                          <p:spTgt spid="43"/>
                                        </p:tgtEl>
                                        <p:attrNameLst>
                                          <p:attrName>ppt_h</p:attrName>
                                        </p:attrNameLst>
                                      </p:cBhvr>
                                      <p:tavLst>
                                        <p:tav tm="0">
                                          <p:val>
                                            <p:fltVal val="0"/>
                                          </p:val>
                                        </p:tav>
                                        <p:tav tm="100000">
                                          <p:val>
                                            <p:strVal val="#ppt_h"/>
                                          </p:val>
                                        </p:tav>
                                      </p:tavLst>
                                    </p:anim>
                                    <p:animEffect transition="in" filter="fade">
                                      <p:cBhvr>
                                        <p:cTn id="51" dur="500"/>
                                        <p:tgtEl>
                                          <p:spTgt spid="43"/>
                                        </p:tgtEl>
                                      </p:cBhvr>
                                    </p:animEffect>
                                  </p:childTnLst>
                                </p:cTn>
                              </p:par>
                            </p:childTnLst>
                          </p:cTn>
                        </p:par>
                        <p:par>
                          <p:cTn id="52" fill="hold">
                            <p:stCondLst>
                              <p:cond delay="3000"/>
                            </p:stCondLst>
                            <p:childTnLst>
                              <p:par>
                                <p:cTn id="53" presetID="53" presetClass="entr" presetSubtype="16" fill="hold" grpId="9" nodeType="afterEffect">
                                  <p:childTnLst>
                                    <p:set>
                                      <p:cBhvr>
                                        <p:cTn id="54" dur="1" fill="hold">
                                          <p:stCondLst>
                                            <p:cond delay="0"/>
                                          </p:stCondLst>
                                        </p:cTn>
                                        <p:tgtEl>
                                          <p:spTgt spid="44"/>
                                        </p:tgtEl>
                                        <p:attrNameLst>
                                          <p:attrName>style.visibility</p:attrName>
                                        </p:attrNameLst>
                                      </p:cBhvr>
                                      <p:to>
                                        <p:strVal val="visible"/>
                                      </p:to>
                                    </p:set>
                                    <p:anim calcmode="lin" valueType="num">
                                      <p:cBhvr>
                                        <p:cTn id="55" dur="500" fill="hold"/>
                                        <p:tgtEl>
                                          <p:spTgt spid="44"/>
                                        </p:tgtEl>
                                        <p:attrNameLst>
                                          <p:attrName>ppt_w</p:attrName>
                                        </p:attrNameLst>
                                      </p:cBhvr>
                                      <p:tavLst>
                                        <p:tav tm="0">
                                          <p:val>
                                            <p:fltVal val="0"/>
                                          </p:val>
                                        </p:tav>
                                        <p:tav tm="100000">
                                          <p:val>
                                            <p:strVal val="#ppt_w"/>
                                          </p:val>
                                        </p:tav>
                                      </p:tavLst>
                                    </p:anim>
                                    <p:anim calcmode="lin" valueType="num">
                                      <p:cBhvr>
                                        <p:cTn id="56" dur="500" fill="hold"/>
                                        <p:tgtEl>
                                          <p:spTgt spid="44"/>
                                        </p:tgtEl>
                                        <p:attrNameLst>
                                          <p:attrName>ppt_h</p:attrName>
                                        </p:attrNameLst>
                                      </p:cBhvr>
                                      <p:tavLst>
                                        <p:tav tm="0">
                                          <p:val>
                                            <p:fltVal val="0"/>
                                          </p:val>
                                        </p:tav>
                                        <p:tav tm="100000">
                                          <p:val>
                                            <p:strVal val="#ppt_h"/>
                                          </p:val>
                                        </p:tav>
                                      </p:tavLst>
                                    </p:anim>
                                    <p:animEffect transition="in" filter="fade">
                                      <p:cBhvr>
                                        <p:cTn id="57" dur="500"/>
                                        <p:tgtEl>
                                          <p:spTgt spid="44"/>
                                        </p:tgtEl>
                                      </p:cBhvr>
                                    </p:animEffect>
                                  </p:childTnLst>
                                </p:cTn>
                              </p:par>
                            </p:childTnLst>
                          </p:cTn>
                        </p:par>
                        <p:par>
                          <p:cTn id="58" fill="hold">
                            <p:stCondLst>
                              <p:cond delay="3500"/>
                            </p:stCondLst>
                            <p:childTnLst>
                              <p:par>
                                <p:cTn id="59" presetID="14" presetClass="entr" presetSubtype="10" fill="hold" grpId="1" nodeType="afterEffect">
                                  <p:childTnLst>
                                    <p:set>
                                      <p:cBhvr>
                                        <p:cTn id="60" dur="1" fill="hold">
                                          <p:stCondLst>
                                            <p:cond delay="0"/>
                                          </p:stCondLst>
                                        </p:cTn>
                                        <p:tgtEl>
                                          <p:spTgt spid="19"/>
                                        </p:tgtEl>
                                        <p:attrNameLst>
                                          <p:attrName>style.visibility</p:attrName>
                                        </p:attrNameLst>
                                      </p:cBhvr>
                                      <p:to>
                                        <p:strVal val="visible"/>
                                      </p:to>
                                    </p:set>
                                    <p:animEffect transition="in" filter="randombar(horizontal)">
                                      <p:cBhvr>
                                        <p:cTn id="61" dur="500"/>
                                        <p:tgtEl>
                                          <p:spTgt spid="19"/>
                                        </p:tgtEl>
                                      </p:cBhvr>
                                    </p:animEffect>
                                  </p:childTnLst>
                                </p:cTn>
                              </p:par>
                            </p:childTnLst>
                          </p:cTn>
                        </p:par>
                        <p:par>
                          <p:cTn id="62" fill="hold">
                            <p:stCondLst>
                              <p:cond delay="4000"/>
                            </p:stCondLst>
                            <p:childTnLst>
                              <p:par>
                                <p:cTn id="63" presetID="22" presetClass="entr" presetSubtype="8" fill="hold" grpId="21" nodeType="afterEffect">
                                  <p:childTnLst>
                                    <p:set>
                                      <p:cBhvr>
                                        <p:cTn id="64" dur="1" fill="hold">
                                          <p:stCondLst>
                                            <p:cond delay="0"/>
                                          </p:stCondLst>
                                        </p:cTn>
                                        <p:tgtEl>
                                          <p:spTgt spid="57"/>
                                        </p:tgtEl>
                                        <p:attrNameLst>
                                          <p:attrName>style.visibility</p:attrName>
                                        </p:attrNameLst>
                                      </p:cBhvr>
                                      <p:to>
                                        <p:strVal val="visible"/>
                                      </p:to>
                                    </p:set>
                                    <p:animEffect transition="in" filter="wipe(left)">
                                      <p:cBhvr>
                                        <p:cTn id="65" dur="500"/>
                                        <p:tgtEl>
                                          <p:spTgt spid="57"/>
                                        </p:tgtEl>
                                      </p:cBhvr>
                                    </p:animEffect>
                                  </p:childTnLst>
                                </p:cTn>
                              </p:par>
                              <p:par>
                                <p:cTn id="66" presetID="22" presetClass="entr" presetSubtype="8" fill="hold" grpId="14" nodeType="withEffect">
                                  <p:childTnLst>
                                    <p:set>
                                      <p:cBhvr>
                                        <p:cTn id="67" dur="1" fill="hold">
                                          <p:stCondLst>
                                            <p:cond delay="0"/>
                                          </p:stCondLst>
                                        </p:cTn>
                                        <p:tgtEl>
                                          <p:spTgt spid="50"/>
                                        </p:tgtEl>
                                        <p:attrNameLst>
                                          <p:attrName>style.visibility</p:attrName>
                                        </p:attrNameLst>
                                      </p:cBhvr>
                                      <p:to>
                                        <p:strVal val="visible"/>
                                      </p:to>
                                    </p:set>
                                    <p:animEffect transition="in" filter="wipe(left)">
                                      <p:cBhvr>
                                        <p:cTn id="68" dur="500"/>
                                        <p:tgtEl>
                                          <p:spTgt spid="50"/>
                                        </p:tgtEl>
                                      </p:cBhvr>
                                    </p:animEffect>
                                  </p:childTnLst>
                                </p:cTn>
                              </p:par>
                              <p:par>
                                <p:cTn id="69" presetID="22" presetClass="entr" presetSubtype="8" fill="hold" grpId="15" nodeType="withEffect">
                                  <p:childTnLst>
                                    <p:set>
                                      <p:cBhvr>
                                        <p:cTn id="70" dur="1" fill="hold">
                                          <p:stCondLst>
                                            <p:cond delay="0"/>
                                          </p:stCondLst>
                                        </p:cTn>
                                        <p:tgtEl>
                                          <p:spTgt spid="51"/>
                                        </p:tgtEl>
                                        <p:attrNameLst>
                                          <p:attrName>style.visibility</p:attrName>
                                        </p:attrNameLst>
                                      </p:cBhvr>
                                      <p:to>
                                        <p:strVal val="visible"/>
                                      </p:to>
                                    </p:set>
                                    <p:animEffect transition="in" filter="wipe(left)">
                                      <p:cBhvr>
                                        <p:cTn id="71" dur="500"/>
                                        <p:tgtEl>
                                          <p:spTgt spid="51"/>
                                        </p:tgtEl>
                                      </p:cBhvr>
                                    </p:animEffect>
                                  </p:childTnLst>
                                </p:cTn>
                              </p:par>
                            </p:childTnLst>
                          </p:cTn>
                        </p:par>
                        <p:par>
                          <p:cTn id="72" fill="hold">
                            <p:stCondLst>
                              <p:cond delay="4500"/>
                            </p:stCondLst>
                            <p:childTnLst>
                              <p:par>
                                <p:cTn id="73" presetID="53" presetClass="entr" presetSubtype="16" fill="hold" grpId="6" nodeType="afterEffect">
                                  <p:childTnLst>
                                    <p:set>
                                      <p:cBhvr>
                                        <p:cTn id="74" dur="1" fill="hold">
                                          <p:stCondLst>
                                            <p:cond delay="0"/>
                                          </p:stCondLst>
                                        </p:cTn>
                                        <p:tgtEl>
                                          <p:spTgt spid="41"/>
                                        </p:tgtEl>
                                        <p:attrNameLst>
                                          <p:attrName>style.visibility</p:attrName>
                                        </p:attrNameLst>
                                      </p:cBhvr>
                                      <p:to>
                                        <p:strVal val="visible"/>
                                      </p:to>
                                    </p:set>
                                    <p:anim calcmode="lin" valueType="num">
                                      <p:cBhvr>
                                        <p:cTn id="75" dur="500" fill="hold"/>
                                        <p:tgtEl>
                                          <p:spTgt spid="41"/>
                                        </p:tgtEl>
                                        <p:attrNameLst>
                                          <p:attrName>ppt_w</p:attrName>
                                        </p:attrNameLst>
                                      </p:cBhvr>
                                      <p:tavLst>
                                        <p:tav tm="0">
                                          <p:val>
                                            <p:fltVal val="0"/>
                                          </p:val>
                                        </p:tav>
                                        <p:tav tm="100000">
                                          <p:val>
                                            <p:strVal val="#ppt_w"/>
                                          </p:val>
                                        </p:tav>
                                      </p:tavLst>
                                    </p:anim>
                                    <p:anim calcmode="lin" valueType="num">
                                      <p:cBhvr>
                                        <p:cTn id="76" dur="500" fill="hold"/>
                                        <p:tgtEl>
                                          <p:spTgt spid="41"/>
                                        </p:tgtEl>
                                        <p:attrNameLst>
                                          <p:attrName>ppt_h</p:attrName>
                                        </p:attrNameLst>
                                      </p:cBhvr>
                                      <p:tavLst>
                                        <p:tav tm="0">
                                          <p:val>
                                            <p:fltVal val="0"/>
                                          </p:val>
                                        </p:tav>
                                        <p:tav tm="100000">
                                          <p:val>
                                            <p:strVal val="#ppt_h"/>
                                          </p:val>
                                        </p:tav>
                                      </p:tavLst>
                                    </p:anim>
                                    <p:animEffect transition="in" filter="fade">
                                      <p:cBhvr>
                                        <p:cTn id="77" dur="500"/>
                                        <p:tgtEl>
                                          <p:spTgt spid="41"/>
                                        </p:tgtEl>
                                      </p:cBhvr>
                                    </p:animEffect>
                                  </p:childTnLst>
                                </p:cTn>
                              </p:par>
                            </p:childTnLst>
                          </p:cTn>
                        </p:par>
                        <p:par>
                          <p:cTn id="78" fill="hold">
                            <p:stCondLst>
                              <p:cond delay="5000"/>
                            </p:stCondLst>
                            <p:childTnLst>
                              <p:par>
                                <p:cTn id="79" presetID="53" presetClass="entr" presetSubtype="16" fill="hold" grpId="7" nodeType="afterEffect">
                                  <p:childTnLst>
                                    <p:set>
                                      <p:cBhvr>
                                        <p:cTn id="80" dur="1" fill="hold">
                                          <p:stCondLst>
                                            <p:cond delay="0"/>
                                          </p:stCondLst>
                                        </p:cTn>
                                        <p:tgtEl>
                                          <p:spTgt spid="42"/>
                                        </p:tgtEl>
                                        <p:attrNameLst>
                                          <p:attrName>style.visibility</p:attrName>
                                        </p:attrNameLst>
                                      </p:cBhvr>
                                      <p:to>
                                        <p:strVal val="visible"/>
                                      </p:to>
                                    </p:set>
                                    <p:anim calcmode="lin" valueType="num">
                                      <p:cBhvr>
                                        <p:cTn id="81" dur="500" fill="hold"/>
                                        <p:tgtEl>
                                          <p:spTgt spid="42"/>
                                        </p:tgtEl>
                                        <p:attrNameLst>
                                          <p:attrName>ppt_w</p:attrName>
                                        </p:attrNameLst>
                                      </p:cBhvr>
                                      <p:tavLst>
                                        <p:tav tm="0">
                                          <p:val>
                                            <p:fltVal val="0"/>
                                          </p:val>
                                        </p:tav>
                                        <p:tav tm="100000">
                                          <p:val>
                                            <p:strVal val="#ppt_w"/>
                                          </p:val>
                                        </p:tav>
                                      </p:tavLst>
                                    </p:anim>
                                    <p:anim calcmode="lin" valueType="num">
                                      <p:cBhvr>
                                        <p:cTn id="82" dur="500" fill="hold"/>
                                        <p:tgtEl>
                                          <p:spTgt spid="42"/>
                                        </p:tgtEl>
                                        <p:attrNameLst>
                                          <p:attrName>ppt_h</p:attrName>
                                        </p:attrNameLst>
                                      </p:cBhvr>
                                      <p:tavLst>
                                        <p:tav tm="0">
                                          <p:val>
                                            <p:fltVal val="0"/>
                                          </p:val>
                                        </p:tav>
                                        <p:tav tm="100000">
                                          <p:val>
                                            <p:strVal val="#ppt_h"/>
                                          </p:val>
                                        </p:tav>
                                      </p:tavLst>
                                    </p:anim>
                                    <p:animEffect transition="in" filter="fade">
                                      <p:cBhvr>
                                        <p:cTn id="83" dur="500"/>
                                        <p:tgtEl>
                                          <p:spTgt spid="42"/>
                                        </p:tgtEl>
                                      </p:cBhvr>
                                    </p:animEffect>
                                  </p:childTnLst>
                                </p:cTn>
                              </p:par>
                            </p:childTnLst>
                          </p:cTn>
                        </p:par>
                        <p:par>
                          <p:cTn id="84" fill="hold">
                            <p:stCondLst>
                              <p:cond delay="5500"/>
                            </p:stCondLst>
                            <p:childTnLst>
                              <p:par>
                                <p:cTn id="85" presetID="14" presetClass="entr" presetSubtype="10" fill="hold" nodeType="afterEffect">
                                  <p:childTnLst>
                                    <p:set>
                                      <p:cBhvr>
                                        <p:cTn id="86" dur="1" fill="hold">
                                          <p:stCondLst>
                                            <p:cond delay="0"/>
                                          </p:stCondLst>
                                        </p:cTn>
                                        <p:tgtEl>
                                          <p:spTgt spid="35"/>
                                        </p:tgtEl>
                                        <p:attrNameLst>
                                          <p:attrName>style.visibility</p:attrName>
                                        </p:attrNameLst>
                                      </p:cBhvr>
                                      <p:to>
                                        <p:strVal val="visible"/>
                                      </p:to>
                                    </p:set>
                                    <p:animEffect transition="in" filter="randombar(horizontal)">
                                      <p:cBhvr>
                                        <p:cTn id="87" dur="500"/>
                                        <p:tgtEl>
                                          <p:spTgt spid="35"/>
                                        </p:tgtEl>
                                      </p:cBhvr>
                                    </p:animEffect>
                                  </p:childTnLst>
                                </p:cTn>
                              </p:par>
                            </p:childTnLst>
                          </p:cTn>
                        </p:par>
                        <p:par>
                          <p:cTn id="88" fill="hold">
                            <p:stCondLst>
                              <p:cond delay="6000"/>
                            </p:stCondLst>
                            <p:childTnLst>
                              <p:par>
                                <p:cTn id="89" presetID="22" presetClass="entr" presetSubtype="8" fill="hold" grpId="22" nodeType="afterEffect">
                                  <p:childTnLst>
                                    <p:set>
                                      <p:cBhvr>
                                        <p:cTn id="90" dur="1" fill="hold">
                                          <p:stCondLst>
                                            <p:cond delay="0"/>
                                          </p:stCondLst>
                                        </p:cTn>
                                        <p:tgtEl>
                                          <p:spTgt spid="58"/>
                                        </p:tgtEl>
                                        <p:attrNameLst>
                                          <p:attrName>style.visibility</p:attrName>
                                        </p:attrNameLst>
                                      </p:cBhvr>
                                      <p:to>
                                        <p:strVal val="visible"/>
                                      </p:to>
                                    </p:set>
                                    <p:animEffect transition="in" filter="wipe(left)">
                                      <p:cBhvr>
                                        <p:cTn id="91" dur="500"/>
                                        <p:tgtEl>
                                          <p:spTgt spid="58"/>
                                        </p:tgtEl>
                                      </p:cBhvr>
                                    </p:animEffect>
                                  </p:childTnLst>
                                </p:cTn>
                              </p:par>
                            </p:childTnLst>
                          </p:cTn>
                        </p:par>
                        <p:par>
                          <p:cTn id="92" fill="hold">
                            <p:stCondLst>
                              <p:cond delay="6500"/>
                            </p:stCondLst>
                            <p:childTnLst>
                              <p:par>
                                <p:cTn id="93" presetID="22" presetClass="entr" presetSubtype="8" fill="hold" grpId="17" nodeType="afterEffect">
                                  <p:childTnLst>
                                    <p:set>
                                      <p:cBhvr>
                                        <p:cTn id="94" dur="1" fill="hold">
                                          <p:stCondLst>
                                            <p:cond delay="0"/>
                                          </p:stCondLst>
                                        </p:cTn>
                                        <p:tgtEl>
                                          <p:spTgt spid="53"/>
                                        </p:tgtEl>
                                        <p:attrNameLst>
                                          <p:attrName>style.visibility</p:attrName>
                                        </p:attrNameLst>
                                      </p:cBhvr>
                                      <p:to>
                                        <p:strVal val="visible"/>
                                      </p:to>
                                    </p:set>
                                    <p:animEffect transition="in" filter="wipe(left)">
                                      <p:cBhvr>
                                        <p:cTn id="95" dur="500"/>
                                        <p:tgtEl>
                                          <p:spTgt spid="53"/>
                                        </p:tgtEl>
                                      </p:cBhvr>
                                    </p:animEffect>
                                  </p:childTnLst>
                                </p:cTn>
                              </p:par>
                            </p:childTnLst>
                          </p:cTn>
                        </p:par>
                        <p:par>
                          <p:cTn id="96" fill="hold">
                            <p:stCondLst>
                              <p:cond delay="7000"/>
                            </p:stCondLst>
                            <p:childTnLst>
                              <p:par>
                                <p:cTn id="97" presetID="22" presetClass="entr" presetSubtype="8" fill="hold" grpId="16" nodeType="afterEffect">
                                  <p:childTnLst>
                                    <p:set>
                                      <p:cBhvr>
                                        <p:cTn id="98" dur="1" fill="hold">
                                          <p:stCondLst>
                                            <p:cond delay="0"/>
                                          </p:stCondLst>
                                        </p:cTn>
                                        <p:tgtEl>
                                          <p:spTgt spid="52"/>
                                        </p:tgtEl>
                                        <p:attrNameLst>
                                          <p:attrName>style.visibility</p:attrName>
                                        </p:attrNameLst>
                                      </p:cBhvr>
                                      <p:to>
                                        <p:strVal val="visible"/>
                                      </p:to>
                                    </p:set>
                                    <p:animEffect transition="in" filter="wipe(left)">
                                      <p:cBhvr>
                                        <p:cTn id="99" dur="500"/>
                                        <p:tgtEl>
                                          <p:spTgt spid="52"/>
                                        </p:tgtEl>
                                      </p:cBhvr>
                                    </p:animEffect>
                                  </p:childTnLst>
                                </p:cTn>
                              </p:par>
                            </p:childTnLst>
                          </p:cTn>
                        </p:par>
                        <p:par>
                          <p:cTn id="100" fill="hold">
                            <p:stCondLst>
                              <p:cond delay="7500"/>
                            </p:stCondLst>
                            <p:childTnLst>
                              <p:par>
                                <p:cTn id="101" presetID="53" presetClass="entr" presetSubtype="16" fill="hold" grpId="18" nodeType="afterEffect">
                                  <p:childTnLst>
                                    <p:set>
                                      <p:cBhvr>
                                        <p:cTn id="102" dur="1" fill="hold">
                                          <p:stCondLst>
                                            <p:cond delay="0"/>
                                          </p:stCondLst>
                                        </p:cTn>
                                        <p:tgtEl>
                                          <p:spTgt spid="54"/>
                                        </p:tgtEl>
                                        <p:attrNameLst>
                                          <p:attrName>style.visibility</p:attrName>
                                        </p:attrNameLst>
                                      </p:cBhvr>
                                      <p:to>
                                        <p:strVal val="visible"/>
                                      </p:to>
                                    </p:set>
                                    <p:anim calcmode="lin" valueType="num">
                                      <p:cBhvr>
                                        <p:cTn id="103" dur="500" fill="hold"/>
                                        <p:tgtEl>
                                          <p:spTgt spid="54"/>
                                        </p:tgtEl>
                                        <p:attrNameLst>
                                          <p:attrName>ppt_w</p:attrName>
                                        </p:attrNameLst>
                                      </p:cBhvr>
                                      <p:tavLst>
                                        <p:tav tm="0">
                                          <p:val>
                                            <p:fltVal val="0"/>
                                          </p:val>
                                        </p:tav>
                                        <p:tav tm="100000">
                                          <p:val>
                                            <p:strVal val="#ppt_w"/>
                                          </p:val>
                                        </p:tav>
                                      </p:tavLst>
                                    </p:anim>
                                    <p:anim calcmode="lin" valueType="num">
                                      <p:cBhvr>
                                        <p:cTn id="104" dur="500" fill="hold"/>
                                        <p:tgtEl>
                                          <p:spTgt spid="54"/>
                                        </p:tgtEl>
                                        <p:attrNameLst>
                                          <p:attrName>ppt_h</p:attrName>
                                        </p:attrNameLst>
                                      </p:cBhvr>
                                      <p:tavLst>
                                        <p:tav tm="0">
                                          <p:val>
                                            <p:fltVal val="0"/>
                                          </p:val>
                                        </p:tav>
                                        <p:tav tm="100000">
                                          <p:val>
                                            <p:strVal val="#ppt_h"/>
                                          </p:val>
                                        </p:tav>
                                      </p:tavLst>
                                    </p:anim>
                                    <p:animEffect transition="in" filter="fade">
                                      <p:cBhvr>
                                        <p:cTn id="105" dur="500"/>
                                        <p:tgtEl>
                                          <p:spTgt spid="54"/>
                                        </p:tgtEl>
                                      </p:cBhvr>
                                    </p:animEffect>
                                  </p:childTnLst>
                                </p:cTn>
                              </p:par>
                            </p:childTnLst>
                          </p:cTn>
                        </p:par>
                        <p:par>
                          <p:cTn id="106" fill="hold">
                            <p:stCondLst>
                              <p:cond delay="8000"/>
                            </p:stCondLst>
                            <p:childTnLst>
                              <p:par>
                                <p:cTn id="107" presetID="41" presetClass="entr" presetSubtype="0" fill="hold" grpId="19" nodeType="afterEffect">
                                  <p:iterate type="lt">
                                    <p:tmPct val="10000"/>
                                  </p:iterate>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10" dur="500" fill="hold"/>
                                        <p:tgtEl>
                                          <p:spTgt spid="55"/>
                                        </p:tgtEl>
                                        <p:attrNameLst>
                                          <p:attrName>ppt_y</p:attrName>
                                        </p:attrNameLst>
                                      </p:cBhvr>
                                      <p:tavLst>
                                        <p:tav tm="0">
                                          <p:val>
                                            <p:strVal val="#ppt_y"/>
                                          </p:val>
                                        </p:tav>
                                        <p:tav tm="100000">
                                          <p:val>
                                            <p:strVal val="#ppt_y"/>
                                          </p:val>
                                        </p:tav>
                                      </p:tavLst>
                                    </p:anim>
                                    <p:anim calcmode="lin" valueType="num">
                                      <p:cBhvr>
                                        <p:cTn id="111"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12"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3" dur="5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1"/>
      <p:bldP spid="36" grpId="2"/>
      <p:bldP spid="37" grpId="3"/>
      <p:bldP spid="38" grpId="4"/>
      <p:bldP spid="39" grpId="5"/>
      <p:bldP spid="41" grpId="6"/>
      <p:bldP spid="42" grpId="7"/>
      <p:bldP spid="43" grpId="8"/>
      <p:bldP spid="44" grpId="9"/>
      <p:bldP spid="45" grpId="10"/>
      <p:bldP spid="47" grpId="11"/>
      <p:bldP spid="48" grpId="12"/>
      <p:bldP spid="49" grpId="13"/>
      <p:bldP spid="50" grpId="14"/>
      <p:bldP spid="51" grpId="15"/>
      <p:bldP spid="52" grpId="16"/>
      <p:bldP spid="53" grpId="17"/>
      <p:bldP spid="54" grpId="18"/>
      <p:bldP spid="55" grpId="19"/>
      <p:bldP spid="56" grpId="20"/>
      <p:bldP spid="57" grpId="21"/>
      <p:bldP spid="58" grpId="2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1">
            <a:extLst>
              <a:ext uri="{28A0092B-C50C-407E-A947-70E740481C1C}">
                <a14:useLocalDpi xmlns:a14="http://schemas.microsoft.com/office/drawing/2010/main" val="0"/>
              </a:ext>
            </a:extLst>
          </a:blip>
          <a:srcRect t="8431" b="7210"/>
          <a:stretch>
            <a:fillRect/>
          </a:stretch>
        </p:blipFill>
        <p:spPr>
          <a:xfrm>
            <a:off x="0" y="0"/>
            <a:ext cx="9144000" cy="5145088"/>
          </a:xfrm>
          <a:prstGeom prst="rect">
            <a:avLst/>
          </a:prstGeom>
        </p:spPr>
      </p:pic>
      <p:sp>
        <p:nvSpPr>
          <p:cNvPr id="27" name="矩形 26"/>
          <p:cNvSpPr/>
          <p:nvPr/>
        </p:nvSpPr>
        <p:spPr>
          <a:xfrm>
            <a:off x="2087724" y="1289785"/>
            <a:ext cx="5256583" cy="2182859"/>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半闭框 27"/>
          <p:cNvSpPr/>
          <p:nvPr/>
        </p:nvSpPr>
        <p:spPr>
          <a:xfrm>
            <a:off x="2291617" y="1482290"/>
            <a:ext cx="442762" cy="1809549"/>
          </a:xfrm>
          <a:prstGeom prst="halfFrame">
            <a:avLst>
              <a:gd name="adj1" fmla="val 22473"/>
              <a:gd name="adj2" fmla="val 233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半闭框 28"/>
          <p:cNvSpPr/>
          <p:nvPr/>
        </p:nvSpPr>
        <p:spPr>
          <a:xfrm flipH="1" flipV="1">
            <a:off x="6689561" y="1482290"/>
            <a:ext cx="441157" cy="1809549"/>
          </a:xfrm>
          <a:prstGeom prst="halfFrame">
            <a:avLst>
              <a:gd name="adj1" fmla="val 22473"/>
              <a:gd name="adj2" fmla="val 233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文本框 29"/>
          <p:cNvSpPr txBox="1"/>
          <p:nvPr/>
        </p:nvSpPr>
        <p:spPr>
          <a:xfrm>
            <a:off x="2701024" y="2032484"/>
            <a:ext cx="4283244" cy="584775"/>
          </a:xfrm>
          <a:prstGeom prst="rect">
            <a:avLst/>
          </a:prstGeom>
          <a:noFill/>
        </p:spPr>
        <p:txBody>
          <a:bodyPr wrap="square" rtlCol="0">
            <a:spAutoFit/>
          </a:bodyPr>
          <a:lstStyle/>
          <a:p>
            <a:r>
              <a:rPr lang="zh-CN" altLang="en-US" sz="3200">
                <a:solidFill>
                  <a:schemeClr val="accent1"/>
                </a:solidFill>
                <a:latin typeface="微软雅黑" panose="020B0503020204020204" pitchFamily="34" charset="-122"/>
                <a:ea typeface="微软雅黑" panose="020B0503020204020204" pitchFamily="34" charset="-122"/>
              </a:rPr>
              <a:t>演讲完毕   谢谢观看</a:t>
            </a:r>
            <a:endParaRPr lang="zh-CN" altLang="en-US" sz="3200">
              <a:solidFill>
                <a:schemeClr val="accent1"/>
              </a:solidFill>
              <a:latin typeface="微软雅黑" panose="020B0503020204020204" pitchFamily="34" charset="-122"/>
              <a:ea typeface="微软雅黑" panose="020B0503020204020204" pitchFamily="34" charset="-122"/>
            </a:endParaRPr>
          </a:p>
        </p:txBody>
      </p:sp>
      <p:sp>
        <p:nvSpPr>
          <p:cNvPr id="33" name="Rectangle 9"/>
          <p:cNvSpPr>
            <a:spLocks noChangeArrowheads="1"/>
          </p:cNvSpPr>
          <p:nvPr/>
        </p:nvSpPr>
        <p:spPr bwMode="auto">
          <a:xfrm>
            <a:off x="3206933" y="1700780"/>
            <a:ext cx="27325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cs typeface="宋体" panose="02010600030101010101" pitchFamily="2" charset="-122"/>
              </a:rPr>
              <a:t>BUSINESS REPO</a:t>
            </a:r>
            <a:r>
              <a:rPr kumimoji="0" lang="en-US" altLang="zh-CN" sz="24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cs typeface="宋体" panose="02010600030101010101" pitchFamily="2" charset="-122"/>
              </a:rPr>
              <a:t>RT</a:t>
            </a:r>
            <a:endParaRPr kumimoji="0" lang="zh-CN" altLang="zh-CN" sz="1200" b="0" i="0" u="none" strike="noStrike" cap="none" normalizeH="0" baseline="0">
              <a:ln>
                <a:noFill/>
              </a:ln>
              <a:solidFill>
                <a:schemeClr val="accent1"/>
              </a:solidFill>
              <a:effectLst/>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par>
                          <p:cTn id="8" fill="hold">
                            <p:stCondLst>
                              <p:cond delay="500"/>
                            </p:stCondLst>
                            <p:childTnLst>
                              <p:par>
                                <p:cTn id="9" presetID="47" presetClass="entr" presetSubtype="0" fill="hold" grpId="1" nodeType="afterEffec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anim calcmode="lin" valueType="num">
                                      <p:cBhvr>
                                        <p:cTn id="12" dur="1000" fill="hold"/>
                                        <p:tgtEl>
                                          <p:spTgt spid="28"/>
                                        </p:tgtEl>
                                        <p:attrNameLst>
                                          <p:attrName>ppt_x</p:attrName>
                                        </p:attrNameLst>
                                      </p:cBhvr>
                                      <p:tavLst>
                                        <p:tav tm="0">
                                          <p:val>
                                            <p:strVal val="#ppt_x"/>
                                          </p:val>
                                        </p:tav>
                                        <p:tav tm="100000">
                                          <p:val>
                                            <p:strVal val="#ppt_x"/>
                                          </p:val>
                                        </p:tav>
                                      </p:tavLst>
                                    </p:anim>
                                    <p:anim calcmode="lin" valueType="num">
                                      <p:cBhvr>
                                        <p:cTn id="13" dur="1000" fill="hold"/>
                                        <p:tgtEl>
                                          <p:spTgt spid="28"/>
                                        </p:tgtEl>
                                        <p:attrNameLst>
                                          <p:attrName>ppt_y</p:attrName>
                                        </p:attrNameLst>
                                      </p:cBhvr>
                                      <p:tavLst>
                                        <p:tav tm="0">
                                          <p:val>
                                            <p:strVal val="#ppt_y-.1"/>
                                          </p:val>
                                        </p:tav>
                                        <p:tav tm="100000">
                                          <p:val>
                                            <p:strVal val="#ppt_y"/>
                                          </p:val>
                                        </p:tav>
                                      </p:tavLst>
                                    </p:anim>
                                  </p:childTnLst>
                                </p:cTn>
                              </p:par>
                              <p:par>
                                <p:cTn id="14" presetID="42" presetClass="entr" presetSubtype="0" fill="hold" grpId="2" nodeType="withEffec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anim calcmode="lin" valueType="num">
                                      <p:cBhvr>
                                        <p:cTn id="17" dur="1000" fill="hold"/>
                                        <p:tgtEl>
                                          <p:spTgt spid="29"/>
                                        </p:tgtEl>
                                        <p:attrNameLst>
                                          <p:attrName>ppt_x</p:attrName>
                                        </p:attrNameLst>
                                      </p:cBhvr>
                                      <p:tavLst>
                                        <p:tav tm="0">
                                          <p:val>
                                            <p:strVal val="#ppt_x"/>
                                          </p:val>
                                        </p:tav>
                                        <p:tav tm="100000">
                                          <p:val>
                                            <p:strVal val="#ppt_x"/>
                                          </p:val>
                                        </p:tav>
                                      </p:tavLst>
                                    </p:anim>
                                    <p:anim calcmode="lin" valueType="num">
                                      <p:cBhvr>
                                        <p:cTn id="18" dur="1000" fill="hold"/>
                                        <p:tgtEl>
                                          <p:spTgt spid="29"/>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 presetClass="entr" presetSubtype="8" fill="hold" grpId="5" nodeType="afterEffec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750" fill="hold"/>
                                        <p:tgtEl>
                                          <p:spTgt spid="33"/>
                                        </p:tgtEl>
                                        <p:attrNameLst>
                                          <p:attrName>ppt_x</p:attrName>
                                        </p:attrNameLst>
                                      </p:cBhvr>
                                      <p:tavLst>
                                        <p:tav tm="0">
                                          <p:val>
                                            <p:strVal val="0-#ppt_w/2"/>
                                          </p:val>
                                        </p:tav>
                                        <p:tav tm="100000">
                                          <p:val>
                                            <p:strVal val="#ppt_x"/>
                                          </p:val>
                                        </p:tav>
                                      </p:tavLst>
                                    </p:anim>
                                    <p:anim calcmode="lin" valueType="num">
                                      <p:cBhvr additive="base">
                                        <p:cTn id="23" dur="750" fill="hold"/>
                                        <p:tgtEl>
                                          <p:spTgt spid="33"/>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42" presetClass="entr" presetSubtype="0" fill="hold" grpId="3" nodeType="afterEffec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1"/>
      <p:bldP spid="29" grpId="2"/>
      <p:bldP spid="30" grpId="3"/>
      <p:bldP spid="33" grpId="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1">
            <a:extLst>
              <a:ext uri="{28A0092B-C50C-407E-A947-70E740481C1C}">
                <a14:useLocalDpi xmlns:a14="http://schemas.microsoft.com/office/drawing/2010/main" val="0"/>
              </a:ext>
            </a:extLst>
          </a:blip>
          <a:srcRect t="8431" r="24285" b="7210"/>
          <a:stretch>
            <a:fillRect/>
          </a:stretch>
        </p:blipFill>
        <p:spPr>
          <a:xfrm>
            <a:off x="903710" y="1158264"/>
            <a:ext cx="3488270" cy="2592288"/>
          </a:xfrm>
          <a:prstGeom prst="rect">
            <a:avLst/>
          </a:prstGeom>
        </p:spPr>
      </p:pic>
      <p:sp>
        <p:nvSpPr>
          <p:cNvPr id="7173" name="Rectangle 3"/>
          <p:cNvSpPr txBox="1">
            <a:spLocks noChangeArrowheads="1"/>
          </p:cNvSpPr>
          <p:nvPr/>
        </p:nvSpPr>
        <p:spPr bwMode="auto">
          <a:xfrm>
            <a:off x="2663788" y="3332514"/>
            <a:ext cx="1188132" cy="451387"/>
          </a:xfrm>
          <a:prstGeom prst="rect">
            <a:avLst/>
          </a:prstGeom>
          <a:solidFill>
            <a:schemeClr val="accent1"/>
          </a:solidFill>
          <a:ln w="9525">
            <a:noFill/>
            <a:miter lim="800000"/>
          </a:ln>
        </p:spPr>
        <p:txBody>
          <a:bodyPr lIns="68562" tIns="34281" rIns="68562" bIns="34281" anchor="ctr"/>
          <a:lstStyle/>
          <a:p>
            <a:pPr algn="ctr" eaLnBrk="1" hangingPunct="1"/>
            <a:r>
              <a:rPr lang="zh-CN" altLang="en-US" sz="2800">
                <a:solidFill>
                  <a:schemeClr val="bg1"/>
                </a:solidFill>
                <a:ea typeface="微软雅黑" panose="020B0503020204020204" pitchFamily="34" charset="-122"/>
              </a:rPr>
              <a:t>目 录</a:t>
            </a:r>
            <a:endParaRPr lang="zh-CN" altLang="en-US" sz="2800">
              <a:solidFill>
                <a:schemeClr val="bg1"/>
              </a:solidFill>
              <a:ea typeface="微软雅黑" panose="020B0503020204020204" pitchFamily="34" charset="-122"/>
            </a:endParaRPr>
          </a:p>
        </p:txBody>
      </p:sp>
      <p:sp>
        <p:nvSpPr>
          <p:cNvPr id="7174" name="Text Box 5"/>
          <p:cNvSpPr txBox="1">
            <a:spLocks noChangeArrowheads="1"/>
          </p:cNvSpPr>
          <p:nvPr/>
        </p:nvSpPr>
        <p:spPr bwMode="auto">
          <a:xfrm>
            <a:off x="2445141" y="3777387"/>
            <a:ext cx="1586358" cy="377008"/>
          </a:xfrm>
          <a:prstGeom prst="rect">
            <a:avLst/>
          </a:prstGeom>
          <a:noFill/>
          <a:ln w="9525">
            <a:noFill/>
            <a:miter lim="800000"/>
          </a:ln>
          <a:effectLst/>
        </p:spPr>
        <p:txBody>
          <a:bodyPr wrap="square" lIns="68562" tIns="34281" rIns="68562" bIns="34281">
            <a:spAutoFit/>
          </a:bodyPr>
          <a:lstStyle/>
          <a:p>
            <a:pPr algn="ctr" eaLnBrk="1" hangingPunct="1"/>
            <a:r>
              <a:rPr lang="en-US" altLang="zh-CN" sz="2000">
                <a:solidFill>
                  <a:schemeClr val="accent2"/>
                </a:solidFill>
                <a:ea typeface="微软雅黑" panose="020B0503020204020204" pitchFamily="34" charset="-122"/>
              </a:rPr>
              <a:t>C</a:t>
            </a:r>
            <a:r>
              <a:rPr lang="zh-CN" altLang="en-US" sz="2000">
                <a:solidFill>
                  <a:schemeClr val="accent2"/>
                </a:solidFill>
                <a:ea typeface="微软雅黑" panose="020B0503020204020204" pitchFamily="34" charset="-122"/>
              </a:rPr>
              <a:t>ontents</a:t>
            </a:r>
            <a:endParaRPr lang="zh-CN" altLang="en-US" sz="2000">
              <a:solidFill>
                <a:schemeClr val="accent2"/>
              </a:solidFill>
              <a:ea typeface="微软雅黑" panose="020B0503020204020204" pitchFamily="34" charset="-122"/>
            </a:endParaRPr>
          </a:p>
        </p:txBody>
      </p:sp>
      <p:sp>
        <p:nvSpPr>
          <p:cNvPr id="7181" name="TextBox 80"/>
          <p:cNvSpPr txBox="1">
            <a:spLocks noChangeArrowheads="1"/>
          </p:cNvSpPr>
          <p:nvPr/>
        </p:nvSpPr>
        <p:spPr bwMode="auto">
          <a:xfrm>
            <a:off x="5256076" y="1198780"/>
            <a:ext cx="2844316" cy="344170"/>
          </a:xfrm>
          <a:prstGeom prst="rect">
            <a:avLst/>
          </a:prstGeom>
          <a:noFill/>
          <a:ln w="9525">
            <a:noFill/>
            <a:miter lim="800000"/>
          </a:ln>
        </p:spPr>
        <p:txBody>
          <a:bodyPr wrap="square" lIns="68562" tIns="34281" rIns="68562" bIns="34281">
            <a:spAutoFit/>
          </a:bodyPr>
          <a:lstStyle/>
          <a:p>
            <a:r>
              <a:rPr lang="en-US" altLang="zh-CN">
                <a:solidFill>
                  <a:schemeClr val="accent1"/>
                </a:solidFill>
                <a:latin typeface="微软雅黑" panose="020B0503020204020204" pitchFamily="34" charset="-122"/>
                <a:ea typeface="微软雅黑" panose="020B0503020204020204" pitchFamily="34" charset="-122"/>
                <a:sym typeface="Arial" panose="020B0604020202020204" pitchFamily="34" charset="0"/>
              </a:rPr>
              <a:t>PART 01/  </a:t>
            </a:r>
            <a:r>
              <a:rPr lang="zh-CN" altLang="en-US">
                <a:solidFill>
                  <a:schemeClr val="accent1"/>
                </a:solidFill>
                <a:latin typeface="微软雅黑" panose="020B0503020204020204" pitchFamily="34" charset="-122"/>
                <a:ea typeface="微软雅黑" panose="020B0503020204020204" pitchFamily="34" charset="-122"/>
                <a:sym typeface="Arial" panose="020B0604020202020204" pitchFamily="34" charset="0"/>
              </a:rPr>
              <a:t>年中工作概述</a:t>
            </a:r>
            <a:endParaRPr lang="en-US" altLang="zh-CN">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82" name="TextBox 83"/>
          <p:cNvSpPr txBox="1">
            <a:spLocks noChangeArrowheads="1"/>
          </p:cNvSpPr>
          <p:nvPr/>
        </p:nvSpPr>
        <p:spPr bwMode="auto">
          <a:xfrm>
            <a:off x="5256076" y="1866274"/>
            <a:ext cx="2916324" cy="344170"/>
          </a:xfrm>
          <a:prstGeom prst="rect">
            <a:avLst/>
          </a:prstGeom>
          <a:noFill/>
          <a:ln w="9525">
            <a:noFill/>
            <a:miter lim="800000"/>
          </a:ln>
        </p:spPr>
        <p:txBody>
          <a:bodyPr wrap="square" lIns="68562" tIns="34281" rIns="68562" bIns="34281">
            <a:spAutoFit/>
          </a:bodyPr>
          <a:lstStyle/>
          <a:p>
            <a:pPr lvl="0"/>
            <a:r>
              <a:rPr lang="en-US" altLang="zh-CN">
                <a:solidFill>
                  <a:schemeClr val="accent2"/>
                </a:solidFill>
                <a:latin typeface="微软雅黑" panose="020B0503020204020204" pitchFamily="34" charset="-122"/>
                <a:ea typeface="微软雅黑" panose="020B0503020204020204" pitchFamily="34" charset="-122"/>
                <a:sym typeface="Arial" panose="020B0604020202020204" pitchFamily="34" charset="0"/>
              </a:rPr>
              <a:t>PART 02/  </a:t>
            </a:r>
            <a:r>
              <a:rPr lang="zh-CN" altLang="en-US">
                <a:solidFill>
                  <a:schemeClr val="accent2"/>
                </a:solidFill>
                <a:latin typeface="微软雅黑" panose="020B0503020204020204" pitchFamily="34" charset="-122"/>
                <a:ea typeface="微软雅黑" panose="020B0503020204020204" pitchFamily="34" charset="-122"/>
                <a:sym typeface="Arial" panose="020B0604020202020204" pitchFamily="34" charset="0"/>
              </a:rPr>
              <a:t>工作完成情况</a:t>
            </a:r>
            <a:endParaRPr lang="zh-CN" altLang="en-US">
              <a:solidFill>
                <a:schemeClr val="accent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83" name="TextBox 84"/>
          <p:cNvSpPr txBox="1">
            <a:spLocks noChangeArrowheads="1"/>
          </p:cNvSpPr>
          <p:nvPr/>
        </p:nvSpPr>
        <p:spPr bwMode="auto">
          <a:xfrm>
            <a:off x="5256076" y="2622358"/>
            <a:ext cx="2772308" cy="346230"/>
          </a:xfrm>
          <a:prstGeom prst="rect">
            <a:avLst/>
          </a:prstGeom>
          <a:noFill/>
          <a:ln w="9525">
            <a:noFill/>
            <a:miter lim="800000"/>
          </a:ln>
        </p:spPr>
        <p:txBody>
          <a:bodyPr wrap="square" lIns="68562" tIns="34281" rIns="68562" bIns="34281">
            <a:spAutoFit/>
          </a:bodyPr>
          <a:lstStyle/>
          <a:p>
            <a:pPr lvl="0"/>
            <a:r>
              <a:rPr lang="en-US" altLang="zh-CN">
                <a:solidFill>
                  <a:schemeClr val="accent1"/>
                </a:solidFill>
                <a:latin typeface="微软雅黑" panose="020B0503020204020204" pitchFamily="34" charset="-122"/>
                <a:ea typeface="微软雅黑" panose="020B0503020204020204" pitchFamily="34" charset="-122"/>
                <a:sym typeface="Arial" panose="020B0604020202020204" pitchFamily="34" charset="0"/>
              </a:rPr>
              <a:t>PART 03/  </a:t>
            </a:r>
            <a:r>
              <a:rPr lang="zh-CN" altLang="en-US">
                <a:solidFill>
                  <a:schemeClr val="accent1"/>
                </a:solidFill>
                <a:latin typeface="微软雅黑" panose="020B0503020204020204" pitchFamily="34" charset="-122"/>
                <a:ea typeface="微软雅黑" panose="020B0503020204020204" pitchFamily="34" charset="-122"/>
                <a:sym typeface="Arial" panose="020B0604020202020204" pitchFamily="34" charset="0"/>
              </a:rPr>
              <a:t>成功项目展示</a:t>
            </a:r>
            <a:endParaRPr lang="en-US" altLang="zh-CN">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84" name="TextBox 85"/>
          <p:cNvSpPr txBox="1">
            <a:spLocks noChangeArrowheads="1"/>
          </p:cNvSpPr>
          <p:nvPr/>
        </p:nvSpPr>
        <p:spPr bwMode="auto">
          <a:xfrm>
            <a:off x="5256076" y="3342438"/>
            <a:ext cx="2772308" cy="344170"/>
          </a:xfrm>
          <a:prstGeom prst="rect">
            <a:avLst/>
          </a:prstGeom>
          <a:noFill/>
          <a:ln w="9525">
            <a:noFill/>
            <a:miter lim="800000"/>
          </a:ln>
        </p:spPr>
        <p:txBody>
          <a:bodyPr wrap="square" lIns="68562" tIns="34281" rIns="68562" bIns="34281">
            <a:spAutoFit/>
          </a:bodyPr>
          <a:lstStyle/>
          <a:p>
            <a:pPr lvl="0"/>
            <a:r>
              <a:rPr lang="en-US" altLang="zh-CN">
                <a:solidFill>
                  <a:schemeClr val="accent2"/>
                </a:solidFill>
                <a:latin typeface="微软雅黑" panose="020B0503020204020204" pitchFamily="34" charset="-122"/>
                <a:ea typeface="微软雅黑" panose="020B0503020204020204" pitchFamily="34" charset="-122"/>
                <a:sym typeface="Arial" panose="020B0604020202020204" pitchFamily="34" charset="0"/>
              </a:rPr>
              <a:t>PART 04/  </a:t>
            </a:r>
            <a:r>
              <a:rPr lang="zh-CN" altLang="en-US">
                <a:solidFill>
                  <a:schemeClr val="accent2"/>
                </a:solidFill>
                <a:latin typeface="微软雅黑" panose="020B0503020204020204" pitchFamily="34" charset="-122"/>
                <a:ea typeface="微软雅黑" panose="020B0503020204020204" pitchFamily="34" charset="-122"/>
                <a:sym typeface="Arial" panose="020B0604020202020204" pitchFamily="34" charset="0"/>
              </a:rPr>
              <a:t>工作计划</a:t>
            </a:r>
            <a:r>
              <a:rPr lang="en-US" altLang="zh-CN">
                <a:solidFill>
                  <a:schemeClr val="accent2"/>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a:solidFill>
                <a:schemeClr val="accent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grpId="0" nodeType="afterEffect">
                                  <p:childTnLst>
                                    <p:set>
                                      <p:cBhvr>
                                        <p:cTn id="12" dur="1" fill="hold">
                                          <p:stCondLst>
                                            <p:cond delay="0"/>
                                          </p:stCondLst>
                                        </p:cTn>
                                        <p:tgtEl>
                                          <p:spTgt spid="7173"/>
                                        </p:tgtEl>
                                        <p:attrNameLst>
                                          <p:attrName>style.visibility</p:attrName>
                                        </p:attrNameLst>
                                      </p:cBhvr>
                                      <p:to>
                                        <p:strVal val="visible"/>
                                      </p:to>
                                    </p:set>
                                    <p:anim calcmode="lin" valueType="num">
                                      <p:cBhvr>
                                        <p:cTn id="13" dur="300" fill="hold"/>
                                        <p:tgtEl>
                                          <p:spTgt spid="7173"/>
                                        </p:tgtEl>
                                        <p:attrNameLst>
                                          <p:attrName>ppt_w</p:attrName>
                                        </p:attrNameLst>
                                      </p:cBhvr>
                                      <p:tavLst>
                                        <p:tav tm="0">
                                          <p:val>
                                            <p:fltVal val="0"/>
                                          </p:val>
                                        </p:tav>
                                        <p:tav tm="100000">
                                          <p:val>
                                            <p:strVal val="#ppt_w"/>
                                          </p:val>
                                        </p:tav>
                                      </p:tavLst>
                                    </p:anim>
                                    <p:anim calcmode="lin" valueType="num">
                                      <p:cBhvr>
                                        <p:cTn id="14" dur="300" fill="hold"/>
                                        <p:tgtEl>
                                          <p:spTgt spid="7173"/>
                                        </p:tgtEl>
                                        <p:attrNameLst>
                                          <p:attrName>ppt_h</p:attrName>
                                        </p:attrNameLst>
                                      </p:cBhvr>
                                      <p:tavLst>
                                        <p:tav tm="0">
                                          <p:val>
                                            <p:fltVal val="0"/>
                                          </p:val>
                                        </p:tav>
                                        <p:tav tm="100000">
                                          <p:val>
                                            <p:strVal val="#ppt_h"/>
                                          </p:val>
                                        </p:tav>
                                      </p:tavLst>
                                    </p:anim>
                                    <p:anim calcmode="lin" valueType="num">
                                      <p:cBhvr>
                                        <p:cTn id="15" dur="300" fill="hold"/>
                                        <p:tgtEl>
                                          <p:spTgt spid="7173"/>
                                        </p:tgtEl>
                                        <p:attrNameLst>
                                          <p:attrName>style.rotation</p:attrName>
                                        </p:attrNameLst>
                                      </p:cBhvr>
                                      <p:tavLst>
                                        <p:tav tm="0">
                                          <p:val>
                                            <p:fltVal val="90"/>
                                          </p:val>
                                        </p:tav>
                                        <p:tav tm="100000">
                                          <p:val>
                                            <p:fltVal val="0"/>
                                          </p:val>
                                        </p:tav>
                                      </p:tavLst>
                                    </p:anim>
                                    <p:animEffect transition="in" filter="fade">
                                      <p:cBhvr>
                                        <p:cTn id="16" dur="300"/>
                                        <p:tgtEl>
                                          <p:spTgt spid="7173"/>
                                        </p:tgtEl>
                                      </p:cBhvr>
                                    </p:animEffect>
                                  </p:childTnLst>
                                </p:cTn>
                              </p:par>
                              <p:par>
                                <p:cTn id="17" presetID="31" presetClass="entr" presetSubtype="0" fill="hold" grpId="1" nodeType="withEffect">
                                  <p:childTnLst>
                                    <p:set>
                                      <p:cBhvr>
                                        <p:cTn id="18" dur="1" fill="hold">
                                          <p:stCondLst>
                                            <p:cond delay="0"/>
                                          </p:stCondLst>
                                        </p:cTn>
                                        <p:tgtEl>
                                          <p:spTgt spid="7174"/>
                                        </p:tgtEl>
                                        <p:attrNameLst>
                                          <p:attrName>style.visibility</p:attrName>
                                        </p:attrNameLst>
                                      </p:cBhvr>
                                      <p:to>
                                        <p:strVal val="visible"/>
                                      </p:to>
                                    </p:set>
                                    <p:anim calcmode="lin" valueType="num">
                                      <p:cBhvr>
                                        <p:cTn id="19" dur="300" fill="hold"/>
                                        <p:tgtEl>
                                          <p:spTgt spid="7174"/>
                                        </p:tgtEl>
                                        <p:attrNameLst>
                                          <p:attrName>ppt_w</p:attrName>
                                        </p:attrNameLst>
                                      </p:cBhvr>
                                      <p:tavLst>
                                        <p:tav tm="0">
                                          <p:val>
                                            <p:fltVal val="0"/>
                                          </p:val>
                                        </p:tav>
                                        <p:tav tm="100000">
                                          <p:val>
                                            <p:strVal val="#ppt_w"/>
                                          </p:val>
                                        </p:tav>
                                      </p:tavLst>
                                    </p:anim>
                                    <p:anim calcmode="lin" valueType="num">
                                      <p:cBhvr>
                                        <p:cTn id="20" dur="300" fill="hold"/>
                                        <p:tgtEl>
                                          <p:spTgt spid="7174"/>
                                        </p:tgtEl>
                                        <p:attrNameLst>
                                          <p:attrName>ppt_h</p:attrName>
                                        </p:attrNameLst>
                                      </p:cBhvr>
                                      <p:tavLst>
                                        <p:tav tm="0">
                                          <p:val>
                                            <p:fltVal val="0"/>
                                          </p:val>
                                        </p:tav>
                                        <p:tav tm="100000">
                                          <p:val>
                                            <p:strVal val="#ppt_h"/>
                                          </p:val>
                                        </p:tav>
                                      </p:tavLst>
                                    </p:anim>
                                    <p:anim calcmode="lin" valueType="num">
                                      <p:cBhvr>
                                        <p:cTn id="21" dur="300" fill="hold"/>
                                        <p:tgtEl>
                                          <p:spTgt spid="7174"/>
                                        </p:tgtEl>
                                        <p:attrNameLst>
                                          <p:attrName>style.rotation</p:attrName>
                                        </p:attrNameLst>
                                      </p:cBhvr>
                                      <p:tavLst>
                                        <p:tav tm="0">
                                          <p:val>
                                            <p:fltVal val="90"/>
                                          </p:val>
                                        </p:tav>
                                        <p:tav tm="100000">
                                          <p:val>
                                            <p:fltVal val="0"/>
                                          </p:val>
                                        </p:tav>
                                      </p:tavLst>
                                    </p:anim>
                                    <p:animEffect transition="in" filter="fade">
                                      <p:cBhvr>
                                        <p:cTn id="22" dur="300"/>
                                        <p:tgtEl>
                                          <p:spTgt spid="7174"/>
                                        </p:tgtEl>
                                      </p:cBhvr>
                                    </p:animEffect>
                                  </p:childTnLst>
                                </p:cTn>
                              </p:par>
                            </p:childTnLst>
                          </p:cTn>
                        </p:par>
                        <p:par>
                          <p:cTn id="23" fill="hold">
                            <p:stCondLst>
                              <p:cond delay="1500"/>
                            </p:stCondLst>
                            <p:childTnLst>
                              <p:par>
                                <p:cTn id="24" presetID="2" presetClass="entr" presetSubtype="3" fill="hold" grpId="2" nodeType="afterEffect">
                                  <p:childTnLst>
                                    <p:set>
                                      <p:cBhvr>
                                        <p:cTn id="25" dur="1" fill="hold">
                                          <p:stCondLst>
                                            <p:cond delay="0"/>
                                          </p:stCondLst>
                                        </p:cTn>
                                        <p:tgtEl>
                                          <p:spTgt spid="7181"/>
                                        </p:tgtEl>
                                        <p:attrNameLst>
                                          <p:attrName>style.visibility</p:attrName>
                                        </p:attrNameLst>
                                      </p:cBhvr>
                                      <p:to>
                                        <p:strVal val="visible"/>
                                      </p:to>
                                    </p:set>
                                    <p:anim calcmode="lin" valueType="num">
                                      <p:cBhvr additive="base">
                                        <p:cTn id="26" dur="500" fill="hold"/>
                                        <p:tgtEl>
                                          <p:spTgt spid="7181"/>
                                        </p:tgtEl>
                                        <p:attrNameLst>
                                          <p:attrName>ppt_x</p:attrName>
                                        </p:attrNameLst>
                                      </p:cBhvr>
                                      <p:tavLst>
                                        <p:tav tm="0">
                                          <p:val>
                                            <p:strVal val="1+#ppt_w/2"/>
                                          </p:val>
                                        </p:tav>
                                        <p:tav tm="100000">
                                          <p:val>
                                            <p:strVal val="#ppt_x"/>
                                          </p:val>
                                        </p:tav>
                                      </p:tavLst>
                                    </p:anim>
                                    <p:anim calcmode="lin" valueType="num">
                                      <p:cBhvr additive="base">
                                        <p:cTn id="27" dur="500" fill="hold"/>
                                        <p:tgtEl>
                                          <p:spTgt spid="7181"/>
                                        </p:tgtEl>
                                        <p:attrNameLst>
                                          <p:attrName>ppt_y</p:attrName>
                                        </p:attrNameLst>
                                      </p:cBhvr>
                                      <p:tavLst>
                                        <p:tav tm="0">
                                          <p:val>
                                            <p:strVal val="0-#ppt_h/2"/>
                                          </p:val>
                                        </p:tav>
                                        <p:tav tm="100000">
                                          <p:val>
                                            <p:strVal val="#ppt_y"/>
                                          </p:val>
                                        </p:tav>
                                      </p:tavLst>
                                    </p:anim>
                                  </p:childTnLst>
                                </p:cTn>
                              </p:par>
                              <p:par>
                                <p:cTn id="28" presetID="2" presetClass="entr" presetSubtype="3" fill="hold" grpId="3" nodeType="withEffect">
                                  <p:childTnLst>
                                    <p:set>
                                      <p:cBhvr>
                                        <p:cTn id="29" dur="1" fill="hold">
                                          <p:stCondLst>
                                            <p:cond delay="0"/>
                                          </p:stCondLst>
                                        </p:cTn>
                                        <p:tgtEl>
                                          <p:spTgt spid="7182"/>
                                        </p:tgtEl>
                                        <p:attrNameLst>
                                          <p:attrName>style.visibility</p:attrName>
                                        </p:attrNameLst>
                                      </p:cBhvr>
                                      <p:to>
                                        <p:strVal val="visible"/>
                                      </p:to>
                                    </p:set>
                                    <p:anim calcmode="lin" valueType="num">
                                      <p:cBhvr additive="base">
                                        <p:cTn id="30" dur="500" fill="hold"/>
                                        <p:tgtEl>
                                          <p:spTgt spid="7182"/>
                                        </p:tgtEl>
                                        <p:attrNameLst>
                                          <p:attrName>ppt_x</p:attrName>
                                        </p:attrNameLst>
                                      </p:cBhvr>
                                      <p:tavLst>
                                        <p:tav tm="0">
                                          <p:val>
                                            <p:strVal val="1+#ppt_w/2"/>
                                          </p:val>
                                        </p:tav>
                                        <p:tav tm="100000">
                                          <p:val>
                                            <p:strVal val="#ppt_x"/>
                                          </p:val>
                                        </p:tav>
                                      </p:tavLst>
                                    </p:anim>
                                    <p:anim calcmode="lin" valueType="num">
                                      <p:cBhvr additive="base">
                                        <p:cTn id="31" dur="500" fill="hold"/>
                                        <p:tgtEl>
                                          <p:spTgt spid="7182"/>
                                        </p:tgtEl>
                                        <p:attrNameLst>
                                          <p:attrName>ppt_y</p:attrName>
                                        </p:attrNameLst>
                                      </p:cBhvr>
                                      <p:tavLst>
                                        <p:tav tm="0">
                                          <p:val>
                                            <p:strVal val="0-#ppt_h/2"/>
                                          </p:val>
                                        </p:tav>
                                        <p:tav tm="100000">
                                          <p:val>
                                            <p:strVal val="#ppt_y"/>
                                          </p:val>
                                        </p:tav>
                                      </p:tavLst>
                                    </p:anim>
                                  </p:childTnLst>
                                </p:cTn>
                              </p:par>
                              <p:par>
                                <p:cTn id="32" presetID="2" presetClass="entr" presetSubtype="3" fill="hold" grpId="4" nodeType="withEffect">
                                  <p:childTnLst>
                                    <p:set>
                                      <p:cBhvr>
                                        <p:cTn id="33" dur="1" fill="hold">
                                          <p:stCondLst>
                                            <p:cond delay="0"/>
                                          </p:stCondLst>
                                        </p:cTn>
                                        <p:tgtEl>
                                          <p:spTgt spid="7183"/>
                                        </p:tgtEl>
                                        <p:attrNameLst>
                                          <p:attrName>style.visibility</p:attrName>
                                        </p:attrNameLst>
                                      </p:cBhvr>
                                      <p:to>
                                        <p:strVal val="visible"/>
                                      </p:to>
                                    </p:set>
                                    <p:anim calcmode="lin" valueType="num">
                                      <p:cBhvr additive="base">
                                        <p:cTn id="34" dur="500" fill="hold"/>
                                        <p:tgtEl>
                                          <p:spTgt spid="7183"/>
                                        </p:tgtEl>
                                        <p:attrNameLst>
                                          <p:attrName>ppt_x</p:attrName>
                                        </p:attrNameLst>
                                      </p:cBhvr>
                                      <p:tavLst>
                                        <p:tav tm="0">
                                          <p:val>
                                            <p:strVal val="1+#ppt_w/2"/>
                                          </p:val>
                                        </p:tav>
                                        <p:tav tm="100000">
                                          <p:val>
                                            <p:strVal val="#ppt_x"/>
                                          </p:val>
                                        </p:tav>
                                      </p:tavLst>
                                    </p:anim>
                                    <p:anim calcmode="lin" valueType="num">
                                      <p:cBhvr additive="base">
                                        <p:cTn id="35" dur="500" fill="hold"/>
                                        <p:tgtEl>
                                          <p:spTgt spid="7183"/>
                                        </p:tgtEl>
                                        <p:attrNameLst>
                                          <p:attrName>ppt_y</p:attrName>
                                        </p:attrNameLst>
                                      </p:cBhvr>
                                      <p:tavLst>
                                        <p:tav tm="0">
                                          <p:val>
                                            <p:strVal val="0-#ppt_h/2"/>
                                          </p:val>
                                        </p:tav>
                                        <p:tav tm="100000">
                                          <p:val>
                                            <p:strVal val="#ppt_y"/>
                                          </p:val>
                                        </p:tav>
                                      </p:tavLst>
                                    </p:anim>
                                  </p:childTnLst>
                                </p:cTn>
                              </p:par>
                              <p:par>
                                <p:cTn id="36" presetID="2" presetClass="entr" presetSubtype="3" fill="hold" grpId="5" nodeType="withEffect">
                                  <p:childTnLst>
                                    <p:set>
                                      <p:cBhvr>
                                        <p:cTn id="37" dur="1" fill="hold">
                                          <p:stCondLst>
                                            <p:cond delay="0"/>
                                          </p:stCondLst>
                                        </p:cTn>
                                        <p:tgtEl>
                                          <p:spTgt spid="7184"/>
                                        </p:tgtEl>
                                        <p:attrNameLst>
                                          <p:attrName>style.visibility</p:attrName>
                                        </p:attrNameLst>
                                      </p:cBhvr>
                                      <p:to>
                                        <p:strVal val="visible"/>
                                      </p:to>
                                    </p:set>
                                    <p:anim calcmode="lin" valueType="num">
                                      <p:cBhvr additive="base">
                                        <p:cTn id="38" dur="500" fill="hold"/>
                                        <p:tgtEl>
                                          <p:spTgt spid="7184"/>
                                        </p:tgtEl>
                                        <p:attrNameLst>
                                          <p:attrName>ppt_x</p:attrName>
                                        </p:attrNameLst>
                                      </p:cBhvr>
                                      <p:tavLst>
                                        <p:tav tm="0">
                                          <p:val>
                                            <p:strVal val="1+#ppt_w/2"/>
                                          </p:val>
                                        </p:tav>
                                        <p:tav tm="100000">
                                          <p:val>
                                            <p:strVal val="#ppt_x"/>
                                          </p:val>
                                        </p:tav>
                                      </p:tavLst>
                                    </p:anim>
                                    <p:anim calcmode="lin" valueType="num">
                                      <p:cBhvr additive="base">
                                        <p:cTn id="39" dur="500" fill="hold"/>
                                        <p:tgtEl>
                                          <p:spTgt spid="718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4" grpId="1"/>
      <p:bldP spid="7181" grpId="2"/>
      <p:bldP spid="7182" grpId="3"/>
      <p:bldP spid="7183" grpId="4"/>
      <p:bldP spid="7184" grpId="5"/>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 220"/>
          <p:cNvSpPr/>
          <p:nvPr/>
        </p:nvSpPr>
        <p:spPr>
          <a:xfrm flipH="1">
            <a:off x="2917031" y="1392509"/>
            <a:ext cx="6226493" cy="2440582"/>
          </a:xfrm>
          <a:custGeom>
            <a:avLst/>
            <a:gdLst>
              <a:gd name="connsiteX0" fmla="*/ 0 w 12362"/>
              <a:gd name="connsiteY0" fmla="*/ 0 h 5123"/>
              <a:gd name="connsiteX1" fmla="*/ 10980 w 12362"/>
              <a:gd name="connsiteY1" fmla="*/ 13 h 5123"/>
              <a:gd name="connsiteX2" fmla="*/ 12362 w 12362"/>
              <a:gd name="connsiteY2" fmla="*/ 2562 h 5123"/>
              <a:gd name="connsiteX3" fmla="*/ 10935 w 12362"/>
              <a:gd name="connsiteY3" fmla="*/ 5003 h 5123"/>
              <a:gd name="connsiteX4" fmla="*/ 0 w 12362"/>
              <a:gd name="connsiteY4" fmla="*/ 5123 h 5123"/>
              <a:gd name="connsiteX5" fmla="*/ 0 w 12362"/>
              <a:gd name="connsiteY5" fmla="*/ 0 h 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2" h="5123">
                <a:moveTo>
                  <a:pt x="0" y="0"/>
                </a:moveTo>
                <a:lnTo>
                  <a:pt x="10980" y="13"/>
                </a:lnTo>
                <a:lnTo>
                  <a:pt x="12362" y="2562"/>
                </a:lnTo>
                <a:lnTo>
                  <a:pt x="10935" y="5003"/>
                </a:lnTo>
                <a:lnTo>
                  <a:pt x="0" y="5123"/>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endParaRPr>
          </a:p>
        </p:txBody>
      </p:sp>
      <p:sp>
        <p:nvSpPr>
          <p:cNvPr id="5" name="六边形 4"/>
          <p:cNvSpPr/>
          <p:nvPr/>
        </p:nvSpPr>
        <p:spPr>
          <a:xfrm>
            <a:off x="3138488" y="1580209"/>
            <a:ext cx="2377440" cy="1984670"/>
          </a:xfrm>
          <a:prstGeom prst="hexagon">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20" name=" 220"/>
          <p:cNvSpPr/>
          <p:nvPr/>
        </p:nvSpPr>
        <p:spPr>
          <a:xfrm>
            <a:off x="-10478" y="1823171"/>
            <a:ext cx="3616643" cy="1702643"/>
          </a:xfrm>
          <a:custGeom>
            <a:avLst/>
            <a:gdLst>
              <a:gd name="connsiteX0" fmla="*/ 0 w 8151"/>
              <a:gd name="connsiteY0" fmla="*/ 10 h 3574"/>
              <a:gd name="connsiteX1" fmla="*/ 7060 w 8151"/>
              <a:gd name="connsiteY1" fmla="*/ 0 h 3574"/>
              <a:gd name="connsiteX2" fmla="*/ 8151 w 8151"/>
              <a:gd name="connsiteY2" fmla="*/ 1792 h 3574"/>
              <a:gd name="connsiteX3" fmla="*/ 6948 w 8151"/>
              <a:gd name="connsiteY3" fmla="*/ 3497 h 3574"/>
              <a:gd name="connsiteX4" fmla="*/ 0 w 8151"/>
              <a:gd name="connsiteY4" fmla="*/ 3574 h 3574"/>
              <a:gd name="connsiteX5" fmla="*/ 0 w 8151"/>
              <a:gd name="connsiteY5" fmla="*/ 10 h 3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1" h="3574">
                <a:moveTo>
                  <a:pt x="0" y="10"/>
                </a:moveTo>
                <a:lnTo>
                  <a:pt x="7060" y="0"/>
                </a:lnTo>
                <a:lnTo>
                  <a:pt x="8151" y="1792"/>
                </a:lnTo>
                <a:lnTo>
                  <a:pt x="6948" y="3497"/>
                </a:lnTo>
                <a:lnTo>
                  <a:pt x="0" y="3574"/>
                </a:lnTo>
                <a:lnTo>
                  <a:pt x="0" y="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endParaRPr>
          </a:p>
        </p:txBody>
      </p:sp>
      <p:sp>
        <p:nvSpPr>
          <p:cNvPr id="31" name="TextBox 59"/>
          <p:cNvSpPr txBox="1">
            <a:spLocks noChangeArrowheads="1"/>
          </p:cNvSpPr>
          <p:nvPr/>
        </p:nvSpPr>
        <p:spPr bwMode="auto">
          <a:xfrm flipH="1">
            <a:off x="1226536" y="1915663"/>
            <a:ext cx="1336694" cy="1394414"/>
          </a:xfrm>
          <a:prstGeom prst="rect">
            <a:avLst/>
          </a:prstGeom>
          <a:noFill/>
          <a:ln>
            <a:noFill/>
          </a:ln>
        </p:spPr>
        <p:txBody>
          <a:bodyPr wrap="square" lIns="68580" tIns="34290" rIns="68580" bIns="3429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514350">
              <a:defRPr/>
            </a:pPr>
            <a:r>
              <a:rPr lang="en-US" altLang="zh-CN" sz="8600" kern="0">
                <a:solidFill>
                  <a:schemeClr val="bg1"/>
                </a:solidFill>
                <a:latin typeface="Impact" panose="020B0806030902050204" charset="0"/>
                <a:ea typeface="微软雅黑" panose="020B0503020204020204" pitchFamily="34" charset="-122"/>
              </a:rPr>
              <a:t>01</a:t>
            </a:r>
            <a:endParaRPr lang="en-US" altLang="zh-CN" sz="8600" kern="0">
              <a:solidFill>
                <a:schemeClr val="bg1"/>
              </a:solidFill>
              <a:latin typeface="Impact" panose="020B0806030902050204" charset="0"/>
              <a:ea typeface="微软雅黑" panose="020B0503020204020204" pitchFamily="34" charset="-122"/>
            </a:endParaRPr>
          </a:p>
        </p:txBody>
      </p:sp>
      <p:sp>
        <p:nvSpPr>
          <p:cNvPr id="15" name="文本框 14"/>
          <p:cNvSpPr txBox="1"/>
          <p:nvPr/>
        </p:nvSpPr>
        <p:spPr>
          <a:xfrm>
            <a:off x="5597843" y="1913334"/>
            <a:ext cx="2891790" cy="622300"/>
          </a:xfrm>
          <a:prstGeom prst="rect">
            <a:avLst/>
          </a:prstGeom>
          <a:noFill/>
        </p:spPr>
        <p:txBody>
          <a:bodyPr vert="horz" wrap="none" lIns="68580" tIns="34290" rIns="68580" bIns="34290" rtlCol="0" anchor="ctr">
            <a:spAutoFit/>
          </a:bodyPr>
          <a:lstStyle/>
          <a:p>
            <a:pPr algn="ctr"/>
            <a:r>
              <a:rPr lang="zh-CN" altLang="en-US" sz="3600" b="1">
                <a:latin typeface="黑体" panose="02010609060101010101" charset="-122"/>
                <a:ea typeface="黑体" panose="02010609060101010101" charset="-122"/>
              </a:rPr>
              <a:t>年终工作概述</a:t>
            </a:r>
            <a:endParaRPr lang="zh-CN" altLang="en-US" sz="3600" b="1">
              <a:latin typeface="黑体" panose="02010609060101010101" charset="-122"/>
              <a:ea typeface="黑体" panose="02010609060101010101" charset="-122"/>
            </a:endParaRPr>
          </a:p>
        </p:txBody>
      </p:sp>
      <p:sp>
        <p:nvSpPr>
          <p:cNvPr id="16" name="矩形 47"/>
          <p:cNvSpPr>
            <a:spLocks noChangeArrowheads="1"/>
          </p:cNvSpPr>
          <p:nvPr/>
        </p:nvSpPr>
        <p:spPr bwMode="auto">
          <a:xfrm>
            <a:off x="5597842" y="2533003"/>
            <a:ext cx="3429953" cy="1172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l">
              <a:lnSpc>
                <a:spcPct val="120000"/>
              </a:lnSpc>
              <a:spcBef>
                <a:spcPct val="0"/>
              </a:spcBef>
              <a:buNone/>
            </a:pPr>
            <a:r>
              <a:rPr lang="en-US" altLang="zh-CN" sz="1200">
                <a:solidFill>
                  <a:schemeClr val="tx1">
                    <a:lumMod val="50000"/>
                    <a:lumOff val="50000"/>
                  </a:schemeClr>
                </a:solidFill>
                <a:sym typeface="微软雅黑" panose="020B0503020204020204" pitchFamily="34" charset="-122"/>
              </a:rPr>
              <a:t>2019</a:t>
            </a:r>
            <a:r>
              <a:rPr lang="zh-CN" altLang="en-US" sz="1200">
                <a:solidFill>
                  <a:schemeClr val="tx1">
                    <a:lumMod val="50000"/>
                    <a:lumOff val="50000"/>
                  </a:schemeClr>
                </a:solidFill>
                <a:sym typeface="微软雅黑" panose="020B0503020204020204" pitchFamily="34" charset="-122"/>
              </a:rPr>
              <a:t>年已过半载，作为技术部的一枚小研发，我在过去的也有着许多的收获，也存在不足的地方。回望走过的路，有难以忘怀的欣慰，也有不堪回首的往事。</a:t>
            </a:r>
            <a:endParaRPr lang="zh-CN" altLang="en-US" sz="1200">
              <a:solidFill>
                <a:schemeClr val="tx1">
                  <a:lumMod val="50000"/>
                  <a:lumOff val="50000"/>
                </a:schemeClr>
              </a:solidFill>
              <a:sym typeface="微软雅黑" panose="020B0503020204020204" pitchFamily="34" charset="-122"/>
            </a:endParaRPr>
          </a:p>
          <a:p>
            <a:pPr algn="l">
              <a:lnSpc>
                <a:spcPct val="120000"/>
              </a:lnSpc>
              <a:spcBef>
                <a:spcPct val="0"/>
              </a:spcBef>
              <a:buNone/>
            </a:pPr>
            <a:r>
              <a:rPr lang="zh-CN" altLang="en-US" sz="1200">
                <a:solidFill>
                  <a:schemeClr val="tx1">
                    <a:lumMod val="50000"/>
                    <a:lumOff val="50000"/>
                  </a:schemeClr>
                </a:solidFill>
                <a:sym typeface="微软雅黑" panose="020B0503020204020204" pitchFamily="34" charset="-122"/>
              </a:rPr>
              <a:t>所谓</a:t>
            </a:r>
            <a:r>
              <a:rPr lang="en-US" altLang="zh-CN" sz="1200">
                <a:solidFill>
                  <a:schemeClr val="tx1">
                    <a:lumMod val="50000"/>
                    <a:lumOff val="50000"/>
                  </a:schemeClr>
                </a:solidFill>
                <a:sym typeface="微软雅黑" panose="020B0503020204020204" pitchFamily="34" charset="-122"/>
              </a:rPr>
              <a:t>“</a:t>
            </a:r>
            <a:r>
              <a:rPr lang="zh-CN" altLang="en-US" sz="1200">
                <a:solidFill>
                  <a:schemeClr val="tx1">
                    <a:lumMod val="50000"/>
                    <a:lumOff val="50000"/>
                  </a:schemeClr>
                </a:solidFill>
                <a:sym typeface="微软雅黑" panose="020B0503020204020204" pitchFamily="34" charset="-122"/>
              </a:rPr>
              <a:t>志当存高远，真诚写春秋</a:t>
            </a:r>
            <a:r>
              <a:rPr lang="en-US" altLang="zh-CN" sz="1200">
                <a:solidFill>
                  <a:schemeClr val="tx1">
                    <a:lumMod val="50000"/>
                    <a:lumOff val="50000"/>
                  </a:schemeClr>
                </a:solidFill>
                <a:sym typeface="微软雅黑" panose="020B0503020204020204" pitchFamily="34" charset="-122"/>
              </a:rPr>
              <a:t>”</a:t>
            </a:r>
            <a:r>
              <a:rPr lang="zh-CN" altLang="en-US" sz="1200">
                <a:solidFill>
                  <a:schemeClr val="tx1">
                    <a:lumMod val="50000"/>
                    <a:lumOff val="50000"/>
                  </a:schemeClr>
                </a:solidFill>
                <a:sym typeface="微软雅黑" panose="020B0503020204020204" pitchFamily="34" charset="-122"/>
              </a:rPr>
              <a:t>。</a:t>
            </a:r>
            <a:endParaRPr lang="zh-CN" altLang="en-US" sz="1200">
              <a:solidFill>
                <a:schemeClr val="tx1">
                  <a:lumMod val="50000"/>
                  <a:lumOff val="50000"/>
                </a:schemeClr>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2" nodeType="clickEffect">
                                  <p:childTnLst>
                                    <p:set>
                                      <p:cBhvr>
                                        <p:cTn id="6" dur="1" fill="hold">
                                          <p:stCondLst>
                                            <p:cond delay="0"/>
                                          </p:stCondLst>
                                        </p:cTn>
                                        <p:tgtEl>
                                          <p:spTgt spid="220"/>
                                        </p:tgtEl>
                                        <p:attrNameLst>
                                          <p:attrName>style.visibility</p:attrName>
                                        </p:attrNameLst>
                                      </p:cBhvr>
                                      <p:to>
                                        <p:strVal val="visible"/>
                                      </p:to>
                                    </p:set>
                                    <p:anim calcmode="lin" valueType="num">
                                      <p:cBhvr additive="base">
                                        <p:cTn id="7" dur="500" fill="hold"/>
                                        <p:tgtEl>
                                          <p:spTgt spid="220"/>
                                        </p:tgtEl>
                                        <p:attrNameLst>
                                          <p:attrName>ppt_x</p:attrName>
                                        </p:attrNameLst>
                                      </p:cBhvr>
                                      <p:tavLst>
                                        <p:tav tm="0">
                                          <p:val>
                                            <p:strVal val="0-#ppt_w/2"/>
                                          </p:val>
                                        </p:tav>
                                        <p:tav tm="100000">
                                          <p:val>
                                            <p:strVal val="#ppt_x"/>
                                          </p:val>
                                        </p:tav>
                                      </p:tavLst>
                                    </p:anim>
                                    <p:anim calcmode="lin" valueType="num">
                                      <p:cBhvr additive="base">
                                        <p:cTn id="8" dur="500" fill="hold"/>
                                        <p:tgtEl>
                                          <p:spTgt spid="22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3" nodeType="afterEffec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42" presetClass="entr" presetSubtype="0" fill="hold" grpId="1" nodeType="withEffec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16" presetClass="entr" presetSubtype="37" fill="hold" grpId="4" nodeType="afterEffect">
                                  <p:childTnLst>
                                    <p:set>
                                      <p:cBhvr>
                                        <p:cTn id="24" dur="1" fill="hold">
                                          <p:stCondLst>
                                            <p:cond delay="0"/>
                                          </p:stCondLst>
                                        </p:cTn>
                                        <p:tgtEl>
                                          <p:spTgt spid="15"/>
                                        </p:tgtEl>
                                        <p:attrNameLst>
                                          <p:attrName>style.visibility</p:attrName>
                                        </p:attrNameLst>
                                      </p:cBhvr>
                                      <p:to>
                                        <p:strVal val="visible"/>
                                      </p:to>
                                    </p:set>
                                    <p:animEffect transition="in" filter="barn(outVertical)">
                                      <p:cBhvr>
                                        <p:cTn id="25" dur="500"/>
                                        <p:tgtEl>
                                          <p:spTgt spid="15"/>
                                        </p:tgtEl>
                                      </p:cBhvr>
                                    </p:animEffect>
                                  </p:childTnLst>
                                </p:cTn>
                              </p:par>
                            </p:childTnLst>
                          </p:cTn>
                        </p:par>
                        <p:par>
                          <p:cTn id="26" fill="hold">
                            <p:stCondLst>
                              <p:cond delay="1500"/>
                            </p:stCondLst>
                            <p:childTnLst>
                              <p:par>
                                <p:cTn id="27" presetID="12" presetClass="entr" presetSubtype="1" fill="hold" grpId="5" nodeType="afterEffec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ppt_y</p:attrName>
                                        </p:attrNameLst>
                                      </p:cBhvr>
                                      <p:tavLst>
                                        <p:tav tm="0">
                                          <p:val>
                                            <p:strVal val="#ppt_y-#ppt_h*1.125000"/>
                                          </p:val>
                                        </p:tav>
                                        <p:tav tm="100000">
                                          <p:val>
                                            <p:strVal val="#ppt_y"/>
                                          </p:val>
                                        </p:tav>
                                      </p:tavLst>
                                    </p:anim>
                                    <p:animEffect transition="in" filter="wipe(down)">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220" grpId="2"/>
      <p:bldP spid="31" grpId="3"/>
      <p:bldP spid="15" grpId="4"/>
      <p:bldP spid="16" grpId="5"/>
    </p:bld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矩形 16"/>
          <p:cNvSpPr/>
          <p:nvPr/>
        </p:nvSpPr>
        <p:spPr>
          <a:xfrm>
            <a:off x="4680012" y="1595102"/>
            <a:ext cx="3888433" cy="10792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24"/>
          <p:cNvSpPr>
            <a:spLocks noChangeArrowheads="1"/>
          </p:cNvSpPr>
          <p:nvPr/>
        </p:nvSpPr>
        <p:spPr bwMode="auto">
          <a:xfrm>
            <a:off x="4832350" y="2352040"/>
            <a:ext cx="3596005" cy="125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30000"/>
              </a:lnSpc>
            </a:pPr>
            <a:r>
              <a:rPr lang="en-US" altLang="zh-CN" sz="90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900">
                <a:solidFill>
                  <a:schemeClr val="tx1">
                    <a:lumMod val="50000"/>
                    <a:lumOff val="50000"/>
                  </a:schemeClr>
                </a:solidFill>
                <a:latin typeface="微软雅黑" panose="020B0503020204020204" pitchFamily="34" charset="-122"/>
                <a:ea typeface="微软雅黑" panose="020B0503020204020204" pitchFamily="34" charset="-122"/>
              </a:rPr>
              <a:t>、业务开发：根据项目需求，完成后台业务逻辑相关代码开发</a:t>
            </a:r>
            <a:endParaRPr lang="zh-CN" altLang="en-US" sz="90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30000"/>
              </a:lnSpc>
            </a:pPr>
            <a:endParaRPr lang="zh-CN" altLang="en-US" sz="90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30000"/>
              </a:lnSpc>
            </a:pPr>
            <a:r>
              <a:rPr lang="en-US" altLang="zh-CN" sz="90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900">
                <a:solidFill>
                  <a:schemeClr val="tx1">
                    <a:lumMod val="50000"/>
                    <a:lumOff val="50000"/>
                  </a:schemeClr>
                </a:solidFill>
                <a:latin typeface="微软雅黑" panose="020B0503020204020204" pitchFamily="34" charset="-122"/>
                <a:ea typeface="微软雅黑" panose="020B0503020204020204" pitchFamily="34" charset="-122"/>
              </a:rPr>
              <a:t>、系统维护：项目运行状况，对相关业务进行优化解决相关</a:t>
            </a:r>
            <a:r>
              <a:rPr lang="en-US" altLang="zh-CN" sz="900">
                <a:solidFill>
                  <a:schemeClr val="tx1">
                    <a:lumMod val="50000"/>
                    <a:lumOff val="50000"/>
                  </a:schemeClr>
                </a:solidFill>
                <a:latin typeface="微软雅黑" panose="020B0503020204020204" pitchFamily="34" charset="-122"/>
                <a:ea typeface="微软雅黑" panose="020B0503020204020204" pitchFamily="34" charset="-122"/>
              </a:rPr>
              <a:t>bug</a:t>
            </a:r>
            <a:endParaRPr lang="en-US" altLang="zh-CN" sz="90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30000"/>
              </a:lnSpc>
            </a:pPr>
            <a:endParaRPr lang="en-US" altLang="zh-CN" sz="90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30000"/>
              </a:lnSpc>
            </a:pPr>
            <a:r>
              <a:rPr lang="en-US" altLang="zh-CN" sz="90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900">
                <a:solidFill>
                  <a:schemeClr val="tx1">
                    <a:lumMod val="50000"/>
                    <a:lumOff val="50000"/>
                  </a:schemeClr>
                </a:solidFill>
                <a:latin typeface="微软雅黑" panose="020B0503020204020204" pitchFamily="34" charset="-122"/>
                <a:ea typeface="微软雅黑" panose="020B0503020204020204" pitchFamily="34" charset="-122"/>
              </a:rPr>
              <a:t>、数据库设计：根据项目需求进行表结构设计</a:t>
            </a:r>
            <a:endParaRPr lang="zh-CN" altLang="en-US" sz="90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30000"/>
              </a:lnSpc>
            </a:pPr>
            <a:endParaRPr lang="zh-CN" altLang="en-US" sz="90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30000"/>
              </a:lnSpc>
            </a:pPr>
            <a:r>
              <a:rPr lang="en-US" altLang="zh-CN" sz="90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900">
                <a:solidFill>
                  <a:schemeClr val="tx1">
                    <a:lumMod val="50000"/>
                    <a:lumOff val="50000"/>
                  </a:schemeClr>
                </a:solidFill>
                <a:latin typeface="微软雅黑" panose="020B0503020204020204" pitchFamily="34" charset="-122"/>
                <a:ea typeface="微软雅黑" panose="020B0503020204020204" pitchFamily="34" charset="-122"/>
              </a:rPr>
              <a:t>、日常学习：日常刷公众号，博客文章，存储新技术知识</a:t>
            </a:r>
            <a:endParaRPr lang="zh-CN" altLang="en-US" sz="9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5705687" y="2822680"/>
            <a:ext cx="2862758" cy="10792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五边形 21"/>
          <p:cNvSpPr/>
          <p:nvPr/>
        </p:nvSpPr>
        <p:spPr>
          <a:xfrm>
            <a:off x="577065" y="1595102"/>
            <a:ext cx="3814915" cy="2306876"/>
          </a:xfrm>
          <a:prstGeom prst="homePlate">
            <a:avLst>
              <a:gd name="adj" fmla="val 15369"/>
            </a:avLst>
          </a:prstGeom>
          <a:blipFill dpi="0"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174298" y="972899"/>
            <a:ext cx="2891790" cy="622300"/>
          </a:xfrm>
          <a:prstGeom prst="rect">
            <a:avLst/>
          </a:prstGeom>
          <a:noFill/>
        </p:spPr>
        <p:txBody>
          <a:bodyPr vert="horz" wrap="none" lIns="68580" tIns="34290" rIns="68580" bIns="34290" rtlCol="0" anchor="ctr">
            <a:spAutoFit/>
          </a:bodyPr>
          <a:p>
            <a:pPr algn="ctr"/>
            <a:r>
              <a:rPr lang="zh-CN" altLang="en-US" sz="3600" b="1">
                <a:latin typeface="黑体" panose="02010609060101010101" charset="-122"/>
                <a:ea typeface="黑体" panose="02010609060101010101" charset="-122"/>
              </a:rPr>
              <a:t>日常工作情况</a:t>
            </a:r>
            <a:endParaRPr lang="zh-CN" altLang="en-US" sz="3600" b="1">
              <a:latin typeface="黑体" panose="02010609060101010101" charset="-122"/>
              <a:ea typeface="黑体" panose="02010609060101010101" charset="-122"/>
            </a:endParaRPr>
          </a:p>
        </p:txBody>
      </p:sp>
      <p:sp>
        <p:nvSpPr>
          <p:cNvPr id="2" name="Rectangle 24"/>
          <p:cNvSpPr>
            <a:spLocks noChangeArrowheads="1"/>
          </p:cNvSpPr>
          <p:nvPr/>
        </p:nvSpPr>
        <p:spPr bwMode="auto">
          <a:xfrm>
            <a:off x="4832350" y="1701800"/>
            <a:ext cx="359664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30000"/>
              </a:lnSpc>
            </a:pPr>
            <a:r>
              <a:rPr lang="zh-CN" altLang="en-US" sz="1400">
                <a:solidFill>
                  <a:schemeClr val="tx1">
                    <a:lumMod val="50000"/>
                    <a:lumOff val="50000"/>
                  </a:schemeClr>
                </a:solidFill>
                <a:latin typeface="微软雅黑" panose="020B0503020204020204" pitchFamily="34" charset="-122"/>
                <a:ea typeface="微软雅黑" panose="020B0503020204020204" pitchFamily="34" charset="-122"/>
                <a:sym typeface="+mn-ea"/>
              </a:rPr>
              <a:t>主要是分四部分：</a:t>
            </a:r>
            <a:endParaRPr lang="zh-CN" altLang="en-US" sz="140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4" nodeType="afterEffec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par>
                                <p:cTn id="13" presetID="12" presetClass="entr" presetSubtype="2" fill="hold" grpId="1" nodeType="withEffec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par>
                                <p:cTn id="17" presetID="22" presetClass="entr" presetSubtype="8" fill="hold" grpId="2" nodeType="withEffec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500"/>
                            </p:stCondLst>
                            <p:childTnLst>
                              <p:par>
                                <p:cTn id="21" presetID="16" presetClass="entr" presetSubtype="37" fill="hold" grpId="4" nodeType="afterEffect">
                                  <p:childTnLst>
                                    <p:set>
                                      <p:cBhvr>
                                        <p:cTn id="22" dur="1" fill="hold">
                                          <p:stCondLst>
                                            <p:cond delay="0"/>
                                          </p:stCondLst>
                                        </p:cTn>
                                        <p:tgtEl>
                                          <p:spTgt spid="15"/>
                                        </p:tgtEl>
                                        <p:attrNameLst>
                                          <p:attrName>style.visibility</p:attrName>
                                        </p:attrNameLst>
                                      </p:cBhvr>
                                      <p:to>
                                        <p:strVal val="visible"/>
                                      </p:to>
                                    </p:set>
                                    <p:animEffect transition="in" filter="barn(outVertical)">
                                      <p:cBhvr>
                                        <p:cTn id="23" dur="500"/>
                                        <p:tgtEl>
                                          <p:spTgt spid="15"/>
                                        </p:tgtEl>
                                      </p:cBhvr>
                                    </p:animEffect>
                                  </p:childTnLst>
                                </p:cTn>
                              </p:par>
                              <p:par>
                                <p:cTn id="24" presetID="12" presetClass="entr" presetSubtype="2" fill="hold" grpId="1" nodeType="withEffec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p:tgtEl>
                                          <p:spTgt spid="2"/>
                                        </p:tgtEl>
                                        <p:attrNameLst>
                                          <p:attrName>ppt_x</p:attrName>
                                        </p:attrNameLst>
                                      </p:cBhvr>
                                      <p:tavLst>
                                        <p:tav tm="0">
                                          <p:val>
                                            <p:strVal val="#ppt_x+#ppt_w*1.125000"/>
                                          </p:val>
                                        </p:tav>
                                        <p:tav tm="100000">
                                          <p:val>
                                            <p:strVal val="#ppt_x"/>
                                          </p:val>
                                        </p:tav>
                                      </p:tavLst>
                                    </p:anim>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1"/>
      <p:bldP spid="20" grpId="2"/>
      <p:bldP spid="22" grpId="4"/>
      <p:bldP spid="15" grpId="4"/>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p:cNvSpPr/>
          <p:nvPr/>
        </p:nvSpPr>
        <p:spPr bwMode="auto">
          <a:xfrm>
            <a:off x="4358979" y="1452528"/>
            <a:ext cx="976165" cy="957779"/>
          </a:xfrm>
          <a:custGeom>
            <a:avLst/>
            <a:gdLst>
              <a:gd name="T0" fmla="*/ 12 w 88"/>
              <a:gd name="T1" fmla="*/ 86 h 86"/>
              <a:gd name="T2" fmla="*/ 11 w 88"/>
              <a:gd name="T3" fmla="*/ 32 h 86"/>
              <a:gd name="T4" fmla="*/ 88 w 88"/>
              <a:gd name="T5" fmla="*/ 0 h 86"/>
              <a:gd name="T6" fmla="*/ 84 w 88"/>
              <a:gd name="T7" fmla="*/ 55 h 86"/>
              <a:gd name="T8" fmla="*/ 12 w 88"/>
              <a:gd name="T9" fmla="*/ 86 h 86"/>
            </a:gdLst>
            <a:ahLst/>
            <a:cxnLst>
              <a:cxn ang="0">
                <a:pos x="T0" y="T1"/>
              </a:cxn>
              <a:cxn ang="0">
                <a:pos x="T2" y="T3"/>
              </a:cxn>
              <a:cxn ang="0">
                <a:pos x="T4" y="T5"/>
              </a:cxn>
              <a:cxn ang="0">
                <a:pos x="T6" y="T7"/>
              </a:cxn>
              <a:cxn ang="0">
                <a:pos x="T8" y="T9"/>
              </a:cxn>
            </a:cxnLst>
            <a:rect l="0" t="0" r="r" b="b"/>
            <a:pathLst>
              <a:path w="88" h="86">
                <a:moveTo>
                  <a:pt x="12" y="86"/>
                </a:moveTo>
                <a:cubicBezTo>
                  <a:pt x="12" y="86"/>
                  <a:pt x="0" y="63"/>
                  <a:pt x="11" y="32"/>
                </a:cubicBezTo>
                <a:cubicBezTo>
                  <a:pt x="43" y="15"/>
                  <a:pt x="69" y="4"/>
                  <a:pt x="88" y="0"/>
                </a:cubicBezTo>
                <a:cubicBezTo>
                  <a:pt x="78" y="19"/>
                  <a:pt x="76" y="36"/>
                  <a:pt x="84" y="55"/>
                </a:cubicBezTo>
                <a:cubicBezTo>
                  <a:pt x="52" y="64"/>
                  <a:pt x="33" y="73"/>
                  <a:pt x="12" y="8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en-US"/>
          </a:p>
        </p:txBody>
      </p:sp>
      <p:sp>
        <p:nvSpPr>
          <p:cNvPr id="11" name="Freeform 10"/>
          <p:cNvSpPr/>
          <p:nvPr/>
        </p:nvSpPr>
        <p:spPr bwMode="auto">
          <a:xfrm>
            <a:off x="3761138" y="3386769"/>
            <a:ext cx="976165" cy="939090"/>
          </a:xfrm>
          <a:custGeom>
            <a:avLst/>
            <a:gdLst>
              <a:gd name="T0" fmla="*/ 76 w 88"/>
              <a:gd name="T1" fmla="*/ 0 h 85"/>
              <a:gd name="T2" fmla="*/ 77 w 88"/>
              <a:gd name="T3" fmla="*/ 54 h 85"/>
              <a:gd name="T4" fmla="*/ 0 w 88"/>
              <a:gd name="T5" fmla="*/ 85 h 85"/>
              <a:gd name="T6" fmla="*/ 4 w 88"/>
              <a:gd name="T7" fmla="*/ 31 h 85"/>
              <a:gd name="T8" fmla="*/ 76 w 88"/>
              <a:gd name="T9" fmla="*/ 0 h 85"/>
            </a:gdLst>
            <a:ahLst/>
            <a:cxnLst>
              <a:cxn ang="0">
                <a:pos x="T0" y="T1"/>
              </a:cxn>
              <a:cxn ang="0">
                <a:pos x="T2" y="T3"/>
              </a:cxn>
              <a:cxn ang="0">
                <a:pos x="T4" y="T5"/>
              </a:cxn>
              <a:cxn ang="0">
                <a:pos x="T6" y="T7"/>
              </a:cxn>
              <a:cxn ang="0">
                <a:pos x="T8" y="T9"/>
              </a:cxn>
            </a:cxnLst>
            <a:rect l="0" t="0" r="r" b="b"/>
            <a:pathLst>
              <a:path w="88" h="85">
                <a:moveTo>
                  <a:pt x="76" y="0"/>
                </a:moveTo>
                <a:cubicBezTo>
                  <a:pt x="76" y="0"/>
                  <a:pt x="88" y="23"/>
                  <a:pt x="77" y="54"/>
                </a:cubicBezTo>
                <a:cubicBezTo>
                  <a:pt x="45" y="70"/>
                  <a:pt x="18" y="81"/>
                  <a:pt x="0" y="85"/>
                </a:cubicBezTo>
                <a:cubicBezTo>
                  <a:pt x="10" y="66"/>
                  <a:pt x="12" y="49"/>
                  <a:pt x="4" y="31"/>
                </a:cubicBezTo>
                <a:cubicBezTo>
                  <a:pt x="36" y="21"/>
                  <a:pt x="54" y="12"/>
                  <a:pt x="76"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en-US"/>
          </a:p>
        </p:txBody>
      </p:sp>
      <p:sp>
        <p:nvSpPr>
          <p:cNvPr id="12" name="Freeform 11"/>
          <p:cNvSpPr/>
          <p:nvPr/>
        </p:nvSpPr>
        <p:spPr bwMode="auto">
          <a:xfrm>
            <a:off x="4858739" y="2073916"/>
            <a:ext cx="1265745" cy="756878"/>
          </a:xfrm>
          <a:custGeom>
            <a:avLst/>
            <a:gdLst>
              <a:gd name="T0" fmla="*/ 0 w 114"/>
              <a:gd name="T1" fmla="*/ 39 h 68"/>
              <a:gd name="T2" fmla="*/ 37 w 114"/>
              <a:gd name="T3" fmla="*/ 0 h 68"/>
              <a:gd name="T4" fmla="*/ 114 w 114"/>
              <a:gd name="T5" fmla="*/ 33 h 68"/>
              <a:gd name="T6" fmla="*/ 72 w 114"/>
              <a:gd name="T7" fmla="*/ 68 h 68"/>
              <a:gd name="T8" fmla="*/ 0 w 114"/>
              <a:gd name="T9" fmla="*/ 39 h 68"/>
            </a:gdLst>
            <a:ahLst/>
            <a:cxnLst>
              <a:cxn ang="0">
                <a:pos x="T0" y="T1"/>
              </a:cxn>
              <a:cxn ang="0">
                <a:pos x="T2" y="T3"/>
              </a:cxn>
              <a:cxn ang="0">
                <a:pos x="T4" y="T5"/>
              </a:cxn>
              <a:cxn ang="0">
                <a:pos x="T6" y="T7"/>
              </a:cxn>
              <a:cxn ang="0">
                <a:pos x="T8" y="T9"/>
              </a:cxn>
            </a:cxnLst>
            <a:rect l="0" t="0" r="r" b="b"/>
            <a:pathLst>
              <a:path w="114" h="68">
                <a:moveTo>
                  <a:pt x="0" y="39"/>
                </a:moveTo>
                <a:cubicBezTo>
                  <a:pt x="0" y="39"/>
                  <a:pt x="7" y="14"/>
                  <a:pt x="37" y="0"/>
                </a:cubicBezTo>
                <a:cubicBezTo>
                  <a:pt x="71" y="11"/>
                  <a:pt x="98" y="22"/>
                  <a:pt x="114" y="33"/>
                </a:cubicBezTo>
                <a:cubicBezTo>
                  <a:pt x="94" y="39"/>
                  <a:pt x="80" y="49"/>
                  <a:pt x="72" y="68"/>
                </a:cubicBezTo>
                <a:cubicBezTo>
                  <a:pt x="43" y="52"/>
                  <a:pt x="23" y="46"/>
                  <a:pt x="0" y="39"/>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13" name="Freeform 12"/>
          <p:cNvSpPr/>
          <p:nvPr/>
        </p:nvSpPr>
        <p:spPr bwMode="auto">
          <a:xfrm>
            <a:off x="2971801" y="2961612"/>
            <a:ext cx="1265745" cy="742862"/>
          </a:xfrm>
          <a:custGeom>
            <a:avLst/>
            <a:gdLst>
              <a:gd name="T0" fmla="*/ 114 w 114"/>
              <a:gd name="T1" fmla="*/ 28 h 67"/>
              <a:gd name="T2" fmla="*/ 77 w 114"/>
              <a:gd name="T3" fmla="*/ 67 h 67"/>
              <a:gd name="T4" fmla="*/ 0 w 114"/>
              <a:gd name="T5" fmla="*/ 35 h 67"/>
              <a:gd name="T6" fmla="*/ 42 w 114"/>
              <a:gd name="T7" fmla="*/ 0 h 67"/>
              <a:gd name="T8" fmla="*/ 114 w 114"/>
              <a:gd name="T9" fmla="*/ 28 h 67"/>
            </a:gdLst>
            <a:ahLst/>
            <a:cxnLst>
              <a:cxn ang="0">
                <a:pos x="T0" y="T1"/>
              </a:cxn>
              <a:cxn ang="0">
                <a:pos x="T2" y="T3"/>
              </a:cxn>
              <a:cxn ang="0">
                <a:pos x="T4" y="T5"/>
              </a:cxn>
              <a:cxn ang="0">
                <a:pos x="T6" y="T7"/>
              </a:cxn>
              <a:cxn ang="0">
                <a:pos x="T8" y="T9"/>
              </a:cxn>
            </a:cxnLst>
            <a:rect l="0" t="0" r="r" b="b"/>
            <a:pathLst>
              <a:path w="114" h="67">
                <a:moveTo>
                  <a:pt x="114" y="28"/>
                </a:moveTo>
                <a:cubicBezTo>
                  <a:pt x="114" y="28"/>
                  <a:pt x="107" y="53"/>
                  <a:pt x="77" y="67"/>
                </a:cubicBezTo>
                <a:cubicBezTo>
                  <a:pt x="43" y="57"/>
                  <a:pt x="16" y="45"/>
                  <a:pt x="0" y="35"/>
                </a:cubicBezTo>
                <a:cubicBezTo>
                  <a:pt x="20" y="29"/>
                  <a:pt x="34" y="18"/>
                  <a:pt x="42" y="0"/>
                </a:cubicBezTo>
                <a:cubicBezTo>
                  <a:pt x="71" y="16"/>
                  <a:pt x="91" y="22"/>
                  <a:pt x="114" y="28"/>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14" name="Freeform 13"/>
          <p:cNvSpPr/>
          <p:nvPr/>
        </p:nvSpPr>
        <p:spPr bwMode="auto">
          <a:xfrm>
            <a:off x="3116588" y="2097275"/>
            <a:ext cx="943469" cy="985811"/>
          </a:xfrm>
          <a:custGeom>
            <a:avLst/>
            <a:gdLst>
              <a:gd name="T0" fmla="*/ 85 w 85"/>
              <a:gd name="T1" fmla="*/ 76 h 89"/>
              <a:gd name="T2" fmla="*/ 31 w 85"/>
              <a:gd name="T3" fmla="*/ 77 h 89"/>
              <a:gd name="T4" fmla="*/ 0 w 85"/>
              <a:gd name="T5" fmla="*/ 0 h 89"/>
              <a:gd name="T6" fmla="*/ 54 w 85"/>
              <a:gd name="T7" fmla="*/ 5 h 89"/>
              <a:gd name="T8" fmla="*/ 85 w 85"/>
              <a:gd name="T9" fmla="*/ 76 h 89"/>
            </a:gdLst>
            <a:ahLst/>
            <a:cxnLst>
              <a:cxn ang="0">
                <a:pos x="T0" y="T1"/>
              </a:cxn>
              <a:cxn ang="0">
                <a:pos x="T2" y="T3"/>
              </a:cxn>
              <a:cxn ang="0">
                <a:pos x="T4" y="T5"/>
              </a:cxn>
              <a:cxn ang="0">
                <a:pos x="T6" y="T7"/>
              </a:cxn>
              <a:cxn ang="0">
                <a:pos x="T8" y="T9"/>
              </a:cxn>
            </a:cxnLst>
            <a:rect l="0" t="0" r="r" b="b"/>
            <a:pathLst>
              <a:path w="85" h="89">
                <a:moveTo>
                  <a:pt x="85" y="76"/>
                </a:moveTo>
                <a:cubicBezTo>
                  <a:pt x="85" y="76"/>
                  <a:pt x="62" y="89"/>
                  <a:pt x="31" y="77"/>
                </a:cubicBezTo>
                <a:cubicBezTo>
                  <a:pt x="14" y="46"/>
                  <a:pt x="3" y="19"/>
                  <a:pt x="0" y="0"/>
                </a:cubicBezTo>
                <a:cubicBezTo>
                  <a:pt x="18" y="10"/>
                  <a:pt x="35" y="13"/>
                  <a:pt x="54" y="5"/>
                </a:cubicBezTo>
                <a:cubicBezTo>
                  <a:pt x="63" y="37"/>
                  <a:pt x="73" y="55"/>
                  <a:pt x="85" y="7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en-US"/>
          </a:p>
        </p:txBody>
      </p:sp>
      <p:sp>
        <p:nvSpPr>
          <p:cNvPr id="15" name="Freeform 14"/>
          <p:cNvSpPr/>
          <p:nvPr/>
        </p:nvSpPr>
        <p:spPr bwMode="auto">
          <a:xfrm>
            <a:off x="5036224" y="2695301"/>
            <a:ext cx="943469" cy="990482"/>
          </a:xfrm>
          <a:custGeom>
            <a:avLst/>
            <a:gdLst>
              <a:gd name="T0" fmla="*/ 0 w 85"/>
              <a:gd name="T1" fmla="*/ 13 h 89"/>
              <a:gd name="T2" fmla="*/ 54 w 85"/>
              <a:gd name="T3" fmla="*/ 12 h 89"/>
              <a:gd name="T4" fmla="*/ 85 w 85"/>
              <a:gd name="T5" fmla="*/ 89 h 89"/>
              <a:gd name="T6" fmla="*/ 31 w 85"/>
              <a:gd name="T7" fmla="*/ 84 h 89"/>
              <a:gd name="T8" fmla="*/ 0 w 85"/>
              <a:gd name="T9" fmla="*/ 13 h 89"/>
            </a:gdLst>
            <a:ahLst/>
            <a:cxnLst>
              <a:cxn ang="0">
                <a:pos x="T0" y="T1"/>
              </a:cxn>
              <a:cxn ang="0">
                <a:pos x="T2" y="T3"/>
              </a:cxn>
              <a:cxn ang="0">
                <a:pos x="T4" y="T5"/>
              </a:cxn>
              <a:cxn ang="0">
                <a:pos x="T6" y="T7"/>
              </a:cxn>
              <a:cxn ang="0">
                <a:pos x="T8" y="T9"/>
              </a:cxn>
            </a:cxnLst>
            <a:rect l="0" t="0" r="r" b="b"/>
            <a:pathLst>
              <a:path w="85" h="89">
                <a:moveTo>
                  <a:pt x="0" y="13"/>
                </a:moveTo>
                <a:cubicBezTo>
                  <a:pt x="0" y="13"/>
                  <a:pt x="23" y="0"/>
                  <a:pt x="54" y="12"/>
                </a:cubicBezTo>
                <a:cubicBezTo>
                  <a:pt x="71" y="43"/>
                  <a:pt x="81" y="70"/>
                  <a:pt x="85" y="89"/>
                </a:cubicBezTo>
                <a:cubicBezTo>
                  <a:pt x="67" y="79"/>
                  <a:pt x="49" y="76"/>
                  <a:pt x="31" y="84"/>
                </a:cubicBezTo>
                <a:cubicBezTo>
                  <a:pt x="22" y="52"/>
                  <a:pt x="12" y="34"/>
                  <a:pt x="0" y="1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en-US"/>
          </a:p>
        </p:txBody>
      </p:sp>
      <p:sp>
        <p:nvSpPr>
          <p:cNvPr id="16" name="Freeform 15"/>
          <p:cNvSpPr/>
          <p:nvPr/>
        </p:nvSpPr>
        <p:spPr bwMode="auto">
          <a:xfrm>
            <a:off x="3737786" y="1321709"/>
            <a:ext cx="742633" cy="1266136"/>
          </a:xfrm>
          <a:custGeom>
            <a:avLst/>
            <a:gdLst>
              <a:gd name="T0" fmla="*/ 39 w 67"/>
              <a:gd name="T1" fmla="*/ 114 h 114"/>
              <a:gd name="T2" fmla="*/ 0 w 67"/>
              <a:gd name="T3" fmla="*/ 76 h 114"/>
              <a:gd name="T4" fmla="*/ 32 w 67"/>
              <a:gd name="T5" fmla="*/ 0 h 114"/>
              <a:gd name="T6" fmla="*/ 67 w 67"/>
              <a:gd name="T7" fmla="*/ 41 h 114"/>
              <a:gd name="T8" fmla="*/ 39 w 67"/>
              <a:gd name="T9" fmla="*/ 114 h 114"/>
            </a:gdLst>
            <a:ahLst/>
            <a:cxnLst>
              <a:cxn ang="0">
                <a:pos x="T0" y="T1"/>
              </a:cxn>
              <a:cxn ang="0">
                <a:pos x="T2" y="T3"/>
              </a:cxn>
              <a:cxn ang="0">
                <a:pos x="T4" y="T5"/>
              </a:cxn>
              <a:cxn ang="0">
                <a:pos x="T6" y="T7"/>
              </a:cxn>
              <a:cxn ang="0">
                <a:pos x="T8" y="T9"/>
              </a:cxn>
            </a:cxnLst>
            <a:rect l="0" t="0" r="r" b="b"/>
            <a:pathLst>
              <a:path w="67" h="114">
                <a:moveTo>
                  <a:pt x="39" y="114"/>
                </a:moveTo>
                <a:cubicBezTo>
                  <a:pt x="39" y="114"/>
                  <a:pt x="13" y="106"/>
                  <a:pt x="0" y="76"/>
                </a:cubicBezTo>
                <a:cubicBezTo>
                  <a:pt x="10" y="42"/>
                  <a:pt x="21" y="16"/>
                  <a:pt x="32" y="0"/>
                </a:cubicBezTo>
                <a:cubicBezTo>
                  <a:pt x="38" y="20"/>
                  <a:pt x="48" y="34"/>
                  <a:pt x="67" y="41"/>
                </a:cubicBezTo>
                <a:cubicBezTo>
                  <a:pt x="51" y="71"/>
                  <a:pt x="45" y="90"/>
                  <a:pt x="39" y="114"/>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17" name="Freeform 16"/>
          <p:cNvSpPr/>
          <p:nvPr/>
        </p:nvSpPr>
        <p:spPr bwMode="auto">
          <a:xfrm>
            <a:off x="4615866" y="3195216"/>
            <a:ext cx="742633" cy="1266136"/>
          </a:xfrm>
          <a:custGeom>
            <a:avLst/>
            <a:gdLst>
              <a:gd name="T0" fmla="*/ 28 w 67"/>
              <a:gd name="T1" fmla="*/ 0 h 114"/>
              <a:gd name="T2" fmla="*/ 67 w 67"/>
              <a:gd name="T3" fmla="*/ 38 h 114"/>
              <a:gd name="T4" fmla="*/ 35 w 67"/>
              <a:gd name="T5" fmla="*/ 114 h 114"/>
              <a:gd name="T6" fmla="*/ 0 w 67"/>
              <a:gd name="T7" fmla="*/ 73 h 114"/>
              <a:gd name="T8" fmla="*/ 28 w 67"/>
              <a:gd name="T9" fmla="*/ 0 h 114"/>
            </a:gdLst>
            <a:ahLst/>
            <a:cxnLst>
              <a:cxn ang="0">
                <a:pos x="T0" y="T1"/>
              </a:cxn>
              <a:cxn ang="0">
                <a:pos x="T2" y="T3"/>
              </a:cxn>
              <a:cxn ang="0">
                <a:pos x="T4" y="T5"/>
              </a:cxn>
              <a:cxn ang="0">
                <a:pos x="T6" y="T7"/>
              </a:cxn>
              <a:cxn ang="0">
                <a:pos x="T8" y="T9"/>
              </a:cxn>
            </a:cxnLst>
            <a:rect l="0" t="0" r="r" b="b"/>
            <a:pathLst>
              <a:path w="67" h="114">
                <a:moveTo>
                  <a:pt x="28" y="0"/>
                </a:moveTo>
                <a:cubicBezTo>
                  <a:pt x="28" y="0"/>
                  <a:pt x="53" y="8"/>
                  <a:pt x="67" y="38"/>
                </a:cubicBezTo>
                <a:cubicBezTo>
                  <a:pt x="57" y="72"/>
                  <a:pt x="46" y="98"/>
                  <a:pt x="35" y="114"/>
                </a:cubicBezTo>
                <a:cubicBezTo>
                  <a:pt x="29" y="94"/>
                  <a:pt x="19" y="80"/>
                  <a:pt x="0" y="73"/>
                </a:cubicBezTo>
                <a:cubicBezTo>
                  <a:pt x="16" y="44"/>
                  <a:pt x="22" y="24"/>
                  <a:pt x="28" y="0"/>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19" name="TextBox 18"/>
          <p:cNvSpPr txBox="1"/>
          <p:nvPr/>
        </p:nvSpPr>
        <p:spPr>
          <a:xfrm>
            <a:off x="4059555" y="2780665"/>
            <a:ext cx="1094105" cy="306705"/>
          </a:xfrm>
          <a:prstGeom prst="rect">
            <a:avLst/>
          </a:prstGeom>
          <a:noFill/>
        </p:spPr>
        <p:txBody>
          <a:bodyPr wrap="square" rtlCol="0">
            <a:spAutoFit/>
          </a:bodyPr>
          <a:lstStyle/>
          <a:p>
            <a:r>
              <a:rPr lang="zh-CN" altLang="en-US" sz="1400">
                <a:latin typeface="方正粗倩简体" panose="03000509000000000000" pitchFamily="65" charset="-122"/>
                <a:ea typeface="方正粗倩简体" panose="03000509000000000000" pitchFamily="65" charset="-122"/>
              </a:rPr>
              <a:t>工作的看法</a:t>
            </a:r>
            <a:endParaRPr lang="zh-CN" altLang="en-US" sz="1400">
              <a:latin typeface="方正粗倩简体" panose="03000509000000000000" pitchFamily="65" charset="-122"/>
              <a:ea typeface="方正粗倩简体" panose="03000509000000000000" pitchFamily="65" charset="-122"/>
            </a:endParaRPr>
          </a:p>
        </p:txBody>
      </p:sp>
      <p:sp>
        <p:nvSpPr>
          <p:cNvPr id="21" name="Rectangle 20"/>
          <p:cNvSpPr/>
          <p:nvPr/>
        </p:nvSpPr>
        <p:spPr>
          <a:xfrm>
            <a:off x="912273" y="1935424"/>
            <a:ext cx="1778024" cy="1360805"/>
          </a:xfrm>
          <a:prstGeom prst="rect">
            <a:avLst/>
          </a:prstGeom>
        </p:spPr>
        <p:txBody>
          <a:bodyPr wrap="square">
            <a:spAutoFit/>
          </a:bodyPr>
          <a:lstStyle/>
          <a:p>
            <a:pPr algn="just">
              <a:lnSpc>
                <a:spcPct val="125000"/>
              </a:lnSpc>
            </a:pPr>
            <a:r>
              <a:rPr lang="zh-CN" altLang="en-US" sz="1100">
                <a:latin typeface="方正粗倩简体" panose="03000509000000000000" pitchFamily="65" charset="-122"/>
                <a:ea typeface="方正粗倩简体" panose="03000509000000000000" pitchFamily="65" charset="-122"/>
              </a:rPr>
              <a:t>自从加入研发部，一眨眼一年时间了，期间做过许多开发及维护工作，增长不少见识，从工作中不断总结学习对我工作帮助很大</a:t>
            </a:r>
            <a:endParaRPr lang="zh-CN" altLang="en-US" sz="1100">
              <a:latin typeface="方正粗倩简体" panose="03000509000000000000" pitchFamily="65" charset="-122"/>
              <a:ea typeface="方正粗倩简体" panose="03000509000000000000" pitchFamily="65" charset="-122"/>
            </a:endParaRPr>
          </a:p>
        </p:txBody>
      </p:sp>
      <p:grpSp>
        <p:nvGrpSpPr>
          <p:cNvPr id="2" name="Group 21"/>
          <p:cNvGrpSpPr/>
          <p:nvPr/>
        </p:nvGrpSpPr>
        <p:grpSpPr>
          <a:xfrm>
            <a:off x="1482370" y="1429539"/>
            <a:ext cx="499449" cy="451174"/>
            <a:chOff x="6334126" y="3989388"/>
            <a:chExt cx="498474" cy="452437"/>
          </a:xfrm>
          <a:solidFill>
            <a:schemeClr val="accent2"/>
          </a:solidFill>
        </p:grpSpPr>
        <p:sp>
          <p:nvSpPr>
            <p:cNvPr id="23" name="Freeform 22"/>
            <p:cNvSpPr/>
            <p:nvPr/>
          </p:nvSpPr>
          <p:spPr bwMode="auto">
            <a:xfrm>
              <a:off x="6334126" y="4179888"/>
              <a:ext cx="303212" cy="258762"/>
            </a:xfrm>
            <a:custGeom>
              <a:avLst/>
              <a:gdLst>
                <a:gd name="T0" fmla="*/ 22 w 81"/>
                <a:gd name="T1" fmla="*/ 0 h 69"/>
                <a:gd name="T2" fmla="*/ 34 w 81"/>
                <a:gd name="T3" fmla="*/ 0 h 69"/>
                <a:gd name="T4" fmla="*/ 36 w 81"/>
                <a:gd name="T5" fmla="*/ 9 h 69"/>
                <a:gd name="T6" fmla="*/ 34 w 81"/>
                <a:gd name="T7" fmla="*/ 48 h 69"/>
                <a:gd name="T8" fmla="*/ 41 w 81"/>
                <a:gd name="T9" fmla="*/ 62 h 69"/>
                <a:gd name="T10" fmla="*/ 48 w 81"/>
                <a:gd name="T11" fmla="*/ 48 h 69"/>
                <a:gd name="T12" fmla="*/ 44 w 81"/>
                <a:gd name="T13" fmla="*/ 10 h 69"/>
                <a:gd name="T14" fmla="*/ 47 w 81"/>
                <a:gd name="T15" fmla="*/ 0 h 69"/>
                <a:gd name="T16" fmla="*/ 59 w 81"/>
                <a:gd name="T17" fmla="*/ 0 h 69"/>
                <a:gd name="T18" fmla="*/ 59 w 81"/>
                <a:gd name="T19" fmla="*/ 0 h 69"/>
                <a:gd name="T20" fmla="*/ 80 w 81"/>
                <a:gd name="T21" fmla="*/ 23 h 69"/>
                <a:gd name="T22" fmla="*/ 77 w 81"/>
                <a:gd name="T23" fmla="*/ 47 h 69"/>
                <a:gd name="T24" fmla="*/ 56 w 81"/>
                <a:gd name="T25" fmla="*/ 69 h 69"/>
                <a:gd name="T26" fmla="*/ 25 w 81"/>
                <a:gd name="T27" fmla="*/ 69 h 69"/>
                <a:gd name="T28" fmla="*/ 5 w 81"/>
                <a:gd name="T29" fmla="*/ 46 h 69"/>
                <a:gd name="T30" fmla="*/ 2 w 81"/>
                <a:gd name="T31" fmla="*/ 23 h 69"/>
                <a:gd name="T32" fmla="*/ 22 w 81"/>
                <a:gd name="T3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69">
                  <a:moveTo>
                    <a:pt x="22" y="0"/>
                  </a:moveTo>
                  <a:cubicBezTo>
                    <a:pt x="34" y="0"/>
                    <a:pt x="34" y="0"/>
                    <a:pt x="34" y="0"/>
                  </a:cubicBezTo>
                  <a:cubicBezTo>
                    <a:pt x="33" y="1"/>
                    <a:pt x="33" y="7"/>
                    <a:pt x="36" y="9"/>
                  </a:cubicBezTo>
                  <a:cubicBezTo>
                    <a:pt x="36" y="9"/>
                    <a:pt x="31" y="39"/>
                    <a:pt x="34" y="48"/>
                  </a:cubicBezTo>
                  <a:cubicBezTo>
                    <a:pt x="34" y="52"/>
                    <a:pt x="37" y="62"/>
                    <a:pt x="41" y="62"/>
                  </a:cubicBezTo>
                  <a:cubicBezTo>
                    <a:pt x="45" y="62"/>
                    <a:pt x="47" y="52"/>
                    <a:pt x="48" y="48"/>
                  </a:cubicBezTo>
                  <a:cubicBezTo>
                    <a:pt x="50" y="38"/>
                    <a:pt x="44" y="10"/>
                    <a:pt x="44" y="10"/>
                  </a:cubicBezTo>
                  <a:cubicBezTo>
                    <a:pt x="45" y="9"/>
                    <a:pt x="47" y="7"/>
                    <a:pt x="47" y="0"/>
                  </a:cubicBezTo>
                  <a:cubicBezTo>
                    <a:pt x="59" y="0"/>
                    <a:pt x="59" y="0"/>
                    <a:pt x="59" y="0"/>
                  </a:cubicBezTo>
                  <a:cubicBezTo>
                    <a:pt x="59" y="0"/>
                    <a:pt x="59" y="0"/>
                    <a:pt x="59" y="0"/>
                  </a:cubicBezTo>
                  <a:cubicBezTo>
                    <a:pt x="71" y="0"/>
                    <a:pt x="81" y="11"/>
                    <a:pt x="80" y="23"/>
                  </a:cubicBezTo>
                  <a:cubicBezTo>
                    <a:pt x="77" y="47"/>
                    <a:pt x="77" y="47"/>
                    <a:pt x="77" y="47"/>
                  </a:cubicBezTo>
                  <a:cubicBezTo>
                    <a:pt x="75" y="59"/>
                    <a:pt x="68" y="69"/>
                    <a:pt x="56" y="69"/>
                  </a:cubicBezTo>
                  <a:cubicBezTo>
                    <a:pt x="25" y="69"/>
                    <a:pt x="25" y="69"/>
                    <a:pt x="25" y="69"/>
                  </a:cubicBezTo>
                  <a:cubicBezTo>
                    <a:pt x="14" y="69"/>
                    <a:pt x="7" y="59"/>
                    <a:pt x="5" y="46"/>
                  </a:cubicBezTo>
                  <a:cubicBezTo>
                    <a:pt x="2" y="23"/>
                    <a:pt x="2" y="23"/>
                    <a:pt x="2" y="23"/>
                  </a:cubicBezTo>
                  <a:cubicBezTo>
                    <a:pt x="0" y="10"/>
                    <a:pt x="11" y="0"/>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Oval 23"/>
            <p:cNvSpPr>
              <a:spLocks noChangeArrowheads="1"/>
            </p:cNvSpPr>
            <p:nvPr/>
          </p:nvSpPr>
          <p:spPr bwMode="auto">
            <a:xfrm>
              <a:off x="6408738" y="3989388"/>
              <a:ext cx="153987" cy="15398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24"/>
            <p:cNvSpPr>
              <a:spLocks noEditPoints="1"/>
            </p:cNvSpPr>
            <p:nvPr/>
          </p:nvSpPr>
          <p:spPr bwMode="auto">
            <a:xfrm>
              <a:off x="6615113" y="4154488"/>
              <a:ext cx="217487" cy="287337"/>
            </a:xfrm>
            <a:custGeom>
              <a:avLst/>
              <a:gdLst>
                <a:gd name="T0" fmla="*/ 19 w 58"/>
                <a:gd name="T1" fmla="*/ 0 h 77"/>
                <a:gd name="T2" fmla="*/ 0 w 58"/>
                <a:gd name="T3" fmla="*/ 5 h 77"/>
                <a:gd name="T4" fmla="*/ 5 w 58"/>
                <a:gd name="T5" fmla="*/ 9 h 77"/>
                <a:gd name="T6" fmla="*/ 12 w 58"/>
                <a:gd name="T7" fmla="*/ 31 h 77"/>
                <a:gd name="T8" fmla="*/ 12 w 58"/>
                <a:gd name="T9" fmla="*/ 31 h 77"/>
                <a:gd name="T10" fmla="*/ 12 w 58"/>
                <a:gd name="T11" fmla="*/ 31 h 77"/>
                <a:gd name="T12" fmla="*/ 9 w 58"/>
                <a:gd name="T13" fmla="*/ 55 h 77"/>
                <a:gd name="T14" fmla="*/ 9 w 58"/>
                <a:gd name="T15" fmla="*/ 55 h 77"/>
                <a:gd name="T16" fmla="*/ 9 w 58"/>
                <a:gd name="T17" fmla="*/ 55 h 77"/>
                <a:gd name="T18" fmla="*/ 2 w 58"/>
                <a:gd name="T19" fmla="*/ 73 h 77"/>
                <a:gd name="T20" fmla="*/ 19 w 58"/>
                <a:gd name="T21" fmla="*/ 77 h 77"/>
                <a:gd name="T22" fmla="*/ 58 w 58"/>
                <a:gd name="T23" fmla="*/ 38 h 77"/>
                <a:gd name="T24" fmla="*/ 19 w 58"/>
                <a:gd name="T25" fmla="*/ 0 h 77"/>
                <a:gd name="T26" fmla="*/ 20 w 58"/>
                <a:gd name="T27" fmla="*/ 38 h 77"/>
                <a:gd name="T28" fmla="*/ 20 w 58"/>
                <a:gd name="T29" fmla="*/ 9 h 77"/>
                <a:gd name="T30" fmla="*/ 48 w 58"/>
                <a:gd name="T31" fmla="*/ 38 h 77"/>
                <a:gd name="T32" fmla="*/ 20 w 58"/>
                <a:gd name="T33"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77">
                  <a:moveTo>
                    <a:pt x="19" y="0"/>
                  </a:moveTo>
                  <a:cubicBezTo>
                    <a:pt x="12" y="0"/>
                    <a:pt x="6" y="2"/>
                    <a:pt x="0" y="5"/>
                  </a:cubicBezTo>
                  <a:cubicBezTo>
                    <a:pt x="2" y="6"/>
                    <a:pt x="4" y="8"/>
                    <a:pt x="5" y="9"/>
                  </a:cubicBezTo>
                  <a:cubicBezTo>
                    <a:pt x="10" y="15"/>
                    <a:pt x="13" y="23"/>
                    <a:pt x="12" y="31"/>
                  </a:cubicBezTo>
                  <a:cubicBezTo>
                    <a:pt x="12" y="31"/>
                    <a:pt x="12" y="31"/>
                    <a:pt x="12" y="31"/>
                  </a:cubicBezTo>
                  <a:cubicBezTo>
                    <a:pt x="12" y="31"/>
                    <a:pt x="12" y="31"/>
                    <a:pt x="12" y="31"/>
                  </a:cubicBezTo>
                  <a:cubicBezTo>
                    <a:pt x="9" y="55"/>
                    <a:pt x="9" y="55"/>
                    <a:pt x="9" y="55"/>
                  </a:cubicBezTo>
                  <a:cubicBezTo>
                    <a:pt x="9" y="55"/>
                    <a:pt x="9" y="55"/>
                    <a:pt x="9" y="55"/>
                  </a:cubicBezTo>
                  <a:cubicBezTo>
                    <a:pt x="9" y="55"/>
                    <a:pt x="9" y="55"/>
                    <a:pt x="9" y="55"/>
                  </a:cubicBezTo>
                  <a:cubicBezTo>
                    <a:pt x="8" y="62"/>
                    <a:pt x="5" y="68"/>
                    <a:pt x="2" y="73"/>
                  </a:cubicBezTo>
                  <a:cubicBezTo>
                    <a:pt x="7" y="75"/>
                    <a:pt x="13" y="77"/>
                    <a:pt x="19" y="77"/>
                  </a:cubicBezTo>
                  <a:cubicBezTo>
                    <a:pt x="41" y="77"/>
                    <a:pt x="58" y="59"/>
                    <a:pt x="58" y="38"/>
                  </a:cubicBezTo>
                  <a:cubicBezTo>
                    <a:pt x="58" y="17"/>
                    <a:pt x="41" y="0"/>
                    <a:pt x="19" y="0"/>
                  </a:cubicBezTo>
                  <a:close/>
                  <a:moveTo>
                    <a:pt x="20" y="38"/>
                  </a:moveTo>
                  <a:cubicBezTo>
                    <a:pt x="20" y="9"/>
                    <a:pt x="20" y="9"/>
                    <a:pt x="20" y="9"/>
                  </a:cubicBezTo>
                  <a:cubicBezTo>
                    <a:pt x="36" y="9"/>
                    <a:pt x="48" y="22"/>
                    <a:pt x="48" y="38"/>
                  </a:cubicBezTo>
                  <a:lnTo>
                    <a:pt x="2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25"/>
            <p:cNvSpPr/>
            <p:nvPr/>
          </p:nvSpPr>
          <p:spPr bwMode="auto">
            <a:xfrm>
              <a:off x="6642100" y="4071938"/>
              <a:ext cx="96837" cy="66675"/>
            </a:xfrm>
            <a:custGeom>
              <a:avLst/>
              <a:gdLst>
                <a:gd name="T0" fmla="*/ 4 w 26"/>
                <a:gd name="T1" fmla="*/ 11 h 18"/>
                <a:gd name="T2" fmla="*/ 8 w 26"/>
                <a:gd name="T3" fmla="*/ 11 h 18"/>
                <a:gd name="T4" fmla="*/ 8 w 26"/>
                <a:gd name="T5" fmla="*/ 18 h 18"/>
                <a:gd name="T6" fmla="*/ 13 w 26"/>
                <a:gd name="T7" fmla="*/ 17 h 18"/>
                <a:gd name="T8" fmla="*/ 18 w 26"/>
                <a:gd name="T9" fmla="*/ 18 h 18"/>
                <a:gd name="T10" fmla="*/ 18 w 26"/>
                <a:gd name="T11" fmla="*/ 11 h 18"/>
                <a:gd name="T12" fmla="*/ 22 w 26"/>
                <a:gd name="T13" fmla="*/ 11 h 18"/>
                <a:gd name="T14" fmla="*/ 26 w 26"/>
                <a:gd name="T15" fmla="*/ 7 h 18"/>
                <a:gd name="T16" fmla="*/ 26 w 26"/>
                <a:gd name="T17" fmla="*/ 4 h 18"/>
                <a:gd name="T18" fmla="*/ 22 w 26"/>
                <a:gd name="T19" fmla="*/ 0 h 18"/>
                <a:gd name="T20" fmla="*/ 4 w 26"/>
                <a:gd name="T21" fmla="*/ 0 h 18"/>
                <a:gd name="T22" fmla="*/ 0 w 26"/>
                <a:gd name="T23" fmla="*/ 4 h 18"/>
                <a:gd name="T24" fmla="*/ 0 w 26"/>
                <a:gd name="T25" fmla="*/ 7 h 18"/>
                <a:gd name="T26" fmla="*/ 4 w 26"/>
                <a:gd name="T27"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18">
                  <a:moveTo>
                    <a:pt x="4" y="11"/>
                  </a:moveTo>
                  <a:cubicBezTo>
                    <a:pt x="8" y="11"/>
                    <a:pt x="8" y="11"/>
                    <a:pt x="8" y="11"/>
                  </a:cubicBezTo>
                  <a:cubicBezTo>
                    <a:pt x="8" y="18"/>
                    <a:pt x="8" y="18"/>
                    <a:pt x="8" y="18"/>
                  </a:cubicBezTo>
                  <a:cubicBezTo>
                    <a:pt x="9" y="17"/>
                    <a:pt x="11" y="17"/>
                    <a:pt x="13" y="17"/>
                  </a:cubicBezTo>
                  <a:cubicBezTo>
                    <a:pt x="15" y="17"/>
                    <a:pt x="17" y="17"/>
                    <a:pt x="18" y="18"/>
                  </a:cubicBezTo>
                  <a:cubicBezTo>
                    <a:pt x="18" y="11"/>
                    <a:pt x="18" y="11"/>
                    <a:pt x="18" y="11"/>
                  </a:cubicBezTo>
                  <a:cubicBezTo>
                    <a:pt x="22" y="11"/>
                    <a:pt x="22" y="11"/>
                    <a:pt x="22" y="11"/>
                  </a:cubicBezTo>
                  <a:cubicBezTo>
                    <a:pt x="24" y="11"/>
                    <a:pt x="26" y="9"/>
                    <a:pt x="26" y="7"/>
                  </a:cubicBezTo>
                  <a:cubicBezTo>
                    <a:pt x="26" y="4"/>
                    <a:pt x="26" y="4"/>
                    <a:pt x="26" y="4"/>
                  </a:cubicBezTo>
                  <a:cubicBezTo>
                    <a:pt x="26" y="2"/>
                    <a:pt x="24" y="0"/>
                    <a:pt x="22" y="0"/>
                  </a:cubicBezTo>
                  <a:cubicBezTo>
                    <a:pt x="4" y="0"/>
                    <a:pt x="4" y="0"/>
                    <a:pt x="4" y="0"/>
                  </a:cubicBezTo>
                  <a:cubicBezTo>
                    <a:pt x="1" y="0"/>
                    <a:pt x="0" y="2"/>
                    <a:pt x="0" y="4"/>
                  </a:cubicBezTo>
                  <a:cubicBezTo>
                    <a:pt x="0" y="7"/>
                    <a:pt x="0" y="7"/>
                    <a:pt x="0" y="7"/>
                  </a:cubicBezTo>
                  <a:cubicBezTo>
                    <a:pt x="0" y="9"/>
                    <a:pt x="1" y="11"/>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26"/>
            <p:cNvSpPr/>
            <p:nvPr/>
          </p:nvSpPr>
          <p:spPr bwMode="auto">
            <a:xfrm>
              <a:off x="6780213" y="4143375"/>
              <a:ext cx="52387" cy="52387"/>
            </a:xfrm>
            <a:custGeom>
              <a:avLst/>
              <a:gdLst>
                <a:gd name="T0" fmla="*/ 8 w 14"/>
                <a:gd name="T1" fmla="*/ 14 h 14"/>
                <a:gd name="T2" fmla="*/ 12 w 14"/>
                <a:gd name="T3" fmla="*/ 10 h 14"/>
                <a:gd name="T4" fmla="*/ 13 w 14"/>
                <a:gd name="T5" fmla="*/ 4 h 14"/>
                <a:gd name="T6" fmla="*/ 11 w 14"/>
                <a:gd name="T7" fmla="*/ 2 h 14"/>
                <a:gd name="T8" fmla="*/ 6 w 14"/>
                <a:gd name="T9" fmla="*/ 2 h 14"/>
                <a:gd name="T10" fmla="*/ 0 w 14"/>
                <a:gd name="T11" fmla="*/ 6 h 14"/>
                <a:gd name="T12" fmla="*/ 8 w 14"/>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8" y="14"/>
                  </a:moveTo>
                  <a:cubicBezTo>
                    <a:pt x="12" y="10"/>
                    <a:pt x="12" y="10"/>
                    <a:pt x="12" y="10"/>
                  </a:cubicBezTo>
                  <a:cubicBezTo>
                    <a:pt x="14" y="8"/>
                    <a:pt x="14" y="6"/>
                    <a:pt x="13" y="4"/>
                  </a:cubicBezTo>
                  <a:cubicBezTo>
                    <a:pt x="11" y="2"/>
                    <a:pt x="11" y="2"/>
                    <a:pt x="11" y="2"/>
                  </a:cubicBezTo>
                  <a:cubicBezTo>
                    <a:pt x="10" y="0"/>
                    <a:pt x="7" y="0"/>
                    <a:pt x="6" y="2"/>
                  </a:cubicBezTo>
                  <a:cubicBezTo>
                    <a:pt x="0" y="6"/>
                    <a:pt x="0" y="6"/>
                    <a:pt x="0" y="6"/>
                  </a:cubicBezTo>
                  <a:cubicBezTo>
                    <a:pt x="3" y="8"/>
                    <a:pt x="5" y="11"/>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3" name="Group 27"/>
          <p:cNvGrpSpPr/>
          <p:nvPr/>
        </p:nvGrpSpPr>
        <p:grpSpPr>
          <a:xfrm>
            <a:off x="1481159" y="3168693"/>
            <a:ext cx="513143" cy="462934"/>
            <a:chOff x="7240587" y="3470275"/>
            <a:chExt cx="492126" cy="446088"/>
          </a:xfrm>
          <a:solidFill>
            <a:schemeClr val="accent3"/>
          </a:solidFill>
        </p:grpSpPr>
        <p:sp>
          <p:nvSpPr>
            <p:cNvPr id="29" name="Freeform 28"/>
            <p:cNvSpPr/>
            <p:nvPr/>
          </p:nvSpPr>
          <p:spPr bwMode="auto">
            <a:xfrm>
              <a:off x="7240587" y="3657600"/>
              <a:ext cx="300038" cy="258763"/>
            </a:xfrm>
            <a:custGeom>
              <a:avLst/>
              <a:gdLst>
                <a:gd name="T0" fmla="*/ 22 w 80"/>
                <a:gd name="T1" fmla="*/ 0 h 69"/>
                <a:gd name="T2" fmla="*/ 33 w 80"/>
                <a:gd name="T3" fmla="*/ 0 h 69"/>
                <a:gd name="T4" fmla="*/ 36 w 80"/>
                <a:gd name="T5" fmla="*/ 9 h 69"/>
                <a:gd name="T6" fmla="*/ 33 w 80"/>
                <a:gd name="T7" fmla="*/ 47 h 69"/>
                <a:gd name="T8" fmla="*/ 40 w 80"/>
                <a:gd name="T9" fmla="*/ 61 h 69"/>
                <a:gd name="T10" fmla="*/ 47 w 80"/>
                <a:gd name="T11" fmla="*/ 47 h 69"/>
                <a:gd name="T12" fmla="*/ 43 w 80"/>
                <a:gd name="T13" fmla="*/ 9 h 69"/>
                <a:gd name="T14" fmla="*/ 46 w 80"/>
                <a:gd name="T15" fmla="*/ 0 h 69"/>
                <a:gd name="T16" fmla="*/ 58 w 80"/>
                <a:gd name="T17" fmla="*/ 0 h 69"/>
                <a:gd name="T18" fmla="*/ 58 w 80"/>
                <a:gd name="T19" fmla="*/ 0 h 69"/>
                <a:gd name="T20" fmla="*/ 79 w 80"/>
                <a:gd name="T21" fmla="*/ 23 h 69"/>
                <a:gd name="T22" fmla="*/ 76 w 80"/>
                <a:gd name="T23" fmla="*/ 46 h 69"/>
                <a:gd name="T24" fmla="*/ 56 w 80"/>
                <a:gd name="T25" fmla="*/ 69 h 69"/>
                <a:gd name="T26" fmla="*/ 25 w 80"/>
                <a:gd name="T27" fmla="*/ 69 h 69"/>
                <a:gd name="T28" fmla="*/ 5 w 80"/>
                <a:gd name="T29" fmla="*/ 46 h 69"/>
                <a:gd name="T30" fmla="*/ 2 w 80"/>
                <a:gd name="T31" fmla="*/ 23 h 69"/>
                <a:gd name="T32" fmla="*/ 22 w 80"/>
                <a:gd name="T3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69">
                  <a:moveTo>
                    <a:pt x="22" y="0"/>
                  </a:moveTo>
                  <a:cubicBezTo>
                    <a:pt x="33" y="0"/>
                    <a:pt x="33" y="0"/>
                    <a:pt x="33" y="0"/>
                  </a:cubicBezTo>
                  <a:cubicBezTo>
                    <a:pt x="33" y="1"/>
                    <a:pt x="33" y="7"/>
                    <a:pt x="36" y="9"/>
                  </a:cubicBezTo>
                  <a:cubicBezTo>
                    <a:pt x="36" y="9"/>
                    <a:pt x="31" y="38"/>
                    <a:pt x="33" y="47"/>
                  </a:cubicBezTo>
                  <a:cubicBezTo>
                    <a:pt x="34" y="51"/>
                    <a:pt x="37" y="61"/>
                    <a:pt x="40" y="61"/>
                  </a:cubicBezTo>
                  <a:cubicBezTo>
                    <a:pt x="44" y="61"/>
                    <a:pt x="47" y="51"/>
                    <a:pt x="47" y="47"/>
                  </a:cubicBezTo>
                  <a:cubicBezTo>
                    <a:pt x="49" y="38"/>
                    <a:pt x="43" y="9"/>
                    <a:pt x="43" y="9"/>
                  </a:cubicBezTo>
                  <a:cubicBezTo>
                    <a:pt x="44" y="9"/>
                    <a:pt x="46" y="7"/>
                    <a:pt x="46" y="0"/>
                  </a:cubicBezTo>
                  <a:cubicBezTo>
                    <a:pt x="58" y="0"/>
                    <a:pt x="58" y="0"/>
                    <a:pt x="58" y="0"/>
                  </a:cubicBezTo>
                  <a:cubicBezTo>
                    <a:pt x="58" y="0"/>
                    <a:pt x="58" y="0"/>
                    <a:pt x="58" y="0"/>
                  </a:cubicBezTo>
                  <a:cubicBezTo>
                    <a:pt x="70" y="0"/>
                    <a:pt x="80" y="10"/>
                    <a:pt x="79" y="23"/>
                  </a:cubicBezTo>
                  <a:cubicBezTo>
                    <a:pt x="76" y="46"/>
                    <a:pt x="76" y="46"/>
                    <a:pt x="76" y="46"/>
                  </a:cubicBezTo>
                  <a:cubicBezTo>
                    <a:pt x="74" y="59"/>
                    <a:pt x="67" y="69"/>
                    <a:pt x="56" y="69"/>
                  </a:cubicBezTo>
                  <a:cubicBezTo>
                    <a:pt x="25" y="69"/>
                    <a:pt x="25" y="69"/>
                    <a:pt x="25" y="69"/>
                  </a:cubicBezTo>
                  <a:cubicBezTo>
                    <a:pt x="14" y="69"/>
                    <a:pt x="7" y="58"/>
                    <a:pt x="5" y="46"/>
                  </a:cubicBezTo>
                  <a:cubicBezTo>
                    <a:pt x="2" y="23"/>
                    <a:pt x="2" y="23"/>
                    <a:pt x="2" y="23"/>
                  </a:cubicBezTo>
                  <a:cubicBezTo>
                    <a:pt x="0" y="10"/>
                    <a:pt x="11" y="0"/>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Oval 29"/>
            <p:cNvSpPr>
              <a:spLocks noChangeArrowheads="1"/>
            </p:cNvSpPr>
            <p:nvPr/>
          </p:nvSpPr>
          <p:spPr bwMode="auto">
            <a:xfrm>
              <a:off x="7316788" y="3470275"/>
              <a:ext cx="149225" cy="1508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30"/>
            <p:cNvSpPr>
              <a:spLocks noEditPoints="1"/>
            </p:cNvSpPr>
            <p:nvPr/>
          </p:nvSpPr>
          <p:spPr bwMode="auto">
            <a:xfrm>
              <a:off x="7458075" y="3549650"/>
              <a:ext cx="274638" cy="358775"/>
            </a:xfrm>
            <a:custGeom>
              <a:avLst/>
              <a:gdLst>
                <a:gd name="T0" fmla="*/ 14 w 73"/>
                <a:gd name="T1" fmla="*/ 0 h 96"/>
                <a:gd name="T2" fmla="*/ 0 w 73"/>
                <a:gd name="T3" fmla="*/ 22 h 96"/>
                <a:gd name="T4" fmla="*/ 24 w 73"/>
                <a:gd name="T5" fmla="*/ 32 h 96"/>
                <a:gd name="T6" fmla="*/ 30 w 73"/>
                <a:gd name="T7" fmla="*/ 51 h 96"/>
                <a:gd name="T8" fmla="*/ 27 w 73"/>
                <a:gd name="T9" fmla="*/ 75 h 96"/>
                <a:gd name="T10" fmla="*/ 64 w 73"/>
                <a:gd name="T11" fmla="*/ 96 h 96"/>
                <a:gd name="T12" fmla="*/ 73 w 73"/>
                <a:gd name="T13" fmla="*/ 10 h 96"/>
                <a:gd name="T14" fmla="*/ 61 w 73"/>
                <a:gd name="T15" fmla="*/ 16 h 96"/>
                <a:gd name="T16" fmla="*/ 58 w 73"/>
                <a:gd name="T17" fmla="*/ 15 h 96"/>
                <a:gd name="T18" fmla="*/ 54 w 73"/>
                <a:gd name="T19" fmla="*/ 12 h 96"/>
                <a:gd name="T20" fmla="*/ 56 w 73"/>
                <a:gd name="T21" fmla="*/ 9 h 96"/>
                <a:gd name="T22" fmla="*/ 62 w 73"/>
                <a:gd name="T23" fmla="*/ 9 h 96"/>
                <a:gd name="T24" fmla="*/ 61 w 73"/>
                <a:gd name="T25" fmla="*/ 12 h 96"/>
                <a:gd name="T26" fmla="*/ 59 w 73"/>
                <a:gd name="T27" fmla="*/ 10 h 96"/>
                <a:gd name="T28" fmla="*/ 57 w 73"/>
                <a:gd name="T29" fmla="*/ 12 h 96"/>
                <a:gd name="T30" fmla="*/ 59 w 73"/>
                <a:gd name="T31" fmla="*/ 13 h 96"/>
                <a:gd name="T32" fmla="*/ 63 w 73"/>
                <a:gd name="T33" fmla="*/ 15 h 96"/>
                <a:gd name="T34" fmla="*/ 63 w 73"/>
                <a:gd name="T35" fmla="*/ 19 h 96"/>
                <a:gd name="T36" fmla="*/ 59 w 73"/>
                <a:gd name="T37" fmla="*/ 21 h 96"/>
                <a:gd name="T38" fmla="*/ 54 w 73"/>
                <a:gd name="T39" fmla="*/ 17 h 96"/>
                <a:gd name="T40" fmla="*/ 57 w 73"/>
                <a:gd name="T41" fmla="*/ 18 h 96"/>
                <a:gd name="T42" fmla="*/ 61 w 73"/>
                <a:gd name="T43" fmla="*/ 18 h 96"/>
                <a:gd name="T44" fmla="*/ 61 w 73"/>
                <a:gd name="T45" fmla="*/ 16 h 96"/>
                <a:gd name="T46" fmla="*/ 42 w 73"/>
                <a:gd name="T47" fmla="*/ 17 h 96"/>
                <a:gd name="T48" fmla="*/ 47 w 73"/>
                <a:gd name="T49" fmla="*/ 8 h 96"/>
                <a:gd name="T50" fmla="*/ 51 w 73"/>
                <a:gd name="T51" fmla="*/ 8 h 96"/>
                <a:gd name="T52" fmla="*/ 50 w 73"/>
                <a:gd name="T53" fmla="*/ 21 h 96"/>
                <a:gd name="T54" fmla="*/ 45 w 73"/>
                <a:gd name="T55" fmla="*/ 12 h 96"/>
                <a:gd name="T56" fmla="*/ 40 w 73"/>
                <a:gd name="T57" fmla="*/ 21 h 96"/>
                <a:gd name="T58" fmla="*/ 40 w 73"/>
                <a:gd name="T59" fmla="*/ 8 h 96"/>
                <a:gd name="T60" fmla="*/ 23 w 73"/>
                <a:gd name="T61" fmla="*/ 21 h 96"/>
                <a:gd name="T62" fmla="*/ 18 w 73"/>
                <a:gd name="T63" fmla="*/ 21 h 96"/>
                <a:gd name="T64" fmla="*/ 16 w 73"/>
                <a:gd name="T65" fmla="*/ 8 h 96"/>
                <a:gd name="T66" fmla="*/ 23 w 73"/>
                <a:gd name="T67" fmla="*/ 17 h 96"/>
                <a:gd name="T68" fmla="*/ 25 w 73"/>
                <a:gd name="T69" fmla="*/ 8 h 96"/>
                <a:gd name="T70" fmla="*/ 28 w 73"/>
                <a:gd name="T71" fmla="*/ 21 h 96"/>
                <a:gd name="T72" fmla="*/ 37 w 73"/>
                <a:gd name="T73" fmla="*/ 8 h 96"/>
                <a:gd name="T74" fmla="*/ 30 w 73"/>
                <a:gd name="T75" fmla="*/ 11 h 96"/>
                <a:gd name="T76" fmla="*/ 36 w 73"/>
                <a:gd name="T77" fmla="*/ 13 h 96"/>
                <a:gd name="T78" fmla="*/ 30 w 73"/>
                <a:gd name="T79" fmla="*/ 15 h 96"/>
                <a:gd name="T80" fmla="*/ 37 w 73"/>
                <a:gd name="T81" fmla="*/ 19 h 96"/>
                <a:gd name="T82" fmla="*/ 28 w 73"/>
                <a:gd name="T83" fmla="*/ 21 h 96"/>
                <a:gd name="T84" fmla="*/ 32 w 73"/>
                <a:gd name="T85" fmla="*/ 83 h 96"/>
                <a:gd name="T86" fmla="*/ 64 w 73"/>
                <a:gd name="T87" fmla="*/ 80 h 96"/>
                <a:gd name="T88" fmla="*/ 64 w 73"/>
                <a:gd name="T89" fmla="*/ 71 h 96"/>
                <a:gd name="T90" fmla="*/ 36 w 73"/>
                <a:gd name="T91" fmla="*/ 68 h 96"/>
                <a:gd name="T92" fmla="*/ 64 w 73"/>
                <a:gd name="T93" fmla="*/ 71 h 96"/>
                <a:gd name="T94" fmla="*/ 40 w 73"/>
                <a:gd name="T95" fmla="*/ 59 h 96"/>
                <a:gd name="T96" fmla="*/ 64 w 73"/>
                <a:gd name="T97"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3" h="96">
                  <a:moveTo>
                    <a:pt x="64" y="0"/>
                  </a:moveTo>
                  <a:cubicBezTo>
                    <a:pt x="14" y="0"/>
                    <a:pt x="14" y="0"/>
                    <a:pt x="14" y="0"/>
                  </a:cubicBezTo>
                  <a:cubicBezTo>
                    <a:pt x="13" y="8"/>
                    <a:pt x="9" y="15"/>
                    <a:pt x="4" y="19"/>
                  </a:cubicBezTo>
                  <a:cubicBezTo>
                    <a:pt x="3" y="20"/>
                    <a:pt x="1" y="21"/>
                    <a:pt x="0" y="22"/>
                  </a:cubicBezTo>
                  <a:cubicBezTo>
                    <a:pt x="0" y="22"/>
                    <a:pt x="4" y="22"/>
                    <a:pt x="5" y="22"/>
                  </a:cubicBezTo>
                  <a:cubicBezTo>
                    <a:pt x="17" y="23"/>
                    <a:pt x="24" y="32"/>
                    <a:pt x="24" y="32"/>
                  </a:cubicBezTo>
                  <a:cubicBezTo>
                    <a:pt x="28" y="38"/>
                    <a:pt x="31" y="44"/>
                    <a:pt x="30" y="51"/>
                  </a:cubicBezTo>
                  <a:cubicBezTo>
                    <a:pt x="30" y="51"/>
                    <a:pt x="30" y="51"/>
                    <a:pt x="30" y="51"/>
                  </a:cubicBezTo>
                  <a:cubicBezTo>
                    <a:pt x="27" y="75"/>
                    <a:pt x="27" y="75"/>
                    <a:pt x="27" y="75"/>
                  </a:cubicBezTo>
                  <a:cubicBezTo>
                    <a:pt x="27" y="75"/>
                    <a:pt x="27" y="75"/>
                    <a:pt x="27" y="75"/>
                  </a:cubicBezTo>
                  <a:cubicBezTo>
                    <a:pt x="25" y="84"/>
                    <a:pt x="24" y="92"/>
                    <a:pt x="18" y="96"/>
                  </a:cubicBezTo>
                  <a:cubicBezTo>
                    <a:pt x="64" y="96"/>
                    <a:pt x="64" y="96"/>
                    <a:pt x="64" y="96"/>
                  </a:cubicBezTo>
                  <a:cubicBezTo>
                    <a:pt x="69" y="96"/>
                    <a:pt x="73" y="92"/>
                    <a:pt x="73" y="87"/>
                  </a:cubicBezTo>
                  <a:cubicBezTo>
                    <a:pt x="73" y="10"/>
                    <a:pt x="73" y="10"/>
                    <a:pt x="73" y="10"/>
                  </a:cubicBezTo>
                  <a:cubicBezTo>
                    <a:pt x="73" y="5"/>
                    <a:pt x="69" y="0"/>
                    <a:pt x="64" y="0"/>
                  </a:cubicBezTo>
                  <a:close/>
                  <a:moveTo>
                    <a:pt x="61" y="16"/>
                  </a:moveTo>
                  <a:cubicBezTo>
                    <a:pt x="61" y="16"/>
                    <a:pt x="60" y="16"/>
                    <a:pt x="60" y="16"/>
                  </a:cubicBezTo>
                  <a:cubicBezTo>
                    <a:pt x="60" y="16"/>
                    <a:pt x="59" y="16"/>
                    <a:pt x="58" y="15"/>
                  </a:cubicBezTo>
                  <a:cubicBezTo>
                    <a:pt x="57" y="15"/>
                    <a:pt x="56" y="15"/>
                    <a:pt x="55" y="14"/>
                  </a:cubicBezTo>
                  <a:cubicBezTo>
                    <a:pt x="55" y="14"/>
                    <a:pt x="54" y="13"/>
                    <a:pt x="54" y="12"/>
                  </a:cubicBezTo>
                  <a:cubicBezTo>
                    <a:pt x="54" y="11"/>
                    <a:pt x="54" y="10"/>
                    <a:pt x="55" y="10"/>
                  </a:cubicBezTo>
                  <a:cubicBezTo>
                    <a:pt x="55" y="9"/>
                    <a:pt x="56" y="9"/>
                    <a:pt x="56" y="9"/>
                  </a:cubicBezTo>
                  <a:cubicBezTo>
                    <a:pt x="57" y="8"/>
                    <a:pt x="58" y="8"/>
                    <a:pt x="59" y="8"/>
                  </a:cubicBezTo>
                  <a:cubicBezTo>
                    <a:pt x="60" y="8"/>
                    <a:pt x="61" y="9"/>
                    <a:pt x="62" y="9"/>
                  </a:cubicBezTo>
                  <a:cubicBezTo>
                    <a:pt x="63" y="10"/>
                    <a:pt x="63" y="11"/>
                    <a:pt x="63" y="12"/>
                  </a:cubicBezTo>
                  <a:cubicBezTo>
                    <a:pt x="61" y="12"/>
                    <a:pt x="61" y="12"/>
                    <a:pt x="61" y="12"/>
                  </a:cubicBezTo>
                  <a:cubicBezTo>
                    <a:pt x="61" y="11"/>
                    <a:pt x="60" y="11"/>
                    <a:pt x="60" y="11"/>
                  </a:cubicBezTo>
                  <a:cubicBezTo>
                    <a:pt x="60" y="10"/>
                    <a:pt x="59" y="10"/>
                    <a:pt x="59" y="10"/>
                  </a:cubicBezTo>
                  <a:cubicBezTo>
                    <a:pt x="58" y="10"/>
                    <a:pt x="57" y="10"/>
                    <a:pt x="57" y="11"/>
                  </a:cubicBezTo>
                  <a:cubicBezTo>
                    <a:pt x="57" y="11"/>
                    <a:pt x="57" y="11"/>
                    <a:pt x="57" y="12"/>
                  </a:cubicBezTo>
                  <a:cubicBezTo>
                    <a:pt x="57" y="12"/>
                    <a:pt x="57" y="12"/>
                    <a:pt x="57" y="12"/>
                  </a:cubicBezTo>
                  <a:cubicBezTo>
                    <a:pt x="57" y="13"/>
                    <a:pt x="58" y="13"/>
                    <a:pt x="59" y="13"/>
                  </a:cubicBezTo>
                  <a:cubicBezTo>
                    <a:pt x="60" y="13"/>
                    <a:pt x="61" y="14"/>
                    <a:pt x="62" y="14"/>
                  </a:cubicBezTo>
                  <a:cubicBezTo>
                    <a:pt x="62" y="14"/>
                    <a:pt x="63" y="15"/>
                    <a:pt x="63" y="15"/>
                  </a:cubicBezTo>
                  <a:cubicBezTo>
                    <a:pt x="63" y="16"/>
                    <a:pt x="64" y="16"/>
                    <a:pt x="64" y="17"/>
                  </a:cubicBezTo>
                  <a:cubicBezTo>
                    <a:pt x="64" y="18"/>
                    <a:pt x="63" y="19"/>
                    <a:pt x="63" y="19"/>
                  </a:cubicBezTo>
                  <a:cubicBezTo>
                    <a:pt x="63" y="20"/>
                    <a:pt x="62" y="20"/>
                    <a:pt x="61" y="21"/>
                  </a:cubicBezTo>
                  <a:cubicBezTo>
                    <a:pt x="61" y="21"/>
                    <a:pt x="60" y="21"/>
                    <a:pt x="59" y="21"/>
                  </a:cubicBezTo>
                  <a:cubicBezTo>
                    <a:pt x="57" y="21"/>
                    <a:pt x="56" y="21"/>
                    <a:pt x="55" y="20"/>
                  </a:cubicBezTo>
                  <a:cubicBezTo>
                    <a:pt x="54" y="19"/>
                    <a:pt x="54" y="18"/>
                    <a:pt x="54" y="17"/>
                  </a:cubicBezTo>
                  <a:cubicBezTo>
                    <a:pt x="56" y="17"/>
                    <a:pt x="56" y="17"/>
                    <a:pt x="56" y="17"/>
                  </a:cubicBezTo>
                  <a:cubicBezTo>
                    <a:pt x="56" y="17"/>
                    <a:pt x="57" y="18"/>
                    <a:pt x="57" y="18"/>
                  </a:cubicBezTo>
                  <a:cubicBezTo>
                    <a:pt x="57" y="19"/>
                    <a:pt x="58" y="19"/>
                    <a:pt x="59" y="19"/>
                  </a:cubicBezTo>
                  <a:cubicBezTo>
                    <a:pt x="60" y="19"/>
                    <a:pt x="60" y="19"/>
                    <a:pt x="61" y="18"/>
                  </a:cubicBezTo>
                  <a:cubicBezTo>
                    <a:pt x="61" y="18"/>
                    <a:pt x="61" y="18"/>
                    <a:pt x="61" y="17"/>
                  </a:cubicBezTo>
                  <a:cubicBezTo>
                    <a:pt x="61" y="17"/>
                    <a:pt x="61" y="17"/>
                    <a:pt x="61" y="16"/>
                  </a:cubicBezTo>
                  <a:close/>
                  <a:moveTo>
                    <a:pt x="40" y="8"/>
                  </a:moveTo>
                  <a:cubicBezTo>
                    <a:pt x="42" y="17"/>
                    <a:pt x="42" y="17"/>
                    <a:pt x="42" y="17"/>
                  </a:cubicBezTo>
                  <a:cubicBezTo>
                    <a:pt x="44" y="8"/>
                    <a:pt x="44" y="8"/>
                    <a:pt x="44" y="8"/>
                  </a:cubicBezTo>
                  <a:cubicBezTo>
                    <a:pt x="47" y="8"/>
                    <a:pt x="47" y="8"/>
                    <a:pt x="47" y="8"/>
                  </a:cubicBezTo>
                  <a:cubicBezTo>
                    <a:pt x="49" y="17"/>
                    <a:pt x="49" y="17"/>
                    <a:pt x="49" y="17"/>
                  </a:cubicBezTo>
                  <a:cubicBezTo>
                    <a:pt x="51" y="8"/>
                    <a:pt x="51" y="8"/>
                    <a:pt x="51" y="8"/>
                  </a:cubicBezTo>
                  <a:cubicBezTo>
                    <a:pt x="53" y="8"/>
                    <a:pt x="53" y="8"/>
                    <a:pt x="53" y="8"/>
                  </a:cubicBezTo>
                  <a:cubicBezTo>
                    <a:pt x="50" y="21"/>
                    <a:pt x="50" y="21"/>
                    <a:pt x="50" y="21"/>
                  </a:cubicBezTo>
                  <a:cubicBezTo>
                    <a:pt x="48" y="21"/>
                    <a:pt x="48" y="21"/>
                    <a:pt x="48" y="21"/>
                  </a:cubicBezTo>
                  <a:cubicBezTo>
                    <a:pt x="45" y="12"/>
                    <a:pt x="45" y="12"/>
                    <a:pt x="45" y="12"/>
                  </a:cubicBezTo>
                  <a:cubicBezTo>
                    <a:pt x="43" y="21"/>
                    <a:pt x="43" y="21"/>
                    <a:pt x="43" y="21"/>
                  </a:cubicBezTo>
                  <a:cubicBezTo>
                    <a:pt x="40" y="21"/>
                    <a:pt x="40" y="21"/>
                    <a:pt x="40" y="21"/>
                  </a:cubicBezTo>
                  <a:cubicBezTo>
                    <a:pt x="38" y="8"/>
                    <a:pt x="38" y="8"/>
                    <a:pt x="38" y="8"/>
                  </a:cubicBezTo>
                  <a:lnTo>
                    <a:pt x="40" y="8"/>
                  </a:lnTo>
                  <a:close/>
                  <a:moveTo>
                    <a:pt x="25" y="21"/>
                  </a:moveTo>
                  <a:cubicBezTo>
                    <a:pt x="23" y="21"/>
                    <a:pt x="23" y="21"/>
                    <a:pt x="23" y="21"/>
                  </a:cubicBezTo>
                  <a:cubicBezTo>
                    <a:pt x="18" y="13"/>
                    <a:pt x="18" y="13"/>
                    <a:pt x="18" y="13"/>
                  </a:cubicBezTo>
                  <a:cubicBezTo>
                    <a:pt x="18" y="21"/>
                    <a:pt x="18" y="21"/>
                    <a:pt x="18" y="21"/>
                  </a:cubicBezTo>
                  <a:cubicBezTo>
                    <a:pt x="16" y="21"/>
                    <a:pt x="16" y="21"/>
                    <a:pt x="16" y="21"/>
                  </a:cubicBezTo>
                  <a:cubicBezTo>
                    <a:pt x="16" y="8"/>
                    <a:pt x="16" y="8"/>
                    <a:pt x="16" y="8"/>
                  </a:cubicBezTo>
                  <a:cubicBezTo>
                    <a:pt x="18" y="8"/>
                    <a:pt x="18" y="8"/>
                    <a:pt x="18" y="8"/>
                  </a:cubicBezTo>
                  <a:cubicBezTo>
                    <a:pt x="23" y="17"/>
                    <a:pt x="23" y="17"/>
                    <a:pt x="23" y="17"/>
                  </a:cubicBezTo>
                  <a:cubicBezTo>
                    <a:pt x="23" y="8"/>
                    <a:pt x="23" y="8"/>
                    <a:pt x="23" y="8"/>
                  </a:cubicBezTo>
                  <a:cubicBezTo>
                    <a:pt x="25" y="8"/>
                    <a:pt x="25" y="8"/>
                    <a:pt x="25" y="8"/>
                  </a:cubicBezTo>
                  <a:lnTo>
                    <a:pt x="25" y="21"/>
                  </a:lnTo>
                  <a:close/>
                  <a:moveTo>
                    <a:pt x="28" y="21"/>
                  </a:moveTo>
                  <a:cubicBezTo>
                    <a:pt x="28" y="8"/>
                    <a:pt x="28" y="8"/>
                    <a:pt x="28" y="8"/>
                  </a:cubicBezTo>
                  <a:cubicBezTo>
                    <a:pt x="37" y="8"/>
                    <a:pt x="37" y="8"/>
                    <a:pt x="37" y="8"/>
                  </a:cubicBezTo>
                  <a:cubicBezTo>
                    <a:pt x="37" y="11"/>
                    <a:pt x="37" y="11"/>
                    <a:pt x="37" y="11"/>
                  </a:cubicBezTo>
                  <a:cubicBezTo>
                    <a:pt x="30" y="11"/>
                    <a:pt x="30" y="11"/>
                    <a:pt x="30" y="11"/>
                  </a:cubicBezTo>
                  <a:cubicBezTo>
                    <a:pt x="30" y="13"/>
                    <a:pt x="30" y="13"/>
                    <a:pt x="30" y="13"/>
                  </a:cubicBezTo>
                  <a:cubicBezTo>
                    <a:pt x="36" y="13"/>
                    <a:pt x="36" y="13"/>
                    <a:pt x="36" y="13"/>
                  </a:cubicBezTo>
                  <a:cubicBezTo>
                    <a:pt x="36" y="15"/>
                    <a:pt x="36" y="15"/>
                    <a:pt x="36" y="15"/>
                  </a:cubicBezTo>
                  <a:cubicBezTo>
                    <a:pt x="30" y="15"/>
                    <a:pt x="30" y="15"/>
                    <a:pt x="30" y="15"/>
                  </a:cubicBezTo>
                  <a:cubicBezTo>
                    <a:pt x="30" y="19"/>
                    <a:pt x="30" y="19"/>
                    <a:pt x="30" y="19"/>
                  </a:cubicBezTo>
                  <a:cubicBezTo>
                    <a:pt x="37" y="19"/>
                    <a:pt x="37" y="19"/>
                    <a:pt x="37" y="19"/>
                  </a:cubicBezTo>
                  <a:cubicBezTo>
                    <a:pt x="37" y="21"/>
                    <a:pt x="37" y="21"/>
                    <a:pt x="37" y="21"/>
                  </a:cubicBezTo>
                  <a:lnTo>
                    <a:pt x="28" y="21"/>
                  </a:lnTo>
                  <a:close/>
                  <a:moveTo>
                    <a:pt x="64" y="83"/>
                  </a:moveTo>
                  <a:cubicBezTo>
                    <a:pt x="32" y="83"/>
                    <a:pt x="32" y="83"/>
                    <a:pt x="32" y="83"/>
                  </a:cubicBezTo>
                  <a:cubicBezTo>
                    <a:pt x="32" y="80"/>
                    <a:pt x="32" y="80"/>
                    <a:pt x="32" y="80"/>
                  </a:cubicBezTo>
                  <a:cubicBezTo>
                    <a:pt x="64" y="80"/>
                    <a:pt x="64" y="80"/>
                    <a:pt x="64" y="80"/>
                  </a:cubicBezTo>
                  <a:lnTo>
                    <a:pt x="64" y="83"/>
                  </a:lnTo>
                  <a:close/>
                  <a:moveTo>
                    <a:pt x="64" y="71"/>
                  </a:moveTo>
                  <a:cubicBezTo>
                    <a:pt x="36" y="71"/>
                    <a:pt x="36" y="71"/>
                    <a:pt x="36" y="71"/>
                  </a:cubicBezTo>
                  <a:cubicBezTo>
                    <a:pt x="36" y="68"/>
                    <a:pt x="36" y="68"/>
                    <a:pt x="36" y="68"/>
                  </a:cubicBezTo>
                  <a:cubicBezTo>
                    <a:pt x="64" y="68"/>
                    <a:pt x="64" y="68"/>
                    <a:pt x="64" y="68"/>
                  </a:cubicBezTo>
                  <a:lnTo>
                    <a:pt x="64" y="71"/>
                  </a:lnTo>
                  <a:close/>
                  <a:moveTo>
                    <a:pt x="64" y="59"/>
                  </a:moveTo>
                  <a:cubicBezTo>
                    <a:pt x="40" y="59"/>
                    <a:pt x="40" y="59"/>
                    <a:pt x="40" y="59"/>
                  </a:cubicBezTo>
                  <a:cubicBezTo>
                    <a:pt x="40" y="30"/>
                    <a:pt x="40" y="30"/>
                    <a:pt x="40" y="30"/>
                  </a:cubicBezTo>
                  <a:cubicBezTo>
                    <a:pt x="64" y="30"/>
                    <a:pt x="64" y="30"/>
                    <a:pt x="64" y="30"/>
                  </a:cubicBezTo>
                  <a:lnTo>
                    <a:pt x="64"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3" name="Rectangle 32"/>
          <p:cNvSpPr/>
          <p:nvPr/>
        </p:nvSpPr>
        <p:spPr>
          <a:xfrm>
            <a:off x="912292" y="3699575"/>
            <a:ext cx="1778024" cy="1149350"/>
          </a:xfrm>
          <a:prstGeom prst="rect">
            <a:avLst/>
          </a:prstGeom>
        </p:spPr>
        <p:txBody>
          <a:bodyPr wrap="square">
            <a:spAutoFit/>
          </a:bodyPr>
          <a:lstStyle/>
          <a:p>
            <a:pPr algn="just">
              <a:lnSpc>
                <a:spcPct val="125000"/>
              </a:lnSpc>
            </a:pPr>
            <a:r>
              <a:rPr lang="zh-CN" altLang="en-US" sz="1100">
                <a:latin typeface="方正粗倩简体" panose="03000509000000000000" pitchFamily="65" charset="-122"/>
                <a:ea typeface="方正粗倩简体" panose="03000509000000000000" pitchFamily="65" charset="-122"/>
              </a:rPr>
              <a:t>端正的心态能让你头脑清醒、立场坚定;执着的追求能让你目标明确、不为利动;虔诚的信仰能让你心灵强大、绝处逢生。</a:t>
            </a:r>
            <a:endParaRPr lang="zh-CN" altLang="en-US" sz="1100">
              <a:latin typeface="方正粗倩简体" panose="03000509000000000000" pitchFamily="65" charset="-122"/>
              <a:ea typeface="方正粗倩简体" panose="03000509000000000000" pitchFamily="65" charset="-122"/>
            </a:endParaRPr>
          </a:p>
        </p:txBody>
      </p:sp>
      <p:grpSp>
        <p:nvGrpSpPr>
          <p:cNvPr id="4" name="Group 35"/>
          <p:cNvGrpSpPr/>
          <p:nvPr/>
        </p:nvGrpSpPr>
        <p:grpSpPr>
          <a:xfrm>
            <a:off x="7172487" y="1424442"/>
            <a:ext cx="501426" cy="453105"/>
            <a:chOff x="9204326" y="3648075"/>
            <a:chExt cx="500062" cy="454026"/>
          </a:xfrm>
          <a:solidFill>
            <a:schemeClr val="accent3"/>
          </a:solidFill>
        </p:grpSpPr>
        <p:sp>
          <p:nvSpPr>
            <p:cNvPr id="37" name="Freeform 36"/>
            <p:cNvSpPr/>
            <p:nvPr/>
          </p:nvSpPr>
          <p:spPr bwMode="auto">
            <a:xfrm>
              <a:off x="9204326" y="3840163"/>
              <a:ext cx="304800" cy="261938"/>
            </a:xfrm>
            <a:custGeom>
              <a:avLst/>
              <a:gdLst>
                <a:gd name="T0" fmla="*/ 22 w 81"/>
                <a:gd name="T1" fmla="*/ 0 h 70"/>
                <a:gd name="T2" fmla="*/ 33 w 81"/>
                <a:gd name="T3" fmla="*/ 0 h 70"/>
                <a:gd name="T4" fmla="*/ 36 w 81"/>
                <a:gd name="T5" fmla="*/ 10 h 70"/>
                <a:gd name="T6" fmla="*/ 33 w 81"/>
                <a:gd name="T7" fmla="*/ 48 h 70"/>
                <a:gd name="T8" fmla="*/ 41 w 81"/>
                <a:gd name="T9" fmla="*/ 62 h 70"/>
                <a:gd name="T10" fmla="*/ 48 w 81"/>
                <a:gd name="T11" fmla="*/ 48 h 70"/>
                <a:gd name="T12" fmla="*/ 44 w 81"/>
                <a:gd name="T13" fmla="*/ 10 h 70"/>
                <a:gd name="T14" fmla="*/ 47 w 81"/>
                <a:gd name="T15" fmla="*/ 0 h 70"/>
                <a:gd name="T16" fmla="*/ 59 w 81"/>
                <a:gd name="T17" fmla="*/ 0 h 70"/>
                <a:gd name="T18" fmla="*/ 59 w 81"/>
                <a:gd name="T19" fmla="*/ 0 h 70"/>
                <a:gd name="T20" fmla="*/ 79 w 81"/>
                <a:gd name="T21" fmla="*/ 23 h 70"/>
                <a:gd name="T22" fmla="*/ 77 w 81"/>
                <a:gd name="T23" fmla="*/ 47 h 70"/>
                <a:gd name="T24" fmla="*/ 56 w 81"/>
                <a:gd name="T25" fmla="*/ 70 h 70"/>
                <a:gd name="T26" fmla="*/ 25 w 81"/>
                <a:gd name="T27" fmla="*/ 70 h 70"/>
                <a:gd name="T28" fmla="*/ 4 w 81"/>
                <a:gd name="T29" fmla="*/ 47 h 70"/>
                <a:gd name="T30" fmla="*/ 1 w 81"/>
                <a:gd name="T31" fmla="*/ 23 h 70"/>
                <a:gd name="T32" fmla="*/ 22 w 81"/>
                <a:gd name="T3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70">
                  <a:moveTo>
                    <a:pt x="22" y="0"/>
                  </a:moveTo>
                  <a:cubicBezTo>
                    <a:pt x="33" y="0"/>
                    <a:pt x="33" y="0"/>
                    <a:pt x="33" y="0"/>
                  </a:cubicBezTo>
                  <a:cubicBezTo>
                    <a:pt x="33" y="1"/>
                    <a:pt x="33" y="7"/>
                    <a:pt x="36" y="10"/>
                  </a:cubicBezTo>
                  <a:cubicBezTo>
                    <a:pt x="36" y="10"/>
                    <a:pt x="31" y="39"/>
                    <a:pt x="33" y="48"/>
                  </a:cubicBezTo>
                  <a:cubicBezTo>
                    <a:pt x="34" y="52"/>
                    <a:pt x="37" y="62"/>
                    <a:pt x="41" y="62"/>
                  </a:cubicBezTo>
                  <a:cubicBezTo>
                    <a:pt x="44" y="62"/>
                    <a:pt x="47" y="52"/>
                    <a:pt x="48" y="48"/>
                  </a:cubicBezTo>
                  <a:cubicBezTo>
                    <a:pt x="50" y="39"/>
                    <a:pt x="44" y="10"/>
                    <a:pt x="44" y="10"/>
                  </a:cubicBezTo>
                  <a:cubicBezTo>
                    <a:pt x="45" y="9"/>
                    <a:pt x="46" y="7"/>
                    <a:pt x="47" y="0"/>
                  </a:cubicBezTo>
                  <a:cubicBezTo>
                    <a:pt x="59" y="0"/>
                    <a:pt x="59" y="0"/>
                    <a:pt x="59" y="0"/>
                  </a:cubicBezTo>
                  <a:cubicBezTo>
                    <a:pt x="59" y="0"/>
                    <a:pt x="59" y="0"/>
                    <a:pt x="59" y="0"/>
                  </a:cubicBezTo>
                  <a:cubicBezTo>
                    <a:pt x="70" y="0"/>
                    <a:pt x="81" y="11"/>
                    <a:pt x="79" y="23"/>
                  </a:cubicBezTo>
                  <a:cubicBezTo>
                    <a:pt x="77" y="47"/>
                    <a:pt x="77" y="47"/>
                    <a:pt x="77" y="47"/>
                  </a:cubicBezTo>
                  <a:cubicBezTo>
                    <a:pt x="74" y="59"/>
                    <a:pt x="67" y="70"/>
                    <a:pt x="56" y="70"/>
                  </a:cubicBezTo>
                  <a:cubicBezTo>
                    <a:pt x="25" y="70"/>
                    <a:pt x="25" y="70"/>
                    <a:pt x="25" y="70"/>
                  </a:cubicBezTo>
                  <a:cubicBezTo>
                    <a:pt x="13" y="70"/>
                    <a:pt x="7" y="59"/>
                    <a:pt x="4" y="47"/>
                  </a:cubicBezTo>
                  <a:cubicBezTo>
                    <a:pt x="1" y="23"/>
                    <a:pt x="1" y="23"/>
                    <a:pt x="1" y="23"/>
                  </a:cubicBezTo>
                  <a:cubicBezTo>
                    <a:pt x="0" y="10"/>
                    <a:pt x="11" y="0"/>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Oval 37"/>
            <p:cNvSpPr>
              <a:spLocks noChangeArrowheads="1"/>
            </p:cNvSpPr>
            <p:nvPr/>
          </p:nvSpPr>
          <p:spPr bwMode="auto">
            <a:xfrm>
              <a:off x="9280526" y="3648075"/>
              <a:ext cx="153988" cy="153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Freeform 38"/>
            <p:cNvSpPr>
              <a:spLocks noEditPoints="1"/>
            </p:cNvSpPr>
            <p:nvPr/>
          </p:nvSpPr>
          <p:spPr bwMode="auto">
            <a:xfrm>
              <a:off x="9399588" y="3730625"/>
              <a:ext cx="304800" cy="109538"/>
            </a:xfrm>
            <a:custGeom>
              <a:avLst/>
              <a:gdLst>
                <a:gd name="T0" fmla="*/ 81 w 81"/>
                <a:gd name="T1" fmla="*/ 27 h 29"/>
                <a:gd name="T2" fmla="*/ 64 w 81"/>
                <a:gd name="T3" fmla="*/ 10 h 29"/>
                <a:gd name="T4" fmla="*/ 62 w 81"/>
                <a:gd name="T5" fmla="*/ 10 h 29"/>
                <a:gd name="T6" fmla="*/ 62 w 81"/>
                <a:gd name="T7" fmla="*/ 6 h 29"/>
                <a:gd name="T8" fmla="*/ 55 w 81"/>
                <a:gd name="T9" fmla="*/ 0 h 29"/>
                <a:gd name="T10" fmla="*/ 49 w 81"/>
                <a:gd name="T11" fmla="*/ 6 h 29"/>
                <a:gd name="T12" fmla="*/ 49 w 81"/>
                <a:gd name="T13" fmla="*/ 10 h 29"/>
                <a:gd name="T14" fmla="*/ 24 w 81"/>
                <a:gd name="T15" fmla="*/ 10 h 29"/>
                <a:gd name="T16" fmla="*/ 24 w 81"/>
                <a:gd name="T17" fmla="*/ 6 h 29"/>
                <a:gd name="T18" fmla="*/ 17 w 81"/>
                <a:gd name="T19" fmla="*/ 0 h 29"/>
                <a:gd name="T20" fmla="*/ 15 w 81"/>
                <a:gd name="T21" fmla="*/ 0 h 29"/>
                <a:gd name="T22" fmla="*/ 0 w 81"/>
                <a:gd name="T23" fmla="*/ 23 h 29"/>
                <a:gd name="T24" fmla="*/ 1 w 81"/>
                <a:gd name="T25" fmla="*/ 23 h 29"/>
                <a:gd name="T26" fmla="*/ 1 w 81"/>
                <a:gd name="T27" fmla="*/ 23 h 29"/>
                <a:gd name="T28" fmla="*/ 7 w 81"/>
                <a:gd name="T29" fmla="*/ 23 h 29"/>
                <a:gd name="T30" fmla="*/ 24 w 81"/>
                <a:gd name="T31" fmla="*/ 29 h 29"/>
                <a:gd name="T32" fmla="*/ 81 w 81"/>
                <a:gd name="T33" fmla="*/ 29 h 29"/>
                <a:gd name="T34" fmla="*/ 81 w 81"/>
                <a:gd name="T35" fmla="*/ 27 h 29"/>
                <a:gd name="T36" fmla="*/ 17 w 81"/>
                <a:gd name="T37" fmla="*/ 22 h 29"/>
                <a:gd name="T38" fmla="*/ 11 w 81"/>
                <a:gd name="T39" fmla="*/ 16 h 29"/>
                <a:gd name="T40" fmla="*/ 11 w 81"/>
                <a:gd name="T41" fmla="*/ 15 h 29"/>
                <a:gd name="T42" fmla="*/ 17 w 81"/>
                <a:gd name="T43" fmla="*/ 19 h 29"/>
                <a:gd name="T44" fmla="*/ 23 w 81"/>
                <a:gd name="T45" fmla="*/ 15 h 29"/>
                <a:gd name="T46" fmla="*/ 24 w 81"/>
                <a:gd name="T47" fmla="*/ 16 h 29"/>
                <a:gd name="T48" fmla="*/ 17 w 81"/>
                <a:gd name="T49" fmla="*/ 22 h 29"/>
                <a:gd name="T50" fmla="*/ 55 w 81"/>
                <a:gd name="T51" fmla="*/ 22 h 29"/>
                <a:gd name="T52" fmla="*/ 49 w 81"/>
                <a:gd name="T53" fmla="*/ 16 h 29"/>
                <a:gd name="T54" fmla="*/ 49 w 81"/>
                <a:gd name="T55" fmla="*/ 15 h 29"/>
                <a:gd name="T56" fmla="*/ 55 w 81"/>
                <a:gd name="T57" fmla="*/ 19 h 29"/>
                <a:gd name="T58" fmla="*/ 62 w 81"/>
                <a:gd name="T59" fmla="*/ 15 h 29"/>
                <a:gd name="T60" fmla="*/ 62 w 81"/>
                <a:gd name="T61" fmla="*/ 16 h 29"/>
                <a:gd name="T62" fmla="*/ 55 w 81"/>
                <a:gd name="T63"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 h="28">
                  <a:moveTo>
                    <a:pt x="81" y="27"/>
                  </a:moveTo>
                  <a:cubicBezTo>
                    <a:pt x="81" y="17"/>
                    <a:pt x="73" y="10"/>
                    <a:pt x="64" y="10"/>
                  </a:cubicBezTo>
                  <a:cubicBezTo>
                    <a:pt x="62" y="10"/>
                    <a:pt x="62" y="10"/>
                    <a:pt x="62" y="10"/>
                  </a:cubicBezTo>
                  <a:cubicBezTo>
                    <a:pt x="62" y="6"/>
                    <a:pt x="62" y="6"/>
                    <a:pt x="62" y="6"/>
                  </a:cubicBezTo>
                  <a:cubicBezTo>
                    <a:pt x="62" y="3"/>
                    <a:pt x="59" y="0"/>
                    <a:pt x="55" y="0"/>
                  </a:cubicBezTo>
                  <a:cubicBezTo>
                    <a:pt x="52" y="0"/>
                    <a:pt x="49" y="3"/>
                    <a:pt x="49" y="6"/>
                  </a:cubicBezTo>
                  <a:cubicBezTo>
                    <a:pt x="49" y="10"/>
                    <a:pt x="49" y="10"/>
                    <a:pt x="49" y="10"/>
                  </a:cubicBezTo>
                  <a:cubicBezTo>
                    <a:pt x="24" y="10"/>
                    <a:pt x="24" y="10"/>
                    <a:pt x="24" y="10"/>
                  </a:cubicBezTo>
                  <a:cubicBezTo>
                    <a:pt x="24" y="6"/>
                    <a:pt x="24" y="6"/>
                    <a:pt x="24" y="6"/>
                  </a:cubicBezTo>
                  <a:cubicBezTo>
                    <a:pt x="24" y="3"/>
                    <a:pt x="21" y="0"/>
                    <a:pt x="17" y="0"/>
                  </a:cubicBezTo>
                  <a:cubicBezTo>
                    <a:pt x="17" y="0"/>
                    <a:pt x="16" y="0"/>
                    <a:pt x="15" y="0"/>
                  </a:cubicBezTo>
                  <a:cubicBezTo>
                    <a:pt x="14" y="10"/>
                    <a:pt x="8" y="19"/>
                    <a:pt x="0" y="23"/>
                  </a:cubicBezTo>
                  <a:cubicBezTo>
                    <a:pt x="1" y="23"/>
                    <a:pt x="1" y="23"/>
                    <a:pt x="1" y="23"/>
                  </a:cubicBezTo>
                  <a:cubicBezTo>
                    <a:pt x="1" y="23"/>
                    <a:pt x="1" y="23"/>
                    <a:pt x="1" y="23"/>
                  </a:cubicBezTo>
                  <a:cubicBezTo>
                    <a:pt x="7" y="23"/>
                    <a:pt x="7" y="23"/>
                    <a:pt x="7" y="23"/>
                  </a:cubicBezTo>
                  <a:cubicBezTo>
                    <a:pt x="13" y="23"/>
                    <a:pt x="19" y="25"/>
                    <a:pt x="24" y="29"/>
                  </a:cubicBezTo>
                  <a:cubicBezTo>
                    <a:pt x="81" y="29"/>
                    <a:pt x="81" y="29"/>
                    <a:pt x="81" y="29"/>
                  </a:cubicBezTo>
                  <a:lnTo>
                    <a:pt x="81" y="27"/>
                  </a:lnTo>
                  <a:close/>
                  <a:moveTo>
                    <a:pt x="17" y="22"/>
                  </a:moveTo>
                  <a:cubicBezTo>
                    <a:pt x="14" y="22"/>
                    <a:pt x="11" y="19"/>
                    <a:pt x="11" y="16"/>
                  </a:cubicBezTo>
                  <a:cubicBezTo>
                    <a:pt x="11" y="15"/>
                    <a:pt x="11" y="15"/>
                    <a:pt x="11" y="15"/>
                  </a:cubicBezTo>
                  <a:cubicBezTo>
                    <a:pt x="12" y="17"/>
                    <a:pt x="15" y="19"/>
                    <a:pt x="17" y="19"/>
                  </a:cubicBezTo>
                  <a:cubicBezTo>
                    <a:pt x="20" y="19"/>
                    <a:pt x="22" y="17"/>
                    <a:pt x="23" y="15"/>
                  </a:cubicBezTo>
                  <a:cubicBezTo>
                    <a:pt x="24" y="15"/>
                    <a:pt x="24" y="15"/>
                    <a:pt x="24" y="16"/>
                  </a:cubicBezTo>
                  <a:cubicBezTo>
                    <a:pt x="24" y="19"/>
                    <a:pt x="21" y="22"/>
                    <a:pt x="17" y="22"/>
                  </a:cubicBezTo>
                  <a:close/>
                  <a:moveTo>
                    <a:pt x="55" y="22"/>
                  </a:moveTo>
                  <a:cubicBezTo>
                    <a:pt x="52" y="22"/>
                    <a:pt x="49" y="19"/>
                    <a:pt x="49" y="16"/>
                  </a:cubicBezTo>
                  <a:cubicBezTo>
                    <a:pt x="49" y="15"/>
                    <a:pt x="49" y="15"/>
                    <a:pt x="49" y="15"/>
                  </a:cubicBezTo>
                  <a:cubicBezTo>
                    <a:pt x="50" y="17"/>
                    <a:pt x="53" y="19"/>
                    <a:pt x="55" y="19"/>
                  </a:cubicBezTo>
                  <a:cubicBezTo>
                    <a:pt x="58" y="19"/>
                    <a:pt x="61" y="17"/>
                    <a:pt x="62" y="15"/>
                  </a:cubicBezTo>
                  <a:cubicBezTo>
                    <a:pt x="62" y="15"/>
                    <a:pt x="62" y="15"/>
                    <a:pt x="62" y="16"/>
                  </a:cubicBezTo>
                  <a:cubicBezTo>
                    <a:pt x="62" y="19"/>
                    <a:pt x="59" y="22"/>
                    <a:pt x="5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Freeform 39"/>
            <p:cNvSpPr/>
            <p:nvPr/>
          </p:nvSpPr>
          <p:spPr bwMode="auto">
            <a:xfrm>
              <a:off x="9475788" y="3862388"/>
              <a:ext cx="228600" cy="239713"/>
            </a:xfrm>
            <a:custGeom>
              <a:avLst/>
              <a:gdLst>
                <a:gd name="T0" fmla="*/ 47 w 61"/>
                <a:gd name="T1" fmla="*/ 5 h 64"/>
                <a:gd name="T2" fmla="*/ 55 w 61"/>
                <a:gd name="T3" fmla="*/ 5 h 64"/>
                <a:gd name="T4" fmla="*/ 55 w 61"/>
                <a:gd name="T5" fmla="*/ 48 h 64"/>
                <a:gd name="T6" fmla="*/ 46 w 61"/>
                <a:gd name="T7" fmla="*/ 58 h 64"/>
                <a:gd name="T8" fmla="*/ 5 w 61"/>
                <a:gd name="T9" fmla="*/ 58 h 64"/>
                <a:gd name="T10" fmla="*/ 0 w 61"/>
                <a:gd name="T11" fmla="*/ 64 h 64"/>
                <a:gd name="T12" fmla="*/ 44 w 61"/>
                <a:gd name="T13" fmla="*/ 64 h 64"/>
                <a:gd name="T14" fmla="*/ 61 w 61"/>
                <a:gd name="T15" fmla="*/ 47 h 64"/>
                <a:gd name="T16" fmla="*/ 61 w 61"/>
                <a:gd name="T17" fmla="*/ 0 h 64"/>
                <a:gd name="T18" fmla="*/ 45 w 61"/>
                <a:gd name="T19" fmla="*/ 0 h 64"/>
                <a:gd name="T20" fmla="*/ 9 w 61"/>
                <a:gd name="T21" fmla="*/ 0 h 64"/>
                <a:gd name="T22" fmla="*/ 12 w 61"/>
                <a:gd name="T23" fmla="*/ 5 h 64"/>
                <a:gd name="T24" fmla="*/ 47 w 61"/>
                <a:gd name="T25" fmla="*/ 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47" y="5"/>
                  </a:moveTo>
                  <a:cubicBezTo>
                    <a:pt x="55" y="5"/>
                    <a:pt x="55" y="5"/>
                    <a:pt x="55" y="5"/>
                  </a:cubicBezTo>
                  <a:cubicBezTo>
                    <a:pt x="55" y="48"/>
                    <a:pt x="55" y="48"/>
                    <a:pt x="55" y="48"/>
                  </a:cubicBezTo>
                  <a:cubicBezTo>
                    <a:pt x="55" y="53"/>
                    <a:pt x="51" y="58"/>
                    <a:pt x="46" y="58"/>
                  </a:cubicBezTo>
                  <a:cubicBezTo>
                    <a:pt x="5" y="58"/>
                    <a:pt x="5" y="58"/>
                    <a:pt x="5" y="58"/>
                  </a:cubicBezTo>
                  <a:cubicBezTo>
                    <a:pt x="3" y="60"/>
                    <a:pt x="2" y="62"/>
                    <a:pt x="0" y="64"/>
                  </a:cubicBezTo>
                  <a:cubicBezTo>
                    <a:pt x="44" y="64"/>
                    <a:pt x="44" y="64"/>
                    <a:pt x="44" y="64"/>
                  </a:cubicBezTo>
                  <a:cubicBezTo>
                    <a:pt x="53" y="64"/>
                    <a:pt x="61" y="56"/>
                    <a:pt x="61" y="47"/>
                  </a:cubicBezTo>
                  <a:cubicBezTo>
                    <a:pt x="61" y="0"/>
                    <a:pt x="61" y="0"/>
                    <a:pt x="61" y="0"/>
                  </a:cubicBezTo>
                  <a:cubicBezTo>
                    <a:pt x="45" y="0"/>
                    <a:pt x="45" y="0"/>
                    <a:pt x="45" y="0"/>
                  </a:cubicBezTo>
                  <a:cubicBezTo>
                    <a:pt x="9" y="0"/>
                    <a:pt x="9" y="0"/>
                    <a:pt x="9" y="0"/>
                  </a:cubicBezTo>
                  <a:cubicBezTo>
                    <a:pt x="10" y="2"/>
                    <a:pt x="11" y="4"/>
                    <a:pt x="12" y="5"/>
                  </a:cubicBezTo>
                  <a:lnTo>
                    <a:pt x="4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Freeform 40"/>
            <p:cNvSpPr/>
            <p:nvPr/>
          </p:nvSpPr>
          <p:spPr bwMode="auto">
            <a:xfrm>
              <a:off x="9520238" y="3929063"/>
              <a:ext cx="49213" cy="41275"/>
            </a:xfrm>
            <a:custGeom>
              <a:avLst/>
              <a:gdLst>
                <a:gd name="T0" fmla="*/ 11 w 13"/>
                <a:gd name="T1" fmla="*/ 11 h 11"/>
                <a:gd name="T2" fmla="*/ 13 w 13"/>
                <a:gd name="T3" fmla="*/ 10 h 11"/>
                <a:gd name="T4" fmla="*/ 13 w 13"/>
                <a:gd name="T5" fmla="*/ 1 h 11"/>
                <a:gd name="T6" fmla="*/ 11 w 13"/>
                <a:gd name="T7" fmla="*/ 0 h 11"/>
                <a:gd name="T8" fmla="*/ 2 w 13"/>
                <a:gd name="T9" fmla="*/ 0 h 11"/>
                <a:gd name="T10" fmla="*/ 0 w 13"/>
                <a:gd name="T11" fmla="*/ 11 h 11"/>
                <a:gd name="T12" fmla="*/ 11 w 13"/>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3" h="11">
                  <a:moveTo>
                    <a:pt x="11" y="11"/>
                  </a:moveTo>
                  <a:cubicBezTo>
                    <a:pt x="12" y="11"/>
                    <a:pt x="13" y="11"/>
                    <a:pt x="13" y="10"/>
                  </a:cubicBezTo>
                  <a:cubicBezTo>
                    <a:pt x="13" y="1"/>
                    <a:pt x="13" y="1"/>
                    <a:pt x="13" y="1"/>
                  </a:cubicBezTo>
                  <a:cubicBezTo>
                    <a:pt x="13" y="1"/>
                    <a:pt x="12" y="0"/>
                    <a:pt x="11" y="0"/>
                  </a:cubicBezTo>
                  <a:cubicBezTo>
                    <a:pt x="2" y="0"/>
                    <a:pt x="2" y="0"/>
                    <a:pt x="2" y="0"/>
                  </a:cubicBezTo>
                  <a:cubicBezTo>
                    <a:pt x="0" y="11"/>
                    <a:pt x="0" y="11"/>
                    <a:pt x="0" y="11"/>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41"/>
            <p:cNvSpPr/>
            <p:nvPr/>
          </p:nvSpPr>
          <p:spPr bwMode="auto">
            <a:xfrm>
              <a:off x="9586913" y="3929063"/>
              <a:ext cx="65088" cy="41275"/>
            </a:xfrm>
            <a:custGeom>
              <a:avLst/>
              <a:gdLst>
                <a:gd name="T0" fmla="*/ 1 w 17"/>
                <a:gd name="T1" fmla="*/ 11 h 11"/>
                <a:gd name="T2" fmla="*/ 15 w 17"/>
                <a:gd name="T3" fmla="*/ 11 h 11"/>
                <a:gd name="T4" fmla="*/ 17 w 17"/>
                <a:gd name="T5" fmla="*/ 10 h 11"/>
                <a:gd name="T6" fmla="*/ 17 w 17"/>
                <a:gd name="T7" fmla="*/ 1 h 11"/>
                <a:gd name="T8" fmla="*/ 15 w 17"/>
                <a:gd name="T9" fmla="*/ 0 h 11"/>
                <a:gd name="T10" fmla="*/ 1 w 17"/>
                <a:gd name="T11" fmla="*/ 0 h 11"/>
                <a:gd name="T12" fmla="*/ 0 w 17"/>
                <a:gd name="T13" fmla="*/ 1 h 11"/>
                <a:gd name="T14" fmla="*/ 0 w 17"/>
                <a:gd name="T15" fmla="*/ 10 h 11"/>
                <a:gd name="T16" fmla="*/ 1 w 1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 y="11"/>
                  </a:moveTo>
                  <a:cubicBezTo>
                    <a:pt x="15" y="11"/>
                    <a:pt x="15" y="11"/>
                    <a:pt x="15" y="11"/>
                  </a:cubicBezTo>
                  <a:cubicBezTo>
                    <a:pt x="16" y="11"/>
                    <a:pt x="17" y="11"/>
                    <a:pt x="17" y="10"/>
                  </a:cubicBezTo>
                  <a:cubicBezTo>
                    <a:pt x="17" y="1"/>
                    <a:pt x="17" y="1"/>
                    <a:pt x="17" y="1"/>
                  </a:cubicBezTo>
                  <a:cubicBezTo>
                    <a:pt x="17" y="1"/>
                    <a:pt x="16" y="0"/>
                    <a:pt x="15" y="0"/>
                  </a:cubicBezTo>
                  <a:cubicBezTo>
                    <a:pt x="1" y="0"/>
                    <a:pt x="1" y="0"/>
                    <a:pt x="1" y="0"/>
                  </a:cubicBezTo>
                  <a:cubicBezTo>
                    <a:pt x="1" y="0"/>
                    <a:pt x="0" y="1"/>
                    <a:pt x="0" y="1"/>
                  </a:cubicBezTo>
                  <a:cubicBezTo>
                    <a:pt x="0" y="10"/>
                    <a:pt x="0" y="10"/>
                    <a:pt x="0" y="10"/>
                  </a:cubicBezTo>
                  <a:cubicBezTo>
                    <a:pt x="0" y="11"/>
                    <a:pt x="1"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42"/>
            <p:cNvSpPr/>
            <p:nvPr/>
          </p:nvSpPr>
          <p:spPr bwMode="auto">
            <a:xfrm>
              <a:off x="9586913" y="3992563"/>
              <a:ext cx="65088" cy="41275"/>
            </a:xfrm>
            <a:custGeom>
              <a:avLst/>
              <a:gdLst>
                <a:gd name="T0" fmla="*/ 1 w 17"/>
                <a:gd name="T1" fmla="*/ 11 h 11"/>
                <a:gd name="T2" fmla="*/ 15 w 17"/>
                <a:gd name="T3" fmla="*/ 11 h 11"/>
                <a:gd name="T4" fmla="*/ 17 w 17"/>
                <a:gd name="T5" fmla="*/ 9 h 11"/>
                <a:gd name="T6" fmla="*/ 17 w 17"/>
                <a:gd name="T7" fmla="*/ 1 h 11"/>
                <a:gd name="T8" fmla="*/ 15 w 17"/>
                <a:gd name="T9" fmla="*/ 0 h 11"/>
                <a:gd name="T10" fmla="*/ 1 w 17"/>
                <a:gd name="T11" fmla="*/ 0 h 11"/>
                <a:gd name="T12" fmla="*/ 0 w 17"/>
                <a:gd name="T13" fmla="*/ 1 h 11"/>
                <a:gd name="T14" fmla="*/ 0 w 17"/>
                <a:gd name="T15" fmla="*/ 9 h 11"/>
                <a:gd name="T16" fmla="*/ 1 w 1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 y="11"/>
                  </a:moveTo>
                  <a:cubicBezTo>
                    <a:pt x="15" y="11"/>
                    <a:pt x="15" y="11"/>
                    <a:pt x="15" y="11"/>
                  </a:cubicBezTo>
                  <a:cubicBezTo>
                    <a:pt x="16" y="11"/>
                    <a:pt x="17" y="10"/>
                    <a:pt x="17" y="9"/>
                  </a:cubicBezTo>
                  <a:cubicBezTo>
                    <a:pt x="17" y="1"/>
                    <a:pt x="17" y="1"/>
                    <a:pt x="17" y="1"/>
                  </a:cubicBezTo>
                  <a:cubicBezTo>
                    <a:pt x="17" y="0"/>
                    <a:pt x="16" y="0"/>
                    <a:pt x="15" y="0"/>
                  </a:cubicBezTo>
                  <a:cubicBezTo>
                    <a:pt x="1" y="0"/>
                    <a:pt x="1" y="0"/>
                    <a:pt x="1" y="0"/>
                  </a:cubicBezTo>
                  <a:cubicBezTo>
                    <a:pt x="1" y="0"/>
                    <a:pt x="0" y="0"/>
                    <a:pt x="0" y="1"/>
                  </a:cubicBezTo>
                  <a:cubicBezTo>
                    <a:pt x="0" y="9"/>
                    <a:pt x="0" y="9"/>
                    <a:pt x="0" y="9"/>
                  </a:cubicBezTo>
                  <a:cubicBezTo>
                    <a:pt x="0" y="10"/>
                    <a:pt x="1"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43"/>
            <p:cNvSpPr/>
            <p:nvPr/>
          </p:nvSpPr>
          <p:spPr bwMode="auto">
            <a:xfrm>
              <a:off x="9512301" y="3992563"/>
              <a:ext cx="57150" cy="41275"/>
            </a:xfrm>
            <a:custGeom>
              <a:avLst/>
              <a:gdLst>
                <a:gd name="T0" fmla="*/ 1 w 15"/>
                <a:gd name="T1" fmla="*/ 7 h 11"/>
                <a:gd name="T2" fmla="*/ 1 w 15"/>
                <a:gd name="T3" fmla="*/ 7 h 11"/>
                <a:gd name="T4" fmla="*/ 0 w 15"/>
                <a:gd name="T5" fmla="*/ 11 h 11"/>
                <a:gd name="T6" fmla="*/ 13 w 15"/>
                <a:gd name="T7" fmla="*/ 11 h 11"/>
                <a:gd name="T8" fmla="*/ 15 w 15"/>
                <a:gd name="T9" fmla="*/ 9 h 11"/>
                <a:gd name="T10" fmla="*/ 15 w 15"/>
                <a:gd name="T11" fmla="*/ 1 h 11"/>
                <a:gd name="T12" fmla="*/ 13 w 15"/>
                <a:gd name="T13" fmla="*/ 0 h 11"/>
                <a:gd name="T14" fmla="*/ 2 w 15"/>
                <a:gd name="T15" fmla="*/ 0 h 11"/>
                <a:gd name="T16" fmla="*/ 1 w 15"/>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1">
                  <a:moveTo>
                    <a:pt x="1" y="7"/>
                  </a:moveTo>
                  <a:cubicBezTo>
                    <a:pt x="1" y="7"/>
                    <a:pt x="1" y="7"/>
                    <a:pt x="1" y="7"/>
                  </a:cubicBezTo>
                  <a:cubicBezTo>
                    <a:pt x="0" y="8"/>
                    <a:pt x="0" y="10"/>
                    <a:pt x="0" y="11"/>
                  </a:cubicBezTo>
                  <a:cubicBezTo>
                    <a:pt x="13" y="11"/>
                    <a:pt x="13" y="11"/>
                    <a:pt x="13" y="11"/>
                  </a:cubicBezTo>
                  <a:cubicBezTo>
                    <a:pt x="14" y="11"/>
                    <a:pt x="15" y="10"/>
                    <a:pt x="15" y="9"/>
                  </a:cubicBezTo>
                  <a:cubicBezTo>
                    <a:pt x="15" y="1"/>
                    <a:pt x="15" y="1"/>
                    <a:pt x="15" y="1"/>
                  </a:cubicBezTo>
                  <a:cubicBezTo>
                    <a:pt x="15" y="0"/>
                    <a:pt x="14" y="0"/>
                    <a:pt x="13" y="0"/>
                  </a:cubicBezTo>
                  <a:cubicBezTo>
                    <a:pt x="2" y="0"/>
                    <a:pt x="2" y="0"/>
                    <a:pt x="2" y="0"/>
                  </a:cubicBezTo>
                  <a:cubicBezTo>
                    <a:pt x="1" y="7"/>
                    <a:pt x="1" y="7"/>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46" name="Rectangle 45"/>
          <p:cNvSpPr/>
          <p:nvPr/>
        </p:nvSpPr>
        <p:spPr>
          <a:xfrm>
            <a:off x="6551092" y="1935663"/>
            <a:ext cx="1778024" cy="1360805"/>
          </a:xfrm>
          <a:prstGeom prst="rect">
            <a:avLst/>
          </a:prstGeom>
        </p:spPr>
        <p:txBody>
          <a:bodyPr wrap="square">
            <a:spAutoFit/>
          </a:bodyPr>
          <a:lstStyle/>
          <a:p>
            <a:pPr algn="just">
              <a:lnSpc>
                <a:spcPct val="125000"/>
              </a:lnSpc>
            </a:pPr>
            <a:r>
              <a:rPr lang="zh-CN" altLang="en-US" sz="1100">
                <a:latin typeface="方正粗倩简体" panose="03000509000000000000" pitchFamily="65" charset="-122"/>
                <a:ea typeface="方正粗倩简体" panose="03000509000000000000" pitchFamily="65" charset="-122"/>
              </a:rPr>
              <a:t>以前我认为要达到快乐工作这种状态最重要的是良好的心态，光有良好的心态还是不够的，还需要你对未来目标的追求和对生活的信仰。</a:t>
            </a:r>
            <a:endParaRPr lang="zh-CN" altLang="en-US" sz="1100">
              <a:latin typeface="方正粗倩简体" panose="03000509000000000000" pitchFamily="65" charset="-122"/>
              <a:ea typeface="方正粗倩简体" panose="03000509000000000000" pitchFamily="65" charset="-122"/>
            </a:endParaRPr>
          </a:p>
        </p:txBody>
      </p:sp>
      <p:sp>
        <p:nvSpPr>
          <p:cNvPr id="50" name="Rectangle 49"/>
          <p:cNvSpPr/>
          <p:nvPr/>
        </p:nvSpPr>
        <p:spPr>
          <a:xfrm>
            <a:off x="6551092" y="3722412"/>
            <a:ext cx="1778024" cy="1360805"/>
          </a:xfrm>
          <a:prstGeom prst="rect">
            <a:avLst/>
          </a:prstGeom>
        </p:spPr>
        <p:txBody>
          <a:bodyPr wrap="square">
            <a:spAutoFit/>
          </a:bodyPr>
          <a:lstStyle/>
          <a:p>
            <a:pPr algn="just">
              <a:lnSpc>
                <a:spcPct val="125000"/>
              </a:lnSpc>
            </a:pPr>
            <a:r>
              <a:rPr lang="zh-CN" altLang="en-US" sz="1100">
                <a:latin typeface="方正粗倩简体" panose="03000509000000000000" pitchFamily="65" charset="-122"/>
                <a:ea typeface="方正粗倩简体" panose="03000509000000000000" pitchFamily="65" charset="-122"/>
              </a:rPr>
              <a:t>在工作中我也有过枯燥、烦躁时候，但是工作还得继续，只有让自己全心投入到工作当中的那一刻起一切不愉快的事情都会抛之脑后。</a:t>
            </a:r>
            <a:endParaRPr lang="zh-CN" altLang="en-US" sz="1100">
              <a:latin typeface="方正粗倩简体" panose="03000509000000000000" pitchFamily="65" charset="-122"/>
              <a:ea typeface="方正粗倩简体" panose="03000509000000000000" pitchFamily="65" charset="-122"/>
            </a:endParaRPr>
          </a:p>
        </p:txBody>
      </p:sp>
      <p:grpSp>
        <p:nvGrpSpPr>
          <p:cNvPr id="5" name="Group 50"/>
          <p:cNvGrpSpPr/>
          <p:nvPr/>
        </p:nvGrpSpPr>
        <p:grpSpPr>
          <a:xfrm>
            <a:off x="7172487" y="3195876"/>
            <a:ext cx="501426" cy="458588"/>
            <a:chOff x="8428038" y="4618038"/>
            <a:chExt cx="469900" cy="431801"/>
          </a:xfrm>
          <a:solidFill>
            <a:schemeClr val="accent2"/>
          </a:solidFill>
        </p:grpSpPr>
        <p:sp>
          <p:nvSpPr>
            <p:cNvPr id="52" name="Freeform 51"/>
            <p:cNvSpPr/>
            <p:nvPr/>
          </p:nvSpPr>
          <p:spPr bwMode="auto">
            <a:xfrm>
              <a:off x="8428038" y="4802188"/>
              <a:ext cx="288925" cy="247650"/>
            </a:xfrm>
            <a:custGeom>
              <a:avLst/>
              <a:gdLst>
                <a:gd name="T0" fmla="*/ 21 w 77"/>
                <a:gd name="T1" fmla="*/ 0 h 66"/>
                <a:gd name="T2" fmla="*/ 32 w 77"/>
                <a:gd name="T3" fmla="*/ 0 h 66"/>
                <a:gd name="T4" fmla="*/ 34 w 77"/>
                <a:gd name="T5" fmla="*/ 9 h 66"/>
                <a:gd name="T6" fmla="*/ 32 w 77"/>
                <a:gd name="T7" fmla="*/ 45 h 66"/>
                <a:gd name="T8" fmla="*/ 39 w 77"/>
                <a:gd name="T9" fmla="*/ 58 h 66"/>
                <a:gd name="T10" fmla="*/ 46 w 77"/>
                <a:gd name="T11" fmla="*/ 45 h 66"/>
                <a:gd name="T12" fmla="*/ 42 w 77"/>
                <a:gd name="T13" fmla="*/ 9 h 66"/>
                <a:gd name="T14" fmla="*/ 45 w 77"/>
                <a:gd name="T15" fmla="*/ 0 h 66"/>
                <a:gd name="T16" fmla="*/ 56 w 77"/>
                <a:gd name="T17" fmla="*/ 0 h 66"/>
                <a:gd name="T18" fmla="*/ 56 w 77"/>
                <a:gd name="T19" fmla="*/ 0 h 66"/>
                <a:gd name="T20" fmla="*/ 76 w 77"/>
                <a:gd name="T21" fmla="*/ 22 h 66"/>
                <a:gd name="T22" fmla="*/ 73 w 77"/>
                <a:gd name="T23" fmla="*/ 44 h 66"/>
                <a:gd name="T24" fmla="*/ 54 w 77"/>
                <a:gd name="T25" fmla="*/ 66 h 66"/>
                <a:gd name="T26" fmla="*/ 24 w 77"/>
                <a:gd name="T27" fmla="*/ 66 h 66"/>
                <a:gd name="T28" fmla="*/ 4 w 77"/>
                <a:gd name="T29" fmla="*/ 44 h 66"/>
                <a:gd name="T30" fmla="*/ 1 w 77"/>
                <a:gd name="T31" fmla="*/ 21 h 66"/>
                <a:gd name="T32" fmla="*/ 21 w 77"/>
                <a:gd name="T3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66">
                  <a:moveTo>
                    <a:pt x="21" y="0"/>
                  </a:moveTo>
                  <a:cubicBezTo>
                    <a:pt x="32" y="0"/>
                    <a:pt x="32" y="0"/>
                    <a:pt x="32" y="0"/>
                  </a:cubicBezTo>
                  <a:cubicBezTo>
                    <a:pt x="32" y="1"/>
                    <a:pt x="31" y="6"/>
                    <a:pt x="34" y="9"/>
                  </a:cubicBezTo>
                  <a:cubicBezTo>
                    <a:pt x="34" y="9"/>
                    <a:pt x="30" y="36"/>
                    <a:pt x="32" y="45"/>
                  </a:cubicBezTo>
                  <a:cubicBezTo>
                    <a:pt x="32" y="49"/>
                    <a:pt x="35" y="59"/>
                    <a:pt x="39" y="58"/>
                  </a:cubicBezTo>
                  <a:cubicBezTo>
                    <a:pt x="42" y="58"/>
                    <a:pt x="45" y="49"/>
                    <a:pt x="46" y="45"/>
                  </a:cubicBezTo>
                  <a:cubicBezTo>
                    <a:pt x="47" y="36"/>
                    <a:pt x="42" y="9"/>
                    <a:pt x="42" y="9"/>
                  </a:cubicBezTo>
                  <a:cubicBezTo>
                    <a:pt x="43" y="8"/>
                    <a:pt x="44" y="7"/>
                    <a:pt x="45" y="0"/>
                  </a:cubicBezTo>
                  <a:cubicBezTo>
                    <a:pt x="56" y="0"/>
                    <a:pt x="56" y="0"/>
                    <a:pt x="56" y="0"/>
                  </a:cubicBezTo>
                  <a:cubicBezTo>
                    <a:pt x="56" y="0"/>
                    <a:pt x="56" y="0"/>
                    <a:pt x="56" y="0"/>
                  </a:cubicBezTo>
                  <a:cubicBezTo>
                    <a:pt x="67" y="0"/>
                    <a:pt x="77" y="10"/>
                    <a:pt x="76" y="22"/>
                  </a:cubicBezTo>
                  <a:cubicBezTo>
                    <a:pt x="73" y="44"/>
                    <a:pt x="73" y="44"/>
                    <a:pt x="73" y="44"/>
                  </a:cubicBezTo>
                  <a:cubicBezTo>
                    <a:pt x="71" y="56"/>
                    <a:pt x="64" y="66"/>
                    <a:pt x="54" y="66"/>
                  </a:cubicBezTo>
                  <a:cubicBezTo>
                    <a:pt x="24" y="66"/>
                    <a:pt x="24" y="66"/>
                    <a:pt x="24" y="66"/>
                  </a:cubicBezTo>
                  <a:cubicBezTo>
                    <a:pt x="13" y="66"/>
                    <a:pt x="6" y="56"/>
                    <a:pt x="4" y="44"/>
                  </a:cubicBezTo>
                  <a:cubicBezTo>
                    <a:pt x="1" y="21"/>
                    <a:pt x="1" y="21"/>
                    <a:pt x="1" y="21"/>
                  </a:cubicBezTo>
                  <a:cubicBezTo>
                    <a:pt x="0" y="10"/>
                    <a:pt x="10"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3" name="Oval 52"/>
            <p:cNvSpPr>
              <a:spLocks noChangeArrowheads="1"/>
            </p:cNvSpPr>
            <p:nvPr/>
          </p:nvSpPr>
          <p:spPr bwMode="auto">
            <a:xfrm>
              <a:off x="8499476" y="4618038"/>
              <a:ext cx="146050" cy="146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53"/>
            <p:cNvSpPr/>
            <p:nvPr/>
          </p:nvSpPr>
          <p:spPr bwMode="auto">
            <a:xfrm>
              <a:off x="8713788" y="4813301"/>
              <a:ext cx="184150" cy="236538"/>
            </a:xfrm>
            <a:custGeom>
              <a:avLst/>
              <a:gdLst>
                <a:gd name="T0" fmla="*/ 18 w 49"/>
                <a:gd name="T1" fmla="*/ 0 h 63"/>
                <a:gd name="T2" fmla="*/ 4 w 49"/>
                <a:gd name="T3" fmla="*/ 3 h 63"/>
                <a:gd name="T4" fmla="*/ 7 w 49"/>
                <a:gd name="T5" fmla="*/ 9 h 63"/>
                <a:gd name="T6" fmla="*/ 18 w 49"/>
                <a:gd name="T7" fmla="*/ 6 h 63"/>
                <a:gd name="T8" fmla="*/ 44 w 49"/>
                <a:gd name="T9" fmla="*/ 32 h 63"/>
                <a:gd name="T10" fmla="*/ 18 w 49"/>
                <a:gd name="T11" fmla="*/ 57 h 63"/>
                <a:gd name="T12" fmla="*/ 2 w 49"/>
                <a:gd name="T13" fmla="*/ 51 h 63"/>
                <a:gd name="T14" fmla="*/ 0 w 49"/>
                <a:gd name="T15" fmla="*/ 57 h 63"/>
                <a:gd name="T16" fmla="*/ 18 w 49"/>
                <a:gd name="T17" fmla="*/ 63 h 63"/>
                <a:gd name="T18" fmla="*/ 49 w 49"/>
                <a:gd name="T19" fmla="*/ 32 h 63"/>
                <a:gd name="T20" fmla="*/ 18 w 49"/>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62">
                  <a:moveTo>
                    <a:pt x="18" y="0"/>
                  </a:moveTo>
                  <a:cubicBezTo>
                    <a:pt x="13" y="0"/>
                    <a:pt x="9" y="1"/>
                    <a:pt x="4" y="3"/>
                  </a:cubicBezTo>
                  <a:cubicBezTo>
                    <a:pt x="5" y="5"/>
                    <a:pt x="6" y="7"/>
                    <a:pt x="7" y="9"/>
                  </a:cubicBezTo>
                  <a:cubicBezTo>
                    <a:pt x="10" y="7"/>
                    <a:pt x="14" y="6"/>
                    <a:pt x="18" y="6"/>
                  </a:cubicBezTo>
                  <a:cubicBezTo>
                    <a:pt x="32" y="6"/>
                    <a:pt x="44" y="18"/>
                    <a:pt x="44" y="32"/>
                  </a:cubicBezTo>
                  <a:cubicBezTo>
                    <a:pt x="44" y="46"/>
                    <a:pt x="32" y="57"/>
                    <a:pt x="18" y="57"/>
                  </a:cubicBezTo>
                  <a:cubicBezTo>
                    <a:pt x="12" y="57"/>
                    <a:pt x="7" y="55"/>
                    <a:pt x="2" y="51"/>
                  </a:cubicBezTo>
                  <a:cubicBezTo>
                    <a:pt x="2" y="53"/>
                    <a:pt x="1" y="55"/>
                    <a:pt x="0" y="57"/>
                  </a:cubicBezTo>
                  <a:cubicBezTo>
                    <a:pt x="5" y="61"/>
                    <a:pt x="11" y="63"/>
                    <a:pt x="18" y="63"/>
                  </a:cubicBezTo>
                  <a:cubicBezTo>
                    <a:pt x="35" y="63"/>
                    <a:pt x="49" y="49"/>
                    <a:pt x="49" y="32"/>
                  </a:cubicBezTo>
                  <a:cubicBezTo>
                    <a:pt x="49" y="14"/>
                    <a:pt x="35" y="0"/>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54"/>
            <p:cNvSpPr/>
            <p:nvPr/>
          </p:nvSpPr>
          <p:spPr bwMode="auto">
            <a:xfrm>
              <a:off x="8739188" y="4857751"/>
              <a:ext cx="82550" cy="146050"/>
            </a:xfrm>
            <a:custGeom>
              <a:avLst/>
              <a:gdLst>
                <a:gd name="T0" fmla="*/ 0 w 22"/>
                <a:gd name="T1" fmla="*/ 13 h 39"/>
                <a:gd name="T2" fmla="*/ 9 w 22"/>
                <a:gd name="T3" fmla="*/ 22 h 39"/>
                <a:gd name="T4" fmla="*/ 15 w 22"/>
                <a:gd name="T5" fmla="*/ 27 h 39"/>
                <a:gd name="T6" fmla="*/ 10 w 22"/>
                <a:gd name="T7" fmla="*/ 30 h 39"/>
                <a:gd name="T8" fmla="*/ 1 w 22"/>
                <a:gd name="T9" fmla="*/ 28 h 39"/>
                <a:gd name="T10" fmla="*/ 0 w 22"/>
                <a:gd name="T11" fmla="*/ 33 h 39"/>
                <a:gd name="T12" fmla="*/ 8 w 22"/>
                <a:gd name="T13" fmla="*/ 36 h 39"/>
                <a:gd name="T14" fmla="*/ 8 w 22"/>
                <a:gd name="T15" fmla="*/ 36 h 39"/>
                <a:gd name="T16" fmla="*/ 8 w 22"/>
                <a:gd name="T17" fmla="*/ 36 h 39"/>
                <a:gd name="T18" fmla="*/ 8 w 22"/>
                <a:gd name="T19" fmla="*/ 37 h 39"/>
                <a:gd name="T20" fmla="*/ 11 w 22"/>
                <a:gd name="T21" fmla="*/ 39 h 39"/>
                <a:gd name="T22" fmla="*/ 13 w 22"/>
                <a:gd name="T23" fmla="*/ 37 h 39"/>
                <a:gd name="T24" fmla="*/ 13 w 22"/>
                <a:gd name="T25" fmla="*/ 36 h 39"/>
                <a:gd name="T26" fmla="*/ 13 w 22"/>
                <a:gd name="T27" fmla="*/ 36 h 39"/>
                <a:gd name="T28" fmla="*/ 13 w 22"/>
                <a:gd name="T29" fmla="*/ 35 h 39"/>
                <a:gd name="T30" fmla="*/ 22 w 22"/>
                <a:gd name="T31" fmla="*/ 26 h 39"/>
                <a:gd name="T32" fmla="*/ 14 w 22"/>
                <a:gd name="T33" fmla="*/ 16 h 39"/>
                <a:gd name="T34" fmla="*/ 8 w 22"/>
                <a:gd name="T35" fmla="*/ 12 h 39"/>
                <a:gd name="T36" fmla="*/ 12 w 22"/>
                <a:gd name="T37" fmla="*/ 9 h 39"/>
                <a:gd name="T38" fmla="*/ 19 w 22"/>
                <a:gd name="T39" fmla="*/ 11 h 39"/>
                <a:gd name="T40" fmla="*/ 21 w 22"/>
                <a:gd name="T41" fmla="*/ 5 h 39"/>
                <a:gd name="T42" fmla="*/ 14 w 22"/>
                <a:gd name="T43" fmla="*/ 4 h 39"/>
                <a:gd name="T44" fmla="*/ 14 w 22"/>
                <a:gd name="T45" fmla="*/ 3 h 39"/>
                <a:gd name="T46" fmla="*/ 14 w 22"/>
                <a:gd name="T47" fmla="*/ 3 h 39"/>
                <a:gd name="T48" fmla="*/ 14 w 22"/>
                <a:gd name="T49" fmla="*/ 2 h 39"/>
                <a:gd name="T50" fmla="*/ 11 w 22"/>
                <a:gd name="T51" fmla="*/ 0 h 39"/>
                <a:gd name="T52" fmla="*/ 9 w 22"/>
                <a:gd name="T53" fmla="*/ 2 h 39"/>
                <a:gd name="T54" fmla="*/ 9 w 22"/>
                <a:gd name="T55" fmla="*/ 3 h 39"/>
                <a:gd name="T56" fmla="*/ 9 w 22"/>
                <a:gd name="T57" fmla="*/ 4 h 39"/>
                <a:gd name="T58" fmla="*/ 9 w 22"/>
                <a:gd name="T59" fmla="*/ 4 h 39"/>
                <a:gd name="T60" fmla="*/ 0 w 22"/>
                <a:gd name="T61"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 h="39">
                  <a:moveTo>
                    <a:pt x="0" y="13"/>
                  </a:moveTo>
                  <a:cubicBezTo>
                    <a:pt x="0" y="18"/>
                    <a:pt x="4" y="20"/>
                    <a:pt x="9" y="22"/>
                  </a:cubicBezTo>
                  <a:cubicBezTo>
                    <a:pt x="13" y="24"/>
                    <a:pt x="15" y="25"/>
                    <a:pt x="15" y="27"/>
                  </a:cubicBezTo>
                  <a:cubicBezTo>
                    <a:pt x="15" y="29"/>
                    <a:pt x="13" y="30"/>
                    <a:pt x="10" y="30"/>
                  </a:cubicBezTo>
                  <a:cubicBezTo>
                    <a:pt x="7" y="30"/>
                    <a:pt x="4" y="29"/>
                    <a:pt x="1" y="28"/>
                  </a:cubicBezTo>
                  <a:cubicBezTo>
                    <a:pt x="0" y="33"/>
                    <a:pt x="0" y="33"/>
                    <a:pt x="0" y="33"/>
                  </a:cubicBezTo>
                  <a:cubicBezTo>
                    <a:pt x="2" y="35"/>
                    <a:pt x="5" y="35"/>
                    <a:pt x="8" y="36"/>
                  </a:cubicBezTo>
                  <a:cubicBezTo>
                    <a:pt x="8" y="36"/>
                    <a:pt x="8" y="36"/>
                    <a:pt x="8" y="36"/>
                  </a:cubicBezTo>
                  <a:cubicBezTo>
                    <a:pt x="8" y="36"/>
                    <a:pt x="8" y="36"/>
                    <a:pt x="8" y="36"/>
                  </a:cubicBezTo>
                  <a:cubicBezTo>
                    <a:pt x="8" y="37"/>
                    <a:pt x="8" y="37"/>
                    <a:pt x="8" y="37"/>
                  </a:cubicBezTo>
                  <a:cubicBezTo>
                    <a:pt x="8" y="38"/>
                    <a:pt x="10" y="39"/>
                    <a:pt x="11" y="39"/>
                  </a:cubicBezTo>
                  <a:cubicBezTo>
                    <a:pt x="12" y="39"/>
                    <a:pt x="13" y="38"/>
                    <a:pt x="13" y="37"/>
                  </a:cubicBezTo>
                  <a:cubicBezTo>
                    <a:pt x="13" y="36"/>
                    <a:pt x="13" y="36"/>
                    <a:pt x="13" y="36"/>
                  </a:cubicBezTo>
                  <a:cubicBezTo>
                    <a:pt x="13" y="36"/>
                    <a:pt x="13" y="36"/>
                    <a:pt x="13" y="36"/>
                  </a:cubicBezTo>
                  <a:cubicBezTo>
                    <a:pt x="13" y="35"/>
                    <a:pt x="13" y="35"/>
                    <a:pt x="13" y="35"/>
                  </a:cubicBezTo>
                  <a:cubicBezTo>
                    <a:pt x="19" y="34"/>
                    <a:pt x="22" y="30"/>
                    <a:pt x="22" y="26"/>
                  </a:cubicBezTo>
                  <a:cubicBezTo>
                    <a:pt x="22" y="21"/>
                    <a:pt x="20" y="19"/>
                    <a:pt x="14" y="16"/>
                  </a:cubicBezTo>
                  <a:cubicBezTo>
                    <a:pt x="10" y="15"/>
                    <a:pt x="8" y="14"/>
                    <a:pt x="8" y="12"/>
                  </a:cubicBezTo>
                  <a:cubicBezTo>
                    <a:pt x="8" y="11"/>
                    <a:pt x="9" y="9"/>
                    <a:pt x="12" y="9"/>
                  </a:cubicBezTo>
                  <a:cubicBezTo>
                    <a:pt x="16" y="9"/>
                    <a:pt x="18" y="10"/>
                    <a:pt x="19" y="11"/>
                  </a:cubicBezTo>
                  <a:cubicBezTo>
                    <a:pt x="21" y="5"/>
                    <a:pt x="21" y="5"/>
                    <a:pt x="21" y="5"/>
                  </a:cubicBezTo>
                  <a:cubicBezTo>
                    <a:pt x="19" y="4"/>
                    <a:pt x="17" y="4"/>
                    <a:pt x="14" y="4"/>
                  </a:cubicBezTo>
                  <a:cubicBezTo>
                    <a:pt x="14" y="3"/>
                    <a:pt x="14" y="3"/>
                    <a:pt x="14" y="3"/>
                  </a:cubicBezTo>
                  <a:cubicBezTo>
                    <a:pt x="14" y="3"/>
                    <a:pt x="14" y="3"/>
                    <a:pt x="14" y="3"/>
                  </a:cubicBezTo>
                  <a:cubicBezTo>
                    <a:pt x="14" y="2"/>
                    <a:pt x="14" y="2"/>
                    <a:pt x="14" y="2"/>
                  </a:cubicBezTo>
                  <a:cubicBezTo>
                    <a:pt x="14" y="1"/>
                    <a:pt x="12" y="0"/>
                    <a:pt x="11" y="0"/>
                  </a:cubicBezTo>
                  <a:cubicBezTo>
                    <a:pt x="10" y="0"/>
                    <a:pt x="9" y="1"/>
                    <a:pt x="9" y="2"/>
                  </a:cubicBezTo>
                  <a:cubicBezTo>
                    <a:pt x="9" y="3"/>
                    <a:pt x="9" y="3"/>
                    <a:pt x="9" y="3"/>
                  </a:cubicBezTo>
                  <a:cubicBezTo>
                    <a:pt x="9" y="3"/>
                    <a:pt x="9" y="4"/>
                    <a:pt x="9" y="4"/>
                  </a:cubicBezTo>
                  <a:cubicBezTo>
                    <a:pt x="9" y="4"/>
                    <a:pt x="9" y="4"/>
                    <a:pt x="9" y="4"/>
                  </a:cubicBezTo>
                  <a:cubicBezTo>
                    <a:pt x="3" y="5"/>
                    <a:pt x="0" y="9"/>
                    <a:pt x="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8" nodeType="afterEffec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2" fill="hold" grpId="4" nodeType="afterEffect">
                                  <p:childTnLst>
                                    <p:set>
                                      <p:cBhvr>
                                        <p:cTn id="12" dur="1" fill="hold">
                                          <p:stCondLst>
                                            <p:cond delay="0"/>
                                          </p:stCondLst>
                                        </p:cTn>
                                        <p:tgtEl>
                                          <p:spTgt spid="14"/>
                                        </p:tgtEl>
                                        <p:attrNameLst>
                                          <p:attrName>style.visibility</p:attrName>
                                        </p:attrNameLst>
                                      </p:cBhvr>
                                      <p:to>
                                        <p:strVal val="visible"/>
                                      </p:to>
                                    </p:set>
                                    <p:animEffect transition="in" filter="wipe(right)">
                                      <p:cBhvr>
                                        <p:cTn id="13" dur="500"/>
                                        <p:tgtEl>
                                          <p:spTgt spid="14"/>
                                        </p:tgtEl>
                                      </p:cBhvr>
                                    </p:animEffect>
                                  </p:childTnLst>
                                </p:cTn>
                              </p:par>
                            </p:childTnLst>
                          </p:cTn>
                        </p:par>
                        <p:par>
                          <p:cTn id="14" fill="hold">
                            <p:stCondLst>
                              <p:cond delay="1000"/>
                            </p:stCondLst>
                            <p:childTnLst>
                              <p:par>
                                <p:cTn id="15" presetID="22" presetClass="entr" presetSubtype="4" fill="hold" grpId="6" nodeType="afterEffec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par>
                          <p:cTn id="18" fill="hold">
                            <p:stCondLst>
                              <p:cond delay="1500"/>
                            </p:stCondLst>
                            <p:childTnLst>
                              <p:par>
                                <p:cTn id="19" presetID="22" presetClass="entr" presetSubtype="8" fill="hold" grpId="0" nodeType="afterEffec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000"/>
                            </p:stCondLst>
                            <p:childTnLst>
                              <p:par>
                                <p:cTn id="23" presetID="22" presetClass="entr" presetSubtype="8" fill="hold" grpId="2" nodeType="afterEffec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2500"/>
                            </p:stCondLst>
                            <p:childTnLst>
                              <p:par>
                                <p:cTn id="27" presetID="22" presetClass="entr" presetSubtype="1" fill="hold" grpId="5" nodeType="afterEffect">
                                  <p:childTnLst>
                                    <p:set>
                                      <p:cBhvr>
                                        <p:cTn id="28" dur="1" fill="hold">
                                          <p:stCondLst>
                                            <p:cond delay="0"/>
                                          </p:stCondLst>
                                        </p:cTn>
                                        <p:tgtEl>
                                          <p:spTgt spid="15"/>
                                        </p:tgtEl>
                                        <p:attrNameLst>
                                          <p:attrName>style.visibility</p:attrName>
                                        </p:attrNameLst>
                                      </p:cBhvr>
                                      <p:to>
                                        <p:strVal val="visible"/>
                                      </p:to>
                                    </p:set>
                                    <p:animEffect transition="in" filter="wipe(up)">
                                      <p:cBhvr>
                                        <p:cTn id="29" dur="500"/>
                                        <p:tgtEl>
                                          <p:spTgt spid="15"/>
                                        </p:tgtEl>
                                      </p:cBhvr>
                                    </p:animEffect>
                                  </p:childTnLst>
                                </p:cTn>
                              </p:par>
                            </p:childTnLst>
                          </p:cTn>
                        </p:par>
                        <p:par>
                          <p:cTn id="30" fill="hold">
                            <p:stCondLst>
                              <p:cond delay="3000"/>
                            </p:stCondLst>
                            <p:childTnLst>
                              <p:par>
                                <p:cTn id="31" presetID="22" presetClass="entr" presetSubtype="1" fill="hold" grpId="7" nodeType="afterEffec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p:stCondLst>
                              <p:cond delay="3500"/>
                            </p:stCondLst>
                            <p:childTnLst>
                              <p:par>
                                <p:cTn id="35" presetID="22" presetClass="entr" presetSubtype="2" fill="hold" grpId="1" nodeType="afterEffect">
                                  <p:childTnLst>
                                    <p:set>
                                      <p:cBhvr>
                                        <p:cTn id="36" dur="1" fill="hold">
                                          <p:stCondLst>
                                            <p:cond delay="0"/>
                                          </p:stCondLst>
                                        </p:cTn>
                                        <p:tgtEl>
                                          <p:spTgt spid="11"/>
                                        </p:tgtEl>
                                        <p:attrNameLst>
                                          <p:attrName>style.visibility</p:attrName>
                                        </p:attrNameLst>
                                      </p:cBhvr>
                                      <p:to>
                                        <p:strVal val="visible"/>
                                      </p:to>
                                    </p:set>
                                    <p:animEffect transition="in" filter="wipe(right)">
                                      <p:cBhvr>
                                        <p:cTn id="37" dur="500"/>
                                        <p:tgtEl>
                                          <p:spTgt spid="11"/>
                                        </p:tgtEl>
                                      </p:cBhvr>
                                    </p:animEffect>
                                  </p:childTnLst>
                                </p:cTn>
                              </p:par>
                            </p:childTnLst>
                          </p:cTn>
                        </p:par>
                        <p:par>
                          <p:cTn id="38" fill="hold">
                            <p:stCondLst>
                              <p:cond delay="4000"/>
                            </p:stCondLst>
                            <p:childTnLst>
                              <p:par>
                                <p:cTn id="39" presetID="22" presetClass="entr" presetSubtype="2" fill="hold" grpId="3" nodeType="afterEffect">
                                  <p:childTnLst>
                                    <p:set>
                                      <p:cBhvr>
                                        <p:cTn id="40" dur="1" fill="hold">
                                          <p:stCondLst>
                                            <p:cond delay="0"/>
                                          </p:stCondLst>
                                        </p:cTn>
                                        <p:tgtEl>
                                          <p:spTgt spid="13"/>
                                        </p:tgtEl>
                                        <p:attrNameLst>
                                          <p:attrName>style.visibility</p:attrName>
                                        </p:attrNameLst>
                                      </p:cBhvr>
                                      <p:to>
                                        <p:strVal val="visible"/>
                                      </p:to>
                                    </p:set>
                                    <p:animEffect transition="in" filter="wipe(right)">
                                      <p:cBhvr>
                                        <p:cTn id="41" dur="500"/>
                                        <p:tgtEl>
                                          <p:spTgt spid="13"/>
                                        </p:tgtEl>
                                      </p:cBhvr>
                                    </p:animEffect>
                                  </p:childTnLst>
                                </p:cTn>
                              </p:par>
                            </p:childTnLst>
                          </p:cTn>
                        </p:par>
                        <p:par>
                          <p:cTn id="42" fill="hold">
                            <p:stCondLst>
                              <p:cond delay="4500"/>
                            </p:stCondLst>
                            <p:childTnLst>
                              <p:par>
                                <p:cTn id="43" presetID="42" presetClass="entr" presetSubtype="0" fill="hold" nodeType="afterEffec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anim calcmode="lin" valueType="num">
                                      <p:cBhvr>
                                        <p:cTn id="46" dur="500" fill="hold"/>
                                        <p:tgtEl>
                                          <p:spTgt spid="2"/>
                                        </p:tgtEl>
                                        <p:attrNameLst>
                                          <p:attrName>ppt_x</p:attrName>
                                        </p:attrNameLst>
                                      </p:cBhvr>
                                      <p:tavLst>
                                        <p:tav tm="0">
                                          <p:val>
                                            <p:strVal val="#ppt_x"/>
                                          </p:val>
                                        </p:tav>
                                        <p:tav tm="100000">
                                          <p:val>
                                            <p:strVal val="#ppt_x"/>
                                          </p:val>
                                        </p:tav>
                                      </p:tavLst>
                                    </p:anim>
                                    <p:anim calcmode="lin" valueType="num">
                                      <p:cBhvr>
                                        <p:cTn id="47" dur="500" fill="hold"/>
                                        <p:tgtEl>
                                          <p:spTgt spid="2"/>
                                        </p:tgtEl>
                                        <p:attrNameLst>
                                          <p:attrName>ppt_y</p:attrName>
                                        </p:attrNameLst>
                                      </p:cBhvr>
                                      <p:tavLst>
                                        <p:tav tm="0">
                                          <p:val>
                                            <p:strVal val="#ppt_y+.1"/>
                                          </p:val>
                                        </p:tav>
                                        <p:tav tm="100000">
                                          <p:val>
                                            <p:strVal val="#ppt_y"/>
                                          </p:val>
                                        </p:tav>
                                      </p:tavLst>
                                    </p:anim>
                                  </p:childTnLst>
                                </p:cTn>
                              </p:par>
                              <p:par>
                                <p:cTn id="48" presetID="10" presetClass="entr" presetSubtype="0" fill="hold" grpId="9" nodeType="withEffec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par>
                          <p:cTn id="51" fill="hold">
                            <p:stCondLst>
                              <p:cond delay="5000"/>
                            </p:stCondLst>
                            <p:childTnLst>
                              <p:par>
                                <p:cTn id="52" presetID="42" presetClass="entr" presetSubtype="0" fill="hold" nodeType="afterEffect">
                                  <p:childTnLst>
                                    <p:set>
                                      <p:cBhvr>
                                        <p:cTn id="53" dur="1" fill="hold">
                                          <p:stCondLst>
                                            <p:cond delay="0"/>
                                          </p:stCondLst>
                                        </p:cTn>
                                        <p:tgtEl>
                                          <p:spTgt spid="3"/>
                                        </p:tgtEl>
                                        <p:attrNameLst>
                                          <p:attrName>style.visibility</p:attrName>
                                        </p:attrNameLst>
                                      </p:cBhvr>
                                      <p:to>
                                        <p:strVal val="visible"/>
                                      </p:to>
                                    </p:set>
                                    <p:animEffect transition="in" filter="fade">
                                      <p:cBhvr>
                                        <p:cTn id="54" dur="500"/>
                                        <p:tgtEl>
                                          <p:spTgt spid="3"/>
                                        </p:tgtEl>
                                      </p:cBhvr>
                                    </p:animEffect>
                                    <p:anim calcmode="lin" valueType="num">
                                      <p:cBhvr>
                                        <p:cTn id="55" dur="500" fill="hold"/>
                                        <p:tgtEl>
                                          <p:spTgt spid="3"/>
                                        </p:tgtEl>
                                        <p:attrNameLst>
                                          <p:attrName>ppt_x</p:attrName>
                                        </p:attrNameLst>
                                      </p:cBhvr>
                                      <p:tavLst>
                                        <p:tav tm="0">
                                          <p:val>
                                            <p:strVal val="#ppt_x"/>
                                          </p:val>
                                        </p:tav>
                                        <p:tav tm="100000">
                                          <p:val>
                                            <p:strVal val="#ppt_x"/>
                                          </p:val>
                                        </p:tav>
                                      </p:tavLst>
                                    </p:anim>
                                    <p:anim calcmode="lin" valueType="num">
                                      <p:cBhvr>
                                        <p:cTn id="56" dur="500" fill="hold"/>
                                        <p:tgtEl>
                                          <p:spTgt spid="3"/>
                                        </p:tgtEl>
                                        <p:attrNameLst>
                                          <p:attrName>ppt_y</p:attrName>
                                        </p:attrNameLst>
                                      </p:cBhvr>
                                      <p:tavLst>
                                        <p:tav tm="0">
                                          <p:val>
                                            <p:strVal val="#ppt_y+.1"/>
                                          </p:val>
                                        </p:tav>
                                        <p:tav tm="100000">
                                          <p:val>
                                            <p:strVal val="#ppt_y"/>
                                          </p:val>
                                        </p:tav>
                                      </p:tavLst>
                                    </p:anim>
                                  </p:childTnLst>
                                </p:cTn>
                              </p:par>
                              <p:par>
                                <p:cTn id="57" presetID="10" presetClass="entr" presetSubtype="0" fill="hold" grpId="10" nodeType="withEffec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childTnLst>
                          </p:cTn>
                        </p:par>
                        <p:par>
                          <p:cTn id="60" fill="hold">
                            <p:stCondLst>
                              <p:cond delay="5500"/>
                            </p:stCondLst>
                            <p:childTnLst>
                              <p:par>
                                <p:cTn id="61" presetID="42" presetClass="entr" presetSubtype="0" fill="hold" nodeType="afterEffect">
                                  <p:childTnLst>
                                    <p:set>
                                      <p:cBhvr>
                                        <p:cTn id="62" dur="1" fill="hold">
                                          <p:stCondLst>
                                            <p:cond delay="0"/>
                                          </p:stCondLst>
                                        </p:cTn>
                                        <p:tgtEl>
                                          <p:spTgt spid="4"/>
                                        </p:tgtEl>
                                        <p:attrNameLst>
                                          <p:attrName>style.visibility</p:attrName>
                                        </p:attrNameLst>
                                      </p:cBhvr>
                                      <p:to>
                                        <p:strVal val="visible"/>
                                      </p:to>
                                    </p:set>
                                    <p:animEffect transition="in" filter="fade">
                                      <p:cBhvr>
                                        <p:cTn id="63" dur="500"/>
                                        <p:tgtEl>
                                          <p:spTgt spid="4"/>
                                        </p:tgtEl>
                                      </p:cBhvr>
                                    </p:animEffect>
                                    <p:anim calcmode="lin" valueType="num">
                                      <p:cBhvr>
                                        <p:cTn id="64" dur="500" fill="hold"/>
                                        <p:tgtEl>
                                          <p:spTgt spid="4"/>
                                        </p:tgtEl>
                                        <p:attrNameLst>
                                          <p:attrName>ppt_x</p:attrName>
                                        </p:attrNameLst>
                                      </p:cBhvr>
                                      <p:tavLst>
                                        <p:tav tm="0">
                                          <p:val>
                                            <p:strVal val="#ppt_x"/>
                                          </p:val>
                                        </p:tav>
                                        <p:tav tm="100000">
                                          <p:val>
                                            <p:strVal val="#ppt_x"/>
                                          </p:val>
                                        </p:tav>
                                      </p:tavLst>
                                    </p:anim>
                                    <p:anim calcmode="lin" valueType="num">
                                      <p:cBhvr>
                                        <p:cTn id="65" dur="500" fill="hold"/>
                                        <p:tgtEl>
                                          <p:spTgt spid="4"/>
                                        </p:tgtEl>
                                        <p:attrNameLst>
                                          <p:attrName>ppt_y</p:attrName>
                                        </p:attrNameLst>
                                      </p:cBhvr>
                                      <p:tavLst>
                                        <p:tav tm="0">
                                          <p:val>
                                            <p:strVal val="#ppt_y+.1"/>
                                          </p:val>
                                        </p:tav>
                                        <p:tav tm="100000">
                                          <p:val>
                                            <p:strVal val="#ppt_y"/>
                                          </p:val>
                                        </p:tav>
                                      </p:tavLst>
                                    </p:anim>
                                  </p:childTnLst>
                                </p:cTn>
                              </p:par>
                              <p:par>
                                <p:cTn id="66" presetID="10" presetClass="entr" presetSubtype="0" fill="hold" grpId="11" nodeType="withEffect">
                                  <p:childTnLst>
                                    <p:set>
                                      <p:cBhvr>
                                        <p:cTn id="67" dur="1" fill="hold">
                                          <p:stCondLst>
                                            <p:cond delay="0"/>
                                          </p:stCondLst>
                                        </p:cTn>
                                        <p:tgtEl>
                                          <p:spTgt spid="46"/>
                                        </p:tgtEl>
                                        <p:attrNameLst>
                                          <p:attrName>style.visibility</p:attrName>
                                        </p:attrNameLst>
                                      </p:cBhvr>
                                      <p:to>
                                        <p:strVal val="visible"/>
                                      </p:to>
                                    </p:set>
                                    <p:animEffect transition="in" filter="fade">
                                      <p:cBhvr>
                                        <p:cTn id="68" dur="500"/>
                                        <p:tgtEl>
                                          <p:spTgt spid="46"/>
                                        </p:tgtEl>
                                      </p:cBhvr>
                                    </p:animEffect>
                                  </p:childTnLst>
                                </p:cTn>
                              </p:par>
                            </p:childTnLst>
                          </p:cTn>
                        </p:par>
                        <p:par>
                          <p:cTn id="69" fill="hold">
                            <p:stCondLst>
                              <p:cond delay="6000"/>
                            </p:stCondLst>
                            <p:childTnLst>
                              <p:par>
                                <p:cTn id="70" presetID="42" presetClass="entr" presetSubtype="0" fill="hold" nodeType="afterEffec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anim calcmode="lin" valueType="num">
                                      <p:cBhvr>
                                        <p:cTn id="73" dur="500" fill="hold"/>
                                        <p:tgtEl>
                                          <p:spTgt spid="5"/>
                                        </p:tgtEl>
                                        <p:attrNameLst>
                                          <p:attrName>ppt_x</p:attrName>
                                        </p:attrNameLst>
                                      </p:cBhvr>
                                      <p:tavLst>
                                        <p:tav tm="0">
                                          <p:val>
                                            <p:strVal val="#ppt_x"/>
                                          </p:val>
                                        </p:tav>
                                        <p:tav tm="100000">
                                          <p:val>
                                            <p:strVal val="#ppt_x"/>
                                          </p:val>
                                        </p:tav>
                                      </p:tavLst>
                                    </p:anim>
                                    <p:anim calcmode="lin" valueType="num">
                                      <p:cBhvr>
                                        <p:cTn id="74" dur="500" fill="hold"/>
                                        <p:tgtEl>
                                          <p:spTgt spid="5"/>
                                        </p:tgtEl>
                                        <p:attrNameLst>
                                          <p:attrName>ppt_y</p:attrName>
                                        </p:attrNameLst>
                                      </p:cBhvr>
                                      <p:tavLst>
                                        <p:tav tm="0">
                                          <p:val>
                                            <p:strVal val="#ppt_y+.1"/>
                                          </p:val>
                                        </p:tav>
                                        <p:tav tm="100000">
                                          <p:val>
                                            <p:strVal val="#ppt_y"/>
                                          </p:val>
                                        </p:tav>
                                      </p:tavLst>
                                    </p:anim>
                                  </p:childTnLst>
                                </p:cTn>
                              </p:par>
                              <p:par>
                                <p:cTn id="75" presetID="10" presetClass="entr" presetSubtype="0" fill="hold" grpId="12" nodeType="withEffect">
                                  <p:childTnLst>
                                    <p:set>
                                      <p:cBhvr>
                                        <p:cTn id="76" dur="1" fill="hold">
                                          <p:stCondLst>
                                            <p:cond delay="0"/>
                                          </p:stCondLst>
                                        </p:cTn>
                                        <p:tgtEl>
                                          <p:spTgt spid="50"/>
                                        </p:tgtEl>
                                        <p:attrNameLst>
                                          <p:attrName>style.visibility</p:attrName>
                                        </p:attrNameLst>
                                      </p:cBhvr>
                                      <p:to>
                                        <p:strVal val="visible"/>
                                      </p:to>
                                    </p:set>
                                    <p:animEffect transition="in" filter="fade">
                                      <p:cBhvr>
                                        <p:cTn id="7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1"/>
      <p:bldP spid="12" grpId="2"/>
      <p:bldP spid="13" grpId="3"/>
      <p:bldP spid="14" grpId="4"/>
      <p:bldP spid="15" grpId="5"/>
      <p:bldP spid="16" grpId="6"/>
      <p:bldP spid="17" grpId="7"/>
      <p:bldP spid="19" grpId="8"/>
      <p:bldP spid="21" grpId="9"/>
      <p:bldP spid="33" grpId="10"/>
      <p:bldP spid="46" grpId="11"/>
      <p:bldP spid="50" grpId="1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7"/>
          <p:cNvSpPr/>
          <p:nvPr/>
        </p:nvSpPr>
        <p:spPr bwMode="auto">
          <a:xfrm>
            <a:off x="2466418" y="1306394"/>
            <a:ext cx="441643" cy="1816262"/>
          </a:xfrm>
          <a:custGeom>
            <a:avLst/>
            <a:gdLst>
              <a:gd name="T0" fmla="*/ 432 w 767"/>
              <a:gd name="T1" fmla="*/ 2662 h 3150"/>
              <a:gd name="T2" fmla="*/ 509 w 767"/>
              <a:gd name="T3" fmla="*/ 2947 h 3150"/>
              <a:gd name="T4" fmla="*/ 767 w 767"/>
              <a:gd name="T5" fmla="*/ 3052 h 3150"/>
              <a:gd name="T6" fmla="*/ 767 w 767"/>
              <a:gd name="T7" fmla="*/ 3150 h 3150"/>
              <a:gd name="T8" fmla="*/ 419 w 767"/>
              <a:gd name="T9" fmla="*/ 3031 h 3150"/>
              <a:gd name="T10" fmla="*/ 307 w 767"/>
              <a:gd name="T11" fmla="*/ 2606 h 3150"/>
              <a:gd name="T12" fmla="*/ 307 w 767"/>
              <a:gd name="T13" fmla="*/ 2007 h 3150"/>
              <a:gd name="T14" fmla="*/ 251 w 767"/>
              <a:gd name="T15" fmla="*/ 1735 h 3150"/>
              <a:gd name="T16" fmla="*/ 0 w 767"/>
              <a:gd name="T17" fmla="*/ 1617 h 3150"/>
              <a:gd name="T18" fmla="*/ 0 w 767"/>
              <a:gd name="T19" fmla="*/ 1533 h 3150"/>
              <a:gd name="T20" fmla="*/ 244 w 767"/>
              <a:gd name="T21" fmla="*/ 1422 h 3150"/>
              <a:gd name="T22" fmla="*/ 307 w 767"/>
              <a:gd name="T23" fmla="*/ 1143 h 3150"/>
              <a:gd name="T24" fmla="*/ 307 w 767"/>
              <a:gd name="T25" fmla="*/ 544 h 3150"/>
              <a:gd name="T26" fmla="*/ 419 w 767"/>
              <a:gd name="T27" fmla="*/ 118 h 3150"/>
              <a:gd name="T28" fmla="*/ 767 w 767"/>
              <a:gd name="T29" fmla="*/ 0 h 3150"/>
              <a:gd name="T30" fmla="*/ 767 w 767"/>
              <a:gd name="T31" fmla="*/ 98 h 3150"/>
              <a:gd name="T32" fmla="*/ 509 w 767"/>
              <a:gd name="T33" fmla="*/ 195 h 3150"/>
              <a:gd name="T34" fmla="*/ 432 w 767"/>
              <a:gd name="T35" fmla="*/ 488 h 3150"/>
              <a:gd name="T36" fmla="*/ 432 w 767"/>
              <a:gd name="T37" fmla="*/ 1171 h 3150"/>
              <a:gd name="T38" fmla="*/ 335 w 767"/>
              <a:gd name="T39" fmla="*/ 1477 h 3150"/>
              <a:gd name="T40" fmla="*/ 125 w 767"/>
              <a:gd name="T41" fmla="*/ 1561 h 3150"/>
              <a:gd name="T42" fmla="*/ 125 w 767"/>
              <a:gd name="T43" fmla="*/ 1589 h 3150"/>
              <a:gd name="T44" fmla="*/ 342 w 767"/>
              <a:gd name="T45" fmla="*/ 1686 h 3150"/>
              <a:gd name="T46" fmla="*/ 432 w 767"/>
              <a:gd name="T47" fmla="*/ 1979 h 3150"/>
              <a:gd name="T48" fmla="*/ 432 w 767"/>
              <a:gd name="T49" fmla="*/ 2662 h 3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7" h="3150">
                <a:moveTo>
                  <a:pt x="432" y="2662"/>
                </a:moveTo>
                <a:cubicBezTo>
                  <a:pt x="432" y="2783"/>
                  <a:pt x="458" y="2878"/>
                  <a:pt x="509" y="2947"/>
                </a:cubicBezTo>
                <a:cubicBezTo>
                  <a:pt x="560" y="3017"/>
                  <a:pt x="646" y="3052"/>
                  <a:pt x="767" y="3052"/>
                </a:cubicBezTo>
                <a:lnTo>
                  <a:pt x="767" y="3150"/>
                </a:lnTo>
                <a:cubicBezTo>
                  <a:pt x="609" y="3150"/>
                  <a:pt x="493" y="3110"/>
                  <a:pt x="419" y="3031"/>
                </a:cubicBezTo>
                <a:cubicBezTo>
                  <a:pt x="344" y="2952"/>
                  <a:pt x="307" y="2811"/>
                  <a:pt x="307" y="2606"/>
                </a:cubicBezTo>
                <a:lnTo>
                  <a:pt x="307" y="2007"/>
                </a:lnTo>
                <a:cubicBezTo>
                  <a:pt x="307" y="1896"/>
                  <a:pt x="288" y="1805"/>
                  <a:pt x="251" y="1735"/>
                </a:cubicBezTo>
                <a:cubicBezTo>
                  <a:pt x="214" y="1665"/>
                  <a:pt x="130" y="1626"/>
                  <a:pt x="0" y="1617"/>
                </a:cubicBezTo>
                <a:lnTo>
                  <a:pt x="0" y="1533"/>
                </a:lnTo>
                <a:cubicBezTo>
                  <a:pt x="121" y="1514"/>
                  <a:pt x="202" y="1477"/>
                  <a:pt x="244" y="1422"/>
                </a:cubicBezTo>
                <a:cubicBezTo>
                  <a:pt x="286" y="1366"/>
                  <a:pt x="307" y="1273"/>
                  <a:pt x="307" y="1143"/>
                </a:cubicBezTo>
                <a:lnTo>
                  <a:pt x="307" y="544"/>
                </a:lnTo>
                <a:cubicBezTo>
                  <a:pt x="307" y="339"/>
                  <a:pt x="344" y="198"/>
                  <a:pt x="419" y="118"/>
                </a:cubicBezTo>
                <a:cubicBezTo>
                  <a:pt x="493" y="39"/>
                  <a:pt x="609" y="0"/>
                  <a:pt x="767" y="0"/>
                </a:cubicBezTo>
                <a:lnTo>
                  <a:pt x="767" y="98"/>
                </a:lnTo>
                <a:cubicBezTo>
                  <a:pt x="646" y="98"/>
                  <a:pt x="560" y="130"/>
                  <a:pt x="509" y="195"/>
                </a:cubicBezTo>
                <a:cubicBezTo>
                  <a:pt x="458" y="260"/>
                  <a:pt x="432" y="358"/>
                  <a:pt x="432" y="488"/>
                </a:cubicBezTo>
                <a:lnTo>
                  <a:pt x="432" y="1171"/>
                </a:lnTo>
                <a:cubicBezTo>
                  <a:pt x="432" y="1319"/>
                  <a:pt x="400" y="1422"/>
                  <a:pt x="335" y="1477"/>
                </a:cubicBezTo>
                <a:cubicBezTo>
                  <a:pt x="270" y="1533"/>
                  <a:pt x="200" y="1561"/>
                  <a:pt x="125" y="1561"/>
                </a:cubicBezTo>
                <a:lnTo>
                  <a:pt x="125" y="1589"/>
                </a:lnTo>
                <a:cubicBezTo>
                  <a:pt x="209" y="1589"/>
                  <a:pt x="281" y="1621"/>
                  <a:pt x="342" y="1686"/>
                </a:cubicBezTo>
                <a:cubicBezTo>
                  <a:pt x="402" y="1751"/>
                  <a:pt x="432" y="1849"/>
                  <a:pt x="432" y="1979"/>
                </a:cubicBezTo>
                <a:lnTo>
                  <a:pt x="432" y="2662"/>
                </a:lnTo>
                <a:close/>
              </a:path>
            </a:pathLst>
          </a:custGeom>
          <a:solidFill>
            <a:schemeClr val="accent1"/>
          </a:solidFill>
          <a:ln>
            <a:noFill/>
          </a:ln>
        </p:spPr>
        <p:txBody>
          <a:bodyPr vert="horz" wrap="square" lIns="68562" tIns="34281" rIns="68562" bIns="34281" numCol="1" anchor="t" anchorCtr="0" compatLnSpc="1"/>
          <a:lstStyle/>
          <a:p>
            <a:endParaRPr lang="zh-CN" altLang="en-US" sz="1600">
              <a:solidFill>
                <a:schemeClr val="bg1">
                  <a:lumMod val="95000"/>
                </a:schemeClr>
              </a:solidFill>
              <a:latin typeface="微软雅黑" panose="020B0503020204020204" pitchFamily="34" charset="-122"/>
              <a:ea typeface="微软雅黑" panose="020B0503020204020204" pitchFamily="34" charset="-122"/>
            </a:endParaRPr>
          </a:p>
        </p:txBody>
      </p:sp>
      <p:sp>
        <p:nvSpPr>
          <p:cNvPr id="24" name="椭圆 23"/>
          <p:cNvSpPr/>
          <p:nvPr/>
        </p:nvSpPr>
        <p:spPr bwMode="auto">
          <a:xfrm>
            <a:off x="1394051" y="1771125"/>
            <a:ext cx="934192" cy="934846"/>
          </a:xfrm>
          <a:prstGeom prst="ellipse">
            <a:avLst/>
          </a:prstGeom>
          <a:solidFill>
            <a:schemeClr val="accent1"/>
          </a:solidFill>
          <a:ln w="9525" cap="flat" cmpd="sng" algn="ctr">
            <a:noFill/>
            <a:prstDash val="solid"/>
            <a:round/>
            <a:headEnd type="none" w="med" len="med"/>
            <a:tailEnd type="none" w="med" len="med"/>
          </a:ln>
          <a:effectLst/>
        </p:spPr>
        <p:txBody>
          <a:bodyPr vert="horz" wrap="square" lIns="68562" tIns="34281" rIns="68562" bIns="34281" numCol="1" rtlCol="0" anchor="t" anchorCtr="0" compatLnSpc="1"/>
          <a:lstStyle/>
          <a:p>
            <a:pPr defTabSz="685800"/>
            <a:endParaRPr lang="zh-CN" altLang="en-US" sz="1200">
              <a:solidFill>
                <a:schemeClr val="bg1">
                  <a:lumMod val="9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1411539" y="1996480"/>
            <a:ext cx="856205" cy="436245"/>
          </a:xfrm>
          <a:prstGeom prst="rect">
            <a:avLst/>
          </a:prstGeom>
          <a:noFill/>
        </p:spPr>
        <p:txBody>
          <a:bodyPr wrap="square" lIns="68562" tIns="34281" rIns="68562" bIns="34281" rtlCol="0">
            <a:spAutoFit/>
          </a:bodyPr>
          <a:lstStyle>
            <a:defPPr>
              <a:defRPr lang="zh-CN"/>
            </a:defPPr>
            <a:lvl1pPr algn="ctr">
              <a:defRPr sz="2000">
                <a:solidFill>
                  <a:srgbClr val="F8F8F8"/>
                </a:solidFill>
                <a:latin typeface="+mn-ea"/>
                <a:ea typeface="+mn-ea"/>
              </a:defRPr>
            </a:lvl1pPr>
          </a:lstStyle>
          <a:p>
            <a:pPr algn="ctr"/>
            <a:r>
              <a:rPr lang="zh-CN" altLang="en-US" sz="1200">
                <a:solidFill>
                  <a:schemeClr val="bg1">
                    <a:lumMod val="95000"/>
                  </a:schemeClr>
                </a:solidFill>
                <a:latin typeface="微软雅黑" panose="020B0503020204020204" pitchFamily="34" charset="-122"/>
                <a:ea typeface="微软雅黑" panose="020B0503020204020204" pitchFamily="34" charset="-122"/>
              </a:rPr>
              <a:t>工作</a:t>
            </a:r>
            <a:endParaRPr lang="zh-CN" altLang="en-US" sz="1200">
              <a:solidFill>
                <a:schemeClr val="bg1">
                  <a:lumMod val="95000"/>
                </a:schemeClr>
              </a:solidFill>
              <a:latin typeface="微软雅黑" panose="020B0503020204020204" pitchFamily="34" charset="-122"/>
              <a:ea typeface="微软雅黑" panose="020B0503020204020204" pitchFamily="34" charset="-122"/>
            </a:endParaRPr>
          </a:p>
          <a:p>
            <a:pPr algn="ctr"/>
            <a:r>
              <a:rPr lang="zh-CN" altLang="en-US" sz="1200">
                <a:solidFill>
                  <a:schemeClr val="bg1">
                    <a:lumMod val="95000"/>
                  </a:schemeClr>
                </a:solidFill>
                <a:latin typeface="微软雅黑" panose="020B0503020204020204" pitchFamily="34" charset="-122"/>
                <a:ea typeface="微软雅黑" panose="020B0503020204020204" pitchFamily="34" charset="-122"/>
              </a:rPr>
              <a:t>建议</a:t>
            </a:r>
            <a:endParaRPr lang="zh-CN" altLang="en-US" sz="1200">
              <a:solidFill>
                <a:schemeClr val="bg1">
                  <a:lumMod val="95000"/>
                </a:schemeClr>
              </a:solidFill>
              <a:latin typeface="微软雅黑" panose="020B0503020204020204" pitchFamily="34" charset="-122"/>
              <a:ea typeface="微软雅黑" panose="020B0503020204020204" pitchFamily="34" charset="-122"/>
            </a:endParaRPr>
          </a:p>
        </p:txBody>
      </p:sp>
      <p:sp>
        <p:nvSpPr>
          <p:cNvPr id="26" name="Freeform 8"/>
          <p:cNvSpPr/>
          <p:nvPr/>
        </p:nvSpPr>
        <p:spPr bwMode="auto">
          <a:xfrm>
            <a:off x="2949575" y="1203960"/>
            <a:ext cx="4669790" cy="459105"/>
          </a:xfrm>
          <a:custGeom>
            <a:avLst/>
            <a:gdLst>
              <a:gd name="T0" fmla="*/ 293 w 7060"/>
              <a:gd name="T1" fmla="*/ 0 h 587"/>
              <a:gd name="T2" fmla="*/ 6767 w 7060"/>
              <a:gd name="T3" fmla="*/ 0 h 587"/>
              <a:gd name="T4" fmla="*/ 7060 w 7060"/>
              <a:gd name="T5" fmla="*/ 293 h 587"/>
              <a:gd name="T6" fmla="*/ 7060 w 7060"/>
              <a:gd name="T7" fmla="*/ 293 h 587"/>
              <a:gd name="T8" fmla="*/ 6767 w 7060"/>
              <a:gd name="T9" fmla="*/ 587 h 587"/>
              <a:gd name="T10" fmla="*/ 293 w 7060"/>
              <a:gd name="T11" fmla="*/ 587 h 587"/>
              <a:gd name="T12" fmla="*/ 0 w 7060"/>
              <a:gd name="T13" fmla="*/ 293 h 587"/>
              <a:gd name="T14" fmla="*/ 0 w 7060"/>
              <a:gd name="T15" fmla="*/ 293 h 587"/>
              <a:gd name="T16" fmla="*/ 293 w 7060"/>
              <a:gd name="T17"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0" h="587">
                <a:moveTo>
                  <a:pt x="293" y="0"/>
                </a:moveTo>
                <a:lnTo>
                  <a:pt x="6767" y="0"/>
                </a:lnTo>
                <a:cubicBezTo>
                  <a:pt x="6929" y="0"/>
                  <a:pt x="7060" y="132"/>
                  <a:pt x="7060" y="293"/>
                </a:cubicBezTo>
                <a:lnTo>
                  <a:pt x="7060" y="293"/>
                </a:lnTo>
                <a:cubicBezTo>
                  <a:pt x="7060" y="455"/>
                  <a:pt x="6929" y="587"/>
                  <a:pt x="6767" y="587"/>
                </a:cubicBezTo>
                <a:lnTo>
                  <a:pt x="293" y="587"/>
                </a:lnTo>
                <a:cubicBezTo>
                  <a:pt x="132" y="587"/>
                  <a:pt x="0" y="455"/>
                  <a:pt x="0" y="293"/>
                </a:cubicBezTo>
                <a:lnTo>
                  <a:pt x="0" y="293"/>
                </a:lnTo>
                <a:cubicBezTo>
                  <a:pt x="0" y="132"/>
                  <a:pt x="132" y="0"/>
                  <a:pt x="293" y="0"/>
                </a:cubicBezTo>
                <a:close/>
              </a:path>
            </a:pathLst>
          </a:custGeom>
          <a:solidFill>
            <a:schemeClr val="accent1"/>
          </a:solidFill>
          <a:ln>
            <a:noFill/>
          </a:ln>
        </p:spPr>
        <p:txBody>
          <a:bodyPr vert="horz" wrap="square" lIns="68562" tIns="34281" rIns="68562" bIns="34281" numCol="1" anchor="t" anchorCtr="0" compatLnSpc="1"/>
          <a:lstStyle/>
          <a:p>
            <a:endParaRPr lang="zh-CN" altLang="en-US" sz="1400">
              <a:solidFill>
                <a:schemeClr val="bg1">
                  <a:lumMod val="9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3061970" y="1203960"/>
            <a:ext cx="4462780" cy="344170"/>
          </a:xfrm>
          <a:prstGeom prst="rect">
            <a:avLst/>
          </a:prstGeom>
        </p:spPr>
        <p:txBody>
          <a:bodyPr wrap="square" lIns="68562" tIns="34281" rIns="68562" bIns="34281">
            <a:spAutoFit/>
          </a:bodyPr>
          <a:lstStyle/>
          <a:p>
            <a:r>
              <a:rPr lang="zh-CN" sz="900">
                <a:solidFill>
                  <a:schemeClr val="bg1">
                    <a:lumMod val="95000"/>
                  </a:schemeClr>
                </a:solidFill>
                <a:latin typeface="微软雅黑" panose="020B0503020204020204" pitchFamily="34" charset="-122"/>
                <a:ea typeface="微软雅黑" panose="020B0503020204020204" pitchFamily="34" charset="-122"/>
              </a:rPr>
              <a:t>项目资源配置混乱：项目资源配备没有一定的前瞻性，在突发事情出现时，导致工作目标不明确，资源浪费现象</a:t>
            </a:r>
            <a:endParaRPr lang="zh-CN" sz="90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Freeform 8"/>
          <p:cNvSpPr/>
          <p:nvPr/>
        </p:nvSpPr>
        <p:spPr bwMode="auto">
          <a:xfrm>
            <a:off x="2907665" y="1793240"/>
            <a:ext cx="4711700" cy="447675"/>
          </a:xfrm>
          <a:custGeom>
            <a:avLst/>
            <a:gdLst>
              <a:gd name="T0" fmla="*/ 293 w 7060"/>
              <a:gd name="T1" fmla="*/ 0 h 587"/>
              <a:gd name="T2" fmla="*/ 6767 w 7060"/>
              <a:gd name="T3" fmla="*/ 0 h 587"/>
              <a:gd name="T4" fmla="*/ 7060 w 7060"/>
              <a:gd name="T5" fmla="*/ 293 h 587"/>
              <a:gd name="T6" fmla="*/ 7060 w 7060"/>
              <a:gd name="T7" fmla="*/ 293 h 587"/>
              <a:gd name="T8" fmla="*/ 6767 w 7060"/>
              <a:gd name="T9" fmla="*/ 587 h 587"/>
              <a:gd name="T10" fmla="*/ 293 w 7060"/>
              <a:gd name="T11" fmla="*/ 587 h 587"/>
              <a:gd name="T12" fmla="*/ 0 w 7060"/>
              <a:gd name="T13" fmla="*/ 293 h 587"/>
              <a:gd name="T14" fmla="*/ 0 w 7060"/>
              <a:gd name="T15" fmla="*/ 293 h 587"/>
              <a:gd name="T16" fmla="*/ 293 w 7060"/>
              <a:gd name="T17"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0" h="587">
                <a:moveTo>
                  <a:pt x="293" y="0"/>
                </a:moveTo>
                <a:lnTo>
                  <a:pt x="6767" y="0"/>
                </a:lnTo>
                <a:cubicBezTo>
                  <a:pt x="6929" y="0"/>
                  <a:pt x="7060" y="132"/>
                  <a:pt x="7060" y="293"/>
                </a:cubicBezTo>
                <a:lnTo>
                  <a:pt x="7060" y="293"/>
                </a:lnTo>
                <a:cubicBezTo>
                  <a:pt x="7060" y="455"/>
                  <a:pt x="6929" y="587"/>
                  <a:pt x="6767" y="587"/>
                </a:cubicBezTo>
                <a:lnTo>
                  <a:pt x="293" y="587"/>
                </a:lnTo>
                <a:cubicBezTo>
                  <a:pt x="132" y="587"/>
                  <a:pt x="0" y="455"/>
                  <a:pt x="0" y="293"/>
                </a:cubicBezTo>
                <a:lnTo>
                  <a:pt x="0" y="293"/>
                </a:lnTo>
                <a:cubicBezTo>
                  <a:pt x="0" y="132"/>
                  <a:pt x="132" y="0"/>
                  <a:pt x="293" y="0"/>
                </a:cubicBezTo>
                <a:close/>
              </a:path>
            </a:pathLst>
          </a:custGeom>
          <a:solidFill>
            <a:schemeClr val="accent2"/>
          </a:solidFill>
          <a:ln>
            <a:noFill/>
          </a:ln>
        </p:spPr>
        <p:txBody>
          <a:bodyPr vert="horz" wrap="square" lIns="68562" tIns="34281" rIns="68562" bIns="34281" numCol="1" anchor="t" anchorCtr="0" compatLnSpc="1"/>
          <a:lstStyle/>
          <a:p>
            <a:endParaRPr lang="zh-CN" altLang="en-US" sz="1400">
              <a:solidFill>
                <a:schemeClr val="bg1">
                  <a:lumMod val="9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3061678" y="1843595"/>
            <a:ext cx="4462650" cy="344170"/>
          </a:xfrm>
          <a:prstGeom prst="rect">
            <a:avLst/>
          </a:prstGeom>
        </p:spPr>
        <p:txBody>
          <a:bodyPr wrap="square" lIns="68562" tIns="34281" rIns="68562" bIns="34281">
            <a:spAutoFit/>
          </a:bodyPr>
          <a:lstStyle/>
          <a:p>
            <a:r>
              <a:rPr lang="zh-CN" altLang="zh-CN" sz="900">
                <a:solidFill>
                  <a:schemeClr val="bg1">
                    <a:lumMod val="95000"/>
                  </a:schemeClr>
                </a:solidFill>
                <a:latin typeface="微软雅黑" panose="020B0503020204020204" pitchFamily="34" charset="-122"/>
                <a:ea typeface="微软雅黑" panose="020B0503020204020204" pitchFamily="34" charset="-122"/>
              </a:rPr>
              <a:t>有效产出率偏低：这半年中研发出多少竞争产品，也没有把现有的产品精品化，也没有明显的提升，产出效率没有很好的重视。</a:t>
            </a:r>
            <a:endParaRPr lang="zh-CN" altLang="zh-CN" sz="900">
              <a:solidFill>
                <a:schemeClr val="bg1">
                  <a:lumMod val="95000"/>
                </a:schemeClr>
              </a:solidFill>
              <a:latin typeface="微软雅黑" panose="020B0503020204020204" pitchFamily="34" charset="-122"/>
              <a:ea typeface="微软雅黑" panose="020B0503020204020204" pitchFamily="34" charset="-122"/>
            </a:endParaRPr>
          </a:p>
        </p:txBody>
      </p:sp>
      <p:sp>
        <p:nvSpPr>
          <p:cNvPr id="30" name="Freeform 8"/>
          <p:cNvSpPr/>
          <p:nvPr/>
        </p:nvSpPr>
        <p:spPr bwMode="auto">
          <a:xfrm>
            <a:off x="2938780" y="2347595"/>
            <a:ext cx="4680585" cy="462280"/>
          </a:xfrm>
          <a:custGeom>
            <a:avLst/>
            <a:gdLst>
              <a:gd name="T0" fmla="*/ 293 w 7060"/>
              <a:gd name="T1" fmla="*/ 0 h 587"/>
              <a:gd name="T2" fmla="*/ 6767 w 7060"/>
              <a:gd name="T3" fmla="*/ 0 h 587"/>
              <a:gd name="T4" fmla="*/ 7060 w 7060"/>
              <a:gd name="T5" fmla="*/ 293 h 587"/>
              <a:gd name="T6" fmla="*/ 7060 w 7060"/>
              <a:gd name="T7" fmla="*/ 293 h 587"/>
              <a:gd name="T8" fmla="*/ 6767 w 7060"/>
              <a:gd name="T9" fmla="*/ 587 h 587"/>
              <a:gd name="T10" fmla="*/ 293 w 7060"/>
              <a:gd name="T11" fmla="*/ 587 h 587"/>
              <a:gd name="T12" fmla="*/ 0 w 7060"/>
              <a:gd name="T13" fmla="*/ 293 h 587"/>
              <a:gd name="T14" fmla="*/ 0 w 7060"/>
              <a:gd name="T15" fmla="*/ 293 h 587"/>
              <a:gd name="T16" fmla="*/ 293 w 7060"/>
              <a:gd name="T17"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0" h="587">
                <a:moveTo>
                  <a:pt x="293" y="0"/>
                </a:moveTo>
                <a:lnTo>
                  <a:pt x="6767" y="0"/>
                </a:lnTo>
                <a:cubicBezTo>
                  <a:pt x="6929" y="0"/>
                  <a:pt x="7060" y="132"/>
                  <a:pt x="7060" y="293"/>
                </a:cubicBezTo>
                <a:lnTo>
                  <a:pt x="7060" y="293"/>
                </a:lnTo>
                <a:cubicBezTo>
                  <a:pt x="7060" y="455"/>
                  <a:pt x="6929" y="587"/>
                  <a:pt x="6767" y="587"/>
                </a:cubicBezTo>
                <a:lnTo>
                  <a:pt x="293" y="587"/>
                </a:lnTo>
                <a:cubicBezTo>
                  <a:pt x="132" y="587"/>
                  <a:pt x="0" y="455"/>
                  <a:pt x="0" y="293"/>
                </a:cubicBezTo>
                <a:lnTo>
                  <a:pt x="0" y="293"/>
                </a:lnTo>
                <a:cubicBezTo>
                  <a:pt x="0" y="132"/>
                  <a:pt x="132" y="0"/>
                  <a:pt x="293" y="0"/>
                </a:cubicBezTo>
                <a:close/>
              </a:path>
            </a:pathLst>
          </a:custGeom>
          <a:solidFill>
            <a:schemeClr val="accent3"/>
          </a:solidFill>
          <a:ln>
            <a:noFill/>
          </a:ln>
        </p:spPr>
        <p:txBody>
          <a:bodyPr vert="horz" wrap="square" lIns="68562" tIns="34281" rIns="68562" bIns="34281" numCol="1" anchor="t" anchorCtr="0" compatLnSpc="1"/>
          <a:lstStyle/>
          <a:p>
            <a:endParaRPr lang="zh-CN" altLang="en-US" sz="1400">
              <a:solidFill>
                <a:schemeClr val="bg1">
                  <a:lumMod val="9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3061678" y="2398044"/>
            <a:ext cx="4462650" cy="344170"/>
          </a:xfrm>
          <a:prstGeom prst="rect">
            <a:avLst/>
          </a:prstGeom>
        </p:spPr>
        <p:txBody>
          <a:bodyPr wrap="square" lIns="68562" tIns="34281" rIns="68562" bIns="34281">
            <a:spAutoFit/>
          </a:bodyPr>
          <a:lstStyle/>
          <a:p>
            <a:r>
              <a:rPr lang="zh-CN" altLang="zh-CN" sz="900">
                <a:solidFill>
                  <a:schemeClr val="bg1">
                    <a:lumMod val="95000"/>
                  </a:schemeClr>
                </a:solidFill>
                <a:latin typeface="微软雅黑" panose="020B0503020204020204" pitchFamily="34" charset="-122"/>
                <a:ea typeface="微软雅黑" panose="020B0503020204020204" pitchFamily="34" charset="-122"/>
              </a:rPr>
              <a:t>项目危机处理能力不强：在开发中，项目需求，项目进度等变动下，规避风险及危机处理手段单一，通常情况下只是采取临时修改手段。</a:t>
            </a:r>
            <a:endParaRPr lang="zh-CN" altLang="zh-CN" sz="900">
              <a:solidFill>
                <a:schemeClr val="bg1">
                  <a:lumMod val="95000"/>
                </a:schemeClr>
              </a:solidFill>
              <a:latin typeface="微软雅黑" panose="020B0503020204020204" pitchFamily="34" charset="-122"/>
              <a:ea typeface="微软雅黑" panose="020B0503020204020204" pitchFamily="34" charset="-122"/>
            </a:endParaRPr>
          </a:p>
        </p:txBody>
      </p:sp>
      <p:sp>
        <p:nvSpPr>
          <p:cNvPr id="32" name="Freeform 8"/>
          <p:cNvSpPr/>
          <p:nvPr/>
        </p:nvSpPr>
        <p:spPr bwMode="auto">
          <a:xfrm>
            <a:off x="2949575" y="2916555"/>
            <a:ext cx="4669790" cy="447040"/>
          </a:xfrm>
          <a:custGeom>
            <a:avLst/>
            <a:gdLst>
              <a:gd name="T0" fmla="*/ 293 w 7060"/>
              <a:gd name="T1" fmla="*/ 0 h 587"/>
              <a:gd name="T2" fmla="*/ 6767 w 7060"/>
              <a:gd name="T3" fmla="*/ 0 h 587"/>
              <a:gd name="T4" fmla="*/ 7060 w 7060"/>
              <a:gd name="T5" fmla="*/ 293 h 587"/>
              <a:gd name="T6" fmla="*/ 7060 w 7060"/>
              <a:gd name="T7" fmla="*/ 293 h 587"/>
              <a:gd name="T8" fmla="*/ 6767 w 7060"/>
              <a:gd name="T9" fmla="*/ 587 h 587"/>
              <a:gd name="T10" fmla="*/ 293 w 7060"/>
              <a:gd name="T11" fmla="*/ 587 h 587"/>
              <a:gd name="T12" fmla="*/ 0 w 7060"/>
              <a:gd name="T13" fmla="*/ 293 h 587"/>
              <a:gd name="T14" fmla="*/ 0 w 7060"/>
              <a:gd name="T15" fmla="*/ 293 h 587"/>
              <a:gd name="T16" fmla="*/ 293 w 7060"/>
              <a:gd name="T17"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0" h="587">
                <a:moveTo>
                  <a:pt x="293" y="0"/>
                </a:moveTo>
                <a:lnTo>
                  <a:pt x="6767" y="0"/>
                </a:lnTo>
                <a:cubicBezTo>
                  <a:pt x="6929" y="0"/>
                  <a:pt x="7060" y="132"/>
                  <a:pt x="7060" y="293"/>
                </a:cubicBezTo>
                <a:lnTo>
                  <a:pt x="7060" y="293"/>
                </a:lnTo>
                <a:cubicBezTo>
                  <a:pt x="7060" y="455"/>
                  <a:pt x="6929" y="587"/>
                  <a:pt x="6767" y="587"/>
                </a:cubicBezTo>
                <a:lnTo>
                  <a:pt x="293" y="587"/>
                </a:lnTo>
                <a:cubicBezTo>
                  <a:pt x="132" y="587"/>
                  <a:pt x="0" y="455"/>
                  <a:pt x="0" y="293"/>
                </a:cubicBezTo>
                <a:lnTo>
                  <a:pt x="0" y="293"/>
                </a:lnTo>
                <a:cubicBezTo>
                  <a:pt x="0" y="132"/>
                  <a:pt x="132" y="0"/>
                  <a:pt x="293" y="0"/>
                </a:cubicBezTo>
                <a:close/>
              </a:path>
            </a:pathLst>
          </a:custGeom>
          <a:solidFill>
            <a:schemeClr val="accent4"/>
          </a:solidFill>
          <a:ln>
            <a:noFill/>
          </a:ln>
        </p:spPr>
        <p:txBody>
          <a:bodyPr vert="horz" wrap="square" lIns="68562" tIns="34281" rIns="68562" bIns="34281" numCol="1" anchor="t" anchorCtr="0" compatLnSpc="1"/>
          <a:lstStyle/>
          <a:p>
            <a:endParaRPr lang="zh-CN" altLang="en-US" sz="1400">
              <a:solidFill>
                <a:schemeClr val="bg1">
                  <a:lumMod val="9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3061678" y="2976881"/>
            <a:ext cx="4462650" cy="344170"/>
          </a:xfrm>
          <a:prstGeom prst="rect">
            <a:avLst/>
          </a:prstGeom>
          <a:solidFill>
            <a:schemeClr val="accent4"/>
          </a:solidFill>
          <a:ln>
            <a:solidFill>
              <a:schemeClr val="accent4"/>
            </a:solidFill>
          </a:ln>
        </p:spPr>
        <p:txBody>
          <a:bodyPr wrap="square" lIns="68562" tIns="34281" rIns="68562" bIns="34281">
            <a:spAutoFit/>
          </a:bodyPr>
          <a:lstStyle/>
          <a:p>
            <a:r>
              <a:rPr lang="zh-CN" altLang="zh-CN" sz="900">
                <a:solidFill>
                  <a:schemeClr val="bg1">
                    <a:lumMod val="95000"/>
                  </a:schemeClr>
                </a:solidFill>
                <a:latin typeface="微软雅黑" panose="020B0503020204020204" pitchFamily="34" charset="-122"/>
                <a:ea typeface="微软雅黑" panose="020B0503020204020204" pitchFamily="34" charset="-122"/>
              </a:rPr>
              <a:t>项目成果无积累：项目完成后，项目总结工作没有做出实质效果。对开发成果及开发过程中的经验与教训总结不足，没有引起强烈的共鸣，不具成果性。</a:t>
            </a:r>
            <a:endParaRPr lang="zh-CN" altLang="zh-CN" sz="900">
              <a:solidFill>
                <a:schemeClr val="bg1">
                  <a:lumMod val="95000"/>
                </a:schemeClr>
              </a:solidFill>
              <a:latin typeface="微软雅黑" panose="020B0503020204020204" pitchFamily="34" charset="-122"/>
              <a:ea typeface="微软雅黑" panose="020B0503020204020204" pitchFamily="34" charset="-122"/>
            </a:endParaRPr>
          </a:p>
        </p:txBody>
      </p:sp>
      <p:sp>
        <p:nvSpPr>
          <p:cNvPr id="34" name="矩形 33"/>
          <p:cNvSpPr/>
          <p:nvPr/>
        </p:nvSpPr>
        <p:spPr bwMode="auto">
          <a:xfrm>
            <a:off x="964353" y="3579341"/>
            <a:ext cx="7135632" cy="1316151"/>
          </a:xfrm>
          <a:prstGeom prst="rect">
            <a:avLst/>
          </a:prstGeom>
          <a:solidFill>
            <a:schemeClr val="bg1">
              <a:lumMod val="95000"/>
            </a:schemeClr>
          </a:solidFill>
          <a:ln>
            <a:solidFill>
              <a:schemeClr val="bg1">
                <a:lumMod val="85000"/>
              </a:schemeClr>
            </a:solidFill>
          </a:ln>
        </p:spPr>
        <p:txBody>
          <a:bodyPr vert="horz" wrap="square" lIns="68562" tIns="34281" rIns="68562" bIns="34281" numCol="1" anchor="t" anchorCtr="0" compatLnSpc="1"/>
          <a:lstStyle/>
          <a:p>
            <a:endParaRPr lang="zh-CN" altLang="en-US"/>
          </a:p>
        </p:txBody>
      </p:sp>
      <p:sp>
        <p:nvSpPr>
          <p:cNvPr id="35" name="TextBox 34"/>
          <p:cNvSpPr txBox="1"/>
          <p:nvPr/>
        </p:nvSpPr>
        <p:spPr>
          <a:xfrm>
            <a:off x="1069975" y="3733800"/>
            <a:ext cx="6706235" cy="1008380"/>
          </a:xfrm>
          <a:prstGeom prst="rect">
            <a:avLst/>
          </a:prstGeom>
          <a:noFill/>
        </p:spPr>
        <p:txBody>
          <a:bodyPr wrap="square" lIns="68562" tIns="34281" rIns="68562" bIns="34281" rtlCol="0">
            <a:spAutoFit/>
          </a:bodyPr>
          <a:lstStyle>
            <a:defPPr>
              <a:defRPr lang="zh-CN"/>
            </a:defPPr>
            <a:lvl1pPr>
              <a:lnSpc>
                <a:spcPct val="150000"/>
              </a:lnSpc>
              <a:defRPr>
                <a:solidFill>
                  <a:schemeClr val="accent1"/>
                </a:solidFill>
                <a:latin typeface="+mn-ea"/>
                <a:ea typeface="+mn-ea"/>
              </a:defRPr>
            </a:lvl1pPr>
          </a:lstStyle>
          <a:p>
            <a:pPr>
              <a:lnSpc>
                <a:spcPct val="120000"/>
              </a:lnSpc>
            </a:pPr>
            <a:endParaRPr lang="en-US" altLang="zh-CN" sz="90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pPr>
            <a:r>
              <a:rPr lang="zh-CN" altLang="en-US" sz="1400">
                <a:solidFill>
                  <a:schemeClr val="tx1">
                    <a:lumMod val="50000"/>
                    <a:lumOff val="50000"/>
                  </a:schemeClr>
                </a:solidFill>
                <a:latin typeface="微软雅黑" panose="020B0503020204020204" pitchFamily="34" charset="-122"/>
                <a:ea typeface="微软雅黑" panose="020B0503020204020204" pitchFamily="34" charset="-122"/>
              </a:rPr>
              <a:t>研发工作的前瞻性不足，部分工作无法连续进行：现在很多工作是被动的、没有前瞻性。一直处于救火状态。没有以发展、持续的观念去研发工作。这种救火状态也导致工作量巨大，同时也带来工作量分配。</a:t>
            </a:r>
            <a:endParaRPr lang="zh-CN" altLang="en-US" sz="14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6" name="Freeform 12"/>
          <p:cNvSpPr/>
          <p:nvPr/>
        </p:nvSpPr>
        <p:spPr bwMode="auto">
          <a:xfrm>
            <a:off x="909065" y="3524367"/>
            <a:ext cx="396323" cy="397793"/>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3"/>
          </a:solidFill>
          <a:ln>
            <a:noFill/>
          </a:ln>
        </p:spPr>
        <p:txBody>
          <a:bodyPr vert="horz" wrap="square" lIns="68562" tIns="34281" rIns="68562" bIns="34281" numCol="1" anchor="t" anchorCtr="0" compatLnSpc="1"/>
          <a:lstStyle/>
          <a:p>
            <a:endParaRPr lang="zh-CN" altLang="en-US"/>
          </a:p>
        </p:txBody>
      </p:sp>
      <p:sp>
        <p:nvSpPr>
          <p:cNvPr id="37" name="Freeform 12"/>
          <p:cNvSpPr/>
          <p:nvPr/>
        </p:nvSpPr>
        <p:spPr bwMode="auto">
          <a:xfrm flipH="1" flipV="1">
            <a:off x="7776078" y="4551749"/>
            <a:ext cx="396323" cy="397793"/>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3"/>
          </a:solidFill>
          <a:ln>
            <a:noFill/>
          </a:ln>
        </p:spPr>
        <p:txBody>
          <a:bodyPr vert="horz" wrap="square" lIns="68562" tIns="34281" rIns="68562" bIns="34281"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1" nodeType="afterEffect">
                                  <p:childTnLst>
                                    <p:set>
                                      <p:cBhvr>
                                        <p:cTn id="6" dur="1" fill="hold">
                                          <p:stCondLst>
                                            <p:cond delay="0"/>
                                          </p:stCondLst>
                                        </p:cTn>
                                        <p:tgtEl>
                                          <p:spTgt spid="24"/>
                                        </p:tgtEl>
                                        <p:attrNameLst>
                                          <p:attrName>style.visibility</p:attrName>
                                        </p:attrNameLst>
                                      </p:cBhvr>
                                      <p:to>
                                        <p:strVal val="visible"/>
                                      </p:to>
                                    </p:set>
                                    <p:animScale>
                                      <p:cBhvr>
                                        <p:cTn id="7"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ptsTypes="">
                                      <p:cBhvr>
                                        <p:cTn id="8" dur="1000" decel="50000" fill="hold">
                                          <p:stCondLst>
                                            <p:cond delay="0"/>
                                          </p:stCondLst>
                                        </p:cTn>
                                        <p:tgtEl>
                                          <p:spTgt spid="24"/>
                                        </p:tgtEl>
                                        <p:attrNameLst>
                                          <p:attrName>ppt_x</p:attrName>
                                          <p:attrName>ppt_y</p:attrName>
                                        </p:attrNameLst>
                                      </p:cBhvr>
                                    </p:animMotion>
                                    <p:animEffect transition="in" filter="fade">
                                      <p:cBhvr>
                                        <p:cTn id="9" dur="1000"/>
                                        <p:tgtEl>
                                          <p:spTgt spid="24"/>
                                        </p:tgtEl>
                                      </p:cBhvr>
                                    </p:animEffect>
                                  </p:childTnLst>
                                </p:cTn>
                              </p:par>
                              <p:par>
                                <p:cTn id="10" presetID="52" presetClass="entr" presetSubtype="0" fill="hold" grpId="2" nodeType="withEffect">
                                  <p:childTnLst>
                                    <p:set>
                                      <p:cBhvr>
                                        <p:cTn id="11" dur="1" fill="hold">
                                          <p:stCondLst>
                                            <p:cond delay="0"/>
                                          </p:stCondLst>
                                        </p:cTn>
                                        <p:tgtEl>
                                          <p:spTgt spid="25"/>
                                        </p:tgtEl>
                                        <p:attrNameLst>
                                          <p:attrName>style.visibility</p:attrName>
                                        </p:attrNameLst>
                                      </p:cBhvr>
                                      <p:to>
                                        <p:strVal val="visible"/>
                                      </p:to>
                                    </p:set>
                                    <p:animScale>
                                      <p:cBhvr>
                                        <p:cTn id="12"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ptsTypes="">
                                      <p:cBhvr>
                                        <p:cTn id="13" dur="1000" decel="50000" fill="hold">
                                          <p:stCondLst>
                                            <p:cond delay="0"/>
                                          </p:stCondLst>
                                        </p:cTn>
                                        <p:tgtEl>
                                          <p:spTgt spid="25"/>
                                        </p:tgtEl>
                                        <p:attrNameLst>
                                          <p:attrName>ppt_x</p:attrName>
                                          <p:attrName>ppt_y</p:attrName>
                                        </p:attrNameLst>
                                      </p:cBhvr>
                                    </p:animMotion>
                                    <p:animEffect transition="in" filter="fade">
                                      <p:cBhvr>
                                        <p:cTn id="14" dur="1000"/>
                                        <p:tgtEl>
                                          <p:spTgt spid="25"/>
                                        </p:tgtEl>
                                      </p:cBhvr>
                                    </p:animEffect>
                                  </p:childTnLst>
                                </p:cTn>
                              </p:par>
                            </p:childTnLst>
                          </p:cTn>
                        </p:par>
                        <p:par>
                          <p:cTn id="15" fill="hold">
                            <p:stCondLst>
                              <p:cond delay="1000"/>
                            </p:stCondLst>
                            <p:childTnLst>
                              <p:par>
                                <p:cTn id="16" presetID="16" presetClass="entr" presetSubtype="42" fill="hold" grpId="0" nodeType="afterEffect">
                                  <p:childTnLst>
                                    <p:set>
                                      <p:cBhvr>
                                        <p:cTn id="17" dur="1" fill="hold">
                                          <p:stCondLst>
                                            <p:cond delay="0"/>
                                          </p:stCondLst>
                                        </p:cTn>
                                        <p:tgtEl>
                                          <p:spTgt spid="23"/>
                                        </p:tgtEl>
                                        <p:attrNameLst>
                                          <p:attrName>style.visibility</p:attrName>
                                        </p:attrNameLst>
                                      </p:cBhvr>
                                      <p:to>
                                        <p:strVal val="visible"/>
                                      </p:to>
                                    </p:set>
                                    <p:animEffect transition="in" filter="barn(outHorizontal)">
                                      <p:cBhvr>
                                        <p:cTn id="18" dur="500"/>
                                        <p:tgtEl>
                                          <p:spTgt spid="23"/>
                                        </p:tgtEl>
                                      </p:cBhvr>
                                    </p:animEffect>
                                  </p:childTnLst>
                                </p:cTn>
                              </p:par>
                            </p:childTnLst>
                          </p:cTn>
                        </p:par>
                        <p:par>
                          <p:cTn id="19" fill="hold">
                            <p:stCondLst>
                              <p:cond delay="1500"/>
                            </p:stCondLst>
                            <p:childTnLst>
                              <p:par>
                                <p:cTn id="20" presetID="22" presetClass="entr" presetSubtype="8" fill="hold" grpId="3" nodeType="afterEffec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par>
                                <p:cTn id="23" presetID="22" presetClass="entr" presetSubtype="8" fill="hold" grpId="4" nodeType="withEffec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grpId="5" nodeType="withEffec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22" presetClass="entr" presetSubtype="8" fill="hold" grpId="6" nodeType="withEffec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par>
                                <p:cTn id="32" presetID="22" presetClass="entr" presetSubtype="8" fill="hold" grpId="7" nodeType="withEffec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par>
                                <p:cTn id="35" presetID="22" presetClass="entr" presetSubtype="8" fill="hold" grpId="8" nodeType="withEffec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par>
                                <p:cTn id="38" presetID="22" presetClass="entr" presetSubtype="8" fill="hold" grpId="9" nodeType="withEffect">
                                  <p:childTnLst>
                                    <p:set>
                                      <p:cBhvr>
                                        <p:cTn id="39" dur="1" fill="hold">
                                          <p:stCondLst>
                                            <p:cond delay="0"/>
                                          </p:stCondLst>
                                        </p:cTn>
                                        <p:tgtEl>
                                          <p:spTgt spid="32"/>
                                        </p:tgtEl>
                                        <p:attrNameLst>
                                          <p:attrName>style.visibility</p:attrName>
                                        </p:attrNameLst>
                                      </p:cBhvr>
                                      <p:to>
                                        <p:strVal val="visible"/>
                                      </p:to>
                                    </p:set>
                                    <p:animEffect transition="in" filter="wipe(left)">
                                      <p:cBhvr>
                                        <p:cTn id="40" dur="500"/>
                                        <p:tgtEl>
                                          <p:spTgt spid="32"/>
                                        </p:tgtEl>
                                      </p:cBhvr>
                                    </p:animEffect>
                                  </p:childTnLst>
                                </p:cTn>
                              </p:par>
                              <p:par>
                                <p:cTn id="41" presetID="22" presetClass="entr" presetSubtype="8" fill="hold" grpId="10" nodeType="withEffect">
                                  <p:childTnLst>
                                    <p:set>
                                      <p:cBhvr>
                                        <p:cTn id="42" dur="1" fill="hold">
                                          <p:stCondLst>
                                            <p:cond delay="0"/>
                                          </p:stCondLst>
                                        </p:cTn>
                                        <p:tgtEl>
                                          <p:spTgt spid="33"/>
                                        </p:tgtEl>
                                        <p:attrNameLst>
                                          <p:attrName>style.visibility</p:attrName>
                                        </p:attrNameLst>
                                      </p:cBhvr>
                                      <p:to>
                                        <p:strVal val="visible"/>
                                      </p:to>
                                    </p:set>
                                    <p:animEffect transition="in" filter="wipe(left)">
                                      <p:cBhvr>
                                        <p:cTn id="43" dur="500"/>
                                        <p:tgtEl>
                                          <p:spTgt spid="33"/>
                                        </p:tgtEl>
                                      </p:cBhvr>
                                    </p:animEffect>
                                  </p:childTnLst>
                                </p:cTn>
                              </p:par>
                            </p:childTnLst>
                          </p:cTn>
                        </p:par>
                        <p:par>
                          <p:cTn id="44" fill="hold">
                            <p:stCondLst>
                              <p:cond delay="2000"/>
                            </p:stCondLst>
                            <p:childTnLst>
                              <p:par>
                                <p:cTn id="45" presetID="1" presetClass="entr" presetSubtype="0" fill="hold" grpId="12" nodeType="afterEffect">
                                  <p:childTnLst>
                                    <p:set>
                                      <p:cBhvr>
                                        <p:cTn id="46" dur="1" fill="hold">
                                          <p:stCondLst>
                                            <p:cond delay="0"/>
                                          </p:stCondLst>
                                        </p:cTn>
                                        <p:tgtEl>
                                          <p:spTgt spid="36"/>
                                        </p:tgtEl>
                                        <p:attrNameLst>
                                          <p:attrName>style.visibility</p:attrName>
                                        </p:attrNameLst>
                                      </p:cBhvr>
                                      <p:to>
                                        <p:strVal val="visible"/>
                                      </p:to>
                                    </p:set>
                                  </p:childTnLst>
                                </p:cTn>
                              </p:par>
                              <p:par>
                                <p:cTn id="47" presetID="35" presetClass="path" presetSubtype="0" accel="50000" decel="50000" fill="hold" grpId="13" nodeType="withEffect">
                                  <p:childTnLst>
                                    <p:animMotion origin="layout" path="M 1.94444E-06 4.07031E-07 L 0.39132 0.09806" pathEditMode="relative" rAng="0" ptsTypes="AA">
                                      <p:cBhvr>
                                        <p:cTn id="48" dur="500" spd="-100000" fill="hold"/>
                                        <p:tgtEl>
                                          <p:spTgt spid="36"/>
                                        </p:tgtEl>
                                        <p:attrNameLst>
                                          <p:attrName>ppt_x</p:attrName>
                                          <p:attrName>ppt_y</p:attrName>
                                        </p:attrNameLst>
                                      </p:cBhvr>
                                      <p:rCtr x="19566" y="4903"/>
                                    </p:animMotion>
                                  </p:childTnLst>
                                </p:cTn>
                              </p:par>
                              <p:par>
                                <p:cTn id="49" presetID="1" presetClass="entr" presetSubtype="0" fill="hold" grpId="14" nodeType="withEffect">
                                  <p:childTnLst>
                                    <p:set>
                                      <p:cBhvr>
                                        <p:cTn id="50" dur="1" fill="hold">
                                          <p:stCondLst>
                                            <p:cond delay="0"/>
                                          </p:stCondLst>
                                        </p:cTn>
                                        <p:tgtEl>
                                          <p:spTgt spid="37"/>
                                        </p:tgtEl>
                                        <p:attrNameLst>
                                          <p:attrName>style.visibility</p:attrName>
                                        </p:attrNameLst>
                                      </p:cBhvr>
                                      <p:to>
                                        <p:strVal val="visible"/>
                                      </p:to>
                                    </p:set>
                                  </p:childTnLst>
                                </p:cTn>
                              </p:par>
                              <p:par>
                                <p:cTn id="51" presetID="35" presetClass="path" presetSubtype="0" accel="50000" decel="50000" fill="hold" grpId="15" nodeType="withEffect">
                                  <p:childTnLst>
                                    <p:animMotion origin="layout" path="M -1.94444E-06 -2.22222E-06 L -0.38194 -0.11227" pathEditMode="relative" rAng="0" ptsTypes="AA">
                                      <p:cBhvr>
                                        <p:cTn id="52" dur="500" spd="-100000" fill="hold"/>
                                        <p:tgtEl>
                                          <p:spTgt spid="37"/>
                                        </p:tgtEl>
                                        <p:attrNameLst>
                                          <p:attrName>ppt_x</p:attrName>
                                          <p:attrName>ppt_y</p:attrName>
                                        </p:attrNameLst>
                                      </p:cBhvr>
                                      <p:rCtr x="-19097" y="-5625"/>
                                    </p:animMotion>
                                  </p:childTnLst>
                                </p:cTn>
                              </p:par>
                              <p:par>
                                <p:cTn id="53" presetID="53" presetClass="entr" presetSubtype="16" fill="hold" grpId="11" nodeType="withEffec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childTnLst>
                          </p:cTn>
                        </p:par>
                        <p:par>
                          <p:cTn id="58" fill="hold">
                            <p:stCondLst>
                              <p:cond delay="2000"/>
                            </p:stCondLst>
                            <p:childTnLst>
                              <p:par>
                                <p:cTn id="59" presetID="22" presetClass="entr" presetSubtype="1" fill="hold" nodeType="afterEffect">
                                  <p:childTnLst>
                                    <p:set>
                                      <p:cBhvr>
                                        <p:cTn id="60" dur="1" fill="hold">
                                          <p:stCondLst>
                                            <p:cond delay="0"/>
                                          </p:stCondLst>
                                        </p:cTn>
                                        <p:tgtEl>
                                          <p:spTgt spid="35">
                                            <p:txEl>
                                              <p:pRg st="1" end="1"/>
                                            </p:txEl>
                                          </p:spTgt>
                                        </p:tgtEl>
                                        <p:attrNameLst>
                                          <p:attrName>style.visibility</p:attrName>
                                        </p:attrNameLst>
                                      </p:cBhvr>
                                      <p:to>
                                        <p:strVal val="visible"/>
                                      </p:to>
                                    </p:set>
                                    <p:animEffect transition="in" filter="wipe(up)">
                                      <p:cBhvr>
                                        <p:cTn id="61" dur="500"/>
                                        <p:tgtEl>
                                          <p:spTgt spid="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1"/>
      <p:bldP spid="25" grpId="2"/>
      <p:bldP spid="26" grpId="3" bldLvl="0" animBg="1"/>
      <p:bldP spid="27" grpId="4"/>
      <p:bldP spid="28" grpId="5" bldLvl="0" animBg="1"/>
      <p:bldP spid="29" grpId="6"/>
      <p:bldP spid="30" grpId="7" bldLvl="0" animBg="1"/>
      <p:bldP spid="31" grpId="8"/>
      <p:bldP spid="32" grpId="9" bldLvl="0" animBg="1"/>
      <p:bldP spid="33" grpId="10" bldLvl="0" animBg="1"/>
      <p:bldP spid="34" grpId="11"/>
      <p:bldP spid="36" grpId="12"/>
      <p:bldP spid="36" grpId="13"/>
      <p:bldP spid="37" grpId="14"/>
      <p:bldP spid="37" grpId="15"/>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 220"/>
          <p:cNvSpPr/>
          <p:nvPr/>
        </p:nvSpPr>
        <p:spPr>
          <a:xfrm flipH="1">
            <a:off x="2917031" y="1392509"/>
            <a:ext cx="6226493" cy="2440582"/>
          </a:xfrm>
          <a:custGeom>
            <a:avLst/>
            <a:gdLst>
              <a:gd name="connsiteX0" fmla="*/ 0 w 12362"/>
              <a:gd name="connsiteY0" fmla="*/ 0 h 5123"/>
              <a:gd name="connsiteX1" fmla="*/ 10980 w 12362"/>
              <a:gd name="connsiteY1" fmla="*/ 13 h 5123"/>
              <a:gd name="connsiteX2" fmla="*/ 12362 w 12362"/>
              <a:gd name="connsiteY2" fmla="*/ 2562 h 5123"/>
              <a:gd name="connsiteX3" fmla="*/ 10935 w 12362"/>
              <a:gd name="connsiteY3" fmla="*/ 5003 h 5123"/>
              <a:gd name="connsiteX4" fmla="*/ 0 w 12362"/>
              <a:gd name="connsiteY4" fmla="*/ 5123 h 5123"/>
              <a:gd name="connsiteX5" fmla="*/ 0 w 12362"/>
              <a:gd name="connsiteY5" fmla="*/ 0 h 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2" h="5123">
                <a:moveTo>
                  <a:pt x="0" y="0"/>
                </a:moveTo>
                <a:lnTo>
                  <a:pt x="10980" y="13"/>
                </a:lnTo>
                <a:lnTo>
                  <a:pt x="12362" y="2562"/>
                </a:lnTo>
                <a:lnTo>
                  <a:pt x="10935" y="5003"/>
                </a:lnTo>
                <a:lnTo>
                  <a:pt x="0" y="5123"/>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endParaRPr>
          </a:p>
        </p:txBody>
      </p:sp>
      <p:sp>
        <p:nvSpPr>
          <p:cNvPr id="5" name="六边形 4"/>
          <p:cNvSpPr/>
          <p:nvPr/>
        </p:nvSpPr>
        <p:spPr>
          <a:xfrm>
            <a:off x="3138488" y="1580209"/>
            <a:ext cx="2377440" cy="1984670"/>
          </a:xfrm>
          <a:prstGeom prst="hexagon">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20" name=" 220"/>
          <p:cNvSpPr/>
          <p:nvPr/>
        </p:nvSpPr>
        <p:spPr>
          <a:xfrm>
            <a:off x="-10478" y="1823171"/>
            <a:ext cx="3616643" cy="1702643"/>
          </a:xfrm>
          <a:custGeom>
            <a:avLst/>
            <a:gdLst>
              <a:gd name="connsiteX0" fmla="*/ 0 w 8151"/>
              <a:gd name="connsiteY0" fmla="*/ 10 h 3574"/>
              <a:gd name="connsiteX1" fmla="*/ 7060 w 8151"/>
              <a:gd name="connsiteY1" fmla="*/ 0 h 3574"/>
              <a:gd name="connsiteX2" fmla="*/ 8151 w 8151"/>
              <a:gd name="connsiteY2" fmla="*/ 1792 h 3574"/>
              <a:gd name="connsiteX3" fmla="*/ 6948 w 8151"/>
              <a:gd name="connsiteY3" fmla="*/ 3497 h 3574"/>
              <a:gd name="connsiteX4" fmla="*/ 0 w 8151"/>
              <a:gd name="connsiteY4" fmla="*/ 3574 h 3574"/>
              <a:gd name="connsiteX5" fmla="*/ 0 w 8151"/>
              <a:gd name="connsiteY5" fmla="*/ 10 h 3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1" h="3574">
                <a:moveTo>
                  <a:pt x="0" y="10"/>
                </a:moveTo>
                <a:lnTo>
                  <a:pt x="7060" y="0"/>
                </a:lnTo>
                <a:lnTo>
                  <a:pt x="8151" y="1792"/>
                </a:lnTo>
                <a:lnTo>
                  <a:pt x="6948" y="3497"/>
                </a:lnTo>
                <a:lnTo>
                  <a:pt x="0" y="3574"/>
                </a:lnTo>
                <a:lnTo>
                  <a:pt x="0" y="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endParaRPr>
          </a:p>
        </p:txBody>
      </p:sp>
      <p:sp>
        <p:nvSpPr>
          <p:cNvPr id="31" name="TextBox 59"/>
          <p:cNvSpPr txBox="1">
            <a:spLocks noChangeArrowheads="1"/>
          </p:cNvSpPr>
          <p:nvPr/>
        </p:nvSpPr>
        <p:spPr bwMode="auto">
          <a:xfrm flipH="1">
            <a:off x="1226536" y="1915663"/>
            <a:ext cx="1336694" cy="1394414"/>
          </a:xfrm>
          <a:prstGeom prst="rect">
            <a:avLst/>
          </a:prstGeom>
          <a:noFill/>
          <a:ln>
            <a:noFill/>
          </a:ln>
        </p:spPr>
        <p:txBody>
          <a:bodyPr wrap="square" lIns="68580" tIns="34290" rIns="68580" bIns="3429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514350">
              <a:defRPr/>
            </a:pPr>
            <a:r>
              <a:rPr lang="en-US" altLang="zh-CN" sz="8600" kern="0">
                <a:solidFill>
                  <a:schemeClr val="bg1"/>
                </a:solidFill>
                <a:latin typeface="Impact" panose="020B0806030902050204" charset="0"/>
                <a:ea typeface="微软雅黑" panose="020B0503020204020204" pitchFamily="34" charset="-122"/>
              </a:rPr>
              <a:t>02</a:t>
            </a:r>
            <a:endParaRPr lang="en-US" altLang="zh-CN" sz="8600" kern="0">
              <a:solidFill>
                <a:schemeClr val="bg1"/>
              </a:solidFill>
              <a:latin typeface="Impact" panose="020B0806030902050204" charset="0"/>
              <a:ea typeface="微软雅黑" panose="020B0503020204020204" pitchFamily="34" charset="-122"/>
            </a:endParaRPr>
          </a:p>
        </p:txBody>
      </p:sp>
      <p:sp>
        <p:nvSpPr>
          <p:cNvPr id="15" name="文本框 14"/>
          <p:cNvSpPr txBox="1"/>
          <p:nvPr/>
        </p:nvSpPr>
        <p:spPr>
          <a:xfrm>
            <a:off x="5589493" y="1912860"/>
            <a:ext cx="2908490" cy="623248"/>
          </a:xfrm>
          <a:prstGeom prst="rect">
            <a:avLst/>
          </a:prstGeom>
          <a:noFill/>
        </p:spPr>
        <p:txBody>
          <a:bodyPr vert="horz" wrap="none" lIns="68580" tIns="34290" rIns="68580" bIns="34290" rtlCol="0" anchor="ctr">
            <a:spAutoFit/>
          </a:bodyPr>
          <a:lstStyle/>
          <a:p>
            <a:pPr algn="ctr"/>
            <a:r>
              <a:rPr lang="zh-CN" altLang="en-US" sz="3600">
                <a:solidFill>
                  <a:schemeClr val="accent1"/>
                </a:solidFill>
                <a:latin typeface="微软雅黑" panose="020B0503020204020204" pitchFamily="34" charset="-122"/>
                <a:ea typeface="微软雅黑" panose="020B0503020204020204" pitchFamily="34" charset="-122"/>
                <a:sym typeface="Arial" panose="020B0604020202020204" pitchFamily="34" charset="0"/>
              </a:rPr>
              <a:t>工作完成情况</a:t>
            </a:r>
            <a:endParaRPr lang="zh-CN" altLang="en-US" sz="3600" b="1">
              <a:solidFill>
                <a:schemeClr val="accent1"/>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2" nodeType="clickEffect">
                                  <p:childTnLst>
                                    <p:set>
                                      <p:cBhvr>
                                        <p:cTn id="6" dur="1" fill="hold">
                                          <p:stCondLst>
                                            <p:cond delay="0"/>
                                          </p:stCondLst>
                                        </p:cTn>
                                        <p:tgtEl>
                                          <p:spTgt spid="220"/>
                                        </p:tgtEl>
                                        <p:attrNameLst>
                                          <p:attrName>style.visibility</p:attrName>
                                        </p:attrNameLst>
                                      </p:cBhvr>
                                      <p:to>
                                        <p:strVal val="visible"/>
                                      </p:to>
                                    </p:set>
                                    <p:anim calcmode="lin" valueType="num">
                                      <p:cBhvr additive="base">
                                        <p:cTn id="7" dur="500" fill="hold"/>
                                        <p:tgtEl>
                                          <p:spTgt spid="220"/>
                                        </p:tgtEl>
                                        <p:attrNameLst>
                                          <p:attrName>ppt_x</p:attrName>
                                        </p:attrNameLst>
                                      </p:cBhvr>
                                      <p:tavLst>
                                        <p:tav tm="0">
                                          <p:val>
                                            <p:strVal val="0-#ppt_w/2"/>
                                          </p:val>
                                        </p:tav>
                                        <p:tav tm="100000">
                                          <p:val>
                                            <p:strVal val="#ppt_x"/>
                                          </p:val>
                                        </p:tav>
                                      </p:tavLst>
                                    </p:anim>
                                    <p:anim calcmode="lin" valueType="num">
                                      <p:cBhvr additive="base">
                                        <p:cTn id="8" dur="500" fill="hold"/>
                                        <p:tgtEl>
                                          <p:spTgt spid="22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3" nodeType="afterEffec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42" presetClass="entr" presetSubtype="0" fill="hold" grpId="1" nodeType="withEffec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16" presetClass="entr" presetSubtype="37" fill="hold" grpId="4" nodeType="afterEffect">
                                  <p:childTnLst>
                                    <p:set>
                                      <p:cBhvr>
                                        <p:cTn id="24" dur="1" fill="hold">
                                          <p:stCondLst>
                                            <p:cond delay="0"/>
                                          </p:stCondLst>
                                        </p:cTn>
                                        <p:tgtEl>
                                          <p:spTgt spid="15"/>
                                        </p:tgtEl>
                                        <p:attrNameLst>
                                          <p:attrName>style.visibility</p:attrName>
                                        </p:attrNameLst>
                                      </p:cBhvr>
                                      <p:to>
                                        <p:strVal val="visible"/>
                                      </p:to>
                                    </p:set>
                                    <p:animEffect transition="in" filter="barn(outVertical)">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220" grpId="2"/>
      <p:bldP spid="31" grpId="3"/>
      <p:bldP spid="15" grpId="4"/>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bwMode="auto">
          <a:xfrm>
            <a:off x="3697182" y="2613982"/>
            <a:ext cx="2709454" cy="620578"/>
          </a:xfrm>
          <a:prstGeom prst="roundRect">
            <a:avLst>
              <a:gd name="adj" fmla="val 9992"/>
            </a:avLst>
          </a:prstGeom>
          <a:solidFill>
            <a:schemeClr val="accent4"/>
          </a:solidFill>
          <a:ln w="3175" cap="flat" cmpd="sng">
            <a:noFill/>
            <a:bevel/>
          </a:ln>
        </p:spPr>
        <p:txBody>
          <a:bodyPr lIns="68580" tIns="34290" rIns="68580" bIns="34290" anchor="ctr"/>
          <a:lstStyle/>
          <a:p>
            <a:pPr lvl="2"/>
            <a:endParaRPr lang="zh-CN" altLang="en-US" sz="1100">
              <a:solidFill>
                <a:schemeClr val="accent2">
                  <a:lumMod val="75000"/>
                </a:schemeClr>
              </a:solidFill>
            </a:endParaRPr>
          </a:p>
        </p:txBody>
      </p:sp>
      <p:sp>
        <p:nvSpPr>
          <p:cNvPr id="35" name="圆角矩形 34"/>
          <p:cNvSpPr/>
          <p:nvPr/>
        </p:nvSpPr>
        <p:spPr bwMode="auto">
          <a:xfrm>
            <a:off x="3696970" y="3808730"/>
            <a:ext cx="2709545" cy="885825"/>
          </a:xfrm>
          <a:prstGeom prst="roundRect">
            <a:avLst>
              <a:gd name="adj" fmla="val 9992"/>
            </a:avLst>
          </a:prstGeom>
          <a:solidFill>
            <a:schemeClr val="accent1"/>
          </a:solidFill>
          <a:ln w="3175" cap="flat" cmpd="sng">
            <a:noFill/>
            <a:bevel/>
          </a:ln>
        </p:spPr>
        <p:txBody>
          <a:bodyPr lIns="68580" tIns="34290" rIns="68580" bIns="34290" anchor="ctr"/>
          <a:lstStyle/>
          <a:p>
            <a:pPr lvl="2"/>
            <a:endParaRPr lang="zh-CN" altLang="en-US" sz="1100">
              <a:solidFill>
                <a:schemeClr val="accent2">
                  <a:lumMod val="75000"/>
                </a:schemeClr>
              </a:solidFill>
              <a:latin typeface="Arial" panose="020B0604020202020204" pitchFamily="34" charset="0"/>
            </a:endParaRPr>
          </a:p>
        </p:txBody>
      </p:sp>
      <p:sp>
        <p:nvSpPr>
          <p:cNvPr id="37" name="圆角矩形 36"/>
          <p:cNvSpPr/>
          <p:nvPr/>
        </p:nvSpPr>
        <p:spPr bwMode="auto">
          <a:xfrm>
            <a:off x="3697182" y="1273080"/>
            <a:ext cx="2709454" cy="620578"/>
          </a:xfrm>
          <a:prstGeom prst="roundRect">
            <a:avLst>
              <a:gd name="adj" fmla="val 9992"/>
            </a:avLst>
          </a:prstGeom>
          <a:solidFill>
            <a:schemeClr val="accent1"/>
          </a:solidFill>
          <a:ln w="3175" cap="flat" cmpd="sng">
            <a:noFill/>
            <a:bevel/>
          </a:ln>
        </p:spPr>
        <p:txBody>
          <a:bodyPr lIns="68580" tIns="34290" rIns="68580" bIns="34290" anchor="ctr"/>
          <a:lstStyle/>
          <a:p>
            <a:pPr lvl="2"/>
            <a:endParaRPr lang="zh-CN" altLang="en-US" sz="1100">
              <a:solidFill>
                <a:schemeClr val="accent2">
                  <a:lumMod val="75000"/>
                </a:schemeClr>
              </a:solidFill>
              <a:latin typeface="Arial" panose="020B0604020202020204" pitchFamily="34" charset="0"/>
            </a:endParaRPr>
          </a:p>
        </p:txBody>
      </p:sp>
      <p:sp>
        <p:nvSpPr>
          <p:cNvPr id="39" name="五边形 38"/>
          <p:cNvSpPr/>
          <p:nvPr/>
        </p:nvSpPr>
        <p:spPr bwMode="auto">
          <a:xfrm>
            <a:off x="2714481" y="1369336"/>
            <a:ext cx="1389000" cy="426492"/>
          </a:xfrm>
          <a:prstGeom prst="homePlate">
            <a:avLst/>
          </a:prstGeom>
          <a:solidFill>
            <a:schemeClr val="accent2"/>
          </a:solidFill>
          <a:ln w="3175" cap="flat" cmpd="sng">
            <a:noFill/>
            <a:bevel/>
          </a:ln>
        </p:spPr>
        <p:txBody>
          <a:bodyPr lIns="68580" tIns="34290" rIns="68580" bIns="34290" anchor="ctr"/>
          <a:lstStyle/>
          <a:p>
            <a:pPr algn="ctr"/>
            <a:endParaRPr lang="zh-CN" altLang="en-US" sz="1500" b="1">
              <a:solidFill>
                <a:srgbClr val="F8F8F8"/>
              </a:solidFill>
              <a:latin typeface="Arial" panose="020B0604020202020204" pitchFamily="34" charset="0"/>
              <a:ea typeface="微软雅黑" panose="020B0503020204020204" pitchFamily="34" charset="-122"/>
            </a:endParaRPr>
          </a:p>
        </p:txBody>
      </p:sp>
      <p:sp>
        <p:nvSpPr>
          <p:cNvPr id="40" name="TextBox 22"/>
          <p:cNvSpPr txBox="1">
            <a:spLocks noChangeArrowheads="1"/>
          </p:cNvSpPr>
          <p:nvPr/>
        </p:nvSpPr>
        <p:spPr bwMode="auto">
          <a:xfrm>
            <a:off x="2864993" y="1437401"/>
            <a:ext cx="1166442" cy="277085"/>
          </a:xfrm>
          <a:prstGeom prst="rect">
            <a:avLst/>
          </a:prstGeom>
          <a:noFill/>
          <a:ln w="3175" cap="flat" cmpd="sng">
            <a:noFill/>
            <a:bevel/>
          </a:ln>
        </p:spPr>
        <p:txBody>
          <a:bodyPr lIns="68580" tIns="34290" rIns="68580" bIns="34290" anchor="ctr"/>
          <a:lstStyle>
            <a:defPPr>
              <a:defRPr lang="zh-CN"/>
            </a:defPPr>
            <a:lvl1pPr algn="ctr">
              <a:defRPr sz="2000" b="1">
                <a:solidFill>
                  <a:srgbClr val="F8F8F8"/>
                </a:solidFill>
                <a:ea typeface="微软雅黑" panose="020B0503020204020204" pitchFamily="34" charset="-122"/>
              </a:defRPr>
            </a:lvl1pPr>
          </a:lstStyle>
          <a:p>
            <a:pPr algn="l"/>
            <a:r>
              <a:rPr lang="zh-CN" altLang="en-US" sz="1200"/>
              <a:t>医养公寓</a:t>
            </a:r>
            <a:endParaRPr lang="zh-CN" altLang="en-US" sz="1200"/>
          </a:p>
        </p:txBody>
      </p:sp>
      <p:sp>
        <p:nvSpPr>
          <p:cNvPr id="41" name="五边形 40"/>
          <p:cNvSpPr/>
          <p:nvPr/>
        </p:nvSpPr>
        <p:spPr bwMode="auto">
          <a:xfrm>
            <a:off x="2714479" y="2682759"/>
            <a:ext cx="1389001" cy="426494"/>
          </a:xfrm>
          <a:prstGeom prst="homePlate">
            <a:avLst/>
          </a:prstGeom>
          <a:solidFill>
            <a:schemeClr val="accent3"/>
          </a:solidFill>
          <a:ln w="3175" cap="flat" cmpd="sng">
            <a:noFill/>
            <a:bevel/>
          </a:ln>
        </p:spPr>
        <p:txBody>
          <a:bodyPr lIns="68580" tIns="34290" rIns="68580" bIns="34290" anchor="ctr"/>
          <a:lstStyle/>
          <a:p>
            <a:pPr algn="ctr"/>
            <a:endParaRPr lang="zh-CN" altLang="en-US" sz="1500" b="1">
              <a:solidFill>
                <a:srgbClr val="F8F8F8"/>
              </a:solidFill>
              <a:latin typeface="Arial" panose="020B0604020202020204" pitchFamily="34" charset="0"/>
              <a:ea typeface="微软雅黑" panose="020B0503020204020204" pitchFamily="34" charset="-122"/>
            </a:endParaRPr>
          </a:p>
        </p:txBody>
      </p:sp>
      <p:sp>
        <p:nvSpPr>
          <p:cNvPr id="42" name="TextBox 22"/>
          <p:cNvSpPr txBox="1">
            <a:spLocks noChangeArrowheads="1"/>
          </p:cNvSpPr>
          <p:nvPr/>
        </p:nvSpPr>
        <p:spPr bwMode="auto">
          <a:xfrm>
            <a:off x="2871255" y="2766851"/>
            <a:ext cx="1160180" cy="277085"/>
          </a:xfrm>
          <a:prstGeom prst="rect">
            <a:avLst/>
          </a:prstGeom>
          <a:noFill/>
          <a:ln w="3175" cap="flat" cmpd="sng">
            <a:noFill/>
            <a:bevel/>
          </a:ln>
        </p:spPr>
        <p:txBody>
          <a:bodyPr lIns="68580" tIns="34290" rIns="68580" bIns="34290" anchor="ctr"/>
          <a:lstStyle>
            <a:defPPr>
              <a:defRPr lang="zh-CN"/>
            </a:defPPr>
            <a:lvl1pPr algn="ctr">
              <a:defRPr sz="2000" b="1">
                <a:solidFill>
                  <a:srgbClr val="F8F8F8"/>
                </a:solidFill>
                <a:ea typeface="微软雅黑" panose="020B0503020204020204" pitchFamily="34" charset="-122"/>
              </a:defRPr>
            </a:lvl1pPr>
          </a:lstStyle>
          <a:p>
            <a:pPr algn="l"/>
            <a:r>
              <a:rPr lang="zh-CN" altLang="en-US" sz="1200"/>
              <a:t>智康云问诊</a:t>
            </a:r>
            <a:endParaRPr lang="zh-CN" altLang="en-US" sz="1200"/>
          </a:p>
        </p:txBody>
      </p:sp>
      <p:sp>
        <p:nvSpPr>
          <p:cNvPr id="43" name="五边形 42"/>
          <p:cNvSpPr/>
          <p:nvPr/>
        </p:nvSpPr>
        <p:spPr bwMode="auto">
          <a:xfrm>
            <a:off x="2714479" y="4058757"/>
            <a:ext cx="1389001" cy="426494"/>
          </a:xfrm>
          <a:prstGeom prst="homePlate">
            <a:avLst/>
          </a:prstGeom>
          <a:solidFill>
            <a:schemeClr val="accent4"/>
          </a:solidFill>
          <a:ln w="3175" cap="flat" cmpd="sng">
            <a:noFill/>
            <a:bevel/>
          </a:ln>
        </p:spPr>
        <p:txBody>
          <a:bodyPr lIns="68580" tIns="34290" rIns="68580" bIns="34290" anchor="ctr"/>
          <a:lstStyle/>
          <a:p>
            <a:pPr algn="ctr"/>
            <a:endParaRPr lang="zh-CN" altLang="en-US" sz="1500" b="1">
              <a:solidFill>
                <a:srgbClr val="F8F8F8"/>
              </a:solidFill>
              <a:latin typeface="Arial" panose="020B0604020202020204" pitchFamily="34" charset="0"/>
              <a:ea typeface="微软雅黑" panose="020B0503020204020204" pitchFamily="34" charset="-122"/>
            </a:endParaRPr>
          </a:p>
        </p:txBody>
      </p:sp>
      <p:sp>
        <p:nvSpPr>
          <p:cNvPr id="44" name="TextBox 22"/>
          <p:cNvSpPr txBox="1">
            <a:spLocks noChangeArrowheads="1"/>
          </p:cNvSpPr>
          <p:nvPr/>
        </p:nvSpPr>
        <p:spPr bwMode="auto">
          <a:xfrm>
            <a:off x="2871255" y="4127736"/>
            <a:ext cx="1160180" cy="277085"/>
          </a:xfrm>
          <a:prstGeom prst="rect">
            <a:avLst/>
          </a:prstGeom>
          <a:noFill/>
          <a:ln w="3175" cap="flat" cmpd="sng">
            <a:noFill/>
            <a:bevel/>
          </a:ln>
        </p:spPr>
        <p:txBody>
          <a:bodyPr lIns="68580" tIns="34290" rIns="68580" bIns="34290" anchor="ctr"/>
          <a:lstStyle>
            <a:defPPr>
              <a:defRPr lang="zh-CN"/>
            </a:defPPr>
            <a:lvl1pPr algn="ctr">
              <a:defRPr sz="2000" b="1">
                <a:solidFill>
                  <a:srgbClr val="F8F8F8"/>
                </a:solidFill>
                <a:ea typeface="微软雅黑" panose="020B0503020204020204" pitchFamily="34" charset="-122"/>
              </a:defRPr>
            </a:lvl1pPr>
          </a:lstStyle>
          <a:p>
            <a:pPr algn="l"/>
            <a:r>
              <a:rPr lang="zh-CN" altLang="en-US" sz="1200"/>
              <a:t>远程高清门诊</a:t>
            </a:r>
            <a:endParaRPr lang="zh-CN" altLang="en-US" sz="1200"/>
          </a:p>
        </p:txBody>
      </p:sp>
      <p:sp>
        <p:nvSpPr>
          <p:cNvPr id="45" name="任意多边形 44"/>
          <p:cNvSpPr/>
          <p:nvPr/>
        </p:nvSpPr>
        <p:spPr bwMode="auto">
          <a:xfrm>
            <a:off x="1924785" y="1569473"/>
            <a:ext cx="944775" cy="1329449"/>
          </a:xfrm>
          <a:custGeom>
            <a:avLst/>
            <a:gdLst>
              <a:gd name="connsiteX0" fmla="*/ 0 w 1092530"/>
              <a:gd name="connsiteY0" fmla="*/ 1068780 h 1068780"/>
              <a:gd name="connsiteX1" fmla="*/ 1092530 w 1092530"/>
              <a:gd name="connsiteY1" fmla="*/ 0 h 1068780"/>
            </a:gdLst>
            <a:ahLst/>
            <a:cxnLst>
              <a:cxn ang="0">
                <a:pos x="connsiteX0" y="connsiteY0"/>
              </a:cxn>
              <a:cxn ang="0">
                <a:pos x="connsiteX1" y="connsiteY1"/>
              </a:cxn>
            </a:cxnLst>
            <a:rect l="l" t="t" r="r" b="b"/>
            <a:pathLst>
              <a:path w="1092530" h="1068780">
                <a:moveTo>
                  <a:pt x="0" y="1068780"/>
                </a:moveTo>
                <a:lnTo>
                  <a:pt x="1092530" y="0"/>
                </a:lnTo>
              </a:path>
            </a:pathLst>
          </a:custGeom>
          <a:ln>
            <a:solidFill>
              <a:schemeClr val="accent1"/>
            </a:solidFill>
            <a:headEnd type="oval"/>
            <a:tailEnd type="oval"/>
          </a:ln>
        </p:spPr>
        <p:style>
          <a:lnRef idx="1">
            <a:schemeClr val="dk1"/>
          </a:lnRef>
          <a:fillRef idx="0">
            <a:schemeClr val="dk1"/>
          </a:fillRef>
          <a:effectRef idx="0">
            <a:schemeClr val="dk1"/>
          </a:effectRef>
          <a:fontRef idx="minor">
            <a:schemeClr val="tx1"/>
          </a:fontRef>
        </p:style>
        <p:txBody>
          <a:bodyPr lIns="68580" tIns="34290" rIns="68580" bIns="34290" anchor="ctr"/>
          <a:lstStyle/>
          <a:p>
            <a:pPr algn="ctr" eaLnBrk="0" fontAlgn="ctr" hangingPunct="0">
              <a:buClr>
                <a:srgbClr val="FF0000"/>
              </a:buClr>
              <a:buSzPct val="70000"/>
              <a:defRPr/>
            </a:pP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46" name="任意多边形 45"/>
          <p:cNvSpPr/>
          <p:nvPr/>
        </p:nvSpPr>
        <p:spPr bwMode="auto">
          <a:xfrm flipV="1">
            <a:off x="1924786" y="2917628"/>
            <a:ext cx="944775" cy="1354377"/>
          </a:xfrm>
          <a:custGeom>
            <a:avLst/>
            <a:gdLst>
              <a:gd name="connsiteX0" fmla="*/ 0 w 1092530"/>
              <a:gd name="connsiteY0" fmla="*/ 1068780 h 1068780"/>
              <a:gd name="connsiteX1" fmla="*/ 1092530 w 1092530"/>
              <a:gd name="connsiteY1" fmla="*/ 0 h 1068780"/>
            </a:gdLst>
            <a:ahLst/>
            <a:cxnLst>
              <a:cxn ang="0">
                <a:pos x="connsiteX0" y="connsiteY0"/>
              </a:cxn>
              <a:cxn ang="0">
                <a:pos x="connsiteX1" y="connsiteY1"/>
              </a:cxn>
            </a:cxnLst>
            <a:rect l="l" t="t" r="r" b="b"/>
            <a:pathLst>
              <a:path w="1092530" h="1068780">
                <a:moveTo>
                  <a:pt x="0" y="1068780"/>
                </a:moveTo>
                <a:lnTo>
                  <a:pt x="1092530" y="0"/>
                </a:lnTo>
              </a:path>
            </a:pathLst>
          </a:custGeom>
          <a:ln>
            <a:solidFill>
              <a:schemeClr val="accent1"/>
            </a:solidFill>
            <a:headEnd type="oval"/>
            <a:tailEnd type="oval"/>
          </a:ln>
        </p:spPr>
        <p:style>
          <a:lnRef idx="1">
            <a:schemeClr val="dk1"/>
          </a:lnRef>
          <a:fillRef idx="0">
            <a:schemeClr val="dk1"/>
          </a:fillRef>
          <a:effectRef idx="0">
            <a:schemeClr val="dk1"/>
          </a:effectRef>
          <a:fontRef idx="minor">
            <a:schemeClr val="tx1"/>
          </a:fontRef>
        </p:style>
        <p:txBody>
          <a:bodyPr lIns="68580" tIns="34290" rIns="68580" bIns="34290" anchor="ctr"/>
          <a:lstStyle/>
          <a:p>
            <a:pPr algn="ctr" eaLnBrk="0" fontAlgn="ctr" hangingPunct="0">
              <a:buClr>
                <a:srgbClr val="FF0000"/>
              </a:buClr>
              <a:buSzPct val="70000"/>
              <a:defRPr/>
            </a:pPr>
            <a:endParaRPr lang="zh-CN" altLang="en-US" sz="1200" b="1">
              <a:solidFill>
                <a:schemeClr val="bg1"/>
              </a:solidFill>
              <a:latin typeface="微软雅黑" panose="020B0503020204020204" pitchFamily="34" charset="-122"/>
              <a:ea typeface="微软雅黑" panose="020B0503020204020204" pitchFamily="34" charset="-122"/>
            </a:endParaRPr>
          </a:p>
        </p:txBody>
      </p:sp>
      <p:cxnSp>
        <p:nvCxnSpPr>
          <p:cNvPr id="47" name="直接连接符 46"/>
          <p:cNvCxnSpPr/>
          <p:nvPr/>
        </p:nvCxnSpPr>
        <p:spPr bwMode="auto">
          <a:xfrm>
            <a:off x="1924785" y="2917625"/>
            <a:ext cx="944775" cy="2"/>
          </a:xfrm>
          <a:prstGeom prst="line">
            <a:avLst/>
          </a:prstGeom>
          <a:ln>
            <a:solidFill>
              <a:schemeClr val="accent1"/>
            </a:solidFill>
            <a:headEnd type="oval"/>
            <a:tailEnd type="oval"/>
          </a:ln>
        </p:spPr>
        <p:style>
          <a:lnRef idx="1">
            <a:schemeClr val="dk1"/>
          </a:lnRef>
          <a:fillRef idx="0">
            <a:schemeClr val="dk1"/>
          </a:fillRef>
          <a:effectRef idx="0">
            <a:schemeClr val="dk1"/>
          </a:effectRef>
          <a:fontRef idx="minor">
            <a:schemeClr val="tx1"/>
          </a:fontRef>
        </p:style>
      </p:cxnSp>
      <p:sp>
        <p:nvSpPr>
          <p:cNvPr id="48" name="椭圆 47"/>
          <p:cNvSpPr>
            <a:spLocks noChangeArrowheads="1"/>
          </p:cNvSpPr>
          <p:nvPr/>
        </p:nvSpPr>
        <p:spPr bwMode="auto">
          <a:xfrm>
            <a:off x="1404200" y="2397763"/>
            <a:ext cx="1041174" cy="1039729"/>
          </a:xfrm>
          <a:prstGeom prst="ellipse">
            <a:avLst/>
          </a:prstGeom>
          <a:solidFill>
            <a:schemeClr val="accent1"/>
          </a:solidFill>
          <a:ln w="3175" cap="flat" cmpd="sng">
            <a:noFill/>
            <a:bevel/>
          </a:ln>
        </p:spPr>
        <p:txBody>
          <a:bodyPr lIns="68580" tIns="34290" rIns="68580" bIns="34290" anchor="ctr"/>
          <a:lstStyle/>
          <a:p>
            <a:pPr algn="ctr"/>
            <a:r>
              <a:rPr lang="zh-CN" altLang="en-US" sz="1500" b="1">
                <a:solidFill>
                  <a:srgbClr val="F8F8F8"/>
                </a:solidFill>
                <a:ea typeface="微软雅黑" panose="020B0503020204020204" pitchFamily="34" charset="-122"/>
              </a:rPr>
              <a:t>项目</a:t>
            </a:r>
            <a:endParaRPr lang="zh-CN" altLang="en-US" sz="1500" b="1">
              <a:solidFill>
                <a:srgbClr val="F8F8F8"/>
              </a:solidFill>
              <a:ea typeface="微软雅黑" panose="020B0503020204020204" pitchFamily="34" charset="-122"/>
            </a:endParaRPr>
          </a:p>
          <a:p>
            <a:pPr algn="ctr"/>
            <a:r>
              <a:rPr lang="zh-CN" altLang="en-US" sz="1500" b="1">
                <a:solidFill>
                  <a:srgbClr val="F8F8F8"/>
                </a:solidFill>
                <a:ea typeface="微软雅黑" panose="020B0503020204020204" pitchFamily="34" charset="-122"/>
              </a:rPr>
              <a:t>概述</a:t>
            </a:r>
            <a:endParaRPr lang="zh-CN" altLang="en-US" sz="1500" b="1">
              <a:solidFill>
                <a:srgbClr val="F8F8F8"/>
              </a:solidFill>
              <a:ea typeface="微软雅黑" panose="020B0503020204020204" pitchFamily="34" charset="-122"/>
            </a:endParaRPr>
          </a:p>
        </p:txBody>
      </p:sp>
      <p:sp>
        <p:nvSpPr>
          <p:cNvPr id="36" name="TextBox 32"/>
          <p:cNvSpPr txBox="1">
            <a:spLocks noChangeArrowheads="1"/>
          </p:cNvSpPr>
          <p:nvPr/>
        </p:nvSpPr>
        <p:spPr bwMode="auto">
          <a:xfrm>
            <a:off x="4111955" y="4026383"/>
            <a:ext cx="2220550" cy="519886"/>
          </a:xfrm>
          <a:prstGeom prst="rect">
            <a:avLst/>
          </a:prstGeom>
          <a:noFill/>
          <a:ln w="3175" cap="flat" cmpd="sng">
            <a:noFill/>
            <a:bevel/>
          </a:ln>
        </p:spPr>
        <p:txBody>
          <a:bodyPr lIns="68580" tIns="34290" rIns="68580" bIns="34290" anchor="ctr"/>
          <a:lstStyle>
            <a:defPPr>
              <a:defRPr lang="zh-CN"/>
            </a:defPPr>
            <a:lvl1pPr algn="ctr">
              <a:defRPr>
                <a:solidFill>
                  <a:srgbClr val="FFFFFF"/>
                </a:solidFill>
                <a:ea typeface="微软雅黑" panose="020B0503020204020204" pitchFamily="34" charset="-122"/>
              </a:defRPr>
            </a:lvl1pPr>
          </a:lstStyle>
          <a:p>
            <a:pPr algn="l"/>
            <a:r>
              <a:rPr lang="zh-CN" altLang="en-US" sz="900">
                <a:solidFill>
                  <a:schemeClr val="bg1"/>
                </a:solidFill>
              </a:rPr>
              <a:t>方便：患者可在当地得到专家会诊和建议，避免许多麻烦</a:t>
            </a:r>
            <a:endParaRPr lang="zh-CN" altLang="en-US" sz="900">
              <a:solidFill>
                <a:schemeClr val="bg1"/>
              </a:solidFill>
            </a:endParaRPr>
          </a:p>
          <a:p>
            <a:pPr algn="l"/>
            <a:r>
              <a:rPr lang="zh-CN" altLang="en-US" sz="900">
                <a:solidFill>
                  <a:schemeClr val="bg1"/>
                </a:solidFill>
              </a:rPr>
              <a:t>快速：通过远程门诊系统可在短时间把我诊断时间</a:t>
            </a:r>
            <a:endParaRPr lang="zh-CN" altLang="en-US" sz="900">
              <a:solidFill>
                <a:schemeClr val="bg1"/>
              </a:solidFill>
            </a:endParaRPr>
          </a:p>
          <a:p>
            <a:pPr algn="l"/>
            <a:r>
              <a:rPr lang="zh-CN" altLang="en-US" sz="900">
                <a:solidFill>
                  <a:schemeClr val="bg1"/>
                </a:solidFill>
              </a:rPr>
              <a:t>经济：异地会诊和本地治疗，节省大量外出就诊费用</a:t>
            </a:r>
            <a:endParaRPr lang="zh-CN" altLang="en-US" sz="900">
              <a:solidFill>
                <a:schemeClr val="bg1"/>
              </a:solidFill>
            </a:endParaRPr>
          </a:p>
        </p:txBody>
      </p:sp>
      <p:sp>
        <p:nvSpPr>
          <p:cNvPr id="34" name="TextBox 32"/>
          <p:cNvSpPr txBox="1">
            <a:spLocks noChangeArrowheads="1"/>
          </p:cNvSpPr>
          <p:nvPr/>
        </p:nvSpPr>
        <p:spPr bwMode="auto">
          <a:xfrm>
            <a:off x="4099121" y="2599960"/>
            <a:ext cx="2220550" cy="519886"/>
          </a:xfrm>
          <a:prstGeom prst="rect">
            <a:avLst/>
          </a:prstGeom>
          <a:noFill/>
          <a:ln w="3175" cap="flat" cmpd="sng">
            <a:noFill/>
            <a:bevel/>
          </a:ln>
        </p:spPr>
        <p:txBody>
          <a:bodyPr lIns="68580" tIns="34290" rIns="68580" bIns="34290" anchor="ctr"/>
          <a:lstStyle>
            <a:defPPr>
              <a:defRPr lang="zh-CN"/>
            </a:defPPr>
            <a:lvl1pPr algn="ctr">
              <a:defRPr>
                <a:solidFill>
                  <a:srgbClr val="FFFFFF"/>
                </a:solidFill>
                <a:ea typeface="微软雅黑" panose="020B0503020204020204" pitchFamily="34" charset="-122"/>
              </a:defRPr>
            </a:lvl1pPr>
          </a:lstStyle>
          <a:p>
            <a:pPr algn="l"/>
            <a:r>
              <a:rPr lang="zh-CN" altLang="en-US" sz="900">
                <a:solidFill>
                  <a:schemeClr val="bg1"/>
                </a:solidFill>
              </a:rPr>
              <a:t>为消费者提供购药需求，降低药师人力成本</a:t>
            </a:r>
            <a:endParaRPr lang="zh-CN" altLang="en-US" sz="900">
              <a:solidFill>
                <a:schemeClr val="bg1"/>
              </a:solidFill>
            </a:endParaRPr>
          </a:p>
        </p:txBody>
      </p:sp>
      <p:sp>
        <p:nvSpPr>
          <p:cNvPr id="38" name="TextBox 32"/>
          <p:cNvSpPr txBox="1">
            <a:spLocks noChangeArrowheads="1"/>
          </p:cNvSpPr>
          <p:nvPr/>
        </p:nvSpPr>
        <p:spPr bwMode="auto">
          <a:xfrm>
            <a:off x="4103481" y="1305084"/>
            <a:ext cx="2220550" cy="519886"/>
          </a:xfrm>
          <a:prstGeom prst="rect">
            <a:avLst/>
          </a:prstGeom>
          <a:noFill/>
          <a:ln w="3175" cap="flat" cmpd="sng">
            <a:noFill/>
            <a:bevel/>
          </a:ln>
        </p:spPr>
        <p:txBody>
          <a:bodyPr lIns="68580" tIns="34290" rIns="68580" bIns="34290" anchor="ctr"/>
          <a:lstStyle>
            <a:defPPr>
              <a:defRPr lang="zh-CN"/>
            </a:defPPr>
            <a:lvl1pPr algn="ctr">
              <a:defRPr>
                <a:solidFill>
                  <a:srgbClr val="FFFFFF"/>
                </a:solidFill>
                <a:ea typeface="微软雅黑" panose="020B0503020204020204" pitchFamily="34" charset="-122"/>
              </a:defRPr>
            </a:lvl1pPr>
          </a:lstStyle>
          <a:p>
            <a:pPr algn="l"/>
            <a:r>
              <a:rPr lang="zh-CN" altLang="en-US" sz="900">
                <a:solidFill>
                  <a:schemeClr val="bg1"/>
                </a:solidFill>
              </a:rPr>
              <a:t>针对居家养老，康复人员，卧床患者，慢病管理的人员提供一系列健康服务</a:t>
            </a:r>
            <a:endParaRPr lang="zh-CN" altLang="en-US" sz="900">
              <a:solidFill>
                <a:schemeClr val="bg1"/>
              </a:solidFill>
            </a:endParaRPr>
          </a:p>
        </p:txBody>
      </p:sp>
      <p:sp>
        <p:nvSpPr>
          <p:cNvPr id="58" name="右弧形箭头 57"/>
          <p:cNvSpPr/>
          <p:nvPr/>
        </p:nvSpPr>
        <p:spPr>
          <a:xfrm>
            <a:off x="6623873" y="1444524"/>
            <a:ext cx="559414" cy="1422505"/>
          </a:xfrm>
          <a:prstGeom prst="curvedLeftArrow">
            <a:avLst/>
          </a:prstGeom>
          <a:solidFill>
            <a:schemeClr val="accent2"/>
          </a:solidFill>
          <a:ln w="19050">
            <a:noFill/>
          </a:ln>
        </p:spPr>
        <p:txBody>
          <a:bodyPr vert="horz" wrap="square" lIns="61722" tIns="30861" rIns="61722" bIns="30861" numCol="1" anchor="t" anchorCtr="0" compatLnSpc="1"/>
          <a:lstStyle/>
          <a:p>
            <a:endParaRPr lang="zh-CN" altLang="en-US" sz="1200" kern="0">
              <a:solidFill>
                <a:schemeClr val="bg2">
                  <a:lumMod val="10000"/>
                </a:schemeClr>
              </a:solidFill>
              <a:latin typeface="Calibri" panose="020F0502020204030204"/>
              <a:ea typeface="微软雅黑" panose="020B0503020204020204" pitchFamily="34" charset="-122"/>
            </a:endParaRPr>
          </a:p>
        </p:txBody>
      </p:sp>
      <p:sp>
        <p:nvSpPr>
          <p:cNvPr id="59" name="右弧形箭头 58"/>
          <p:cNvSpPr/>
          <p:nvPr/>
        </p:nvSpPr>
        <p:spPr>
          <a:xfrm>
            <a:off x="6631420" y="3016416"/>
            <a:ext cx="553739" cy="1572352"/>
          </a:xfrm>
          <a:prstGeom prst="curvedLeftArrow">
            <a:avLst/>
          </a:prstGeom>
          <a:solidFill>
            <a:schemeClr val="accent3"/>
          </a:solidFill>
          <a:ln w="19050">
            <a:noFill/>
          </a:ln>
        </p:spPr>
        <p:txBody>
          <a:bodyPr vert="horz" wrap="square" lIns="61722" tIns="30861" rIns="61722" bIns="30861" numCol="1" anchor="t" anchorCtr="0" compatLnSpc="1"/>
          <a:lstStyle/>
          <a:p>
            <a:endParaRPr lang="zh-CN" altLang="en-US" sz="1200" kern="0">
              <a:solidFill>
                <a:schemeClr val="bg2">
                  <a:lumMod val="10000"/>
                </a:schemeClr>
              </a:solidFill>
              <a:latin typeface="Calibri" panose="020F0502020204030204"/>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11" nodeType="afterEffect">
                                  <p:childTnLst>
                                    <p:set>
                                      <p:cBhvr>
                                        <p:cTn id="6" dur="1" fill="hold">
                                          <p:stCondLst>
                                            <p:cond delay="0"/>
                                          </p:stCondLst>
                                        </p:cTn>
                                        <p:tgtEl>
                                          <p:spTgt spid="48"/>
                                        </p:tgtEl>
                                        <p:attrNameLst>
                                          <p:attrName>style.visibility</p:attrName>
                                        </p:attrNameLst>
                                      </p:cBhvr>
                                      <p:to>
                                        <p:strVal val="visible"/>
                                      </p:to>
                                    </p:set>
                                    <p:animEffect transition="in" filter="wheel(1)">
                                      <p:cBhvr>
                                        <p:cTn id="7" dur="500"/>
                                        <p:tgtEl>
                                          <p:spTgt spid="48"/>
                                        </p:tgtEl>
                                      </p:cBhvr>
                                    </p:animEffect>
                                  </p:childTnLst>
                                </p:cTn>
                              </p:par>
                            </p:childTnLst>
                          </p:cTn>
                        </p:par>
                        <p:par>
                          <p:cTn id="8" fill="hold">
                            <p:stCondLst>
                              <p:cond delay="500"/>
                            </p:stCondLst>
                            <p:childTnLst>
                              <p:par>
                                <p:cTn id="9" presetID="22" presetClass="entr" presetSubtype="4" fill="hold" grpId="9" nodeType="afterEffect">
                                  <p:childTnLst>
                                    <p:set>
                                      <p:cBhvr>
                                        <p:cTn id="10" dur="1" fill="hold">
                                          <p:stCondLst>
                                            <p:cond delay="0"/>
                                          </p:stCondLst>
                                        </p:cTn>
                                        <p:tgtEl>
                                          <p:spTgt spid="45"/>
                                        </p:tgtEl>
                                        <p:attrNameLst>
                                          <p:attrName>style.visibility</p:attrName>
                                        </p:attrNameLst>
                                      </p:cBhvr>
                                      <p:to>
                                        <p:strVal val="visible"/>
                                      </p:to>
                                    </p:set>
                                    <p:animEffect transition="in" filter="wipe(down)">
                                      <p:cBhvr>
                                        <p:cTn id="11" dur="500"/>
                                        <p:tgtEl>
                                          <p:spTgt spid="45"/>
                                        </p:tgtEl>
                                      </p:cBhvr>
                                    </p:animEffect>
                                  </p:childTnLst>
                                </p:cTn>
                              </p:par>
                            </p:childTnLst>
                          </p:cTn>
                        </p:par>
                        <p:par>
                          <p:cTn id="12" fill="hold">
                            <p:stCondLst>
                              <p:cond delay="1000"/>
                            </p:stCondLst>
                            <p:childTnLst>
                              <p:par>
                                <p:cTn id="13" presetID="31" presetClass="entr" presetSubtype="0" fill="hold" grpId="3" nodeType="afterEffect">
                                  <p:childTnLst>
                                    <p:set>
                                      <p:cBhvr>
                                        <p:cTn id="14" dur="1" fill="hold">
                                          <p:stCondLst>
                                            <p:cond delay="0"/>
                                          </p:stCondLst>
                                        </p:cTn>
                                        <p:tgtEl>
                                          <p:spTgt spid="39"/>
                                        </p:tgtEl>
                                        <p:attrNameLst>
                                          <p:attrName>style.visibility</p:attrName>
                                        </p:attrNameLst>
                                      </p:cBhvr>
                                      <p:to>
                                        <p:strVal val="visible"/>
                                      </p:to>
                                    </p:set>
                                    <p:anim calcmode="lin" valueType="num">
                                      <p:cBhvr>
                                        <p:cTn id="15" dur="300" fill="hold"/>
                                        <p:tgtEl>
                                          <p:spTgt spid="39"/>
                                        </p:tgtEl>
                                        <p:attrNameLst>
                                          <p:attrName>ppt_w</p:attrName>
                                        </p:attrNameLst>
                                      </p:cBhvr>
                                      <p:tavLst>
                                        <p:tav tm="0">
                                          <p:val>
                                            <p:fltVal val="0"/>
                                          </p:val>
                                        </p:tav>
                                        <p:tav tm="100000">
                                          <p:val>
                                            <p:strVal val="#ppt_w"/>
                                          </p:val>
                                        </p:tav>
                                      </p:tavLst>
                                    </p:anim>
                                    <p:anim calcmode="lin" valueType="num">
                                      <p:cBhvr>
                                        <p:cTn id="16" dur="300" fill="hold"/>
                                        <p:tgtEl>
                                          <p:spTgt spid="39"/>
                                        </p:tgtEl>
                                        <p:attrNameLst>
                                          <p:attrName>ppt_h</p:attrName>
                                        </p:attrNameLst>
                                      </p:cBhvr>
                                      <p:tavLst>
                                        <p:tav tm="0">
                                          <p:val>
                                            <p:fltVal val="0"/>
                                          </p:val>
                                        </p:tav>
                                        <p:tav tm="100000">
                                          <p:val>
                                            <p:strVal val="#ppt_h"/>
                                          </p:val>
                                        </p:tav>
                                      </p:tavLst>
                                    </p:anim>
                                    <p:anim calcmode="lin" valueType="num">
                                      <p:cBhvr>
                                        <p:cTn id="17" dur="300" fill="hold"/>
                                        <p:tgtEl>
                                          <p:spTgt spid="39"/>
                                        </p:tgtEl>
                                        <p:attrNameLst>
                                          <p:attrName>style.rotation</p:attrName>
                                        </p:attrNameLst>
                                      </p:cBhvr>
                                      <p:tavLst>
                                        <p:tav tm="0">
                                          <p:val>
                                            <p:fltVal val="90"/>
                                          </p:val>
                                        </p:tav>
                                        <p:tav tm="100000">
                                          <p:val>
                                            <p:fltVal val="0"/>
                                          </p:val>
                                        </p:tav>
                                      </p:tavLst>
                                    </p:anim>
                                    <p:animEffect transition="in" filter="fade">
                                      <p:cBhvr>
                                        <p:cTn id="18" dur="300"/>
                                        <p:tgtEl>
                                          <p:spTgt spid="39"/>
                                        </p:tgtEl>
                                      </p:cBhvr>
                                    </p:animEffect>
                                  </p:childTnLst>
                                </p:cTn>
                              </p:par>
                              <p:par>
                                <p:cTn id="19" presetID="31" presetClass="entr" presetSubtype="0" fill="hold" grpId="4" nodeType="withEffect">
                                  <p:childTnLst>
                                    <p:set>
                                      <p:cBhvr>
                                        <p:cTn id="20" dur="1" fill="hold">
                                          <p:stCondLst>
                                            <p:cond delay="0"/>
                                          </p:stCondLst>
                                        </p:cTn>
                                        <p:tgtEl>
                                          <p:spTgt spid="40"/>
                                        </p:tgtEl>
                                        <p:attrNameLst>
                                          <p:attrName>style.visibility</p:attrName>
                                        </p:attrNameLst>
                                      </p:cBhvr>
                                      <p:to>
                                        <p:strVal val="visible"/>
                                      </p:to>
                                    </p:set>
                                    <p:anim calcmode="lin" valueType="num">
                                      <p:cBhvr>
                                        <p:cTn id="21" dur="300" fill="hold"/>
                                        <p:tgtEl>
                                          <p:spTgt spid="40"/>
                                        </p:tgtEl>
                                        <p:attrNameLst>
                                          <p:attrName>ppt_w</p:attrName>
                                        </p:attrNameLst>
                                      </p:cBhvr>
                                      <p:tavLst>
                                        <p:tav tm="0">
                                          <p:val>
                                            <p:fltVal val="0"/>
                                          </p:val>
                                        </p:tav>
                                        <p:tav tm="100000">
                                          <p:val>
                                            <p:strVal val="#ppt_w"/>
                                          </p:val>
                                        </p:tav>
                                      </p:tavLst>
                                    </p:anim>
                                    <p:anim calcmode="lin" valueType="num">
                                      <p:cBhvr>
                                        <p:cTn id="22" dur="300" fill="hold"/>
                                        <p:tgtEl>
                                          <p:spTgt spid="40"/>
                                        </p:tgtEl>
                                        <p:attrNameLst>
                                          <p:attrName>ppt_h</p:attrName>
                                        </p:attrNameLst>
                                      </p:cBhvr>
                                      <p:tavLst>
                                        <p:tav tm="0">
                                          <p:val>
                                            <p:fltVal val="0"/>
                                          </p:val>
                                        </p:tav>
                                        <p:tav tm="100000">
                                          <p:val>
                                            <p:strVal val="#ppt_h"/>
                                          </p:val>
                                        </p:tav>
                                      </p:tavLst>
                                    </p:anim>
                                    <p:anim calcmode="lin" valueType="num">
                                      <p:cBhvr>
                                        <p:cTn id="23" dur="300" fill="hold"/>
                                        <p:tgtEl>
                                          <p:spTgt spid="40"/>
                                        </p:tgtEl>
                                        <p:attrNameLst>
                                          <p:attrName>style.rotation</p:attrName>
                                        </p:attrNameLst>
                                      </p:cBhvr>
                                      <p:tavLst>
                                        <p:tav tm="0">
                                          <p:val>
                                            <p:fltVal val="90"/>
                                          </p:val>
                                        </p:tav>
                                        <p:tav tm="100000">
                                          <p:val>
                                            <p:fltVal val="0"/>
                                          </p:val>
                                        </p:tav>
                                      </p:tavLst>
                                    </p:anim>
                                    <p:animEffect transition="in" filter="fade">
                                      <p:cBhvr>
                                        <p:cTn id="24" dur="300"/>
                                        <p:tgtEl>
                                          <p:spTgt spid="40"/>
                                        </p:tgtEl>
                                      </p:cBhvr>
                                    </p:animEffect>
                                  </p:childTnLst>
                                </p:cTn>
                              </p:par>
                            </p:childTnLst>
                          </p:cTn>
                        </p:par>
                        <p:par>
                          <p:cTn id="25" fill="hold">
                            <p:stCondLst>
                              <p:cond delay="1500"/>
                            </p:stCondLst>
                            <p:childTnLst>
                              <p:par>
                                <p:cTn id="26" presetID="22" presetClass="entr" presetSubtype="8" fill="hold" grpId="14" nodeType="afterEffect">
                                  <p:childTnLst>
                                    <p:set>
                                      <p:cBhvr>
                                        <p:cTn id="27" dur="1" fill="hold">
                                          <p:stCondLst>
                                            <p:cond delay="0"/>
                                          </p:stCondLst>
                                        </p:cTn>
                                        <p:tgtEl>
                                          <p:spTgt spid="38"/>
                                        </p:tgtEl>
                                        <p:attrNameLst>
                                          <p:attrName>style.visibility</p:attrName>
                                        </p:attrNameLst>
                                      </p:cBhvr>
                                      <p:to>
                                        <p:strVal val="visible"/>
                                      </p:to>
                                    </p:set>
                                    <p:animEffect transition="in" filter="wipe(left)">
                                      <p:cBhvr>
                                        <p:cTn id="28" dur="500"/>
                                        <p:tgtEl>
                                          <p:spTgt spid="38"/>
                                        </p:tgtEl>
                                      </p:cBhvr>
                                    </p:animEffect>
                                  </p:childTnLst>
                                </p:cTn>
                              </p:par>
                              <p:par>
                                <p:cTn id="29" presetID="22" presetClass="entr" presetSubtype="8" fill="hold" grpId="2" nodeType="withEffect">
                                  <p:childTnLst>
                                    <p:set>
                                      <p:cBhvr>
                                        <p:cTn id="30" dur="1" fill="hold">
                                          <p:stCondLst>
                                            <p:cond delay="0"/>
                                          </p:stCondLst>
                                        </p:cTn>
                                        <p:tgtEl>
                                          <p:spTgt spid="37"/>
                                        </p:tgtEl>
                                        <p:attrNameLst>
                                          <p:attrName>style.visibility</p:attrName>
                                        </p:attrNameLst>
                                      </p:cBhvr>
                                      <p:to>
                                        <p:strVal val="visible"/>
                                      </p:to>
                                    </p:set>
                                    <p:animEffect transition="in" filter="wipe(left)">
                                      <p:cBhvr>
                                        <p:cTn id="31" dur="500"/>
                                        <p:tgtEl>
                                          <p:spTgt spid="37"/>
                                        </p:tgtEl>
                                      </p:cBhvr>
                                    </p:animEffect>
                                  </p:childTnLst>
                                </p:cTn>
                              </p:par>
                            </p:childTnLst>
                          </p:cTn>
                        </p:par>
                        <p:par>
                          <p:cTn id="32" fill="hold">
                            <p:stCondLst>
                              <p:cond delay="2000"/>
                            </p:stCondLst>
                            <p:childTnLst>
                              <p:par>
                                <p:cTn id="33" presetID="22" presetClass="entr" presetSubtype="8" fill="hold" nodeType="afterEffect">
                                  <p:childTnLst>
                                    <p:set>
                                      <p:cBhvr>
                                        <p:cTn id="34" dur="1" fill="hold">
                                          <p:stCondLst>
                                            <p:cond delay="0"/>
                                          </p:stCondLst>
                                        </p:cTn>
                                        <p:tgtEl>
                                          <p:spTgt spid="47"/>
                                        </p:tgtEl>
                                        <p:attrNameLst>
                                          <p:attrName>style.visibility</p:attrName>
                                        </p:attrNameLst>
                                      </p:cBhvr>
                                      <p:to>
                                        <p:strVal val="visible"/>
                                      </p:to>
                                    </p:set>
                                    <p:animEffect transition="in" filter="wipe(left)">
                                      <p:cBhvr>
                                        <p:cTn id="35" dur="500"/>
                                        <p:tgtEl>
                                          <p:spTgt spid="47"/>
                                        </p:tgtEl>
                                      </p:cBhvr>
                                    </p:animEffect>
                                  </p:childTnLst>
                                </p:cTn>
                              </p:par>
                            </p:childTnLst>
                          </p:cTn>
                        </p:par>
                        <p:par>
                          <p:cTn id="36" fill="hold">
                            <p:stCondLst>
                              <p:cond delay="2500"/>
                            </p:stCondLst>
                            <p:childTnLst>
                              <p:par>
                                <p:cTn id="37" presetID="31" presetClass="entr" presetSubtype="0" fill="hold" grpId="5" nodeType="afterEffect">
                                  <p:childTnLst>
                                    <p:set>
                                      <p:cBhvr>
                                        <p:cTn id="38" dur="1" fill="hold">
                                          <p:stCondLst>
                                            <p:cond delay="0"/>
                                          </p:stCondLst>
                                        </p:cTn>
                                        <p:tgtEl>
                                          <p:spTgt spid="41"/>
                                        </p:tgtEl>
                                        <p:attrNameLst>
                                          <p:attrName>style.visibility</p:attrName>
                                        </p:attrNameLst>
                                      </p:cBhvr>
                                      <p:to>
                                        <p:strVal val="visible"/>
                                      </p:to>
                                    </p:set>
                                    <p:anim calcmode="lin" valueType="num">
                                      <p:cBhvr>
                                        <p:cTn id="39" dur="300" fill="hold"/>
                                        <p:tgtEl>
                                          <p:spTgt spid="41"/>
                                        </p:tgtEl>
                                        <p:attrNameLst>
                                          <p:attrName>ppt_w</p:attrName>
                                        </p:attrNameLst>
                                      </p:cBhvr>
                                      <p:tavLst>
                                        <p:tav tm="0">
                                          <p:val>
                                            <p:fltVal val="0"/>
                                          </p:val>
                                        </p:tav>
                                        <p:tav tm="100000">
                                          <p:val>
                                            <p:strVal val="#ppt_w"/>
                                          </p:val>
                                        </p:tav>
                                      </p:tavLst>
                                    </p:anim>
                                    <p:anim calcmode="lin" valueType="num">
                                      <p:cBhvr>
                                        <p:cTn id="40" dur="300" fill="hold"/>
                                        <p:tgtEl>
                                          <p:spTgt spid="41"/>
                                        </p:tgtEl>
                                        <p:attrNameLst>
                                          <p:attrName>ppt_h</p:attrName>
                                        </p:attrNameLst>
                                      </p:cBhvr>
                                      <p:tavLst>
                                        <p:tav tm="0">
                                          <p:val>
                                            <p:fltVal val="0"/>
                                          </p:val>
                                        </p:tav>
                                        <p:tav tm="100000">
                                          <p:val>
                                            <p:strVal val="#ppt_h"/>
                                          </p:val>
                                        </p:tav>
                                      </p:tavLst>
                                    </p:anim>
                                    <p:anim calcmode="lin" valueType="num">
                                      <p:cBhvr>
                                        <p:cTn id="41" dur="300" fill="hold"/>
                                        <p:tgtEl>
                                          <p:spTgt spid="41"/>
                                        </p:tgtEl>
                                        <p:attrNameLst>
                                          <p:attrName>style.rotation</p:attrName>
                                        </p:attrNameLst>
                                      </p:cBhvr>
                                      <p:tavLst>
                                        <p:tav tm="0">
                                          <p:val>
                                            <p:fltVal val="90"/>
                                          </p:val>
                                        </p:tav>
                                        <p:tav tm="100000">
                                          <p:val>
                                            <p:fltVal val="0"/>
                                          </p:val>
                                        </p:tav>
                                      </p:tavLst>
                                    </p:anim>
                                    <p:animEffect transition="in" filter="fade">
                                      <p:cBhvr>
                                        <p:cTn id="42" dur="300"/>
                                        <p:tgtEl>
                                          <p:spTgt spid="41"/>
                                        </p:tgtEl>
                                      </p:cBhvr>
                                    </p:animEffect>
                                  </p:childTnLst>
                                </p:cTn>
                              </p:par>
                              <p:par>
                                <p:cTn id="43" presetID="31" presetClass="entr" presetSubtype="0" fill="hold" grpId="6" nodeType="withEffect">
                                  <p:childTnLst>
                                    <p:set>
                                      <p:cBhvr>
                                        <p:cTn id="44" dur="1" fill="hold">
                                          <p:stCondLst>
                                            <p:cond delay="0"/>
                                          </p:stCondLst>
                                        </p:cTn>
                                        <p:tgtEl>
                                          <p:spTgt spid="42"/>
                                        </p:tgtEl>
                                        <p:attrNameLst>
                                          <p:attrName>style.visibility</p:attrName>
                                        </p:attrNameLst>
                                      </p:cBhvr>
                                      <p:to>
                                        <p:strVal val="visible"/>
                                      </p:to>
                                    </p:set>
                                    <p:anim calcmode="lin" valueType="num">
                                      <p:cBhvr>
                                        <p:cTn id="45" dur="300" fill="hold"/>
                                        <p:tgtEl>
                                          <p:spTgt spid="42"/>
                                        </p:tgtEl>
                                        <p:attrNameLst>
                                          <p:attrName>ppt_w</p:attrName>
                                        </p:attrNameLst>
                                      </p:cBhvr>
                                      <p:tavLst>
                                        <p:tav tm="0">
                                          <p:val>
                                            <p:fltVal val="0"/>
                                          </p:val>
                                        </p:tav>
                                        <p:tav tm="100000">
                                          <p:val>
                                            <p:strVal val="#ppt_w"/>
                                          </p:val>
                                        </p:tav>
                                      </p:tavLst>
                                    </p:anim>
                                    <p:anim calcmode="lin" valueType="num">
                                      <p:cBhvr>
                                        <p:cTn id="46" dur="300" fill="hold"/>
                                        <p:tgtEl>
                                          <p:spTgt spid="42"/>
                                        </p:tgtEl>
                                        <p:attrNameLst>
                                          <p:attrName>ppt_h</p:attrName>
                                        </p:attrNameLst>
                                      </p:cBhvr>
                                      <p:tavLst>
                                        <p:tav tm="0">
                                          <p:val>
                                            <p:fltVal val="0"/>
                                          </p:val>
                                        </p:tav>
                                        <p:tav tm="100000">
                                          <p:val>
                                            <p:strVal val="#ppt_h"/>
                                          </p:val>
                                        </p:tav>
                                      </p:tavLst>
                                    </p:anim>
                                    <p:anim calcmode="lin" valueType="num">
                                      <p:cBhvr>
                                        <p:cTn id="47" dur="300" fill="hold"/>
                                        <p:tgtEl>
                                          <p:spTgt spid="42"/>
                                        </p:tgtEl>
                                        <p:attrNameLst>
                                          <p:attrName>style.rotation</p:attrName>
                                        </p:attrNameLst>
                                      </p:cBhvr>
                                      <p:tavLst>
                                        <p:tav tm="0">
                                          <p:val>
                                            <p:fltVal val="90"/>
                                          </p:val>
                                        </p:tav>
                                        <p:tav tm="100000">
                                          <p:val>
                                            <p:fltVal val="0"/>
                                          </p:val>
                                        </p:tav>
                                      </p:tavLst>
                                    </p:anim>
                                    <p:animEffect transition="in" filter="fade">
                                      <p:cBhvr>
                                        <p:cTn id="48" dur="300"/>
                                        <p:tgtEl>
                                          <p:spTgt spid="42"/>
                                        </p:tgtEl>
                                      </p:cBhvr>
                                    </p:animEffect>
                                  </p:childTnLst>
                                </p:cTn>
                              </p:par>
                            </p:childTnLst>
                          </p:cTn>
                        </p:par>
                        <p:par>
                          <p:cTn id="49" fill="hold">
                            <p:stCondLst>
                              <p:cond delay="3000"/>
                            </p:stCondLst>
                            <p:childTnLst>
                              <p:par>
                                <p:cTn id="50" presetID="22" presetClass="entr" presetSubtype="8" fill="hold" grpId="0" nodeType="afterEffec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par>
                                <p:cTn id="53" presetID="22" presetClass="entr" presetSubtype="8" fill="hold" grpId="13" nodeType="withEffec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par>
                          <p:cTn id="56" fill="hold">
                            <p:stCondLst>
                              <p:cond delay="3500"/>
                            </p:stCondLst>
                            <p:childTnLst>
                              <p:par>
                                <p:cTn id="57" presetID="22" presetClass="entr" presetSubtype="8" fill="hold" grpId="10" nodeType="afterEffect">
                                  <p:childTnLst>
                                    <p:set>
                                      <p:cBhvr>
                                        <p:cTn id="58" dur="1" fill="hold">
                                          <p:stCondLst>
                                            <p:cond delay="0"/>
                                          </p:stCondLst>
                                        </p:cTn>
                                        <p:tgtEl>
                                          <p:spTgt spid="46"/>
                                        </p:tgtEl>
                                        <p:attrNameLst>
                                          <p:attrName>style.visibility</p:attrName>
                                        </p:attrNameLst>
                                      </p:cBhvr>
                                      <p:to>
                                        <p:strVal val="visible"/>
                                      </p:to>
                                    </p:set>
                                    <p:animEffect transition="in" filter="wipe(left)">
                                      <p:cBhvr>
                                        <p:cTn id="59" dur="500"/>
                                        <p:tgtEl>
                                          <p:spTgt spid="46"/>
                                        </p:tgtEl>
                                      </p:cBhvr>
                                    </p:animEffect>
                                  </p:childTnLst>
                                </p:cTn>
                              </p:par>
                            </p:childTnLst>
                          </p:cTn>
                        </p:par>
                        <p:par>
                          <p:cTn id="60" fill="hold">
                            <p:stCondLst>
                              <p:cond delay="4000"/>
                            </p:stCondLst>
                            <p:childTnLst>
                              <p:par>
                                <p:cTn id="61" presetID="31" presetClass="entr" presetSubtype="0" fill="hold" grpId="7" nodeType="afterEffect">
                                  <p:childTnLst>
                                    <p:set>
                                      <p:cBhvr>
                                        <p:cTn id="62" dur="1" fill="hold">
                                          <p:stCondLst>
                                            <p:cond delay="0"/>
                                          </p:stCondLst>
                                        </p:cTn>
                                        <p:tgtEl>
                                          <p:spTgt spid="43"/>
                                        </p:tgtEl>
                                        <p:attrNameLst>
                                          <p:attrName>style.visibility</p:attrName>
                                        </p:attrNameLst>
                                      </p:cBhvr>
                                      <p:to>
                                        <p:strVal val="visible"/>
                                      </p:to>
                                    </p:set>
                                    <p:anim calcmode="lin" valueType="num">
                                      <p:cBhvr>
                                        <p:cTn id="63" dur="300" fill="hold"/>
                                        <p:tgtEl>
                                          <p:spTgt spid="43"/>
                                        </p:tgtEl>
                                        <p:attrNameLst>
                                          <p:attrName>ppt_w</p:attrName>
                                        </p:attrNameLst>
                                      </p:cBhvr>
                                      <p:tavLst>
                                        <p:tav tm="0">
                                          <p:val>
                                            <p:fltVal val="0"/>
                                          </p:val>
                                        </p:tav>
                                        <p:tav tm="100000">
                                          <p:val>
                                            <p:strVal val="#ppt_w"/>
                                          </p:val>
                                        </p:tav>
                                      </p:tavLst>
                                    </p:anim>
                                    <p:anim calcmode="lin" valueType="num">
                                      <p:cBhvr>
                                        <p:cTn id="64" dur="300" fill="hold"/>
                                        <p:tgtEl>
                                          <p:spTgt spid="43"/>
                                        </p:tgtEl>
                                        <p:attrNameLst>
                                          <p:attrName>ppt_h</p:attrName>
                                        </p:attrNameLst>
                                      </p:cBhvr>
                                      <p:tavLst>
                                        <p:tav tm="0">
                                          <p:val>
                                            <p:fltVal val="0"/>
                                          </p:val>
                                        </p:tav>
                                        <p:tav tm="100000">
                                          <p:val>
                                            <p:strVal val="#ppt_h"/>
                                          </p:val>
                                        </p:tav>
                                      </p:tavLst>
                                    </p:anim>
                                    <p:anim calcmode="lin" valueType="num">
                                      <p:cBhvr>
                                        <p:cTn id="65" dur="300" fill="hold"/>
                                        <p:tgtEl>
                                          <p:spTgt spid="43"/>
                                        </p:tgtEl>
                                        <p:attrNameLst>
                                          <p:attrName>style.rotation</p:attrName>
                                        </p:attrNameLst>
                                      </p:cBhvr>
                                      <p:tavLst>
                                        <p:tav tm="0">
                                          <p:val>
                                            <p:fltVal val="90"/>
                                          </p:val>
                                        </p:tav>
                                        <p:tav tm="100000">
                                          <p:val>
                                            <p:fltVal val="0"/>
                                          </p:val>
                                        </p:tav>
                                      </p:tavLst>
                                    </p:anim>
                                    <p:animEffect transition="in" filter="fade">
                                      <p:cBhvr>
                                        <p:cTn id="66" dur="300"/>
                                        <p:tgtEl>
                                          <p:spTgt spid="43"/>
                                        </p:tgtEl>
                                      </p:cBhvr>
                                    </p:animEffect>
                                  </p:childTnLst>
                                </p:cTn>
                              </p:par>
                              <p:par>
                                <p:cTn id="67" presetID="31" presetClass="entr" presetSubtype="0" fill="hold" grpId="8" nodeType="withEffect">
                                  <p:childTnLst>
                                    <p:set>
                                      <p:cBhvr>
                                        <p:cTn id="68" dur="1" fill="hold">
                                          <p:stCondLst>
                                            <p:cond delay="0"/>
                                          </p:stCondLst>
                                        </p:cTn>
                                        <p:tgtEl>
                                          <p:spTgt spid="44"/>
                                        </p:tgtEl>
                                        <p:attrNameLst>
                                          <p:attrName>style.visibility</p:attrName>
                                        </p:attrNameLst>
                                      </p:cBhvr>
                                      <p:to>
                                        <p:strVal val="visible"/>
                                      </p:to>
                                    </p:set>
                                    <p:anim calcmode="lin" valueType="num">
                                      <p:cBhvr>
                                        <p:cTn id="69" dur="300" fill="hold"/>
                                        <p:tgtEl>
                                          <p:spTgt spid="44"/>
                                        </p:tgtEl>
                                        <p:attrNameLst>
                                          <p:attrName>ppt_w</p:attrName>
                                        </p:attrNameLst>
                                      </p:cBhvr>
                                      <p:tavLst>
                                        <p:tav tm="0">
                                          <p:val>
                                            <p:fltVal val="0"/>
                                          </p:val>
                                        </p:tav>
                                        <p:tav tm="100000">
                                          <p:val>
                                            <p:strVal val="#ppt_w"/>
                                          </p:val>
                                        </p:tav>
                                      </p:tavLst>
                                    </p:anim>
                                    <p:anim calcmode="lin" valueType="num">
                                      <p:cBhvr>
                                        <p:cTn id="70" dur="300" fill="hold"/>
                                        <p:tgtEl>
                                          <p:spTgt spid="44"/>
                                        </p:tgtEl>
                                        <p:attrNameLst>
                                          <p:attrName>ppt_h</p:attrName>
                                        </p:attrNameLst>
                                      </p:cBhvr>
                                      <p:tavLst>
                                        <p:tav tm="0">
                                          <p:val>
                                            <p:fltVal val="0"/>
                                          </p:val>
                                        </p:tav>
                                        <p:tav tm="100000">
                                          <p:val>
                                            <p:strVal val="#ppt_h"/>
                                          </p:val>
                                        </p:tav>
                                      </p:tavLst>
                                    </p:anim>
                                    <p:anim calcmode="lin" valueType="num">
                                      <p:cBhvr>
                                        <p:cTn id="71" dur="300" fill="hold"/>
                                        <p:tgtEl>
                                          <p:spTgt spid="44"/>
                                        </p:tgtEl>
                                        <p:attrNameLst>
                                          <p:attrName>style.rotation</p:attrName>
                                        </p:attrNameLst>
                                      </p:cBhvr>
                                      <p:tavLst>
                                        <p:tav tm="0">
                                          <p:val>
                                            <p:fltVal val="90"/>
                                          </p:val>
                                        </p:tav>
                                        <p:tav tm="100000">
                                          <p:val>
                                            <p:fltVal val="0"/>
                                          </p:val>
                                        </p:tav>
                                      </p:tavLst>
                                    </p:anim>
                                    <p:animEffect transition="in" filter="fade">
                                      <p:cBhvr>
                                        <p:cTn id="72" dur="300"/>
                                        <p:tgtEl>
                                          <p:spTgt spid="44"/>
                                        </p:tgtEl>
                                      </p:cBhvr>
                                    </p:animEffect>
                                  </p:childTnLst>
                                </p:cTn>
                              </p:par>
                            </p:childTnLst>
                          </p:cTn>
                        </p:par>
                        <p:par>
                          <p:cTn id="73" fill="hold">
                            <p:stCondLst>
                              <p:cond delay="4500"/>
                            </p:stCondLst>
                            <p:childTnLst>
                              <p:par>
                                <p:cTn id="74" presetID="22" presetClass="entr" presetSubtype="8" fill="hold" grpId="1" nodeType="afterEffect">
                                  <p:childTnLst>
                                    <p:set>
                                      <p:cBhvr>
                                        <p:cTn id="75" dur="1" fill="hold">
                                          <p:stCondLst>
                                            <p:cond delay="0"/>
                                          </p:stCondLst>
                                        </p:cTn>
                                        <p:tgtEl>
                                          <p:spTgt spid="35"/>
                                        </p:tgtEl>
                                        <p:attrNameLst>
                                          <p:attrName>style.visibility</p:attrName>
                                        </p:attrNameLst>
                                      </p:cBhvr>
                                      <p:to>
                                        <p:strVal val="visible"/>
                                      </p:to>
                                    </p:set>
                                    <p:animEffect transition="in" filter="wipe(left)">
                                      <p:cBhvr>
                                        <p:cTn id="76" dur="500"/>
                                        <p:tgtEl>
                                          <p:spTgt spid="35"/>
                                        </p:tgtEl>
                                      </p:cBhvr>
                                    </p:animEffect>
                                  </p:childTnLst>
                                </p:cTn>
                              </p:par>
                              <p:par>
                                <p:cTn id="77" presetID="22" presetClass="entr" presetSubtype="8" fill="hold" grpId="12" nodeType="withEffect">
                                  <p:childTnLst>
                                    <p:set>
                                      <p:cBhvr>
                                        <p:cTn id="78" dur="1" fill="hold">
                                          <p:stCondLst>
                                            <p:cond delay="0"/>
                                          </p:stCondLst>
                                        </p:cTn>
                                        <p:tgtEl>
                                          <p:spTgt spid="36"/>
                                        </p:tgtEl>
                                        <p:attrNameLst>
                                          <p:attrName>style.visibility</p:attrName>
                                        </p:attrNameLst>
                                      </p:cBhvr>
                                      <p:to>
                                        <p:strVal val="visible"/>
                                      </p:to>
                                    </p:set>
                                    <p:animEffect transition="in" filter="wipe(left)">
                                      <p:cBhvr>
                                        <p:cTn id="79" dur="500"/>
                                        <p:tgtEl>
                                          <p:spTgt spid="36"/>
                                        </p:tgtEl>
                                      </p:cBhvr>
                                    </p:animEffect>
                                  </p:childTnLst>
                                </p:cTn>
                              </p:par>
                            </p:childTnLst>
                          </p:cTn>
                        </p:par>
                        <p:par>
                          <p:cTn id="80" fill="hold">
                            <p:stCondLst>
                              <p:cond delay="5000"/>
                            </p:stCondLst>
                            <p:childTnLst>
                              <p:par>
                                <p:cTn id="81" presetID="22" presetClass="entr" presetSubtype="1" fill="hold" grpId="15" nodeType="afterEffect">
                                  <p:childTnLst>
                                    <p:set>
                                      <p:cBhvr>
                                        <p:cTn id="82" dur="1" fill="hold">
                                          <p:stCondLst>
                                            <p:cond delay="0"/>
                                          </p:stCondLst>
                                        </p:cTn>
                                        <p:tgtEl>
                                          <p:spTgt spid="58"/>
                                        </p:tgtEl>
                                        <p:attrNameLst>
                                          <p:attrName>style.visibility</p:attrName>
                                        </p:attrNameLst>
                                      </p:cBhvr>
                                      <p:to>
                                        <p:strVal val="visible"/>
                                      </p:to>
                                    </p:set>
                                    <p:animEffect transition="in" filter="wipe(up)">
                                      <p:cBhvr>
                                        <p:cTn id="83" dur="500"/>
                                        <p:tgtEl>
                                          <p:spTgt spid="58"/>
                                        </p:tgtEl>
                                      </p:cBhvr>
                                    </p:animEffect>
                                  </p:childTnLst>
                                </p:cTn>
                              </p:par>
                            </p:childTnLst>
                          </p:cTn>
                        </p:par>
                        <p:par>
                          <p:cTn id="84" fill="hold">
                            <p:stCondLst>
                              <p:cond delay="5500"/>
                            </p:stCondLst>
                            <p:childTnLst>
                              <p:par>
                                <p:cTn id="85" presetID="22" presetClass="entr" presetSubtype="1" fill="hold" grpId="16" nodeType="afterEffect">
                                  <p:childTnLst>
                                    <p:set>
                                      <p:cBhvr>
                                        <p:cTn id="86" dur="1" fill="hold">
                                          <p:stCondLst>
                                            <p:cond delay="0"/>
                                          </p:stCondLst>
                                        </p:cTn>
                                        <p:tgtEl>
                                          <p:spTgt spid="59"/>
                                        </p:tgtEl>
                                        <p:attrNameLst>
                                          <p:attrName>style.visibility</p:attrName>
                                        </p:attrNameLst>
                                      </p:cBhvr>
                                      <p:to>
                                        <p:strVal val="visible"/>
                                      </p:to>
                                    </p:set>
                                    <p:animEffect transition="in" filter="wipe(up)">
                                      <p:cBhvr>
                                        <p:cTn id="8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1" bldLvl="0" animBg="1"/>
      <p:bldP spid="37" grpId="2"/>
      <p:bldP spid="39" grpId="3"/>
      <p:bldP spid="40" grpId="4"/>
      <p:bldP spid="41" grpId="5"/>
      <p:bldP spid="42" grpId="6"/>
      <p:bldP spid="43" grpId="7"/>
      <p:bldP spid="44" grpId="8"/>
      <p:bldP spid="45" grpId="9"/>
      <p:bldP spid="46" grpId="10"/>
      <p:bldP spid="48" grpId="11"/>
      <p:bldP spid="36" grpId="12"/>
      <p:bldP spid="34" grpId="13"/>
      <p:bldP spid="38" grpId="14"/>
      <p:bldP spid="58" grpId="15"/>
      <p:bldP spid="59" grpId="16"/>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占位符 14"/>
          <p:cNvPicPr>
            <a:picLocks noGrp="1" noChangeAspect="1"/>
          </p:cNvPicPr>
          <p:nvPr>
            <p:ph type="pic" sz="quarter" idx="4294967295"/>
          </p:nvPr>
        </p:nvPicPr>
        <p:blipFill>
          <a:blip r:embed="rId1"/>
          <a:stretch>
            <a:fillRect/>
          </a:stretch>
        </p:blipFill>
        <p:spPr>
          <a:xfrm>
            <a:off x="1187624" y="1701800"/>
            <a:ext cx="3463925" cy="2311400"/>
          </a:xfrm>
          <a:prstGeom prst="flowChartManualInput">
            <a:avLst/>
          </a:prstGeom>
        </p:spPr>
      </p:pic>
      <p:sp>
        <p:nvSpPr>
          <p:cNvPr id="3" name="Text Placeholder 2"/>
          <p:cNvSpPr>
            <a:spLocks noGrp="1"/>
          </p:cNvSpPr>
          <p:nvPr>
            <p:ph type="body" sz="quarter" idx="4294967295"/>
          </p:nvPr>
        </p:nvSpPr>
        <p:spPr>
          <a:xfrm>
            <a:off x="6872605" y="1962150"/>
            <a:ext cx="1804035" cy="2051050"/>
          </a:xfrm>
        </p:spPr>
        <p:txBody>
          <a:bodyPr>
            <a:normAutofit lnSpcReduction="10000"/>
          </a:bodyPr>
          <a:lstStyle/>
          <a:p>
            <a:pPr marL="0" indent="0" algn="ctr">
              <a:buNone/>
            </a:pPr>
            <a:r>
              <a:rPr 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、表结构设计</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   2</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、框架的搭建</a:t>
            </a: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、权限控制</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、用户管理</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、机构管理</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、日志管理</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7</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、视频咨询</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8</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、订单管理</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9</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、排队管理</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、排班管理</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11</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、预约管理</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12</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、统计报表</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13</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、处方监管</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Text Placeholder 3"/>
          <p:cNvSpPr>
            <a:spLocks noGrp="1"/>
          </p:cNvSpPr>
          <p:nvPr>
            <p:ph type="body" sz="quarter" idx="4294967295"/>
          </p:nvPr>
        </p:nvSpPr>
        <p:spPr>
          <a:xfrm>
            <a:off x="4776470" y="1984375"/>
            <a:ext cx="2065655" cy="2028825"/>
          </a:xfrm>
        </p:spPr>
        <p:txBody>
          <a:bodyPr>
            <a:normAutofit/>
          </a:bodyPr>
          <a:lstStyle/>
          <a:p>
            <a:pPr marL="0" indent="0" algn="ctr">
              <a:buNone/>
            </a:pPr>
            <a:r>
              <a:rPr 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、表结构设计</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、框架的搭建</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、权限控制</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、用户管理</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、机构管理</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、日志管理</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7</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、视频咨询</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8</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、订单管理</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9</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、处方审核</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、药品管理</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a:buNone/>
            </a:pPr>
            <a:r>
              <a:rPr lang="en-US" altLang="zh-CN"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11</a:t>
            </a:r>
            <a:r>
              <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、处方监管</a:t>
            </a:r>
            <a:endParaRPr lang="zh-CN" altLang="en-US" sz="9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 Placeholder 6"/>
          <p:cNvSpPr>
            <a:spLocks noGrp="1"/>
          </p:cNvSpPr>
          <p:nvPr>
            <p:ph type="body" sz="quarter" idx="4294967295"/>
          </p:nvPr>
        </p:nvSpPr>
        <p:spPr>
          <a:xfrm>
            <a:off x="7161912" y="1661795"/>
            <a:ext cx="1204664" cy="309563"/>
          </a:xfrm>
        </p:spPr>
        <p:txBody>
          <a:bodyPr>
            <a:normAutofit/>
          </a:bodyPr>
          <a:lstStyle/>
          <a:p>
            <a:pPr algn="ctr">
              <a:buNone/>
            </a:pPr>
            <a:r>
              <a:rPr lang="zh-CN" altLang="en-US" sz="10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远程高清门诊</a:t>
            </a:r>
            <a:endParaRPr lang="en-US" sz="10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buNone/>
            </a:pPr>
            <a:endParaRPr lang="en-US" sz="10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ext Placeholder 7"/>
          <p:cNvSpPr>
            <a:spLocks noGrp="1"/>
          </p:cNvSpPr>
          <p:nvPr>
            <p:ph type="body" sz="quarter" idx="4294967295"/>
          </p:nvPr>
        </p:nvSpPr>
        <p:spPr>
          <a:xfrm>
            <a:off x="5230418" y="1674495"/>
            <a:ext cx="1203469" cy="309563"/>
          </a:xfrm>
        </p:spPr>
        <p:txBody>
          <a:bodyPr>
            <a:normAutofit/>
          </a:bodyPr>
          <a:lstStyle/>
          <a:p>
            <a:pPr algn="ctr">
              <a:buNone/>
            </a:pPr>
            <a:r>
              <a:rPr lang="zh-CN" altLang="en-US" sz="10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智康云问诊</a:t>
            </a:r>
            <a:endParaRPr lang="en-US" sz="10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buNone/>
            </a:pPr>
            <a:endParaRPr lang="en-US" sz="10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tags/tag1.xml><?xml version="1.0" encoding="utf-8"?>
<p:tagLst xmlns:p="http://schemas.openxmlformats.org/presentationml/2006/main">
  <p:tag name="AS_NET" val="4.0.30319.42000"/>
  <p:tag name="AS_OS" val="Microsoft Windows NT 6.2.9200.0"/>
  <p:tag name="AS_RELEASE_DATE" val="2016.09.30"/>
  <p:tag name="AS_TITLE" val="Aspose.Slides for .NET 2.0"/>
  <p:tag name="AS_VERSION" val="16.9.0.0"/>
  <p:tag name="ISPRING_PRESENTATION_TITLE" val="www.33ppt.com"/>
</p:tagLst>
</file>

<file path=ppt/theme/theme1.xml><?xml version="1.0" encoding="utf-8"?>
<a:theme xmlns:a="http://schemas.openxmlformats.org/drawingml/2006/main" name="www.33ppt.com ">
  <a:themeElements>
    <a:clrScheme name="自定义 954">
      <a:dk1>
        <a:sysClr val="windowText" lastClr="000000"/>
      </a:dk1>
      <a:lt1>
        <a:sysClr val="window" lastClr="FFFFFF"/>
      </a:lt1>
      <a:dk2>
        <a:srgbClr val="1F497D"/>
      </a:dk2>
      <a:lt2>
        <a:srgbClr val="EEECE1"/>
      </a:lt2>
      <a:accent1>
        <a:srgbClr val="285C76"/>
      </a:accent1>
      <a:accent2>
        <a:srgbClr val="ED6D51"/>
      </a:accent2>
      <a:accent3>
        <a:srgbClr val="285C76"/>
      </a:accent3>
      <a:accent4>
        <a:srgbClr val="ED6D51"/>
      </a:accent4>
      <a:accent5>
        <a:srgbClr val="285C76"/>
      </a:accent5>
      <a:accent6>
        <a:srgbClr val="ED6D51"/>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1844</Words>
  <Application>WPS 演示</Application>
  <PresentationFormat>自定义</PresentationFormat>
  <Paragraphs>212</Paragraphs>
  <Slides>19</Slides>
  <Notes>24</Notes>
  <HiddenSlides>0</HiddenSlides>
  <MMClips>1</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19</vt:i4>
      </vt:variant>
    </vt:vector>
  </HeadingPairs>
  <TitlesOfParts>
    <vt:vector size="38" baseType="lpstr">
      <vt:lpstr>Arial</vt:lpstr>
      <vt:lpstr>宋体</vt:lpstr>
      <vt:lpstr>Wingdings</vt:lpstr>
      <vt:lpstr>微软雅黑</vt:lpstr>
      <vt:lpstr>Lato Light</vt:lpstr>
      <vt:lpstr>Glegoo</vt:lpstr>
      <vt:lpstr>Calibri</vt:lpstr>
      <vt:lpstr>Lato Light</vt:lpstr>
      <vt:lpstr>Mission Gothic Regular</vt:lpstr>
      <vt:lpstr>叶根友刀锋黑草</vt:lpstr>
      <vt:lpstr>黑体</vt:lpstr>
      <vt:lpstr>汉仪书魂体简</vt:lpstr>
      <vt:lpstr>Impact</vt:lpstr>
      <vt:lpstr>Calibri</vt:lpstr>
      <vt:lpstr>方正粗倩简体</vt:lpstr>
      <vt:lpstr>Helvetica Inserat LT Std</vt:lpstr>
      <vt:lpstr>Arial Unicode MS</vt:lpstr>
      <vt:lpstr>Segoe Print</vt:lpstr>
      <vt:lpstr>www.33ppt.com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苏州珀菲科特网络科技有限公司</Company>
  <LinksUpToDate>false</LinksUpToDate>
  <SharedDoc>false</SharedDoc>
  <HyperlinksChanged>false</HyperlinksChanged>
  <AppVersion>14.0000</AppVersion>
  <Manager>www.515ppt.com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www.515ppt.com</dc:title>
  <dc:creator>www.515ppt.com</dc:creator>
  <cp:keywords>更多精品文档，请访问www.515ppt.com</cp:keywords>
  <dc:description>更多精品文档，请访问www.515ppt.com</dc:description>
  <dc:subject>www.515ppt.com</dc:subject>
  <cp:category>www.515ppt.com</cp:category>
  <cp:lastModifiedBy>   ＆g</cp:lastModifiedBy>
  <cp:revision>5</cp:revision>
  <dcterms:created xsi:type="dcterms:W3CDTF">2017-06-17T15:55:00Z</dcterms:created>
  <dcterms:modified xsi:type="dcterms:W3CDTF">2019-07-12T07:37:26Z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