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3" r:id="rId4"/>
    <p:sldId id="8663" r:id="rId5"/>
    <p:sldId id="8666" r:id="rId6"/>
    <p:sldId id="264" r:id="rId7"/>
    <p:sldId id="8670" r:id="rId8"/>
    <p:sldId id="265" r:id="rId9"/>
    <p:sldId id="8676" r:id="rId10"/>
    <p:sldId id="259" r:id="rId11"/>
    <p:sldId id="8668" r:id="rId12"/>
    <p:sldId id="8679"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401"/>
    <a:srgbClr val="212A39"/>
    <a:srgbClr val="34425A"/>
    <a:srgbClr val="465A7A"/>
    <a:srgbClr val="FFC637"/>
    <a:srgbClr val="DCA568"/>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10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C94403-ED6A-4B07-A740-296B01E3AEC5}" type="datetimeFigureOut">
              <a:rPr lang="zh-CN" altLang="en-US" smtClean="0"/>
              <a:t>2019/7/17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3E0F08-5CA5-4FF4-B957-98B301952557}" type="slidenum">
              <a:rPr lang="zh-CN" altLang="en-US" smtClean="0"/>
              <a:t>‹#›</a:t>
            </a:fld>
            <a:endParaRPr lang="zh-CN" altLang="en-US"/>
          </a:p>
        </p:txBody>
      </p:sp>
    </p:spTree>
    <p:extLst>
      <p:ext uri="{BB962C8B-B14F-4D97-AF65-F5344CB8AC3E}">
        <p14:creationId xmlns:p14="http://schemas.microsoft.com/office/powerpoint/2010/main" val="1430676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3E0F08-5CA5-4FF4-B957-98B301952557}" type="slidenum">
              <a:rPr lang="zh-CN" altLang="en-US" smtClean="0"/>
              <a:t>1</a:t>
            </a:fld>
            <a:endParaRPr lang="zh-CN" altLang="en-US"/>
          </a:p>
        </p:txBody>
      </p:sp>
    </p:spTree>
    <p:extLst>
      <p:ext uri="{BB962C8B-B14F-4D97-AF65-F5344CB8AC3E}">
        <p14:creationId xmlns:p14="http://schemas.microsoft.com/office/powerpoint/2010/main" val="3651384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10</a:t>
            </a:fld>
            <a:endParaRPr lang="zh-CN" altLang="en-US"/>
          </a:p>
        </p:txBody>
      </p:sp>
    </p:spTree>
    <p:extLst>
      <p:ext uri="{BB962C8B-B14F-4D97-AF65-F5344CB8AC3E}">
        <p14:creationId xmlns:p14="http://schemas.microsoft.com/office/powerpoint/2010/main" val="1240447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11</a:t>
            </a:fld>
            <a:endParaRPr lang="zh-CN" altLang="en-US"/>
          </a:p>
        </p:txBody>
      </p:sp>
    </p:spTree>
    <p:extLst>
      <p:ext uri="{BB962C8B-B14F-4D97-AF65-F5344CB8AC3E}">
        <p14:creationId xmlns:p14="http://schemas.microsoft.com/office/powerpoint/2010/main" val="1833024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3E0F08-5CA5-4FF4-B957-98B301952557}" type="slidenum">
              <a:rPr lang="zh-CN" altLang="en-US" smtClean="0"/>
              <a:t>12</a:t>
            </a:fld>
            <a:endParaRPr lang="zh-CN" altLang="en-US"/>
          </a:p>
        </p:txBody>
      </p:sp>
    </p:spTree>
    <p:extLst>
      <p:ext uri="{BB962C8B-B14F-4D97-AF65-F5344CB8AC3E}">
        <p14:creationId xmlns:p14="http://schemas.microsoft.com/office/powerpoint/2010/main" val="4085113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2</a:t>
            </a:fld>
            <a:endParaRPr lang="zh-CN" altLang="en-US"/>
          </a:p>
        </p:txBody>
      </p:sp>
    </p:spTree>
    <p:extLst>
      <p:ext uri="{BB962C8B-B14F-4D97-AF65-F5344CB8AC3E}">
        <p14:creationId xmlns:p14="http://schemas.microsoft.com/office/powerpoint/2010/main" val="1210499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3</a:t>
            </a:fld>
            <a:endParaRPr lang="zh-CN" altLang="en-US"/>
          </a:p>
        </p:txBody>
      </p:sp>
    </p:spTree>
    <p:extLst>
      <p:ext uri="{BB962C8B-B14F-4D97-AF65-F5344CB8AC3E}">
        <p14:creationId xmlns:p14="http://schemas.microsoft.com/office/powerpoint/2010/main" val="3432506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4</a:t>
            </a:fld>
            <a:endParaRPr lang="zh-CN" altLang="en-US"/>
          </a:p>
        </p:txBody>
      </p:sp>
    </p:spTree>
    <p:extLst>
      <p:ext uri="{BB962C8B-B14F-4D97-AF65-F5344CB8AC3E}">
        <p14:creationId xmlns:p14="http://schemas.microsoft.com/office/powerpoint/2010/main" val="1033018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5</a:t>
            </a:fld>
            <a:endParaRPr lang="zh-CN" altLang="en-US"/>
          </a:p>
        </p:txBody>
      </p:sp>
    </p:spTree>
    <p:extLst>
      <p:ext uri="{BB962C8B-B14F-4D97-AF65-F5344CB8AC3E}">
        <p14:creationId xmlns:p14="http://schemas.microsoft.com/office/powerpoint/2010/main" val="3504577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6</a:t>
            </a:fld>
            <a:endParaRPr lang="zh-CN" altLang="en-US"/>
          </a:p>
        </p:txBody>
      </p:sp>
    </p:spTree>
    <p:extLst>
      <p:ext uri="{BB962C8B-B14F-4D97-AF65-F5344CB8AC3E}">
        <p14:creationId xmlns:p14="http://schemas.microsoft.com/office/powerpoint/2010/main" val="4221628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7</a:t>
            </a:fld>
            <a:endParaRPr lang="zh-CN" altLang="en-US"/>
          </a:p>
        </p:txBody>
      </p:sp>
    </p:spTree>
    <p:extLst>
      <p:ext uri="{BB962C8B-B14F-4D97-AF65-F5344CB8AC3E}">
        <p14:creationId xmlns:p14="http://schemas.microsoft.com/office/powerpoint/2010/main" val="3025161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8</a:t>
            </a:fld>
            <a:endParaRPr lang="zh-CN" altLang="en-US"/>
          </a:p>
        </p:txBody>
      </p:sp>
    </p:spTree>
    <p:extLst>
      <p:ext uri="{BB962C8B-B14F-4D97-AF65-F5344CB8AC3E}">
        <p14:creationId xmlns:p14="http://schemas.microsoft.com/office/powerpoint/2010/main" val="2886526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9</a:t>
            </a:fld>
            <a:endParaRPr lang="zh-CN" altLang="en-US"/>
          </a:p>
        </p:txBody>
      </p:sp>
    </p:spTree>
    <p:extLst>
      <p:ext uri="{BB962C8B-B14F-4D97-AF65-F5344CB8AC3E}">
        <p14:creationId xmlns:p14="http://schemas.microsoft.com/office/powerpoint/2010/main" val="2986007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D91BCB9-6496-427E-BD0C-7EA22E1EAB7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a:extLst>
              <a:ext uri="{FF2B5EF4-FFF2-40B4-BE49-F238E27FC236}">
                <a16:creationId xmlns="" xmlns:a16="http://schemas.microsoft.com/office/drawing/2014/main" id="{D0178BC1-9CB0-472A-9712-4C4799F263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a:extLst>
              <a:ext uri="{FF2B5EF4-FFF2-40B4-BE49-F238E27FC236}">
                <a16:creationId xmlns="" xmlns:a16="http://schemas.microsoft.com/office/drawing/2014/main" id="{A5CDA1D2-E769-4196-9A4D-4C47A2FA09D5}"/>
              </a:ext>
            </a:extLst>
          </p:cNvPr>
          <p:cNvSpPr>
            <a:spLocks noGrp="1"/>
          </p:cNvSpPr>
          <p:nvPr>
            <p:ph type="dt" sz="half" idx="10"/>
          </p:nvPr>
        </p:nvSpPr>
        <p:spPr/>
        <p:txBody>
          <a:bodyPr/>
          <a:lstStyle/>
          <a:p>
            <a:fld id="{8AF740B6-7142-469B-9D69-1008601B55D6}" type="datetimeFigureOut">
              <a:rPr lang="zh-CN" altLang="en-US" smtClean="0"/>
              <a:t>2019/7/17</a:t>
            </a:fld>
            <a:endParaRPr lang="zh-CN" altLang="en-US"/>
          </a:p>
        </p:txBody>
      </p:sp>
      <p:sp>
        <p:nvSpPr>
          <p:cNvPr id="5" name="页脚占位符 4">
            <a:extLst>
              <a:ext uri="{FF2B5EF4-FFF2-40B4-BE49-F238E27FC236}">
                <a16:creationId xmlns="" xmlns:a16="http://schemas.microsoft.com/office/drawing/2014/main" id="{23E092BB-1395-4F50-A10A-EF91ACDCD1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F36D53EA-6CDE-46F3-A2CA-CEB71736199A}"/>
              </a:ext>
            </a:extLst>
          </p:cNvPr>
          <p:cNvSpPr>
            <a:spLocks noGrp="1"/>
          </p:cNvSpPr>
          <p:nvPr>
            <p:ph type="sldNum" sz="quarter" idx="12"/>
          </p:nvPr>
        </p:nvSpPr>
        <p:spPr/>
        <p:txBody>
          <a:bodyPr/>
          <a:lstStyle/>
          <a:p>
            <a:fld id="{0FC62D74-9FC1-487E-8273-750E25A88FE9}" type="slidenum">
              <a:rPr lang="zh-CN" altLang="en-US" smtClean="0"/>
              <a:t>‹#›</a:t>
            </a:fld>
            <a:endParaRPr lang="zh-CN" altLang="en-US"/>
          </a:p>
        </p:txBody>
      </p:sp>
    </p:spTree>
    <p:extLst>
      <p:ext uri="{BB962C8B-B14F-4D97-AF65-F5344CB8AC3E}">
        <p14:creationId xmlns:p14="http://schemas.microsoft.com/office/powerpoint/2010/main" val="4009506109"/>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9FD2027-EB7D-4259-A929-8EE38E895078}"/>
              </a:ext>
            </a:extLst>
          </p:cNvPr>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a:extLst>
              <a:ext uri="{FF2B5EF4-FFF2-40B4-BE49-F238E27FC236}">
                <a16:creationId xmlns="" xmlns:a16="http://schemas.microsoft.com/office/drawing/2014/main" id="{8316D408-B563-4267-A2DB-3AB8F159998C}"/>
              </a:ext>
            </a:extLst>
          </p:cNvPr>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a:extLst>
              <a:ext uri="{FF2B5EF4-FFF2-40B4-BE49-F238E27FC236}">
                <a16:creationId xmlns="" xmlns:a16="http://schemas.microsoft.com/office/drawing/2014/main" id="{3E83E6BB-626F-4F0A-B310-AFA9AB2B5D91}"/>
              </a:ext>
            </a:extLst>
          </p:cNvPr>
          <p:cNvSpPr>
            <a:spLocks noGrp="1"/>
          </p:cNvSpPr>
          <p:nvPr>
            <p:ph type="dt" sz="half" idx="10"/>
          </p:nvPr>
        </p:nvSpPr>
        <p:spPr/>
        <p:txBody>
          <a:bodyPr/>
          <a:lstStyle/>
          <a:p>
            <a:fld id="{8AF740B6-7142-469B-9D69-1008601B55D6}" type="datetimeFigureOut">
              <a:rPr lang="zh-CN" altLang="en-US" smtClean="0"/>
              <a:t>2019/7/17</a:t>
            </a:fld>
            <a:endParaRPr lang="zh-CN" altLang="en-US"/>
          </a:p>
        </p:txBody>
      </p:sp>
      <p:sp>
        <p:nvSpPr>
          <p:cNvPr id="5" name="页脚占位符 4">
            <a:extLst>
              <a:ext uri="{FF2B5EF4-FFF2-40B4-BE49-F238E27FC236}">
                <a16:creationId xmlns="" xmlns:a16="http://schemas.microsoft.com/office/drawing/2014/main" id="{27252CE3-1E3C-4A5D-B80B-B4DAEB5354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92440A71-050F-4729-BAA2-1B160597D75A}"/>
              </a:ext>
            </a:extLst>
          </p:cNvPr>
          <p:cNvSpPr>
            <a:spLocks noGrp="1"/>
          </p:cNvSpPr>
          <p:nvPr>
            <p:ph type="sldNum" sz="quarter" idx="12"/>
          </p:nvPr>
        </p:nvSpPr>
        <p:spPr/>
        <p:txBody>
          <a:bodyPr/>
          <a:lstStyle/>
          <a:p>
            <a:fld id="{0FC62D74-9FC1-487E-8273-750E25A88FE9}" type="slidenum">
              <a:rPr lang="zh-CN" altLang="en-US" smtClean="0"/>
              <a:t>‹#›</a:t>
            </a:fld>
            <a:endParaRPr lang="zh-CN" altLang="en-US"/>
          </a:p>
        </p:txBody>
      </p:sp>
    </p:spTree>
    <p:extLst>
      <p:ext uri="{BB962C8B-B14F-4D97-AF65-F5344CB8AC3E}">
        <p14:creationId xmlns:p14="http://schemas.microsoft.com/office/powerpoint/2010/main" val="582773309"/>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A06EBA36-1067-4D31-971C-6F23B7121682}"/>
              </a:ext>
            </a:extLst>
          </p:cNvPr>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a:extLst>
              <a:ext uri="{FF2B5EF4-FFF2-40B4-BE49-F238E27FC236}">
                <a16:creationId xmlns="" xmlns:a16="http://schemas.microsoft.com/office/drawing/2014/main" id="{45D0ED12-1C34-454E-AACC-6E5E5974C9E7}"/>
              </a:ext>
            </a:extLst>
          </p:cNvPr>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a:extLst>
              <a:ext uri="{FF2B5EF4-FFF2-40B4-BE49-F238E27FC236}">
                <a16:creationId xmlns="" xmlns:a16="http://schemas.microsoft.com/office/drawing/2014/main" id="{84C59660-E306-47C7-940D-E5546410A4C6}"/>
              </a:ext>
            </a:extLst>
          </p:cNvPr>
          <p:cNvSpPr>
            <a:spLocks noGrp="1"/>
          </p:cNvSpPr>
          <p:nvPr>
            <p:ph type="dt" sz="half" idx="10"/>
          </p:nvPr>
        </p:nvSpPr>
        <p:spPr/>
        <p:txBody>
          <a:bodyPr/>
          <a:lstStyle/>
          <a:p>
            <a:fld id="{8AF740B6-7142-469B-9D69-1008601B55D6}" type="datetimeFigureOut">
              <a:rPr lang="zh-CN" altLang="en-US" smtClean="0"/>
              <a:t>2019/7/17</a:t>
            </a:fld>
            <a:endParaRPr lang="zh-CN" altLang="en-US"/>
          </a:p>
        </p:txBody>
      </p:sp>
      <p:sp>
        <p:nvSpPr>
          <p:cNvPr id="5" name="页脚占位符 4">
            <a:extLst>
              <a:ext uri="{FF2B5EF4-FFF2-40B4-BE49-F238E27FC236}">
                <a16:creationId xmlns="" xmlns:a16="http://schemas.microsoft.com/office/drawing/2014/main" id="{F9415B8A-FA50-452E-B54B-E0BB0E15CA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4FB383B9-9535-4353-B58A-CD118E19A0FD}"/>
              </a:ext>
            </a:extLst>
          </p:cNvPr>
          <p:cNvSpPr>
            <a:spLocks noGrp="1"/>
          </p:cNvSpPr>
          <p:nvPr>
            <p:ph type="sldNum" sz="quarter" idx="12"/>
          </p:nvPr>
        </p:nvSpPr>
        <p:spPr/>
        <p:txBody>
          <a:bodyPr/>
          <a:lstStyle/>
          <a:p>
            <a:fld id="{0FC62D74-9FC1-487E-8273-750E25A88FE9}" type="slidenum">
              <a:rPr lang="zh-CN" altLang="en-US" smtClean="0"/>
              <a:t>‹#›</a:t>
            </a:fld>
            <a:endParaRPr lang="zh-CN" altLang="en-US"/>
          </a:p>
        </p:txBody>
      </p:sp>
    </p:spTree>
    <p:extLst>
      <p:ext uri="{BB962C8B-B14F-4D97-AF65-F5344CB8AC3E}">
        <p14:creationId xmlns:p14="http://schemas.microsoft.com/office/powerpoint/2010/main" val="3376777688"/>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A283F1C-DDB9-4783-8A31-E41782C6BF8B}"/>
              </a:ext>
            </a:extLst>
          </p:cNvPr>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a:extLst>
              <a:ext uri="{FF2B5EF4-FFF2-40B4-BE49-F238E27FC236}">
                <a16:creationId xmlns="" xmlns:a16="http://schemas.microsoft.com/office/drawing/2014/main" id="{95451A98-B78D-4E21-BF31-F2D3439D111C}"/>
              </a:ext>
            </a:extLst>
          </p:cNvPr>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a:extLst>
              <a:ext uri="{FF2B5EF4-FFF2-40B4-BE49-F238E27FC236}">
                <a16:creationId xmlns="" xmlns:a16="http://schemas.microsoft.com/office/drawing/2014/main" id="{D9CE89C4-E3E1-449E-A423-983FE4B50D06}"/>
              </a:ext>
            </a:extLst>
          </p:cNvPr>
          <p:cNvSpPr>
            <a:spLocks noGrp="1"/>
          </p:cNvSpPr>
          <p:nvPr>
            <p:ph type="dt" sz="half" idx="10"/>
          </p:nvPr>
        </p:nvSpPr>
        <p:spPr/>
        <p:txBody>
          <a:bodyPr/>
          <a:lstStyle/>
          <a:p>
            <a:fld id="{8AF740B6-7142-469B-9D69-1008601B55D6}" type="datetimeFigureOut">
              <a:rPr lang="zh-CN" altLang="en-US" smtClean="0"/>
              <a:t>2019/7/17</a:t>
            </a:fld>
            <a:endParaRPr lang="zh-CN" altLang="en-US"/>
          </a:p>
        </p:txBody>
      </p:sp>
      <p:sp>
        <p:nvSpPr>
          <p:cNvPr id="5" name="页脚占位符 4">
            <a:extLst>
              <a:ext uri="{FF2B5EF4-FFF2-40B4-BE49-F238E27FC236}">
                <a16:creationId xmlns="" xmlns:a16="http://schemas.microsoft.com/office/drawing/2014/main" id="{00DA8506-8830-47FF-BD0B-6A85B64B2D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446EA389-E347-4EB1-82A8-9206F8BDE049}"/>
              </a:ext>
            </a:extLst>
          </p:cNvPr>
          <p:cNvSpPr>
            <a:spLocks noGrp="1"/>
          </p:cNvSpPr>
          <p:nvPr>
            <p:ph type="sldNum" sz="quarter" idx="12"/>
          </p:nvPr>
        </p:nvSpPr>
        <p:spPr/>
        <p:txBody>
          <a:bodyPr/>
          <a:lstStyle/>
          <a:p>
            <a:fld id="{0FC62D74-9FC1-487E-8273-750E25A88FE9}" type="slidenum">
              <a:rPr lang="zh-CN" altLang="en-US" smtClean="0"/>
              <a:t>‹#›</a:t>
            </a:fld>
            <a:endParaRPr lang="zh-CN" altLang="en-US"/>
          </a:p>
        </p:txBody>
      </p:sp>
    </p:spTree>
    <p:extLst>
      <p:ext uri="{BB962C8B-B14F-4D97-AF65-F5344CB8AC3E}">
        <p14:creationId xmlns:p14="http://schemas.microsoft.com/office/powerpoint/2010/main" val="878081557"/>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B3907DA-129C-488E-8FC3-F4CD76E30357}"/>
              </a:ext>
            </a:extLst>
          </p:cNvPr>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a:extLst>
              <a:ext uri="{FF2B5EF4-FFF2-40B4-BE49-F238E27FC236}">
                <a16:creationId xmlns="" xmlns:a16="http://schemas.microsoft.com/office/drawing/2014/main" id="{D41CED98-7C33-4FF9-8B14-481751334E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a:extLst>
              <a:ext uri="{FF2B5EF4-FFF2-40B4-BE49-F238E27FC236}">
                <a16:creationId xmlns="" xmlns:a16="http://schemas.microsoft.com/office/drawing/2014/main" id="{4FC93535-B6DB-423C-99E2-1B8099A89EA1}"/>
              </a:ext>
            </a:extLst>
          </p:cNvPr>
          <p:cNvSpPr>
            <a:spLocks noGrp="1"/>
          </p:cNvSpPr>
          <p:nvPr>
            <p:ph type="dt" sz="half" idx="10"/>
          </p:nvPr>
        </p:nvSpPr>
        <p:spPr/>
        <p:txBody>
          <a:bodyPr/>
          <a:lstStyle/>
          <a:p>
            <a:fld id="{8AF740B6-7142-469B-9D69-1008601B55D6}" type="datetimeFigureOut">
              <a:rPr lang="zh-CN" altLang="en-US" smtClean="0"/>
              <a:t>2019/7/17</a:t>
            </a:fld>
            <a:endParaRPr lang="zh-CN" altLang="en-US"/>
          </a:p>
        </p:txBody>
      </p:sp>
      <p:sp>
        <p:nvSpPr>
          <p:cNvPr id="5" name="页脚占位符 4">
            <a:extLst>
              <a:ext uri="{FF2B5EF4-FFF2-40B4-BE49-F238E27FC236}">
                <a16:creationId xmlns="" xmlns:a16="http://schemas.microsoft.com/office/drawing/2014/main" id="{0742A22D-1D2F-4277-92E1-F70ABEE879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1ACD5BA-1D48-4CC2-969D-4C486635D1EE}"/>
              </a:ext>
            </a:extLst>
          </p:cNvPr>
          <p:cNvSpPr>
            <a:spLocks noGrp="1"/>
          </p:cNvSpPr>
          <p:nvPr>
            <p:ph type="sldNum" sz="quarter" idx="12"/>
          </p:nvPr>
        </p:nvSpPr>
        <p:spPr/>
        <p:txBody>
          <a:bodyPr/>
          <a:lstStyle/>
          <a:p>
            <a:fld id="{0FC62D74-9FC1-487E-8273-750E25A88FE9}" type="slidenum">
              <a:rPr lang="zh-CN" altLang="en-US" smtClean="0"/>
              <a:t>‹#›</a:t>
            </a:fld>
            <a:endParaRPr lang="zh-CN" altLang="en-US"/>
          </a:p>
        </p:txBody>
      </p:sp>
    </p:spTree>
    <p:extLst>
      <p:ext uri="{BB962C8B-B14F-4D97-AF65-F5344CB8AC3E}">
        <p14:creationId xmlns:p14="http://schemas.microsoft.com/office/powerpoint/2010/main" val="3752608397"/>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A7D5E38-094F-44DB-A17D-1942DF982696}"/>
              </a:ext>
            </a:extLst>
          </p:cNvPr>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a:extLst>
              <a:ext uri="{FF2B5EF4-FFF2-40B4-BE49-F238E27FC236}">
                <a16:creationId xmlns="" xmlns:a16="http://schemas.microsoft.com/office/drawing/2014/main" id="{C68055BC-148D-4BC1-860D-CFFCC9CE63C0}"/>
              </a:ext>
            </a:extLst>
          </p:cNvPr>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a:extLst>
              <a:ext uri="{FF2B5EF4-FFF2-40B4-BE49-F238E27FC236}">
                <a16:creationId xmlns="" xmlns:a16="http://schemas.microsoft.com/office/drawing/2014/main" id="{B9CD7FDD-F1BF-4959-9DC2-2473A4436762}"/>
              </a:ext>
            </a:extLst>
          </p:cNvPr>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a:extLst>
              <a:ext uri="{FF2B5EF4-FFF2-40B4-BE49-F238E27FC236}">
                <a16:creationId xmlns="" xmlns:a16="http://schemas.microsoft.com/office/drawing/2014/main" id="{8116C0AA-C5C8-4E5B-9683-0C455BA62CB3}"/>
              </a:ext>
            </a:extLst>
          </p:cNvPr>
          <p:cNvSpPr>
            <a:spLocks noGrp="1"/>
          </p:cNvSpPr>
          <p:nvPr>
            <p:ph type="dt" sz="half" idx="10"/>
          </p:nvPr>
        </p:nvSpPr>
        <p:spPr/>
        <p:txBody>
          <a:bodyPr/>
          <a:lstStyle/>
          <a:p>
            <a:fld id="{8AF740B6-7142-469B-9D69-1008601B55D6}" type="datetimeFigureOut">
              <a:rPr lang="zh-CN" altLang="en-US" smtClean="0"/>
              <a:t>2019/7/17</a:t>
            </a:fld>
            <a:endParaRPr lang="zh-CN" altLang="en-US"/>
          </a:p>
        </p:txBody>
      </p:sp>
      <p:sp>
        <p:nvSpPr>
          <p:cNvPr id="6" name="页脚占位符 5">
            <a:extLst>
              <a:ext uri="{FF2B5EF4-FFF2-40B4-BE49-F238E27FC236}">
                <a16:creationId xmlns="" xmlns:a16="http://schemas.microsoft.com/office/drawing/2014/main" id="{3931C3C3-1CBD-4DBB-887B-F39C04BC8AA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A6000B59-CD58-4C47-BFD9-A4B4B478656C}"/>
              </a:ext>
            </a:extLst>
          </p:cNvPr>
          <p:cNvSpPr>
            <a:spLocks noGrp="1"/>
          </p:cNvSpPr>
          <p:nvPr>
            <p:ph type="sldNum" sz="quarter" idx="12"/>
          </p:nvPr>
        </p:nvSpPr>
        <p:spPr/>
        <p:txBody>
          <a:bodyPr/>
          <a:lstStyle/>
          <a:p>
            <a:fld id="{0FC62D74-9FC1-487E-8273-750E25A88FE9}" type="slidenum">
              <a:rPr lang="zh-CN" altLang="en-US" smtClean="0"/>
              <a:t>‹#›</a:t>
            </a:fld>
            <a:endParaRPr lang="zh-CN" altLang="en-US"/>
          </a:p>
        </p:txBody>
      </p:sp>
      <p:sp>
        <p:nvSpPr>
          <p:cNvPr id="9" name="矩形 8"/>
          <p:cNvSpPr/>
          <p:nvPr userDrawn="1"/>
        </p:nvSpPr>
        <p:spPr>
          <a:xfrm>
            <a:off x="8749782" y="6447451"/>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3941519521"/>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D9D44CF-5F21-4C5D-9F56-80BCBDC409D0}"/>
              </a:ext>
            </a:extLst>
          </p:cNvPr>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a:extLst>
              <a:ext uri="{FF2B5EF4-FFF2-40B4-BE49-F238E27FC236}">
                <a16:creationId xmlns="" xmlns:a16="http://schemas.microsoft.com/office/drawing/2014/main" id="{972BC3DB-8A9C-4390-AAD9-6FE5401B1F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a:extLst>
              <a:ext uri="{FF2B5EF4-FFF2-40B4-BE49-F238E27FC236}">
                <a16:creationId xmlns="" xmlns:a16="http://schemas.microsoft.com/office/drawing/2014/main" id="{887B5950-4AF2-480D-B819-858F1A124256}"/>
              </a:ext>
            </a:extLst>
          </p:cNvPr>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a:extLst>
              <a:ext uri="{FF2B5EF4-FFF2-40B4-BE49-F238E27FC236}">
                <a16:creationId xmlns="" xmlns:a16="http://schemas.microsoft.com/office/drawing/2014/main" id="{81C1D392-0CCD-4790-AFCF-E5A0DBD272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a:extLst>
              <a:ext uri="{FF2B5EF4-FFF2-40B4-BE49-F238E27FC236}">
                <a16:creationId xmlns="" xmlns:a16="http://schemas.microsoft.com/office/drawing/2014/main" id="{2F00A90C-2D78-4802-A369-AB35E2BFDCFE}"/>
              </a:ext>
            </a:extLst>
          </p:cNvPr>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a:extLst>
              <a:ext uri="{FF2B5EF4-FFF2-40B4-BE49-F238E27FC236}">
                <a16:creationId xmlns="" xmlns:a16="http://schemas.microsoft.com/office/drawing/2014/main" id="{C9D7E5C3-D26A-4C55-A387-21335281FFEF}"/>
              </a:ext>
            </a:extLst>
          </p:cNvPr>
          <p:cNvSpPr>
            <a:spLocks noGrp="1"/>
          </p:cNvSpPr>
          <p:nvPr>
            <p:ph type="dt" sz="half" idx="10"/>
          </p:nvPr>
        </p:nvSpPr>
        <p:spPr/>
        <p:txBody>
          <a:bodyPr/>
          <a:lstStyle/>
          <a:p>
            <a:fld id="{8AF740B6-7142-469B-9D69-1008601B55D6}" type="datetimeFigureOut">
              <a:rPr lang="zh-CN" altLang="en-US" smtClean="0"/>
              <a:t>2019/7/17</a:t>
            </a:fld>
            <a:endParaRPr lang="zh-CN" altLang="en-US"/>
          </a:p>
        </p:txBody>
      </p:sp>
      <p:sp>
        <p:nvSpPr>
          <p:cNvPr id="8" name="页脚占位符 7">
            <a:extLst>
              <a:ext uri="{FF2B5EF4-FFF2-40B4-BE49-F238E27FC236}">
                <a16:creationId xmlns="" xmlns:a16="http://schemas.microsoft.com/office/drawing/2014/main" id="{2E2B5732-9AFB-402C-8114-5234ABCA6FD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2B60AAA1-45CB-4478-BE22-A00AFA807450}"/>
              </a:ext>
            </a:extLst>
          </p:cNvPr>
          <p:cNvSpPr>
            <a:spLocks noGrp="1"/>
          </p:cNvSpPr>
          <p:nvPr>
            <p:ph type="sldNum" sz="quarter" idx="12"/>
          </p:nvPr>
        </p:nvSpPr>
        <p:spPr/>
        <p:txBody>
          <a:bodyPr/>
          <a:lstStyle/>
          <a:p>
            <a:fld id="{0FC62D74-9FC1-487E-8273-750E25A88FE9}" type="slidenum">
              <a:rPr lang="zh-CN" altLang="en-US" smtClean="0"/>
              <a:t>‹#›</a:t>
            </a:fld>
            <a:endParaRPr lang="zh-CN" altLang="en-US"/>
          </a:p>
        </p:txBody>
      </p:sp>
    </p:spTree>
    <p:extLst>
      <p:ext uri="{BB962C8B-B14F-4D97-AF65-F5344CB8AC3E}">
        <p14:creationId xmlns:p14="http://schemas.microsoft.com/office/powerpoint/2010/main" val="2914655467"/>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3D6C44D-E9EC-4A58-B93B-2620450F6E11}"/>
              </a:ext>
            </a:extLst>
          </p:cNvPr>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a:extLst>
              <a:ext uri="{FF2B5EF4-FFF2-40B4-BE49-F238E27FC236}">
                <a16:creationId xmlns="" xmlns:a16="http://schemas.microsoft.com/office/drawing/2014/main" id="{6D411D76-721C-4CF2-B2EE-8E1CB4CE6ACC}"/>
              </a:ext>
            </a:extLst>
          </p:cNvPr>
          <p:cNvSpPr>
            <a:spLocks noGrp="1"/>
          </p:cNvSpPr>
          <p:nvPr>
            <p:ph type="dt" sz="half" idx="10"/>
          </p:nvPr>
        </p:nvSpPr>
        <p:spPr/>
        <p:txBody>
          <a:bodyPr/>
          <a:lstStyle/>
          <a:p>
            <a:fld id="{8AF740B6-7142-469B-9D69-1008601B55D6}" type="datetimeFigureOut">
              <a:rPr lang="zh-CN" altLang="en-US" smtClean="0"/>
              <a:t>2019/7/17</a:t>
            </a:fld>
            <a:endParaRPr lang="zh-CN" altLang="en-US"/>
          </a:p>
        </p:txBody>
      </p:sp>
      <p:sp>
        <p:nvSpPr>
          <p:cNvPr id="4" name="页脚占位符 3">
            <a:extLst>
              <a:ext uri="{FF2B5EF4-FFF2-40B4-BE49-F238E27FC236}">
                <a16:creationId xmlns="" xmlns:a16="http://schemas.microsoft.com/office/drawing/2014/main" id="{D6666938-527A-421F-A5CF-A7B205730FF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E6D9856F-9051-4853-90B5-FCC067D261DA}"/>
              </a:ext>
            </a:extLst>
          </p:cNvPr>
          <p:cNvSpPr>
            <a:spLocks noGrp="1"/>
          </p:cNvSpPr>
          <p:nvPr>
            <p:ph type="sldNum" sz="quarter" idx="12"/>
          </p:nvPr>
        </p:nvSpPr>
        <p:spPr/>
        <p:txBody>
          <a:bodyPr/>
          <a:lstStyle/>
          <a:p>
            <a:fld id="{0FC62D74-9FC1-487E-8273-750E25A88FE9}" type="slidenum">
              <a:rPr lang="zh-CN" altLang="en-US" smtClean="0"/>
              <a:t>‹#›</a:t>
            </a:fld>
            <a:endParaRPr lang="zh-CN" altLang="en-US"/>
          </a:p>
        </p:txBody>
      </p:sp>
    </p:spTree>
    <p:extLst>
      <p:ext uri="{BB962C8B-B14F-4D97-AF65-F5344CB8AC3E}">
        <p14:creationId xmlns:p14="http://schemas.microsoft.com/office/powerpoint/2010/main" val="3739782190"/>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6C77CD38-C3FF-4953-B6F1-085A72EE240A}"/>
              </a:ext>
            </a:extLst>
          </p:cNvPr>
          <p:cNvSpPr>
            <a:spLocks noGrp="1"/>
          </p:cNvSpPr>
          <p:nvPr>
            <p:ph type="dt" sz="half" idx="10"/>
          </p:nvPr>
        </p:nvSpPr>
        <p:spPr/>
        <p:txBody>
          <a:bodyPr/>
          <a:lstStyle/>
          <a:p>
            <a:fld id="{8AF740B6-7142-469B-9D69-1008601B55D6}" type="datetimeFigureOut">
              <a:rPr lang="zh-CN" altLang="en-US" smtClean="0"/>
              <a:t>2019/7/17</a:t>
            </a:fld>
            <a:endParaRPr lang="zh-CN" altLang="en-US"/>
          </a:p>
        </p:txBody>
      </p:sp>
      <p:sp>
        <p:nvSpPr>
          <p:cNvPr id="3" name="页脚占位符 2">
            <a:extLst>
              <a:ext uri="{FF2B5EF4-FFF2-40B4-BE49-F238E27FC236}">
                <a16:creationId xmlns="" xmlns:a16="http://schemas.microsoft.com/office/drawing/2014/main" id="{1B6CA7C2-9DC9-476A-815A-CD73B0B8104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CDE1E290-41E7-4A7B-A93C-4B160F0DAC4A}"/>
              </a:ext>
            </a:extLst>
          </p:cNvPr>
          <p:cNvSpPr>
            <a:spLocks noGrp="1"/>
          </p:cNvSpPr>
          <p:nvPr>
            <p:ph type="sldNum" sz="quarter" idx="12"/>
          </p:nvPr>
        </p:nvSpPr>
        <p:spPr/>
        <p:txBody>
          <a:bodyPr/>
          <a:lstStyle/>
          <a:p>
            <a:fld id="{0FC62D74-9FC1-487E-8273-750E25A88FE9}" type="slidenum">
              <a:rPr lang="zh-CN" altLang="en-US" smtClean="0"/>
              <a:t>‹#›</a:t>
            </a:fld>
            <a:endParaRPr lang="zh-CN" altLang="en-US"/>
          </a:p>
        </p:txBody>
      </p:sp>
    </p:spTree>
    <p:extLst>
      <p:ext uri="{BB962C8B-B14F-4D97-AF65-F5344CB8AC3E}">
        <p14:creationId xmlns:p14="http://schemas.microsoft.com/office/powerpoint/2010/main" val="3647450712"/>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93CB86B-59A2-460F-B8D2-ACD0B77E2BBA}"/>
              </a:ext>
            </a:extLst>
          </p:cNvPr>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a:extLst>
              <a:ext uri="{FF2B5EF4-FFF2-40B4-BE49-F238E27FC236}">
                <a16:creationId xmlns="" xmlns:a16="http://schemas.microsoft.com/office/drawing/2014/main" id="{8943318C-C247-4F4E-A731-C08A28E6E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a:extLst>
              <a:ext uri="{FF2B5EF4-FFF2-40B4-BE49-F238E27FC236}">
                <a16:creationId xmlns="" xmlns:a16="http://schemas.microsoft.com/office/drawing/2014/main" id="{5B76432A-8E1B-4D56-BD64-01CC81AE07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a:extLst>
              <a:ext uri="{FF2B5EF4-FFF2-40B4-BE49-F238E27FC236}">
                <a16:creationId xmlns="" xmlns:a16="http://schemas.microsoft.com/office/drawing/2014/main" id="{1165B271-8767-44F1-844F-CF53FE8617C2}"/>
              </a:ext>
            </a:extLst>
          </p:cNvPr>
          <p:cNvSpPr>
            <a:spLocks noGrp="1"/>
          </p:cNvSpPr>
          <p:nvPr>
            <p:ph type="dt" sz="half" idx="10"/>
          </p:nvPr>
        </p:nvSpPr>
        <p:spPr/>
        <p:txBody>
          <a:bodyPr/>
          <a:lstStyle/>
          <a:p>
            <a:fld id="{8AF740B6-7142-469B-9D69-1008601B55D6}" type="datetimeFigureOut">
              <a:rPr lang="zh-CN" altLang="en-US" smtClean="0"/>
              <a:t>2019/7/17</a:t>
            </a:fld>
            <a:endParaRPr lang="zh-CN" altLang="en-US"/>
          </a:p>
        </p:txBody>
      </p:sp>
      <p:sp>
        <p:nvSpPr>
          <p:cNvPr id="6" name="页脚占位符 5">
            <a:extLst>
              <a:ext uri="{FF2B5EF4-FFF2-40B4-BE49-F238E27FC236}">
                <a16:creationId xmlns="" xmlns:a16="http://schemas.microsoft.com/office/drawing/2014/main" id="{B2AD1180-FD03-409E-B23C-CCD36828BA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330B2546-A4EA-48BE-BF08-84B732CA7325}"/>
              </a:ext>
            </a:extLst>
          </p:cNvPr>
          <p:cNvSpPr>
            <a:spLocks noGrp="1"/>
          </p:cNvSpPr>
          <p:nvPr>
            <p:ph type="sldNum" sz="quarter" idx="12"/>
          </p:nvPr>
        </p:nvSpPr>
        <p:spPr/>
        <p:txBody>
          <a:bodyPr/>
          <a:lstStyle/>
          <a:p>
            <a:fld id="{0FC62D74-9FC1-487E-8273-750E25A88FE9}" type="slidenum">
              <a:rPr lang="zh-CN" altLang="en-US" smtClean="0"/>
              <a:t>‹#›</a:t>
            </a:fld>
            <a:endParaRPr lang="zh-CN" altLang="en-US"/>
          </a:p>
        </p:txBody>
      </p:sp>
    </p:spTree>
    <p:extLst>
      <p:ext uri="{BB962C8B-B14F-4D97-AF65-F5344CB8AC3E}">
        <p14:creationId xmlns:p14="http://schemas.microsoft.com/office/powerpoint/2010/main" val="1235658737"/>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83D6BCE-B967-4798-9F27-23335D86B853}"/>
              </a:ext>
            </a:extLst>
          </p:cNvPr>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a:extLst>
              <a:ext uri="{FF2B5EF4-FFF2-40B4-BE49-F238E27FC236}">
                <a16:creationId xmlns="" xmlns:a16="http://schemas.microsoft.com/office/drawing/2014/main" id="{8D437BFE-3E88-4A3E-9F13-C9DD0C3F49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a:extLst>
              <a:ext uri="{FF2B5EF4-FFF2-40B4-BE49-F238E27FC236}">
                <a16:creationId xmlns="" xmlns:a16="http://schemas.microsoft.com/office/drawing/2014/main" id="{B58D0232-CEBC-49CF-B050-06E3B53F8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a:extLst>
              <a:ext uri="{FF2B5EF4-FFF2-40B4-BE49-F238E27FC236}">
                <a16:creationId xmlns="" xmlns:a16="http://schemas.microsoft.com/office/drawing/2014/main" id="{DB8A4F93-E474-484C-B51D-3C20F7B35297}"/>
              </a:ext>
            </a:extLst>
          </p:cNvPr>
          <p:cNvSpPr>
            <a:spLocks noGrp="1"/>
          </p:cNvSpPr>
          <p:nvPr>
            <p:ph type="dt" sz="half" idx="10"/>
          </p:nvPr>
        </p:nvSpPr>
        <p:spPr/>
        <p:txBody>
          <a:bodyPr/>
          <a:lstStyle/>
          <a:p>
            <a:fld id="{8AF740B6-7142-469B-9D69-1008601B55D6}" type="datetimeFigureOut">
              <a:rPr lang="zh-CN" altLang="en-US" smtClean="0"/>
              <a:t>2019/7/17</a:t>
            </a:fld>
            <a:endParaRPr lang="zh-CN" altLang="en-US"/>
          </a:p>
        </p:txBody>
      </p:sp>
      <p:sp>
        <p:nvSpPr>
          <p:cNvPr id="6" name="页脚占位符 5">
            <a:extLst>
              <a:ext uri="{FF2B5EF4-FFF2-40B4-BE49-F238E27FC236}">
                <a16:creationId xmlns="" xmlns:a16="http://schemas.microsoft.com/office/drawing/2014/main" id="{BC462EFF-7164-4243-A400-DE18C43C5E2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2C11E699-8D31-4AA9-9B6C-6BADBCFEBB8D}"/>
              </a:ext>
            </a:extLst>
          </p:cNvPr>
          <p:cNvSpPr>
            <a:spLocks noGrp="1"/>
          </p:cNvSpPr>
          <p:nvPr>
            <p:ph type="sldNum" sz="quarter" idx="12"/>
          </p:nvPr>
        </p:nvSpPr>
        <p:spPr/>
        <p:txBody>
          <a:bodyPr/>
          <a:lstStyle/>
          <a:p>
            <a:fld id="{0FC62D74-9FC1-487E-8273-750E25A88FE9}" type="slidenum">
              <a:rPr lang="zh-CN" altLang="en-US" smtClean="0"/>
              <a:t>‹#›</a:t>
            </a:fld>
            <a:endParaRPr lang="zh-CN" altLang="en-US"/>
          </a:p>
        </p:txBody>
      </p:sp>
    </p:spTree>
    <p:extLst>
      <p:ext uri="{BB962C8B-B14F-4D97-AF65-F5344CB8AC3E}">
        <p14:creationId xmlns:p14="http://schemas.microsoft.com/office/powerpoint/2010/main" val="713636102"/>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68F912BC-3F60-49CE-9BB4-603EC8D15E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73D113DF-EBE6-41C7-A91E-3BC0787C3F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D951A70B-48A1-414B-AA49-32F3571DD4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740B6-7142-469B-9D69-1008601B55D6}" type="datetimeFigureOut">
              <a:rPr lang="zh-CN" altLang="en-US" smtClean="0"/>
              <a:t>2019/7/17</a:t>
            </a:fld>
            <a:endParaRPr lang="zh-CN" altLang="en-US"/>
          </a:p>
        </p:txBody>
      </p:sp>
      <p:sp>
        <p:nvSpPr>
          <p:cNvPr id="5" name="页脚占位符 4">
            <a:extLst>
              <a:ext uri="{FF2B5EF4-FFF2-40B4-BE49-F238E27FC236}">
                <a16:creationId xmlns="" xmlns:a16="http://schemas.microsoft.com/office/drawing/2014/main" id="{A4B56957-2549-49C7-ABE3-9E68574FE1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1D284AB4-799C-4F25-907A-DBC132060F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62D74-9FC1-487E-8273-750E25A88FE9}" type="slidenum">
              <a:rPr lang="zh-CN" altLang="en-US" smtClean="0"/>
              <a:t>‹#›</a:t>
            </a:fld>
            <a:endParaRPr lang="zh-CN" altLang="en-US"/>
          </a:p>
        </p:txBody>
      </p:sp>
    </p:spTree>
    <p:extLst>
      <p:ext uri="{BB962C8B-B14F-4D97-AF65-F5344CB8AC3E}">
        <p14:creationId xmlns:p14="http://schemas.microsoft.com/office/powerpoint/2010/main" val="3156069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32C721D-9E8C-4A2B-A7F0-057009366ABC}"/>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 xmlns:a16="http://schemas.microsoft.com/office/drawing/2014/main" id="{B0520E03-F7AC-4B8D-A7E1-7A086277DED4}"/>
              </a:ext>
            </a:extLst>
          </p:cNvPr>
          <p:cNvSpPr>
            <a:spLocks noGrp="1"/>
          </p:cNvSpPr>
          <p:nvPr>
            <p:ph type="subTitle" idx="1"/>
          </p:nvPr>
        </p:nvSpPr>
        <p:spPr/>
        <p:txBody>
          <a:bodyPr/>
          <a:lstStyle/>
          <a:p>
            <a:endParaRPr lang="zh-CN" altLang="en-US"/>
          </a:p>
        </p:txBody>
      </p:sp>
      <p:pic>
        <p:nvPicPr>
          <p:cNvPr id="5" name="图片 4">
            <a:extLst>
              <a:ext uri="{FF2B5EF4-FFF2-40B4-BE49-F238E27FC236}">
                <a16:creationId xmlns="" xmlns:a16="http://schemas.microsoft.com/office/drawing/2014/main" id="{379A88AA-E62C-42DA-B0D7-813A933EAE33}"/>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913" y="0"/>
            <a:ext cx="12174174" cy="6858000"/>
          </a:xfrm>
          <a:prstGeom prst="rect">
            <a:avLst/>
          </a:prstGeom>
        </p:spPr>
      </p:pic>
      <p:pic>
        <p:nvPicPr>
          <p:cNvPr id="13" name="图片 12">
            <a:extLst>
              <a:ext uri="{FF2B5EF4-FFF2-40B4-BE49-F238E27FC236}">
                <a16:creationId xmlns="" xmlns:a16="http://schemas.microsoft.com/office/drawing/2014/main" id="{72E192F7-CE49-42EF-893E-BB554C48D9B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046174" y="-2663826"/>
            <a:ext cx="11697656" cy="6472342"/>
          </a:xfrm>
          <a:prstGeom prst="rect">
            <a:avLst/>
          </a:prstGeom>
        </p:spPr>
      </p:pic>
      <p:sp>
        <p:nvSpPr>
          <p:cNvPr id="17" name="文本框 16">
            <a:extLst>
              <a:ext uri="{FF2B5EF4-FFF2-40B4-BE49-F238E27FC236}">
                <a16:creationId xmlns="" xmlns:a16="http://schemas.microsoft.com/office/drawing/2014/main" id="{45E292A9-25D9-4A07-A39B-6F3AB8023D20}"/>
              </a:ext>
            </a:extLst>
          </p:cNvPr>
          <p:cNvSpPr txBox="1"/>
          <p:nvPr/>
        </p:nvSpPr>
        <p:spPr>
          <a:xfrm>
            <a:off x="5174922" y="3602038"/>
            <a:ext cx="5402617" cy="830997"/>
          </a:xfrm>
          <a:prstGeom prst="rect">
            <a:avLst/>
          </a:prstGeom>
          <a:noFill/>
        </p:spPr>
        <p:txBody>
          <a:bodyPr wrap="square" rtlCol="0">
            <a:spAutoFit/>
            <a:scene3d>
              <a:camera prst="orthographicFront"/>
              <a:lightRig rig="threePt" dir="t"/>
            </a:scene3d>
            <a:sp3d contourW="12700"/>
          </a:bodyPr>
          <a:lstStyle/>
          <a:p>
            <a:r>
              <a:rPr lang="zh-CN" altLang="en-US" sz="4800" b="1" dirty="0">
                <a:solidFill>
                  <a:schemeClr val="tx1">
                    <a:lumMod val="85000"/>
                    <a:lumOff val="15000"/>
                  </a:schemeClr>
                </a:solidFill>
                <a:latin typeface="+mn-ea"/>
                <a:cs typeface="经典综艺体简" panose="02010609000101010101" pitchFamily="49" charset="-122"/>
              </a:rPr>
              <a:t>年中</a:t>
            </a:r>
            <a:r>
              <a:rPr lang="zh-CN" altLang="en-US" sz="4800" b="1" dirty="0" smtClean="0">
                <a:solidFill>
                  <a:schemeClr val="tx1">
                    <a:lumMod val="85000"/>
                    <a:lumOff val="15000"/>
                  </a:schemeClr>
                </a:solidFill>
                <a:latin typeface="+mn-ea"/>
                <a:cs typeface="经典综艺体简" panose="02010609000101010101" pitchFamily="49" charset="-122"/>
              </a:rPr>
              <a:t>工作总结</a:t>
            </a:r>
            <a:endParaRPr lang="zh-CN" altLang="en-US" sz="4800" b="1" dirty="0">
              <a:solidFill>
                <a:schemeClr val="tx1">
                  <a:lumMod val="85000"/>
                  <a:lumOff val="15000"/>
                </a:schemeClr>
              </a:solidFill>
              <a:latin typeface="+mn-ea"/>
              <a:cs typeface="经典综艺体简" panose="02010609000101010101" pitchFamily="49" charset="-122"/>
            </a:endParaRPr>
          </a:p>
        </p:txBody>
      </p:sp>
      <p:sp>
        <p:nvSpPr>
          <p:cNvPr id="19" name="文本框 18">
            <a:extLst>
              <a:ext uri="{FF2B5EF4-FFF2-40B4-BE49-F238E27FC236}">
                <a16:creationId xmlns="" xmlns:a16="http://schemas.microsoft.com/office/drawing/2014/main" id="{722F10F9-C43C-4759-8E2D-A8B8F0DA8018}"/>
              </a:ext>
            </a:extLst>
          </p:cNvPr>
          <p:cNvSpPr txBox="1"/>
          <p:nvPr/>
        </p:nvSpPr>
        <p:spPr>
          <a:xfrm>
            <a:off x="2209551" y="2782370"/>
            <a:ext cx="2926090" cy="1862048"/>
          </a:xfrm>
          <a:prstGeom prst="rect">
            <a:avLst/>
          </a:prstGeom>
          <a:noFill/>
        </p:spPr>
        <p:txBody>
          <a:bodyPr wrap="square" rtlCol="0">
            <a:spAutoFit/>
            <a:scene3d>
              <a:camera prst="orthographicFront"/>
              <a:lightRig rig="threePt" dir="t"/>
            </a:scene3d>
            <a:sp3d contourW="12700"/>
          </a:bodyPr>
          <a:lstStyle/>
          <a:p>
            <a:pPr algn="r"/>
            <a:r>
              <a:rPr lang="en-US" altLang="zh-CN" sz="11500" dirty="0" smtClean="0">
                <a:solidFill>
                  <a:srgbClr val="FFB401"/>
                </a:solidFill>
                <a:latin typeface="Agency FB" panose="020B0503020202020204" pitchFamily="34" charset="0"/>
              </a:rPr>
              <a:t>2019</a:t>
            </a:r>
            <a:endParaRPr lang="zh-CN" altLang="en-US" sz="11500" dirty="0">
              <a:solidFill>
                <a:srgbClr val="FFB401"/>
              </a:solidFill>
              <a:latin typeface="Agency FB" panose="020B0503020202020204" pitchFamily="34" charset="0"/>
            </a:endParaRPr>
          </a:p>
        </p:txBody>
      </p:sp>
      <p:grpSp>
        <p:nvGrpSpPr>
          <p:cNvPr id="4" name="组合 3">
            <a:extLst>
              <a:ext uri="{FF2B5EF4-FFF2-40B4-BE49-F238E27FC236}">
                <a16:creationId xmlns="" xmlns:a16="http://schemas.microsoft.com/office/drawing/2014/main" id="{DB68C128-6CF1-458A-A4B8-D1AFBF3B4671}"/>
              </a:ext>
            </a:extLst>
          </p:cNvPr>
          <p:cNvGrpSpPr/>
          <p:nvPr/>
        </p:nvGrpSpPr>
        <p:grpSpPr>
          <a:xfrm>
            <a:off x="9330071" y="4659437"/>
            <a:ext cx="3488576" cy="2507105"/>
            <a:chOff x="9330071" y="4659437"/>
            <a:chExt cx="3488576" cy="2507105"/>
          </a:xfrm>
        </p:grpSpPr>
        <p:pic>
          <p:nvPicPr>
            <p:cNvPr id="28" name="图片 27">
              <a:extLst>
                <a:ext uri="{FF2B5EF4-FFF2-40B4-BE49-F238E27FC236}">
                  <a16:creationId xmlns="" xmlns:a16="http://schemas.microsoft.com/office/drawing/2014/main" id="{D00EE633-0782-442B-9892-6CEC69443D8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470823" y="5467285"/>
              <a:ext cx="1046894" cy="1134899"/>
            </a:xfrm>
            <a:prstGeom prst="rect">
              <a:avLst/>
            </a:prstGeom>
          </p:spPr>
        </p:pic>
        <p:pic>
          <p:nvPicPr>
            <p:cNvPr id="29" name="图片 28">
              <a:extLst>
                <a:ext uri="{FF2B5EF4-FFF2-40B4-BE49-F238E27FC236}">
                  <a16:creationId xmlns="" xmlns:a16="http://schemas.microsoft.com/office/drawing/2014/main" id="{32BD1C46-F81D-46E1-8CDD-0F56F96DABD4}"/>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605824" y="4769755"/>
              <a:ext cx="1209792" cy="1311491"/>
            </a:xfrm>
            <a:prstGeom prst="rect">
              <a:avLst/>
            </a:prstGeom>
          </p:spPr>
        </p:pic>
        <p:pic>
          <p:nvPicPr>
            <p:cNvPr id="30" name="图片 29">
              <a:extLst>
                <a:ext uri="{FF2B5EF4-FFF2-40B4-BE49-F238E27FC236}">
                  <a16:creationId xmlns="" xmlns:a16="http://schemas.microsoft.com/office/drawing/2014/main" id="{E7F8BCD3-E396-469A-93DD-4749EDFB8CB1}"/>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1334096" y="5441425"/>
              <a:ext cx="848991" cy="920360"/>
            </a:xfrm>
            <a:prstGeom prst="rect">
              <a:avLst/>
            </a:prstGeom>
          </p:spPr>
        </p:pic>
        <p:pic>
          <p:nvPicPr>
            <p:cNvPr id="31" name="图片 30">
              <a:extLst>
                <a:ext uri="{FF2B5EF4-FFF2-40B4-BE49-F238E27FC236}">
                  <a16:creationId xmlns="" xmlns:a16="http://schemas.microsoft.com/office/drawing/2014/main" id="{365FFAF6-701C-4406-9CA8-0671516BC584}"/>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259455" y="5693775"/>
              <a:ext cx="1046894" cy="1134899"/>
            </a:xfrm>
            <a:prstGeom prst="rect">
              <a:avLst/>
            </a:prstGeom>
          </p:spPr>
        </p:pic>
        <p:pic>
          <p:nvPicPr>
            <p:cNvPr id="32" name="图片 31">
              <a:extLst>
                <a:ext uri="{FF2B5EF4-FFF2-40B4-BE49-F238E27FC236}">
                  <a16:creationId xmlns="" xmlns:a16="http://schemas.microsoft.com/office/drawing/2014/main" id="{C6EC29E3-85D3-4DC7-8B7D-2C3E38BDD8D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668553" y="4659437"/>
              <a:ext cx="1046894" cy="1134899"/>
            </a:xfrm>
            <a:prstGeom prst="rect">
              <a:avLst/>
            </a:prstGeom>
          </p:spPr>
        </p:pic>
        <p:pic>
          <p:nvPicPr>
            <p:cNvPr id="33" name="图片 32">
              <a:extLst>
                <a:ext uri="{FF2B5EF4-FFF2-40B4-BE49-F238E27FC236}">
                  <a16:creationId xmlns="" xmlns:a16="http://schemas.microsoft.com/office/drawing/2014/main" id="{B93349DB-B77A-4CB3-84B8-8FD7CD4C1979}"/>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0983121" y="6031644"/>
              <a:ext cx="961649" cy="1042488"/>
            </a:xfrm>
            <a:prstGeom prst="rect">
              <a:avLst/>
            </a:prstGeom>
          </p:spPr>
        </p:pic>
        <p:pic>
          <p:nvPicPr>
            <p:cNvPr id="34" name="图片 33">
              <a:extLst>
                <a:ext uri="{FF2B5EF4-FFF2-40B4-BE49-F238E27FC236}">
                  <a16:creationId xmlns="" xmlns:a16="http://schemas.microsoft.com/office/drawing/2014/main" id="{6A211D01-05C4-43C7-B4F5-D42C7980DCED}"/>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867428" y="6361785"/>
              <a:ext cx="723666" cy="784499"/>
            </a:xfrm>
            <a:prstGeom prst="rect">
              <a:avLst/>
            </a:prstGeom>
          </p:spPr>
        </p:pic>
        <p:pic>
          <p:nvPicPr>
            <p:cNvPr id="35" name="图片 34">
              <a:extLst>
                <a:ext uri="{FF2B5EF4-FFF2-40B4-BE49-F238E27FC236}">
                  <a16:creationId xmlns="" xmlns:a16="http://schemas.microsoft.com/office/drawing/2014/main" id="{A4B39CC3-29A5-4DAA-950F-DDCE827AD0E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771753" y="6031643"/>
              <a:ext cx="1046894" cy="1134899"/>
            </a:xfrm>
            <a:prstGeom prst="rect">
              <a:avLst/>
            </a:prstGeom>
          </p:spPr>
        </p:pic>
        <p:pic>
          <p:nvPicPr>
            <p:cNvPr id="36" name="图片 35">
              <a:extLst>
                <a:ext uri="{FF2B5EF4-FFF2-40B4-BE49-F238E27FC236}">
                  <a16:creationId xmlns="" xmlns:a16="http://schemas.microsoft.com/office/drawing/2014/main" id="{29BBBF51-8287-4697-AAF6-830575D5FCBD}"/>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9330071" y="6525256"/>
              <a:ext cx="449250" cy="487015"/>
            </a:xfrm>
            <a:prstGeom prst="rect">
              <a:avLst/>
            </a:prstGeom>
          </p:spPr>
        </p:pic>
      </p:grpSp>
      <p:sp>
        <p:nvSpPr>
          <p:cNvPr id="22" name="文本框 36">
            <a:extLst>
              <a:ext uri="{FF2B5EF4-FFF2-40B4-BE49-F238E27FC236}">
                <a16:creationId xmlns="" xmlns:a16="http://schemas.microsoft.com/office/drawing/2014/main" id="{C1C8B74C-1F52-4CBE-A6E5-8E8FEEDDE11C}"/>
              </a:ext>
            </a:extLst>
          </p:cNvPr>
          <p:cNvSpPr txBox="1"/>
          <p:nvPr/>
        </p:nvSpPr>
        <p:spPr>
          <a:xfrm>
            <a:off x="2911317" y="4644418"/>
            <a:ext cx="5514786" cy="338554"/>
          </a:xfrm>
          <a:prstGeom prst="rect">
            <a:avLst/>
          </a:prstGeom>
          <a:noFill/>
        </p:spPr>
        <p:txBody>
          <a:bodyPr wrap="square" rtlCol="0">
            <a:spAutoFit/>
            <a:scene3d>
              <a:camera prst="orthographicFront"/>
              <a:lightRig rig="threePt" dir="t"/>
            </a:scene3d>
            <a:sp3d contourW="12700"/>
          </a:bodyPr>
          <a:lstStyle/>
          <a:p>
            <a:pPr algn="just"/>
            <a:r>
              <a:rPr lang="zh-CN" altLang="en-US" sz="1600" b="1" dirty="0">
                <a:solidFill>
                  <a:schemeClr val="tx1">
                    <a:lumMod val="85000"/>
                    <a:lumOff val="15000"/>
                  </a:schemeClr>
                </a:solidFill>
                <a:latin typeface="+mn-ea"/>
              </a:rPr>
              <a:t>汇报人</a:t>
            </a:r>
            <a:r>
              <a:rPr lang="zh-CN" altLang="en-US" sz="1600" b="1" dirty="0" smtClean="0">
                <a:solidFill>
                  <a:schemeClr val="tx1">
                    <a:lumMod val="85000"/>
                    <a:lumOff val="15000"/>
                  </a:schemeClr>
                </a:solidFill>
                <a:latin typeface="+mn-ea"/>
              </a:rPr>
              <a:t>：</a:t>
            </a:r>
            <a:r>
              <a:rPr lang="zh-CN" altLang="en-US" sz="1600" b="1" dirty="0">
                <a:solidFill>
                  <a:schemeClr val="tx1">
                    <a:lumMod val="85000"/>
                    <a:lumOff val="15000"/>
                  </a:schemeClr>
                </a:solidFill>
                <a:latin typeface="+mn-ea"/>
              </a:rPr>
              <a:t>黄志</a:t>
            </a:r>
            <a:r>
              <a:rPr lang="zh-CN" altLang="en-US" sz="1600" b="1" dirty="0" smtClean="0">
                <a:solidFill>
                  <a:schemeClr val="tx1">
                    <a:lumMod val="85000"/>
                    <a:lumOff val="15000"/>
                  </a:schemeClr>
                </a:solidFill>
                <a:latin typeface="+mn-ea"/>
              </a:rPr>
              <a:t>绅   </a:t>
            </a:r>
            <a:r>
              <a:rPr lang="zh-CN" altLang="en-US" sz="1600" b="1" dirty="0">
                <a:solidFill>
                  <a:schemeClr val="tx1">
                    <a:lumMod val="85000"/>
                    <a:lumOff val="15000"/>
                  </a:schemeClr>
                </a:solidFill>
                <a:latin typeface="+mn-ea"/>
              </a:rPr>
              <a:t>时间</a:t>
            </a:r>
            <a:r>
              <a:rPr lang="zh-CN" altLang="en-US" sz="1600" b="1" dirty="0" smtClean="0">
                <a:solidFill>
                  <a:schemeClr val="tx1">
                    <a:lumMod val="85000"/>
                    <a:lumOff val="15000"/>
                  </a:schemeClr>
                </a:solidFill>
                <a:latin typeface="+mn-ea"/>
              </a:rPr>
              <a:t>：</a:t>
            </a:r>
            <a:r>
              <a:rPr lang="en-US" altLang="zh-CN" sz="1600" b="1" dirty="0" smtClean="0">
                <a:solidFill>
                  <a:schemeClr val="tx1">
                    <a:lumMod val="85000"/>
                    <a:lumOff val="15000"/>
                  </a:schemeClr>
                </a:solidFill>
                <a:latin typeface="+mn-ea"/>
              </a:rPr>
              <a:t>2019.7</a:t>
            </a:r>
            <a:endParaRPr lang="en-US" altLang="zh-CN" sz="1600" b="1" dirty="0">
              <a:solidFill>
                <a:schemeClr val="tx1">
                  <a:lumMod val="85000"/>
                  <a:lumOff val="15000"/>
                </a:schemeClr>
              </a:solidFill>
              <a:latin typeface="+mn-ea"/>
            </a:endParaRPr>
          </a:p>
        </p:txBody>
      </p:sp>
    </p:spTree>
    <p:extLst>
      <p:ext uri="{BB962C8B-B14F-4D97-AF65-F5344CB8AC3E}">
        <p14:creationId xmlns:p14="http://schemas.microsoft.com/office/powerpoint/2010/main" val="3344187323"/>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8C94E092-31E8-4BB6-9407-AF61843F35F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913" y="0"/>
            <a:ext cx="12174174" cy="6858000"/>
          </a:xfrm>
          <a:prstGeom prst="rect">
            <a:avLst/>
          </a:prstGeom>
        </p:spPr>
      </p:pic>
      <p:pic>
        <p:nvPicPr>
          <p:cNvPr id="7" name="图片 6">
            <a:extLst>
              <a:ext uri="{FF2B5EF4-FFF2-40B4-BE49-F238E27FC236}">
                <a16:creationId xmlns="" xmlns:a16="http://schemas.microsoft.com/office/drawing/2014/main" id="{3E08AB16-2845-42A9-A02A-F5CC4BDDB19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913" y="0"/>
            <a:ext cx="12183087" cy="6858000"/>
          </a:xfrm>
          <a:prstGeom prst="rect">
            <a:avLst/>
          </a:prstGeom>
        </p:spPr>
      </p:pic>
      <p:sp>
        <p:nvSpPr>
          <p:cNvPr id="4" name="Diamond 33">
            <a:extLst>
              <a:ext uri="{FF2B5EF4-FFF2-40B4-BE49-F238E27FC236}">
                <a16:creationId xmlns="" xmlns:a16="http://schemas.microsoft.com/office/drawing/2014/main" id="{0ADE5D2D-4B29-48D4-9AA1-985436E0ED2E}"/>
              </a:ext>
            </a:extLst>
          </p:cNvPr>
          <p:cNvSpPr/>
          <p:nvPr/>
        </p:nvSpPr>
        <p:spPr>
          <a:xfrm>
            <a:off x="5219682" y="1588778"/>
            <a:ext cx="1752636" cy="1752636"/>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3200" dirty="0" smtClean="0">
                <a:solidFill>
                  <a:schemeClr val="bg1"/>
                </a:solidFill>
                <a:latin typeface="Impact" panose="020B0806030902050204" pitchFamily="34" charset="0"/>
              </a:rPr>
              <a:t>04</a:t>
            </a:r>
            <a:endParaRPr lang="en-US" altLang="zh-CN" sz="3200" dirty="0">
              <a:solidFill>
                <a:schemeClr val="bg1"/>
              </a:solidFill>
              <a:latin typeface="Impact" panose="020B0806030902050204" pitchFamily="34" charset="0"/>
            </a:endParaRPr>
          </a:p>
        </p:txBody>
      </p:sp>
      <p:sp>
        <p:nvSpPr>
          <p:cNvPr id="6" name="文本框 5">
            <a:extLst>
              <a:ext uri="{FF2B5EF4-FFF2-40B4-BE49-F238E27FC236}">
                <a16:creationId xmlns="" xmlns:a16="http://schemas.microsoft.com/office/drawing/2014/main" id="{CEFCE21B-DCEA-4BFB-BE51-F9142D2371DB}"/>
              </a:ext>
            </a:extLst>
          </p:cNvPr>
          <p:cNvSpPr txBox="1"/>
          <p:nvPr/>
        </p:nvSpPr>
        <p:spPr>
          <a:xfrm>
            <a:off x="4201480" y="3475798"/>
            <a:ext cx="3789039" cy="584775"/>
          </a:xfrm>
          <a:prstGeom prst="rect">
            <a:avLst/>
          </a:prstGeom>
          <a:noFill/>
        </p:spPr>
        <p:txBody>
          <a:bodyPr wrap="square" rtlCol="0">
            <a:spAutoFit/>
          </a:bodyPr>
          <a:lstStyle/>
          <a:p>
            <a:pPr algn="ctr"/>
            <a:r>
              <a:rPr lang="zh-CN" altLang="en-US" sz="3200" b="1" dirty="0" smtClean="0">
                <a:solidFill>
                  <a:schemeClr val="tx1">
                    <a:lumMod val="85000"/>
                    <a:lumOff val="15000"/>
                  </a:schemeClr>
                </a:solidFill>
                <a:latin typeface="Century Gothic" panose="020B0502020202020204" pitchFamily="34" charset="0"/>
              </a:rPr>
              <a:t>寄语与展望</a:t>
            </a:r>
            <a:endParaRPr lang="zh-CN" altLang="en-US" sz="3200" b="1" dirty="0">
              <a:solidFill>
                <a:schemeClr val="tx1">
                  <a:lumMod val="85000"/>
                  <a:lumOff val="15000"/>
                </a:schemeClr>
              </a:solidFill>
              <a:latin typeface="Century Gothic" panose="020B0502020202020204" pitchFamily="34" charset="0"/>
            </a:endParaRPr>
          </a:p>
        </p:txBody>
      </p:sp>
    </p:spTree>
    <p:extLst>
      <p:ext uri="{BB962C8B-B14F-4D97-AF65-F5344CB8AC3E}">
        <p14:creationId xmlns:p14="http://schemas.microsoft.com/office/powerpoint/2010/main" val="418420786"/>
      </p:ext>
    </p:extLst>
  </p:cSld>
  <p:clrMapOvr>
    <a:masterClrMapping/>
  </p:clrMapOvr>
  <mc:AlternateContent xmlns:mc="http://schemas.openxmlformats.org/markup-compatibility/2006" xmlns:p14="http://schemas.microsoft.com/office/powerpoint/2010/main">
    <mc:Choice Requires="p14">
      <p:transition spd="slow" p14:dur="3900" advClick="0" advTm="0">
        <p14:glitter pattern="hexago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ppt_w</p:attrName>
                                        </p:attrNameLst>
                                      </p:cBhvr>
                                      <p:tavLst>
                                        <p:tav tm="0" fmla="#ppt_w*sin(2.5*pi*$)">
                                          <p:val>
                                            <p:fltVal val="0"/>
                                          </p:val>
                                        </p:tav>
                                        <p:tav tm="100000">
                                          <p:val>
                                            <p:fltVal val="1"/>
                                          </p:val>
                                        </p:tav>
                                      </p:tavLst>
                                    </p:anim>
                                    <p:anim calcmode="lin" valueType="num">
                                      <p:cBhvr>
                                        <p:cTn id="9" dur="1000" fill="hold"/>
                                        <p:tgtEl>
                                          <p:spTgt spid="4"/>
                                        </p:tgtEl>
                                        <p:attrNameLst>
                                          <p:attrName>ppt_h</p:attrName>
                                        </p:attrNameLst>
                                      </p:cBhvr>
                                      <p:tavLst>
                                        <p:tav tm="0">
                                          <p:val>
                                            <p:strVal val="#ppt_h"/>
                                          </p:val>
                                        </p:tav>
                                        <p:tav tm="100000">
                                          <p:val>
                                            <p:strVal val="#ppt_h"/>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60AD062C-3B33-44DD-98DA-03DD128E63A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913" y="0"/>
            <a:ext cx="12174174" cy="6858000"/>
          </a:xfrm>
          <a:prstGeom prst="rect">
            <a:avLst/>
          </a:prstGeom>
        </p:spPr>
      </p:pic>
      <p:pic>
        <p:nvPicPr>
          <p:cNvPr id="4" name="图片 3">
            <a:extLst>
              <a:ext uri="{FF2B5EF4-FFF2-40B4-BE49-F238E27FC236}">
                <a16:creationId xmlns="" xmlns:a16="http://schemas.microsoft.com/office/drawing/2014/main" id="{FABD9B82-85D5-4B62-92AD-E6B5924EEC3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TextBox 4">
            <a:extLst>
              <a:ext uri="{FF2B5EF4-FFF2-40B4-BE49-F238E27FC236}">
                <a16:creationId xmlns="" xmlns:a16="http://schemas.microsoft.com/office/drawing/2014/main" id="{AE18C5D1-FC98-40A1-857E-AD24C0F12FF2}"/>
              </a:ext>
            </a:extLst>
          </p:cNvPr>
          <p:cNvSpPr txBox="1">
            <a:spLocks noChangeArrowheads="1"/>
          </p:cNvSpPr>
          <p:nvPr/>
        </p:nvSpPr>
        <p:spPr bwMode="auto">
          <a:xfrm>
            <a:off x="2661414" y="4616086"/>
            <a:ext cx="7233343" cy="1118241"/>
          </a:xfrm>
          <a:prstGeom prst="rect">
            <a:avLst/>
          </a:prstGeom>
          <a:noFill/>
          <a:ln w="9525">
            <a:noFill/>
            <a:miter lim="800000"/>
            <a:headEnd/>
            <a:tailEnd/>
          </a:ln>
        </p:spPr>
        <p:txBody>
          <a:bodyPr wrap="square" lIns="91424" tIns="45713" rIns="91424" bIns="45713">
            <a:spAutoFit/>
          </a:bodyPr>
          <a:lstStyle>
            <a:defPPr>
              <a:defRPr lang="zh-CN"/>
            </a:defPPr>
            <a:lvl1pPr algn="ctr">
              <a:lnSpc>
                <a:spcPts val="2000"/>
              </a:lnSpc>
              <a:defRPr sz="1200">
                <a:solidFill>
                  <a:schemeClr val="tx1">
                    <a:lumMod val="85000"/>
                    <a:lumOff val="15000"/>
                  </a:schemeClr>
                </a:solidFill>
                <a:latin typeface="+mn-ea"/>
              </a:defRPr>
            </a:lvl1pPr>
          </a:lstStyle>
          <a:p>
            <a:pPr algn="l"/>
            <a:r>
              <a:rPr lang="zh-CN" altLang="en-US" dirty="0"/>
              <a:t>反思</a:t>
            </a:r>
            <a:r>
              <a:rPr lang="en-US" altLang="zh-CN" dirty="0"/>
              <a:t>——</a:t>
            </a:r>
            <a:r>
              <a:rPr lang="zh-CN" altLang="en-US" dirty="0"/>
              <a:t>即“其进锐者，其速退”，是为了吸取过去的经验教训，做得更稳健</a:t>
            </a:r>
            <a:r>
              <a:rPr lang="zh-CN" altLang="en-US" dirty="0" smtClean="0"/>
              <a:t>；</a:t>
            </a:r>
            <a:endParaRPr lang="en-US" altLang="zh-CN" dirty="0" smtClean="0"/>
          </a:p>
          <a:p>
            <a:pPr algn="l"/>
            <a:r>
              <a:rPr lang="zh-CN" altLang="en-US" dirty="0" smtClean="0"/>
              <a:t>总结</a:t>
            </a:r>
            <a:r>
              <a:rPr lang="en-US" altLang="zh-CN" dirty="0"/>
              <a:t>——</a:t>
            </a:r>
            <a:r>
              <a:rPr lang="zh-CN" altLang="en-US" dirty="0"/>
              <a:t>即“往者不可谏，来者犹可追”，是为了发扬自身的优势长处，做得更熟练</a:t>
            </a:r>
            <a:r>
              <a:rPr lang="zh-CN" altLang="en-US" dirty="0" smtClean="0"/>
              <a:t>；</a:t>
            </a:r>
            <a:endParaRPr lang="en-US" altLang="zh-CN" dirty="0" smtClean="0"/>
          </a:p>
          <a:p>
            <a:pPr algn="l"/>
            <a:r>
              <a:rPr lang="zh-CN" altLang="en-US" dirty="0" smtClean="0"/>
              <a:t>学习</a:t>
            </a:r>
            <a:r>
              <a:rPr lang="en-US" altLang="zh-CN" dirty="0"/>
              <a:t>——</a:t>
            </a:r>
            <a:r>
              <a:rPr lang="zh-CN" altLang="en-US" dirty="0"/>
              <a:t>即“博观而约取，厚积而薄发”，是为了丰富自己的知识技能，做得更专业</a:t>
            </a:r>
            <a:r>
              <a:rPr lang="zh-CN" altLang="en-US" dirty="0" smtClean="0"/>
              <a:t>。</a:t>
            </a:r>
            <a:endParaRPr lang="en-US" altLang="zh-CN" dirty="0" smtClean="0"/>
          </a:p>
          <a:p>
            <a:pPr algn="l"/>
            <a:r>
              <a:rPr lang="zh-CN" altLang="en-US" dirty="0"/>
              <a:t>在接下来的时间里希望与各位同僚一起与公司同奋斗、共成长，不忘初心。为公司，为自我创造价值。</a:t>
            </a:r>
            <a:endParaRPr lang="zh-CN" altLang="en-US" dirty="0"/>
          </a:p>
        </p:txBody>
      </p:sp>
      <p:sp>
        <p:nvSpPr>
          <p:cNvPr id="10" name="TextBox 5">
            <a:extLst>
              <a:ext uri="{FF2B5EF4-FFF2-40B4-BE49-F238E27FC236}">
                <a16:creationId xmlns="" xmlns:a16="http://schemas.microsoft.com/office/drawing/2014/main" id="{E40856A9-3C0C-487D-AD7C-171F559C2638}"/>
              </a:ext>
            </a:extLst>
          </p:cNvPr>
          <p:cNvSpPr txBox="1">
            <a:spLocks noChangeArrowheads="1"/>
          </p:cNvSpPr>
          <p:nvPr/>
        </p:nvSpPr>
        <p:spPr bwMode="auto">
          <a:xfrm>
            <a:off x="2530168" y="1879782"/>
            <a:ext cx="7233343" cy="605280"/>
          </a:xfrm>
          <a:prstGeom prst="rect">
            <a:avLst/>
          </a:prstGeom>
          <a:noFill/>
          <a:ln w="9525">
            <a:noFill/>
            <a:miter lim="800000"/>
            <a:headEnd/>
            <a:tailEnd/>
          </a:ln>
        </p:spPr>
        <p:txBody>
          <a:bodyPr wrap="square" lIns="91424" tIns="45713" rIns="91424" bIns="45713">
            <a:spAutoFit/>
          </a:bodyPr>
          <a:lstStyle/>
          <a:p>
            <a:pPr algn="ctr">
              <a:lnSpc>
                <a:spcPts val="2000"/>
              </a:lnSpc>
            </a:pPr>
            <a:r>
              <a:rPr lang="zh-CN" altLang="en-US" sz="1200" dirty="0">
                <a:solidFill>
                  <a:schemeClr val="tx1">
                    <a:lumMod val="85000"/>
                    <a:lumOff val="15000"/>
                  </a:schemeClr>
                </a:solidFill>
                <a:latin typeface="+mn-ea"/>
              </a:rPr>
              <a:t>回顾两个多月来的工作与经历，在公司领导及各位同事的支持与帮助下，较好地完成了自己的本职工作</a:t>
            </a:r>
            <a:r>
              <a:rPr lang="zh-CN" altLang="en-US" sz="1200" dirty="0" smtClean="0">
                <a:solidFill>
                  <a:schemeClr val="tx1">
                    <a:lumMod val="85000"/>
                    <a:lumOff val="15000"/>
                  </a:schemeClr>
                </a:solidFill>
                <a:latin typeface="+mn-ea"/>
              </a:rPr>
              <a:t>。三个月工作的过程</a:t>
            </a:r>
            <a:r>
              <a:rPr lang="zh-CN" altLang="en-US" sz="1200" dirty="0">
                <a:solidFill>
                  <a:schemeClr val="tx1">
                    <a:lumMod val="85000"/>
                    <a:lumOff val="15000"/>
                  </a:schemeClr>
                </a:solidFill>
                <a:latin typeface="+mn-ea"/>
              </a:rPr>
              <a:t>中有许多方面值得我反思、总结和</a:t>
            </a:r>
            <a:r>
              <a:rPr lang="zh-CN" altLang="en-US" sz="1200" dirty="0" smtClean="0">
                <a:solidFill>
                  <a:schemeClr val="tx1">
                    <a:lumMod val="85000"/>
                    <a:lumOff val="15000"/>
                  </a:schemeClr>
                </a:solidFill>
                <a:latin typeface="+mn-ea"/>
              </a:rPr>
              <a:t>学习，一点一滴都可为镜，正衣冠。</a:t>
            </a:r>
            <a:endParaRPr lang="zh-CN" altLang="en-US" sz="1200" dirty="0">
              <a:solidFill>
                <a:srgbClr val="404040"/>
              </a:solidFill>
              <a:latin typeface="+mn-ea"/>
            </a:endParaRPr>
          </a:p>
        </p:txBody>
      </p:sp>
      <p:grpSp>
        <p:nvGrpSpPr>
          <p:cNvPr id="12" name="组合 11">
            <a:extLst>
              <a:ext uri="{FF2B5EF4-FFF2-40B4-BE49-F238E27FC236}">
                <a16:creationId xmlns="" xmlns:a16="http://schemas.microsoft.com/office/drawing/2014/main" id="{5C6216B7-642F-424B-8F66-816690CF3B55}"/>
              </a:ext>
            </a:extLst>
          </p:cNvPr>
          <p:cNvGrpSpPr/>
          <p:nvPr/>
        </p:nvGrpSpPr>
        <p:grpSpPr>
          <a:xfrm>
            <a:off x="2310083" y="3004538"/>
            <a:ext cx="2551094" cy="1011192"/>
            <a:chOff x="1342678" y="3004538"/>
            <a:chExt cx="2349356" cy="1011192"/>
          </a:xfrm>
        </p:grpSpPr>
        <p:sp>
          <p:nvSpPr>
            <p:cNvPr id="13" name="Freeform 7">
              <a:extLst>
                <a:ext uri="{FF2B5EF4-FFF2-40B4-BE49-F238E27FC236}">
                  <a16:creationId xmlns="" xmlns:a16="http://schemas.microsoft.com/office/drawing/2014/main" id="{C68C79DB-AAC7-4F50-A4C3-05702EE8EDA6}"/>
                </a:ext>
              </a:extLst>
            </p:cNvPr>
            <p:cNvSpPr>
              <a:spLocks/>
            </p:cNvSpPr>
            <p:nvPr/>
          </p:nvSpPr>
          <p:spPr bwMode="auto">
            <a:xfrm>
              <a:off x="1342678" y="3004538"/>
              <a:ext cx="2349356" cy="1011192"/>
            </a:xfrm>
            <a:custGeom>
              <a:avLst/>
              <a:gdLst>
                <a:gd name="T0" fmla="*/ 483734 w 829"/>
                <a:gd name="T1" fmla="*/ 0 h 357"/>
                <a:gd name="T2" fmla="*/ 2240309 w 829"/>
                <a:gd name="T3" fmla="*/ 0 h 357"/>
                <a:gd name="T4" fmla="*/ 2240309 w 829"/>
                <a:gd name="T5" fmla="*/ 964766 h 357"/>
                <a:gd name="T6" fmla="*/ 483734 w 829"/>
                <a:gd name="T7" fmla="*/ 964766 h 357"/>
                <a:gd name="T8" fmla="*/ 0 w 829"/>
                <a:gd name="T9" fmla="*/ 486437 h 357"/>
                <a:gd name="T10" fmla="*/ 483734 w 829"/>
                <a:gd name="T11" fmla="*/ 0 h 357"/>
                <a:gd name="T12" fmla="*/ 483734 w 829"/>
                <a:gd name="T13" fmla="*/ 0 h 357"/>
                <a:gd name="T14" fmla="*/ 0 60000 65536"/>
                <a:gd name="T15" fmla="*/ 0 60000 65536"/>
                <a:gd name="T16" fmla="*/ 0 60000 65536"/>
                <a:gd name="T17" fmla="*/ 0 60000 65536"/>
                <a:gd name="T18" fmla="*/ 0 60000 65536"/>
                <a:gd name="T19" fmla="*/ 0 60000 65536"/>
                <a:gd name="T20" fmla="*/ 0 60000 65536"/>
                <a:gd name="T21" fmla="*/ 0 w 829"/>
                <a:gd name="T22" fmla="*/ 0 h 357"/>
                <a:gd name="T23" fmla="*/ 829 w 829"/>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9" h="357">
                  <a:moveTo>
                    <a:pt x="179" y="0"/>
                  </a:moveTo>
                  <a:lnTo>
                    <a:pt x="829" y="0"/>
                  </a:lnTo>
                  <a:lnTo>
                    <a:pt x="829" y="357"/>
                  </a:lnTo>
                  <a:lnTo>
                    <a:pt x="179" y="357"/>
                  </a:lnTo>
                  <a:lnTo>
                    <a:pt x="0" y="180"/>
                  </a:lnTo>
                  <a:lnTo>
                    <a:pt x="179" y="0"/>
                  </a:lnTo>
                  <a:close/>
                </a:path>
              </a:pathLst>
            </a:custGeom>
            <a:solidFill>
              <a:srgbClr val="FFB401"/>
            </a:solidFill>
            <a:ln w="9525">
              <a:noFill/>
              <a:miter lim="800000"/>
              <a:headEnd/>
              <a:tailEnd/>
            </a:ln>
          </p:spPr>
          <p:txBody>
            <a:bodyPr/>
            <a:lstStyle/>
            <a:p>
              <a:endParaRPr lang="zh-CN" altLang="en-US" sz="1599" b="1">
                <a:solidFill>
                  <a:schemeClr val="tx1">
                    <a:lumMod val="75000"/>
                    <a:lumOff val="25000"/>
                  </a:schemeClr>
                </a:solidFill>
                <a:latin typeface="+mn-ea"/>
              </a:endParaRPr>
            </a:p>
          </p:txBody>
        </p:sp>
        <p:sp>
          <p:nvSpPr>
            <p:cNvPr id="14" name="Freeform 8">
              <a:extLst>
                <a:ext uri="{FF2B5EF4-FFF2-40B4-BE49-F238E27FC236}">
                  <a16:creationId xmlns="" xmlns:a16="http://schemas.microsoft.com/office/drawing/2014/main" id="{4F4CC519-C4F2-420B-A363-259772A09D1E}"/>
                </a:ext>
              </a:extLst>
            </p:cNvPr>
            <p:cNvSpPr>
              <a:spLocks/>
            </p:cNvSpPr>
            <p:nvPr/>
          </p:nvSpPr>
          <p:spPr bwMode="auto">
            <a:xfrm>
              <a:off x="1883964" y="3092345"/>
              <a:ext cx="1592688" cy="841244"/>
            </a:xfrm>
            <a:custGeom>
              <a:avLst/>
              <a:gdLst>
                <a:gd name="T0" fmla="*/ 0 w 562"/>
                <a:gd name="T1" fmla="*/ 0 h 297"/>
                <a:gd name="T2" fmla="*/ 1518762 w 562"/>
                <a:gd name="T3" fmla="*/ 0 h 297"/>
                <a:gd name="T4" fmla="*/ 1518762 w 562"/>
                <a:gd name="T5" fmla="*/ 802621 h 297"/>
                <a:gd name="T6" fmla="*/ 0 w 562"/>
                <a:gd name="T7" fmla="*/ 802621 h 297"/>
                <a:gd name="T8" fmla="*/ 0 w 562"/>
                <a:gd name="T9" fmla="*/ 0 h 297"/>
                <a:gd name="T10" fmla="*/ 0 w 562"/>
                <a:gd name="T11" fmla="*/ 0 h 297"/>
                <a:gd name="T12" fmla="*/ 0 60000 65536"/>
                <a:gd name="T13" fmla="*/ 0 60000 65536"/>
                <a:gd name="T14" fmla="*/ 0 60000 65536"/>
                <a:gd name="T15" fmla="*/ 0 60000 65536"/>
                <a:gd name="T16" fmla="*/ 0 60000 65536"/>
                <a:gd name="T17" fmla="*/ 0 60000 65536"/>
                <a:gd name="T18" fmla="*/ 0 w 562"/>
                <a:gd name="T19" fmla="*/ 0 h 297"/>
                <a:gd name="T20" fmla="*/ 562 w 562"/>
                <a:gd name="T21" fmla="*/ 297 h 297"/>
              </a:gdLst>
              <a:ahLst/>
              <a:cxnLst>
                <a:cxn ang="T12">
                  <a:pos x="T0" y="T1"/>
                </a:cxn>
                <a:cxn ang="T13">
                  <a:pos x="T2" y="T3"/>
                </a:cxn>
                <a:cxn ang="T14">
                  <a:pos x="T4" y="T5"/>
                </a:cxn>
                <a:cxn ang="T15">
                  <a:pos x="T6" y="T7"/>
                </a:cxn>
                <a:cxn ang="T16">
                  <a:pos x="T8" y="T9"/>
                </a:cxn>
                <a:cxn ang="T17">
                  <a:pos x="T10" y="T11"/>
                </a:cxn>
              </a:cxnLst>
              <a:rect l="T18" t="T19" r="T20" b="T21"/>
              <a:pathLst>
                <a:path w="562" h="297">
                  <a:moveTo>
                    <a:pt x="0" y="0"/>
                  </a:moveTo>
                  <a:lnTo>
                    <a:pt x="562" y="0"/>
                  </a:lnTo>
                  <a:lnTo>
                    <a:pt x="562" y="297"/>
                  </a:lnTo>
                  <a:lnTo>
                    <a:pt x="0" y="297"/>
                  </a:lnTo>
                  <a:lnTo>
                    <a:pt x="0" y="0"/>
                  </a:lnTo>
                  <a:close/>
                </a:path>
              </a:pathLst>
            </a:custGeom>
            <a:solidFill>
              <a:srgbClr val="FFFFFF"/>
            </a:solidFill>
            <a:ln w="9525">
              <a:noFill/>
              <a:miter lim="800000"/>
              <a:headEnd/>
              <a:tailEnd/>
            </a:ln>
          </p:spPr>
          <p:txBody>
            <a:bodyPr/>
            <a:lstStyle/>
            <a:p>
              <a:endParaRPr lang="zh-CN" altLang="en-US" sz="1599" b="1">
                <a:solidFill>
                  <a:schemeClr val="tx1">
                    <a:lumMod val="75000"/>
                    <a:lumOff val="25000"/>
                  </a:schemeClr>
                </a:solidFill>
                <a:latin typeface="+mn-ea"/>
              </a:endParaRPr>
            </a:p>
          </p:txBody>
        </p:sp>
        <p:sp>
          <p:nvSpPr>
            <p:cNvPr id="15" name="Freeform 9">
              <a:extLst>
                <a:ext uri="{FF2B5EF4-FFF2-40B4-BE49-F238E27FC236}">
                  <a16:creationId xmlns="" xmlns:a16="http://schemas.microsoft.com/office/drawing/2014/main" id="{3FDC943F-A066-462D-A82E-BEAB7F683AF4}"/>
                </a:ext>
              </a:extLst>
            </p:cNvPr>
            <p:cNvSpPr>
              <a:spLocks/>
            </p:cNvSpPr>
            <p:nvPr/>
          </p:nvSpPr>
          <p:spPr bwMode="auto">
            <a:xfrm>
              <a:off x="1461705" y="3318943"/>
              <a:ext cx="342908" cy="382384"/>
            </a:xfrm>
            <a:custGeom>
              <a:avLst/>
              <a:gdLst>
                <a:gd name="T0" fmla="*/ 181062 w 121"/>
                <a:gd name="T1" fmla="*/ 0 h 135"/>
                <a:gd name="T2" fmla="*/ 181062 w 121"/>
                <a:gd name="T3" fmla="*/ 83775 h 135"/>
                <a:gd name="T4" fmla="*/ 326992 w 121"/>
                <a:gd name="T5" fmla="*/ 83775 h 135"/>
                <a:gd name="T6" fmla="*/ 326992 w 121"/>
                <a:gd name="T7" fmla="*/ 281053 h 135"/>
                <a:gd name="T8" fmla="*/ 181062 w 121"/>
                <a:gd name="T9" fmla="*/ 281053 h 135"/>
                <a:gd name="T10" fmla="*/ 181062 w 121"/>
                <a:gd name="T11" fmla="*/ 364828 h 135"/>
                <a:gd name="T12" fmla="*/ 0 w 121"/>
                <a:gd name="T13" fmla="*/ 186468 h 135"/>
                <a:gd name="T14" fmla="*/ 181062 w 121"/>
                <a:gd name="T15" fmla="*/ 0 h 135"/>
                <a:gd name="T16" fmla="*/ 181062 w 121"/>
                <a:gd name="T17" fmla="*/ 0 h 1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1"/>
                <a:gd name="T28" fmla="*/ 0 h 135"/>
                <a:gd name="T29" fmla="*/ 121 w 121"/>
                <a:gd name="T30" fmla="*/ 135 h 13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1" h="135">
                  <a:moveTo>
                    <a:pt x="67" y="0"/>
                  </a:moveTo>
                  <a:lnTo>
                    <a:pt x="67" y="31"/>
                  </a:lnTo>
                  <a:lnTo>
                    <a:pt x="121" y="31"/>
                  </a:lnTo>
                  <a:lnTo>
                    <a:pt x="121" y="104"/>
                  </a:lnTo>
                  <a:lnTo>
                    <a:pt x="67" y="104"/>
                  </a:lnTo>
                  <a:lnTo>
                    <a:pt x="67" y="135"/>
                  </a:lnTo>
                  <a:lnTo>
                    <a:pt x="0" y="69"/>
                  </a:lnTo>
                  <a:lnTo>
                    <a:pt x="67" y="0"/>
                  </a:lnTo>
                  <a:close/>
                </a:path>
              </a:pathLst>
            </a:custGeom>
            <a:solidFill>
              <a:srgbClr val="FFFFFF"/>
            </a:solidFill>
            <a:ln w="9525">
              <a:noFill/>
              <a:miter lim="800000"/>
              <a:headEnd/>
              <a:tailEnd/>
            </a:ln>
          </p:spPr>
          <p:txBody>
            <a:bodyPr/>
            <a:lstStyle/>
            <a:p>
              <a:endParaRPr lang="zh-CN" altLang="en-US" sz="1599" b="1">
                <a:solidFill>
                  <a:schemeClr val="tx1">
                    <a:lumMod val="75000"/>
                    <a:lumOff val="25000"/>
                  </a:schemeClr>
                </a:solidFill>
                <a:latin typeface="+mn-ea"/>
              </a:endParaRPr>
            </a:p>
          </p:txBody>
        </p:sp>
        <p:sp>
          <p:nvSpPr>
            <p:cNvPr id="16" name="矩形 15">
              <a:extLst>
                <a:ext uri="{FF2B5EF4-FFF2-40B4-BE49-F238E27FC236}">
                  <a16:creationId xmlns="" xmlns:a16="http://schemas.microsoft.com/office/drawing/2014/main" id="{136AD4FD-1F7F-4CF3-B9B3-1B278BC9F41A}"/>
                </a:ext>
              </a:extLst>
            </p:cNvPr>
            <p:cNvSpPr>
              <a:spLocks noChangeArrowheads="1"/>
            </p:cNvSpPr>
            <p:nvPr/>
          </p:nvSpPr>
          <p:spPr bwMode="auto">
            <a:xfrm>
              <a:off x="1883964" y="3330511"/>
              <a:ext cx="1592688" cy="338390"/>
            </a:xfrm>
            <a:prstGeom prst="rect">
              <a:avLst/>
            </a:prstGeom>
            <a:noFill/>
            <a:ln w="9525">
              <a:noFill/>
              <a:miter lim="800000"/>
              <a:headEnd/>
              <a:tailEnd/>
            </a:ln>
          </p:spPr>
          <p:txBody>
            <a:bodyPr wrap="square" lIns="91402" tIns="45702" rIns="91402" bIns="45702">
              <a:spAutoFit/>
            </a:bodyPr>
            <a:lstStyle/>
            <a:p>
              <a:pPr algn="ctr"/>
              <a:r>
                <a:rPr lang="zh-CN" altLang="en-US" sz="1599" b="1" kern="0" dirty="0" smtClean="0">
                  <a:solidFill>
                    <a:schemeClr val="tx1">
                      <a:lumMod val="75000"/>
                      <a:lumOff val="25000"/>
                    </a:schemeClr>
                  </a:solidFill>
                  <a:latin typeface="+mn-ea"/>
                </a:rPr>
                <a:t>反思</a:t>
              </a:r>
              <a:endParaRPr lang="zh-CN" altLang="en-US" sz="1599" b="1" kern="0" dirty="0">
                <a:solidFill>
                  <a:schemeClr val="tx1">
                    <a:lumMod val="75000"/>
                    <a:lumOff val="25000"/>
                  </a:schemeClr>
                </a:solidFill>
                <a:latin typeface="+mn-ea"/>
              </a:endParaRPr>
            </a:p>
          </p:txBody>
        </p:sp>
      </p:grpSp>
      <p:grpSp>
        <p:nvGrpSpPr>
          <p:cNvPr id="17" name="组合 16">
            <a:extLst>
              <a:ext uri="{FF2B5EF4-FFF2-40B4-BE49-F238E27FC236}">
                <a16:creationId xmlns="" xmlns:a16="http://schemas.microsoft.com/office/drawing/2014/main" id="{40080495-8991-42A3-8360-55ACCCCA5DC5}"/>
              </a:ext>
            </a:extLst>
          </p:cNvPr>
          <p:cNvGrpSpPr/>
          <p:nvPr/>
        </p:nvGrpSpPr>
        <p:grpSpPr>
          <a:xfrm>
            <a:off x="4602637" y="3004538"/>
            <a:ext cx="2637490" cy="1011192"/>
            <a:chOff x="3674597" y="3004538"/>
            <a:chExt cx="2357858" cy="1011192"/>
          </a:xfrm>
        </p:grpSpPr>
        <p:sp>
          <p:nvSpPr>
            <p:cNvPr id="18" name="Freeform 10">
              <a:extLst>
                <a:ext uri="{FF2B5EF4-FFF2-40B4-BE49-F238E27FC236}">
                  <a16:creationId xmlns="" xmlns:a16="http://schemas.microsoft.com/office/drawing/2014/main" id="{93F97A21-911B-4247-8FE6-45356D153E2E}"/>
                </a:ext>
              </a:extLst>
            </p:cNvPr>
            <p:cNvSpPr>
              <a:spLocks/>
            </p:cNvSpPr>
            <p:nvPr/>
          </p:nvSpPr>
          <p:spPr bwMode="auto">
            <a:xfrm>
              <a:off x="3674597" y="3004538"/>
              <a:ext cx="2357858" cy="1011192"/>
            </a:xfrm>
            <a:custGeom>
              <a:avLst/>
              <a:gdLst>
                <a:gd name="T0" fmla="*/ 491841 w 832"/>
                <a:gd name="T1" fmla="*/ 0 h 357"/>
                <a:gd name="T2" fmla="*/ 2248417 w 832"/>
                <a:gd name="T3" fmla="*/ 0 h 357"/>
                <a:gd name="T4" fmla="*/ 2248417 w 832"/>
                <a:gd name="T5" fmla="*/ 964766 h 357"/>
                <a:gd name="T6" fmla="*/ 491841 w 832"/>
                <a:gd name="T7" fmla="*/ 964766 h 357"/>
                <a:gd name="T8" fmla="*/ 0 w 832"/>
                <a:gd name="T9" fmla="*/ 486437 h 357"/>
                <a:gd name="T10" fmla="*/ 491841 w 832"/>
                <a:gd name="T11" fmla="*/ 0 h 357"/>
                <a:gd name="T12" fmla="*/ 491841 w 832"/>
                <a:gd name="T13" fmla="*/ 0 h 357"/>
                <a:gd name="T14" fmla="*/ 0 60000 65536"/>
                <a:gd name="T15" fmla="*/ 0 60000 65536"/>
                <a:gd name="T16" fmla="*/ 0 60000 65536"/>
                <a:gd name="T17" fmla="*/ 0 60000 65536"/>
                <a:gd name="T18" fmla="*/ 0 60000 65536"/>
                <a:gd name="T19" fmla="*/ 0 60000 65536"/>
                <a:gd name="T20" fmla="*/ 0 60000 65536"/>
                <a:gd name="T21" fmla="*/ 0 w 832"/>
                <a:gd name="T22" fmla="*/ 0 h 357"/>
                <a:gd name="T23" fmla="*/ 832 w 832"/>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2" h="357">
                  <a:moveTo>
                    <a:pt x="182" y="0"/>
                  </a:moveTo>
                  <a:lnTo>
                    <a:pt x="832" y="0"/>
                  </a:lnTo>
                  <a:lnTo>
                    <a:pt x="832" y="357"/>
                  </a:lnTo>
                  <a:lnTo>
                    <a:pt x="182" y="357"/>
                  </a:lnTo>
                  <a:lnTo>
                    <a:pt x="0" y="180"/>
                  </a:lnTo>
                  <a:lnTo>
                    <a:pt x="182" y="0"/>
                  </a:lnTo>
                  <a:close/>
                </a:path>
              </a:pathLst>
            </a:custGeom>
            <a:solidFill>
              <a:srgbClr val="212A39"/>
            </a:solidFill>
            <a:ln w="9525">
              <a:noFill/>
              <a:miter lim="800000"/>
              <a:headEnd/>
              <a:tailEnd/>
            </a:ln>
          </p:spPr>
          <p:txBody>
            <a:bodyPr/>
            <a:lstStyle/>
            <a:p>
              <a:endParaRPr lang="zh-CN" altLang="en-US" sz="1599" b="1">
                <a:solidFill>
                  <a:schemeClr val="tx1">
                    <a:lumMod val="75000"/>
                    <a:lumOff val="25000"/>
                  </a:schemeClr>
                </a:solidFill>
                <a:latin typeface="+mn-ea"/>
              </a:endParaRPr>
            </a:p>
          </p:txBody>
        </p:sp>
        <p:sp>
          <p:nvSpPr>
            <p:cNvPr id="19" name="Freeform 11">
              <a:extLst>
                <a:ext uri="{FF2B5EF4-FFF2-40B4-BE49-F238E27FC236}">
                  <a16:creationId xmlns="" xmlns:a16="http://schemas.microsoft.com/office/drawing/2014/main" id="{D35D8ED1-0923-4068-A3C9-D81BCD992BAD}"/>
                </a:ext>
              </a:extLst>
            </p:cNvPr>
            <p:cNvSpPr>
              <a:spLocks/>
            </p:cNvSpPr>
            <p:nvPr/>
          </p:nvSpPr>
          <p:spPr bwMode="auto">
            <a:xfrm>
              <a:off x="4224387" y="3092345"/>
              <a:ext cx="1592687" cy="841244"/>
            </a:xfrm>
            <a:custGeom>
              <a:avLst/>
              <a:gdLst>
                <a:gd name="T0" fmla="*/ 0 w 562"/>
                <a:gd name="T1" fmla="*/ 0 h 297"/>
                <a:gd name="T2" fmla="*/ 1518762 w 562"/>
                <a:gd name="T3" fmla="*/ 0 h 297"/>
                <a:gd name="T4" fmla="*/ 1518762 w 562"/>
                <a:gd name="T5" fmla="*/ 802621 h 297"/>
                <a:gd name="T6" fmla="*/ 0 w 562"/>
                <a:gd name="T7" fmla="*/ 802621 h 297"/>
                <a:gd name="T8" fmla="*/ 0 w 562"/>
                <a:gd name="T9" fmla="*/ 0 h 297"/>
                <a:gd name="T10" fmla="*/ 0 w 562"/>
                <a:gd name="T11" fmla="*/ 0 h 297"/>
                <a:gd name="T12" fmla="*/ 0 60000 65536"/>
                <a:gd name="T13" fmla="*/ 0 60000 65536"/>
                <a:gd name="T14" fmla="*/ 0 60000 65536"/>
                <a:gd name="T15" fmla="*/ 0 60000 65536"/>
                <a:gd name="T16" fmla="*/ 0 60000 65536"/>
                <a:gd name="T17" fmla="*/ 0 60000 65536"/>
                <a:gd name="T18" fmla="*/ 0 w 562"/>
                <a:gd name="T19" fmla="*/ 0 h 297"/>
                <a:gd name="T20" fmla="*/ 562 w 562"/>
                <a:gd name="T21" fmla="*/ 297 h 297"/>
              </a:gdLst>
              <a:ahLst/>
              <a:cxnLst>
                <a:cxn ang="T12">
                  <a:pos x="T0" y="T1"/>
                </a:cxn>
                <a:cxn ang="T13">
                  <a:pos x="T2" y="T3"/>
                </a:cxn>
                <a:cxn ang="T14">
                  <a:pos x="T4" y="T5"/>
                </a:cxn>
                <a:cxn ang="T15">
                  <a:pos x="T6" y="T7"/>
                </a:cxn>
                <a:cxn ang="T16">
                  <a:pos x="T8" y="T9"/>
                </a:cxn>
                <a:cxn ang="T17">
                  <a:pos x="T10" y="T11"/>
                </a:cxn>
              </a:cxnLst>
              <a:rect l="T18" t="T19" r="T20" b="T21"/>
              <a:pathLst>
                <a:path w="562" h="297">
                  <a:moveTo>
                    <a:pt x="0" y="0"/>
                  </a:moveTo>
                  <a:lnTo>
                    <a:pt x="562" y="0"/>
                  </a:lnTo>
                  <a:lnTo>
                    <a:pt x="562" y="297"/>
                  </a:lnTo>
                  <a:lnTo>
                    <a:pt x="0" y="297"/>
                  </a:lnTo>
                  <a:lnTo>
                    <a:pt x="0" y="0"/>
                  </a:lnTo>
                  <a:close/>
                </a:path>
              </a:pathLst>
            </a:custGeom>
            <a:solidFill>
              <a:srgbClr val="FFFFFF"/>
            </a:solidFill>
            <a:ln w="9525">
              <a:noFill/>
              <a:miter lim="800000"/>
              <a:headEnd/>
              <a:tailEnd/>
            </a:ln>
          </p:spPr>
          <p:txBody>
            <a:bodyPr/>
            <a:lstStyle/>
            <a:p>
              <a:endParaRPr lang="zh-CN" altLang="en-US" sz="1599" b="1">
                <a:solidFill>
                  <a:schemeClr val="tx1">
                    <a:lumMod val="75000"/>
                    <a:lumOff val="25000"/>
                  </a:schemeClr>
                </a:solidFill>
                <a:latin typeface="+mn-ea"/>
              </a:endParaRPr>
            </a:p>
          </p:txBody>
        </p:sp>
        <p:sp>
          <p:nvSpPr>
            <p:cNvPr id="20" name="Freeform 12">
              <a:extLst>
                <a:ext uri="{FF2B5EF4-FFF2-40B4-BE49-F238E27FC236}">
                  <a16:creationId xmlns="" xmlns:a16="http://schemas.microsoft.com/office/drawing/2014/main" id="{92D44D95-94DC-48FB-9449-16F3C45D16AA}"/>
                </a:ext>
              </a:extLst>
            </p:cNvPr>
            <p:cNvSpPr>
              <a:spLocks/>
            </p:cNvSpPr>
            <p:nvPr/>
          </p:nvSpPr>
          <p:spPr bwMode="auto">
            <a:xfrm>
              <a:off x="3796458" y="3318943"/>
              <a:ext cx="348576" cy="382384"/>
            </a:xfrm>
            <a:custGeom>
              <a:avLst/>
              <a:gdLst>
                <a:gd name="T0" fmla="*/ 183764 w 123"/>
                <a:gd name="T1" fmla="*/ 0 h 135"/>
                <a:gd name="T2" fmla="*/ 183764 w 123"/>
                <a:gd name="T3" fmla="*/ 83775 h 135"/>
                <a:gd name="T4" fmla="*/ 332397 w 123"/>
                <a:gd name="T5" fmla="*/ 83775 h 135"/>
                <a:gd name="T6" fmla="*/ 332397 w 123"/>
                <a:gd name="T7" fmla="*/ 281053 h 135"/>
                <a:gd name="T8" fmla="*/ 183764 w 123"/>
                <a:gd name="T9" fmla="*/ 281053 h 135"/>
                <a:gd name="T10" fmla="*/ 183764 w 123"/>
                <a:gd name="T11" fmla="*/ 364828 h 135"/>
                <a:gd name="T12" fmla="*/ 0 w 123"/>
                <a:gd name="T13" fmla="*/ 186468 h 135"/>
                <a:gd name="T14" fmla="*/ 183764 w 123"/>
                <a:gd name="T15" fmla="*/ 0 h 135"/>
                <a:gd name="T16" fmla="*/ 183764 w 123"/>
                <a:gd name="T17" fmla="*/ 0 h 1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3"/>
                <a:gd name="T28" fmla="*/ 0 h 135"/>
                <a:gd name="T29" fmla="*/ 123 w 123"/>
                <a:gd name="T30" fmla="*/ 135 h 13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3" h="135">
                  <a:moveTo>
                    <a:pt x="68" y="0"/>
                  </a:moveTo>
                  <a:lnTo>
                    <a:pt x="68" y="31"/>
                  </a:lnTo>
                  <a:lnTo>
                    <a:pt x="123" y="31"/>
                  </a:lnTo>
                  <a:lnTo>
                    <a:pt x="123" y="104"/>
                  </a:lnTo>
                  <a:lnTo>
                    <a:pt x="68" y="104"/>
                  </a:lnTo>
                  <a:lnTo>
                    <a:pt x="68" y="135"/>
                  </a:lnTo>
                  <a:lnTo>
                    <a:pt x="0" y="69"/>
                  </a:lnTo>
                  <a:lnTo>
                    <a:pt x="68" y="0"/>
                  </a:lnTo>
                  <a:close/>
                </a:path>
              </a:pathLst>
            </a:custGeom>
            <a:solidFill>
              <a:srgbClr val="FFFFFF"/>
            </a:solidFill>
            <a:ln w="9525">
              <a:noFill/>
              <a:miter lim="800000"/>
              <a:headEnd/>
              <a:tailEnd/>
            </a:ln>
          </p:spPr>
          <p:txBody>
            <a:bodyPr/>
            <a:lstStyle/>
            <a:p>
              <a:endParaRPr lang="zh-CN" altLang="en-US" sz="1599" b="1">
                <a:solidFill>
                  <a:schemeClr val="tx1">
                    <a:lumMod val="75000"/>
                    <a:lumOff val="25000"/>
                  </a:schemeClr>
                </a:solidFill>
                <a:latin typeface="+mn-ea"/>
              </a:endParaRPr>
            </a:p>
          </p:txBody>
        </p:sp>
        <p:sp>
          <p:nvSpPr>
            <p:cNvPr id="21" name="矩形 20">
              <a:extLst>
                <a:ext uri="{FF2B5EF4-FFF2-40B4-BE49-F238E27FC236}">
                  <a16:creationId xmlns="" xmlns:a16="http://schemas.microsoft.com/office/drawing/2014/main" id="{1640374D-EFD1-4D86-8F6F-C2B27F51E0B4}"/>
                </a:ext>
              </a:extLst>
            </p:cNvPr>
            <p:cNvSpPr>
              <a:spLocks noChangeArrowheads="1"/>
            </p:cNvSpPr>
            <p:nvPr/>
          </p:nvSpPr>
          <p:spPr bwMode="auto">
            <a:xfrm>
              <a:off x="4224387" y="3330511"/>
              <a:ext cx="1592687" cy="338390"/>
            </a:xfrm>
            <a:prstGeom prst="rect">
              <a:avLst/>
            </a:prstGeom>
            <a:noFill/>
            <a:ln w="9525">
              <a:noFill/>
              <a:miter lim="800000"/>
              <a:headEnd/>
              <a:tailEnd/>
            </a:ln>
          </p:spPr>
          <p:txBody>
            <a:bodyPr wrap="square" lIns="91402" tIns="45702" rIns="91402" bIns="45702">
              <a:spAutoFit/>
            </a:bodyPr>
            <a:lstStyle/>
            <a:p>
              <a:pPr algn="ctr"/>
              <a:r>
                <a:rPr lang="zh-CN" altLang="en-US" sz="1599" b="1" kern="0" dirty="0" smtClean="0">
                  <a:solidFill>
                    <a:schemeClr val="tx1">
                      <a:lumMod val="75000"/>
                      <a:lumOff val="25000"/>
                    </a:schemeClr>
                  </a:solidFill>
                  <a:latin typeface="+mn-ea"/>
                </a:rPr>
                <a:t>总结</a:t>
              </a:r>
              <a:endParaRPr lang="zh-CN" altLang="en-US" sz="1599" b="1" kern="0" dirty="0">
                <a:solidFill>
                  <a:schemeClr val="tx1">
                    <a:lumMod val="75000"/>
                    <a:lumOff val="25000"/>
                  </a:schemeClr>
                </a:solidFill>
                <a:latin typeface="+mn-ea"/>
              </a:endParaRPr>
            </a:p>
          </p:txBody>
        </p:sp>
      </p:grpSp>
      <p:grpSp>
        <p:nvGrpSpPr>
          <p:cNvPr id="22" name="组合 21">
            <a:extLst>
              <a:ext uri="{FF2B5EF4-FFF2-40B4-BE49-F238E27FC236}">
                <a16:creationId xmlns="" xmlns:a16="http://schemas.microsoft.com/office/drawing/2014/main" id="{C76C027B-4597-45D5-B73F-04E3F73400DB}"/>
              </a:ext>
            </a:extLst>
          </p:cNvPr>
          <p:cNvGrpSpPr/>
          <p:nvPr/>
        </p:nvGrpSpPr>
        <p:grpSpPr>
          <a:xfrm>
            <a:off x="6968550" y="3004538"/>
            <a:ext cx="2627978" cy="1011192"/>
            <a:chOff x="6015019" y="3004538"/>
            <a:chExt cx="2349356" cy="1011192"/>
          </a:xfrm>
        </p:grpSpPr>
        <p:sp>
          <p:nvSpPr>
            <p:cNvPr id="23" name="Freeform 7">
              <a:extLst>
                <a:ext uri="{FF2B5EF4-FFF2-40B4-BE49-F238E27FC236}">
                  <a16:creationId xmlns="" xmlns:a16="http://schemas.microsoft.com/office/drawing/2014/main" id="{49BA9608-BADA-43DA-A719-EE1B906F29C0}"/>
                </a:ext>
              </a:extLst>
            </p:cNvPr>
            <p:cNvSpPr>
              <a:spLocks/>
            </p:cNvSpPr>
            <p:nvPr/>
          </p:nvSpPr>
          <p:spPr bwMode="auto">
            <a:xfrm>
              <a:off x="6015019" y="3004538"/>
              <a:ext cx="2349356" cy="1011192"/>
            </a:xfrm>
            <a:custGeom>
              <a:avLst/>
              <a:gdLst>
                <a:gd name="T0" fmla="*/ 483734 w 829"/>
                <a:gd name="T1" fmla="*/ 0 h 357"/>
                <a:gd name="T2" fmla="*/ 2240309 w 829"/>
                <a:gd name="T3" fmla="*/ 0 h 357"/>
                <a:gd name="T4" fmla="*/ 2240309 w 829"/>
                <a:gd name="T5" fmla="*/ 964766 h 357"/>
                <a:gd name="T6" fmla="*/ 483734 w 829"/>
                <a:gd name="T7" fmla="*/ 964766 h 357"/>
                <a:gd name="T8" fmla="*/ 0 w 829"/>
                <a:gd name="T9" fmla="*/ 486437 h 357"/>
                <a:gd name="T10" fmla="*/ 483734 w 829"/>
                <a:gd name="T11" fmla="*/ 0 h 357"/>
                <a:gd name="T12" fmla="*/ 483734 w 829"/>
                <a:gd name="T13" fmla="*/ 0 h 357"/>
                <a:gd name="T14" fmla="*/ 0 60000 65536"/>
                <a:gd name="T15" fmla="*/ 0 60000 65536"/>
                <a:gd name="T16" fmla="*/ 0 60000 65536"/>
                <a:gd name="T17" fmla="*/ 0 60000 65536"/>
                <a:gd name="T18" fmla="*/ 0 60000 65536"/>
                <a:gd name="T19" fmla="*/ 0 60000 65536"/>
                <a:gd name="T20" fmla="*/ 0 60000 65536"/>
                <a:gd name="T21" fmla="*/ 0 w 829"/>
                <a:gd name="T22" fmla="*/ 0 h 357"/>
                <a:gd name="T23" fmla="*/ 829 w 829"/>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9" h="357">
                  <a:moveTo>
                    <a:pt x="179" y="0"/>
                  </a:moveTo>
                  <a:lnTo>
                    <a:pt x="829" y="0"/>
                  </a:lnTo>
                  <a:lnTo>
                    <a:pt x="829" y="357"/>
                  </a:lnTo>
                  <a:lnTo>
                    <a:pt x="179" y="357"/>
                  </a:lnTo>
                  <a:lnTo>
                    <a:pt x="0" y="180"/>
                  </a:lnTo>
                  <a:lnTo>
                    <a:pt x="179" y="0"/>
                  </a:lnTo>
                  <a:close/>
                </a:path>
              </a:pathLst>
            </a:custGeom>
            <a:solidFill>
              <a:srgbClr val="FFB401"/>
            </a:solidFill>
            <a:ln w="9525">
              <a:noFill/>
              <a:miter lim="800000"/>
              <a:headEnd/>
              <a:tailEnd/>
            </a:ln>
          </p:spPr>
          <p:txBody>
            <a:bodyPr/>
            <a:lstStyle/>
            <a:p>
              <a:endParaRPr lang="zh-CN" altLang="en-US" sz="1599" b="1">
                <a:solidFill>
                  <a:schemeClr val="tx1">
                    <a:lumMod val="75000"/>
                    <a:lumOff val="25000"/>
                  </a:schemeClr>
                </a:solidFill>
                <a:latin typeface="+mn-ea"/>
              </a:endParaRPr>
            </a:p>
          </p:txBody>
        </p:sp>
        <p:sp>
          <p:nvSpPr>
            <p:cNvPr id="24" name="Freeform 8">
              <a:extLst>
                <a:ext uri="{FF2B5EF4-FFF2-40B4-BE49-F238E27FC236}">
                  <a16:creationId xmlns="" xmlns:a16="http://schemas.microsoft.com/office/drawing/2014/main" id="{83D6119E-0CFA-45D8-8CD4-A7D7E2D52F9A}"/>
                </a:ext>
              </a:extLst>
            </p:cNvPr>
            <p:cNvSpPr>
              <a:spLocks/>
            </p:cNvSpPr>
            <p:nvPr/>
          </p:nvSpPr>
          <p:spPr bwMode="auto">
            <a:xfrm>
              <a:off x="6556305" y="3092345"/>
              <a:ext cx="1592688" cy="841244"/>
            </a:xfrm>
            <a:custGeom>
              <a:avLst/>
              <a:gdLst>
                <a:gd name="T0" fmla="*/ 0 w 562"/>
                <a:gd name="T1" fmla="*/ 0 h 297"/>
                <a:gd name="T2" fmla="*/ 1518762 w 562"/>
                <a:gd name="T3" fmla="*/ 0 h 297"/>
                <a:gd name="T4" fmla="*/ 1518762 w 562"/>
                <a:gd name="T5" fmla="*/ 802621 h 297"/>
                <a:gd name="T6" fmla="*/ 0 w 562"/>
                <a:gd name="T7" fmla="*/ 802621 h 297"/>
                <a:gd name="T8" fmla="*/ 0 w 562"/>
                <a:gd name="T9" fmla="*/ 0 h 297"/>
                <a:gd name="T10" fmla="*/ 0 w 562"/>
                <a:gd name="T11" fmla="*/ 0 h 297"/>
                <a:gd name="T12" fmla="*/ 0 60000 65536"/>
                <a:gd name="T13" fmla="*/ 0 60000 65536"/>
                <a:gd name="T14" fmla="*/ 0 60000 65536"/>
                <a:gd name="T15" fmla="*/ 0 60000 65536"/>
                <a:gd name="T16" fmla="*/ 0 60000 65536"/>
                <a:gd name="T17" fmla="*/ 0 60000 65536"/>
                <a:gd name="T18" fmla="*/ 0 w 562"/>
                <a:gd name="T19" fmla="*/ 0 h 297"/>
                <a:gd name="T20" fmla="*/ 562 w 562"/>
                <a:gd name="T21" fmla="*/ 297 h 297"/>
              </a:gdLst>
              <a:ahLst/>
              <a:cxnLst>
                <a:cxn ang="T12">
                  <a:pos x="T0" y="T1"/>
                </a:cxn>
                <a:cxn ang="T13">
                  <a:pos x="T2" y="T3"/>
                </a:cxn>
                <a:cxn ang="T14">
                  <a:pos x="T4" y="T5"/>
                </a:cxn>
                <a:cxn ang="T15">
                  <a:pos x="T6" y="T7"/>
                </a:cxn>
                <a:cxn ang="T16">
                  <a:pos x="T8" y="T9"/>
                </a:cxn>
                <a:cxn ang="T17">
                  <a:pos x="T10" y="T11"/>
                </a:cxn>
              </a:cxnLst>
              <a:rect l="T18" t="T19" r="T20" b="T21"/>
              <a:pathLst>
                <a:path w="562" h="297">
                  <a:moveTo>
                    <a:pt x="0" y="0"/>
                  </a:moveTo>
                  <a:lnTo>
                    <a:pt x="562" y="0"/>
                  </a:lnTo>
                  <a:lnTo>
                    <a:pt x="562" y="297"/>
                  </a:lnTo>
                  <a:lnTo>
                    <a:pt x="0" y="297"/>
                  </a:lnTo>
                  <a:lnTo>
                    <a:pt x="0" y="0"/>
                  </a:lnTo>
                  <a:close/>
                </a:path>
              </a:pathLst>
            </a:custGeom>
            <a:solidFill>
              <a:srgbClr val="FFFFFF"/>
            </a:solidFill>
            <a:ln w="9525">
              <a:noFill/>
              <a:miter lim="800000"/>
              <a:headEnd/>
              <a:tailEnd/>
            </a:ln>
          </p:spPr>
          <p:txBody>
            <a:bodyPr/>
            <a:lstStyle/>
            <a:p>
              <a:endParaRPr lang="zh-CN" altLang="en-US" sz="1599" b="1">
                <a:solidFill>
                  <a:schemeClr val="tx1">
                    <a:lumMod val="75000"/>
                    <a:lumOff val="25000"/>
                  </a:schemeClr>
                </a:solidFill>
                <a:latin typeface="+mn-ea"/>
              </a:endParaRPr>
            </a:p>
          </p:txBody>
        </p:sp>
        <p:sp>
          <p:nvSpPr>
            <p:cNvPr id="25" name="Freeform 9">
              <a:extLst>
                <a:ext uri="{FF2B5EF4-FFF2-40B4-BE49-F238E27FC236}">
                  <a16:creationId xmlns="" xmlns:a16="http://schemas.microsoft.com/office/drawing/2014/main" id="{58F6EAAC-B2C2-4861-BB86-3291B724905E}"/>
                </a:ext>
              </a:extLst>
            </p:cNvPr>
            <p:cNvSpPr>
              <a:spLocks/>
            </p:cNvSpPr>
            <p:nvPr/>
          </p:nvSpPr>
          <p:spPr bwMode="auto">
            <a:xfrm>
              <a:off x="6134046" y="3318943"/>
              <a:ext cx="342908" cy="382384"/>
            </a:xfrm>
            <a:custGeom>
              <a:avLst/>
              <a:gdLst>
                <a:gd name="T0" fmla="*/ 181062 w 121"/>
                <a:gd name="T1" fmla="*/ 0 h 135"/>
                <a:gd name="T2" fmla="*/ 181062 w 121"/>
                <a:gd name="T3" fmla="*/ 83775 h 135"/>
                <a:gd name="T4" fmla="*/ 326992 w 121"/>
                <a:gd name="T5" fmla="*/ 83775 h 135"/>
                <a:gd name="T6" fmla="*/ 326992 w 121"/>
                <a:gd name="T7" fmla="*/ 281053 h 135"/>
                <a:gd name="T8" fmla="*/ 181062 w 121"/>
                <a:gd name="T9" fmla="*/ 281053 h 135"/>
                <a:gd name="T10" fmla="*/ 181062 w 121"/>
                <a:gd name="T11" fmla="*/ 364828 h 135"/>
                <a:gd name="T12" fmla="*/ 0 w 121"/>
                <a:gd name="T13" fmla="*/ 186468 h 135"/>
                <a:gd name="T14" fmla="*/ 181062 w 121"/>
                <a:gd name="T15" fmla="*/ 0 h 135"/>
                <a:gd name="T16" fmla="*/ 181062 w 121"/>
                <a:gd name="T17" fmla="*/ 0 h 1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1"/>
                <a:gd name="T28" fmla="*/ 0 h 135"/>
                <a:gd name="T29" fmla="*/ 121 w 121"/>
                <a:gd name="T30" fmla="*/ 135 h 13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1" h="135">
                  <a:moveTo>
                    <a:pt x="67" y="0"/>
                  </a:moveTo>
                  <a:lnTo>
                    <a:pt x="67" y="31"/>
                  </a:lnTo>
                  <a:lnTo>
                    <a:pt x="121" y="31"/>
                  </a:lnTo>
                  <a:lnTo>
                    <a:pt x="121" y="104"/>
                  </a:lnTo>
                  <a:lnTo>
                    <a:pt x="67" y="104"/>
                  </a:lnTo>
                  <a:lnTo>
                    <a:pt x="67" y="135"/>
                  </a:lnTo>
                  <a:lnTo>
                    <a:pt x="0" y="69"/>
                  </a:lnTo>
                  <a:lnTo>
                    <a:pt x="67" y="0"/>
                  </a:lnTo>
                  <a:close/>
                </a:path>
              </a:pathLst>
            </a:custGeom>
            <a:solidFill>
              <a:srgbClr val="FFFFFF"/>
            </a:solidFill>
            <a:ln w="9525">
              <a:noFill/>
              <a:miter lim="800000"/>
              <a:headEnd/>
              <a:tailEnd/>
            </a:ln>
          </p:spPr>
          <p:txBody>
            <a:bodyPr/>
            <a:lstStyle/>
            <a:p>
              <a:endParaRPr lang="zh-CN" altLang="en-US" sz="1599" b="1">
                <a:solidFill>
                  <a:schemeClr val="tx1">
                    <a:lumMod val="75000"/>
                    <a:lumOff val="25000"/>
                  </a:schemeClr>
                </a:solidFill>
                <a:latin typeface="+mn-ea"/>
              </a:endParaRPr>
            </a:p>
          </p:txBody>
        </p:sp>
        <p:sp>
          <p:nvSpPr>
            <p:cNvPr id="26" name="矩形 25">
              <a:extLst>
                <a:ext uri="{FF2B5EF4-FFF2-40B4-BE49-F238E27FC236}">
                  <a16:creationId xmlns="" xmlns:a16="http://schemas.microsoft.com/office/drawing/2014/main" id="{E8B0DCF0-B26D-4C82-9B25-6DD8B362E3AB}"/>
                </a:ext>
              </a:extLst>
            </p:cNvPr>
            <p:cNvSpPr>
              <a:spLocks noChangeArrowheads="1"/>
            </p:cNvSpPr>
            <p:nvPr/>
          </p:nvSpPr>
          <p:spPr bwMode="auto">
            <a:xfrm>
              <a:off x="6556305" y="3330511"/>
              <a:ext cx="1592688" cy="338390"/>
            </a:xfrm>
            <a:prstGeom prst="rect">
              <a:avLst/>
            </a:prstGeom>
            <a:noFill/>
            <a:ln w="9525">
              <a:noFill/>
              <a:miter lim="800000"/>
              <a:headEnd/>
              <a:tailEnd/>
            </a:ln>
          </p:spPr>
          <p:txBody>
            <a:bodyPr wrap="square" lIns="91402" tIns="45702" rIns="91402" bIns="45702">
              <a:spAutoFit/>
            </a:bodyPr>
            <a:lstStyle/>
            <a:p>
              <a:pPr algn="ctr"/>
              <a:r>
                <a:rPr lang="zh-CN" altLang="en-US" sz="1599" b="1" kern="0" dirty="0" smtClean="0">
                  <a:solidFill>
                    <a:schemeClr val="tx1">
                      <a:lumMod val="75000"/>
                      <a:lumOff val="25000"/>
                    </a:schemeClr>
                  </a:solidFill>
                  <a:latin typeface="+mn-ea"/>
                </a:rPr>
                <a:t>学习</a:t>
              </a:r>
              <a:endParaRPr lang="zh-CN" altLang="en-US" sz="1599" b="1" kern="0" dirty="0">
                <a:solidFill>
                  <a:schemeClr val="tx1">
                    <a:lumMod val="75000"/>
                    <a:lumOff val="25000"/>
                  </a:schemeClr>
                </a:solidFill>
                <a:latin typeface="+mn-ea"/>
              </a:endParaRPr>
            </a:p>
          </p:txBody>
        </p:sp>
      </p:grpSp>
      <p:grpSp>
        <p:nvGrpSpPr>
          <p:cNvPr id="32" name="组合 31">
            <a:extLst>
              <a:ext uri="{FF2B5EF4-FFF2-40B4-BE49-F238E27FC236}">
                <a16:creationId xmlns="" xmlns:a16="http://schemas.microsoft.com/office/drawing/2014/main" id="{4E2ED398-15DD-4C7A-8FEB-E7D9375B07F8}"/>
              </a:ext>
            </a:extLst>
          </p:cNvPr>
          <p:cNvGrpSpPr/>
          <p:nvPr/>
        </p:nvGrpSpPr>
        <p:grpSpPr>
          <a:xfrm>
            <a:off x="367337" y="299321"/>
            <a:ext cx="4724896" cy="926944"/>
            <a:chOff x="367337" y="299321"/>
            <a:chExt cx="4724896" cy="926944"/>
          </a:xfrm>
        </p:grpSpPr>
        <p:sp>
          <p:nvSpPr>
            <p:cNvPr id="33" name="Diamond 33">
              <a:extLst>
                <a:ext uri="{FF2B5EF4-FFF2-40B4-BE49-F238E27FC236}">
                  <a16:creationId xmlns="" xmlns:a16="http://schemas.microsoft.com/office/drawing/2014/main" id="{C3A3C262-8FBD-4EA2-9260-5FA1AFC3F135}"/>
                </a:ext>
              </a:extLst>
            </p:cNvPr>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smtClean="0">
                  <a:solidFill>
                    <a:schemeClr val="bg1"/>
                  </a:solidFill>
                  <a:latin typeface="Impact" panose="020B0806030902050204" pitchFamily="34" charset="0"/>
                </a:rPr>
                <a:t>04</a:t>
              </a:r>
              <a:endParaRPr lang="en-US" altLang="zh-CN" dirty="0">
                <a:solidFill>
                  <a:schemeClr val="bg1"/>
                </a:solidFill>
                <a:latin typeface="Impact" panose="020B0806030902050204" pitchFamily="34" charset="0"/>
              </a:endParaRPr>
            </a:p>
          </p:txBody>
        </p:sp>
        <p:sp>
          <p:nvSpPr>
            <p:cNvPr id="34" name="文本框 8">
              <a:extLst>
                <a:ext uri="{FF2B5EF4-FFF2-40B4-BE49-F238E27FC236}">
                  <a16:creationId xmlns="" xmlns:a16="http://schemas.microsoft.com/office/drawing/2014/main" id="{38724C11-D4CD-4CA1-A623-7BACC25B7131}"/>
                </a:ext>
              </a:extLst>
            </p:cNvPr>
            <p:cNvSpPr txBox="1"/>
            <p:nvPr/>
          </p:nvSpPr>
          <p:spPr>
            <a:xfrm>
              <a:off x="1303194" y="464421"/>
              <a:ext cx="3789039" cy="584775"/>
            </a:xfrm>
            <a:prstGeom prst="rect">
              <a:avLst/>
            </a:prstGeom>
            <a:noFill/>
          </p:spPr>
          <p:txBody>
            <a:bodyPr wrap="square" rtlCol="0">
              <a:spAutoFit/>
            </a:bodyPr>
            <a:lstStyle/>
            <a:p>
              <a:r>
                <a:rPr lang="zh-CN" altLang="en-US" sz="3200" b="1" dirty="0" smtClean="0">
                  <a:solidFill>
                    <a:schemeClr val="tx1">
                      <a:lumMod val="85000"/>
                      <a:lumOff val="15000"/>
                    </a:schemeClr>
                  </a:solidFill>
                  <a:latin typeface="Century Gothic" panose="020B0502020202020204" pitchFamily="34" charset="0"/>
                </a:rPr>
                <a:t>寄语与展望</a:t>
              </a:r>
              <a:endParaRPr lang="zh-CN" altLang="en-US" sz="3200" b="1" dirty="0">
                <a:solidFill>
                  <a:schemeClr val="tx1">
                    <a:lumMod val="85000"/>
                    <a:lumOff val="15000"/>
                  </a:schemeClr>
                </a:solidFill>
                <a:latin typeface="Century Gothic" panose="020B0502020202020204" pitchFamily="34" charset="0"/>
              </a:endParaRPr>
            </a:p>
          </p:txBody>
        </p:sp>
      </p:grpSp>
    </p:spTree>
    <p:extLst>
      <p:ext uri="{BB962C8B-B14F-4D97-AF65-F5344CB8AC3E}">
        <p14:creationId xmlns:p14="http://schemas.microsoft.com/office/powerpoint/2010/main" val="795082648"/>
      </p:ext>
    </p:extLst>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50" fill="hold"/>
                                        <p:tgtEl>
                                          <p:spTgt spid="12"/>
                                        </p:tgtEl>
                                        <p:attrNameLst>
                                          <p:attrName>ppt_x</p:attrName>
                                        </p:attrNameLst>
                                      </p:cBhvr>
                                      <p:tavLst>
                                        <p:tav tm="0">
                                          <p:val>
                                            <p:strVal val="1+#ppt_w/2"/>
                                          </p:val>
                                        </p:tav>
                                        <p:tav tm="100000">
                                          <p:val>
                                            <p:strVal val="#ppt_x"/>
                                          </p:val>
                                        </p:tav>
                                      </p:tavLst>
                                    </p:anim>
                                    <p:anim calcmode="lin" valueType="num">
                                      <p:cBhvr additive="base">
                                        <p:cTn id="8" dur="25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2"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250" fill="hold"/>
                                        <p:tgtEl>
                                          <p:spTgt spid="17"/>
                                        </p:tgtEl>
                                        <p:attrNameLst>
                                          <p:attrName>ppt_x</p:attrName>
                                        </p:attrNameLst>
                                      </p:cBhvr>
                                      <p:tavLst>
                                        <p:tav tm="0">
                                          <p:val>
                                            <p:strVal val="1+#ppt_w/2"/>
                                          </p:val>
                                        </p:tav>
                                        <p:tav tm="100000">
                                          <p:val>
                                            <p:strVal val="#ppt_x"/>
                                          </p:val>
                                        </p:tav>
                                      </p:tavLst>
                                    </p:anim>
                                    <p:anim calcmode="lin" valueType="num">
                                      <p:cBhvr additive="base">
                                        <p:cTn id="13" dur="250" fill="hold"/>
                                        <p:tgtEl>
                                          <p:spTgt spid="17"/>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2"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250" fill="hold"/>
                                        <p:tgtEl>
                                          <p:spTgt spid="22"/>
                                        </p:tgtEl>
                                        <p:attrNameLst>
                                          <p:attrName>ppt_x</p:attrName>
                                        </p:attrNameLst>
                                      </p:cBhvr>
                                      <p:tavLst>
                                        <p:tav tm="0">
                                          <p:val>
                                            <p:strVal val="1+#ppt_w/2"/>
                                          </p:val>
                                        </p:tav>
                                        <p:tav tm="100000">
                                          <p:val>
                                            <p:strVal val="#ppt_x"/>
                                          </p:val>
                                        </p:tav>
                                      </p:tavLst>
                                    </p:anim>
                                    <p:anim calcmode="lin" valueType="num">
                                      <p:cBhvr additive="base">
                                        <p:cTn id="18" dur="250" fill="hold"/>
                                        <p:tgtEl>
                                          <p:spTgt spid="22"/>
                                        </p:tgtEl>
                                        <p:attrNameLst>
                                          <p:attrName>ppt_y</p:attrName>
                                        </p:attrNameLst>
                                      </p:cBhvr>
                                      <p:tavLst>
                                        <p:tav tm="0">
                                          <p:val>
                                            <p:strVal val="#ppt_y"/>
                                          </p:val>
                                        </p:tav>
                                        <p:tav tm="100000">
                                          <p:val>
                                            <p:strVal val="#ppt_y"/>
                                          </p:val>
                                        </p:tav>
                                      </p:tavLst>
                                    </p:anim>
                                  </p:childTnLst>
                                </p:cTn>
                              </p:par>
                            </p:childTnLst>
                          </p:cTn>
                        </p:par>
                        <p:par>
                          <p:cTn id="19" fill="hold">
                            <p:stCondLst>
                              <p:cond delay="750"/>
                            </p:stCondLst>
                            <p:childTnLst>
                              <p:par>
                                <p:cTn id="20" presetID="14" presetClass="entr" presetSubtype="1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childTnLst>
                          </p:cTn>
                        </p:par>
                        <p:par>
                          <p:cTn id="23" fill="hold">
                            <p:stCondLst>
                              <p:cond delay="1250"/>
                            </p:stCondLst>
                            <p:childTnLst>
                              <p:par>
                                <p:cTn id="24" presetID="14" presetClass="entr" presetSubtype="1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par>
                          <p:cTn id="27" fill="hold">
                            <p:stCondLst>
                              <p:cond delay="1750"/>
                            </p:stCondLst>
                            <p:childTnLst>
                              <p:par>
                                <p:cTn id="28" presetID="2" presetClass="entr" presetSubtype="8" fill="hold" nodeType="after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additive="base">
                                        <p:cTn id="30" dur="500" fill="hold"/>
                                        <p:tgtEl>
                                          <p:spTgt spid="32"/>
                                        </p:tgtEl>
                                        <p:attrNameLst>
                                          <p:attrName>ppt_x</p:attrName>
                                        </p:attrNameLst>
                                      </p:cBhvr>
                                      <p:tavLst>
                                        <p:tav tm="0">
                                          <p:val>
                                            <p:strVal val="0-#ppt_w/2"/>
                                          </p:val>
                                        </p:tav>
                                        <p:tav tm="100000">
                                          <p:val>
                                            <p:strVal val="#ppt_x"/>
                                          </p:val>
                                        </p:tav>
                                      </p:tavLst>
                                    </p:anim>
                                    <p:anim calcmode="lin" valueType="num">
                                      <p:cBhvr additive="base">
                                        <p:cTn id="31"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32C721D-9E8C-4A2B-A7F0-057009366ABC}"/>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 xmlns:a16="http://schemas.microsoft.com/office/drawing/2014/main" id="{B0520E03-F7AC-4B8D-A7E1-7A086277DED4}"/>
              </a:ext>
            </a:extLst>
          </p:cNvPr>
          <p:cNvSpPr>
            <a:spLocks noGrp="1"/>
          </p:cNvSpPr>
          <p:nvPr>
            <p:ph type="subTitle" idx="1"/>
          </p:nvPr>
        </p:nvSpPr>
        <p:spPr/>
        <p:txBody>
          <a:bodyPr/>
          <a:lstStyle/>
          <a:p>
            <a:endParaRPr lang="zh-CN" altLang="en-US"/>
          </a:p>
        </p:txBody>
      </p:sp>
      <p:pic>
        <p:nvPicPr>
          <p:cNvPr id="5" name="图片 4">
            <a:extLst>
              <a:ext uri="{FF2B5EF4-FFF2-40B4-BE49-F238E27FC236}">
                <a16:creationId xmlns="" xmlns:a16="http://schemas.microsoft.com/office/drawing/2014/main" id="{379A88AA-E62C-42DA-B0D7-813A933EAE33}"/>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913" y="0"/>
            <a:ext cx="12174174" cy="6858000"/>
          </a:xfrm>
          <a:prstGeom prst="rect">
            <a:avLst/>
          </a:prstGeom>
        </p:spPr>
      </p:pic>
      <p:pic>
        <p:nvPicPr>
          <p:cNvPr id="13" name="图片 12">
            <a:extLst>
              <a:ext uri="{FF2B5EF4-FFF2-40B4-BE49-F238E27FC236}">
                <a16:creationId xmlns="" xmlns:a16="http://schemas.microsoft.com/office/drawing/2014/main" id="{72E192F7-CE49-42EF-893E-BB554C48D9B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046174" y="-2663826"/>
            <a:ext cx="11697656" cy="6472342"/>
          </a:xfrm>
          <a:prstGeom prst="rect">
            <a:avLst/>
          </a:prstGeom>
        </p:spPr>
      </p:pic>
      <p:sp>
        <p:nvSpPr>
          <p:cNvPr id="17" name="文本框 16">
            <a:extLst>
              <a:ext uri="{FF2B5EF4-FFF2-40B4-BE49-F238E27FC236}">
                <a16:creationId xmlns="" xmlns:a16="http://schemas.microsoft.com/office/drawing/2014/main" id="{45E292A9-25D9-4A07-A39B-6F3AB8023D20}"/>
              </a:ext>
            </a:extLst>
          </p:cNvPr>
          <p:cNvSpPr txBox="1"/>
          <p:nvPr/>
        </p:nvSpPr>
        <p:spPr>
          <a:xfrm>
            <a:off x="5115100" y="3602038"/>
            <a:ext cx="4953933" cy="830997"/>
          </a:xfrm>
          <a:prstGeom prst="rect">
            <a:avLst/>
          </a:prstGeom>
          <a:noFill/>
        </p:spPr>
        <p:txBody>
          <a:bodyPr wrap="square" rtlCol="0">
            <a:spAutoFit/>
            <a:scene3d>
              <a:camera prst="orthographicFront"/>
              <a:lightRig rig="threePt" dir="t"/>
            </a:scene3d>
            <a:sp3d contourW="12700"/>
          </a:bodyPr>
          <a:lstStyle/>
          <a:p>
            <a:pPr algn="dist"/>
            <a:r>
              <a:rPr lang="zh-CN" altLang="en-US" sz="4800" b="1" dirty="0" smtClean="0">
                <a:solidFill>
                  <a:schemeClr val="tx1">
                    <a:lumMod val="85000"/>
                    <a:lumOff val="15000"/>
                  </a:schemeClr>
                </a:solidFill>
                <a:latin typeface="+mn-ea"/>
                <a:cs typeface="经典综艺体简" panose="02010609000101010101" pitchFamily="49" charset="-122"/>
              </a:rPr>
              <a:t>感谢</a:t>
            </a:r>
            <a:r>
              <a:rPr lang="zh-CN" altLang="en-US" sz="4800" b="1" dirty="0">
                <a:solidFill>
                  <a:schemeClr val="tx1">
                    <a:lumMod val="85000"/>
                    <a:lumOff val="15000"/>
                  </a:schemeClr>
                </a:solidFill>
                <a:latin typeface="+mn-ea"/>
                <a:cs typeface="经典综艺体简" panose="02010609000101010101" pitchFamily="49" charset="-122"/>
              </a:rPr>
              <a:t>观看</a:t>
            </a:r>
            <a:r>
              <a:rPr lang="zh-CN" altLang="en-US" sz="4800" b="1" dirty="0" smtClean="0">
                <a:solidFill>
                  <a:schemeClr val="tx1">
                    <a:lumMod val="85000"/>
                    <a:lumOff val="15000"/>
                  </a:schemeClr>
                </a:solidFill>
                <a:latin typeface="+mn-ea"/>
                <a:cs typeface="经典综艺体简" panose="02010609000101010101" pitchFamily="49" charset="-122"/>
              </a:rPr>
              <a:t>！</a:t>
            </a:r>
            <a:endParaRPr lang="zh-CN" altLang="en-US" sz="4800" b="1" dirty="0">
              <a:solidFill>
                <a:schemeClr val="tx1">
                  <a:lumMod val="85000"/>
                  <a:lumOff val="15000"/>
                </a:schemeClr>
              </a:solidFill>
              <a:latin typeface="+mn-ea"/>
              <a:cs typeface="经典综艺体简" panose="02010609000101010101" pitchFamily="49" charset="-122"/>
            </a:endParaRPr>
          </a:p>
        </p:txBody>
      </p:sp>
      <p:sp>
        <p:nvSpPr>
          <p:cNvPr id="19" name="文本框 18">
            <a:extLst>
              <a:ext uri="{FF2B5EF4-FFF2-40B4-BE49-F238E27FC236}">
                <a16:creationId xmlns="" xmlns:a16="http://schemas.microsoft.com/office/drawing/2014/main" id="{722F10F9-C43C-4759-8E2D-A8B8F0DA8018}"/>
              </a:ext>
            </a:extLst>
          </p:cNvPr>
          <p:cNvSpPr txBox="1"/>
          <p:nvPr/>
        </p:nvSpPr>
        <p:spPr>
          <a:xfrm>
            <a:off x="2304320" y="2798699"/>
            <a:ext cx="2926090" cy="1862048"/>
          </a:xfrm>
          <a:prstGeom prst="rect">
            <a:avLst/>
          </a:prstGeom>
          <a:noFill/>
        </p:spPr>
        <p:txBody>
          <a:bodyPr wrap="square" rtlCol="0">
            <a:spAutoFit/>
            <a:scene3d>
              <a:camera prst="orthographicFront"/>
              <a:lightRig rig="threePt" dir="t"/>
            </a:scene3d>
            <a:sp3d contourW="12700"/>
          </a:bodyPr>
          <a:lstStyle/>
          <a:p>
            <a:pPr algn="ctr"/>
            <a:r>
              <a:rPr lang="en-US" altLang="zh-CN" sz="11500" dirty="0" smtClean="0">
                <a:solidFill>
                  <a:srgbClr val="FFB401"/>
                </a:solidFill>
                <a:latin typeface="Agency FB" panose="020B0503020202020204" pitchFamily="34" charset="0"/>
              </a:rPr>
              <a:t>2019</a:t>
            </a:r>
            <a:endParaRPr lang="zh-CN" altLang="en-US" sz="11500" dirty="0">
              <a:solidFill>
                <a:srgbClr val="FFB401"/>
              </a:solidFill>
              <a:latin typeface="Agency FB" panose="020B0503020202020204" pitchFamily="34" charset="0"/>
            </a:endParaRPr>
          </a:p>
        </p:txBody>
      </p:sp>
      <p:grpSp>
        <p:nvGrpSpPr>
          <p:cNvPr id="4" name="组合 3">
            <a:extLst>
              <a:ext uri="{FF2B5EF4-FFF2-40B4-BE49-F238E27FC236}">
                <a16:creationId xmlns="" xmlns:a16="http://schemas.microsoft.com/office/drawing/2014/main" id="{DB68C128-6CF1-458A-A4B8-D1AFBF3B4671}"/>
              </a:ext>
            </a:extLst>
          </p:cNvPr>
          <p:cNvGrpSpPr/>
          <p:nvPr/>
        </p:nvGrpSpPr>
        <p:grpSpPr>
          <a:xfrm>
            <a:off x="9330071" y="4659437"/>
            <a:ext cx="3488576" cy="2507105"/>
            <a:chOff x="9330071" y="4659437"/>
            <a:chExt cx="3488576" cy="2507105"/>
          </a:xfrm>
        </p:grpSpPr>
        <p:pic>
          <p:nvPicPr>
            <p:cNvPr id="28" name="图片 27">
              <a:extLst>
                <a:ext uri="{FF2B5EF4-FFF2-40B4-BE49-F238E27FC236}">
                  <a16:creationId xmlns="" xmlns:a16="http://schemas.microsoft.com/office/drawing/2014/main" id="{D00EE633-0782-442B-9892-6CEC69443D8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470823" y="5467285"/>
              <a:ext cx="1046894" cy="1134899"/>
            </a:xfrm>
            <a:prstGeom prst="rect">
              <a:avLst/>
            </a:prstGeom>
          </p:spPr>
        </p:pic>
        <p:pic>
          <p:nvPicPr>
            <p:cNvPr id="29" name="图片 28">
              <a:extLst>
                <a:ext uri="{FF2B5EF4-FFF2-40B4-BE49-F238E27FC236}">
                  <a16:creationId xmlns="" xmlns:a16="http://schemas.microsoft.com/office/drawing/2014/main" id="{32BD1C46-F81D-46E1-8CDD-0F56F96DABD4}"/>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605824" y="4769755"/>
              <a:ext cx="1209792" cy="1311491"/>
            </a:xfrm>
            <a:prstGeom prst="rect">
              <a:avLst/>
            </a:prstGeom>
          </p:spPr>
        </p:pic>
        <p:pic>
          <p:nvPicPr>
            <p:cNvPr id="30" name="图片 29">
              <a:extLst>
                <a:ext uri="{FF2B5EF4-FFF2-40B4-BE49-F238E27FC236}">
                  <a16:creationId xmlns="" xmlns:a16="http://schemas.microsoft.com/office/drawing/2014/main" id="{E7F8BCD3-E396-469A-93DD-4749EDFB8CB1}"/>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1334096" y="5441425"/>
              <a:ext cx="848991" cy="920360"/>
            </a:xfrm>
            <a:prstGeom prst="rect">
              <a:avLst/>
            </a:prstGeom>
          </p:spPr>
        </p:pic>
        <p:pic>
          <p:nvPicPr>
            <p:cNvPr id="31" name="图片 30">
              <a:extLst>
                <a:ext uri="{FF2B5EF4-FFF2-40B4-BE49-F238E27FC236}">
                  <a16:creationId xmlns="" xmlns:a16="http://schemas.microsoft.com/office/drawing/2014/main" id="{365FFAF6-701C-4406-9CA8-0671516BC584}"/>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259455" y="5693775"/>
              <a:ext cx="1046894" cy="1134899"/>
            </a:xfrm>
            <a:prstGeom prst="rect">
              <a:avLst/>
            </a:prstGeom>
          </p:spPr>
        </p:pic>
        <p:pic>
          <p:nvPicPr>
            <p:cNvPr id="32" name="图片 31">
              <a:extLst>
                <a:ext uri="{FF2B5EF4-FFF2-40B4-BE49-F238E27FC236}">
                  <a16:creationId xmlns="" xmlns:a16="http://schemas.microsoft.com/office/drawing/2014/main" id="{C6EC29E3-85D3-4DC7-8B7D-2C3E38BDD8D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668553" y="4659437"/>
              <a:ext cx="1046894" cy="1134899"/>
            </a:xfrm>
            <a:prstGeom prst="rect">
              <a:avLst/>
            </a:prstGeom>
          </p:spPr>
        </p:pic>
        <p:pic>
          <p:nvPicPr>
            <p:cNvPr id="33" name="图片 32">
              <a:extLst>
                <a:ext uri="{FF2B5EF4-FFF2-40B4-BE49-F238E27FC236}">
                  <a16:creationId xmlns="" xmlns:a16="http://schemas.microsoft.com/office/drawing/2014/main" id="{B93349DB-B77A-4CB3-84B8-8FD7CD4C1979}"/>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0983121" y="6031644"/>
              <a:ext cx="961649" cy="1042488"/>
            </a:xfrm>
            <a:prstGeom prst="rect">
              <a:avLst/>
            </a:prstGeom>
          </p:spPr>
        </p:pic>
        <p:pic>
          <p:nvPicPr>
            <p:cNvPr id="34" name="图片 33">
              <a:extLst>
                <a:ext uri="{FF2B5EF4-FFF2-40B4-BE49-F238E27FC236}">
                  <a16:creationId xmlns="" xmlns:a16="http://schemas.microsoft.com/office/drawing/2014/main" id="{6A211D01-05C4-43C7-B4F5-D42C7980DCED}"/>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867428" y="6361785"/>
              <a:ext cx="723666" cy="784499"/>
            </a:xfrm>
            <a:prstGeom prst="rect">
              <a:avLst/>
            </a:prstGeom>
          </p:spPr>
        </p:pic>
        <p:pic>
          <p:nvPicPr>
            <p:cNvPr id="35" name="图片 34">
              <a:extLst>
                <a:ext uri="{FF2B5EF4-FFF2-40B4-BE49-F238E27FC236}">
                  <a16:creationId xmlns="" xmlns:a16="http://schemas.microsoft.com/office/drawing/2014/main" id="{A4B39CC3-29A5-4DAA-950F-DDCE827AD0E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771753" y="6031643"/>
              <a:ext cx="1046894" cy="1134899"/>
            </a:xfrm>
            <a:prstGeom prst="rect">
              <a:avLst/>
            </a:prstGeom>
          </p:spPr>
        </p:pic>
        <p:pic>
          <p:nvPicPr>
            <p:cNvPr id="36" name="图片 35">
              <a:extLst>
                <a:ext uri="{FF2B5EF4-FFF2-40B4-BE49-F238E27FC236}">
                  <a16:creationId xmlns="" xmlns:a16="http://schemas.microsoft.com/office/drawing/2014/main" id="{29BBBF51-8287-4697-AAF6-830575D5FCBD}"/>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9330071" y="6525256"/>
              <a:ext cx="449250" cy="487015"/>
            </a:xfrm>
            <a:prstGeom prst="rect">
              <a:avLst/>
            </a:prstGeom>
          </p:spPr>
        </p:pic>
      </p:grpSp>
      <p:sp>
        <p:nvSpPr>
          <p:cNvPr id="37" name="文本框 36">
            <a:extLst>
              <a:ext uri="{FF2B5EF4-FFF2-40B4-BE49-F238E27FC236}">
                <a16:creationId xmlns="" xmlns:a16="http://schemas.microsoft.com/office/drawing/2014/main" id="{C1C8B74C-1F52-4CBE-A6E5-8E8FEEDDE11C}"/>
              </a:ext>
            </a:extLst>
          </p:cNvPr>
          <p:cNvSpPr txBox="1"/>
          <p:nvPr/>
        </p:nvSpPr>
        <p:spPr>
          <a:xfrm>
            <a:off x="2686553" y="4659437"/>
            <a:ext cx="4592252" cy="338554"/>
          </a:xfrm>
          <a:prstGeom prst="rect">
            <a:avLst/>
          </a:prstGeom>
          <a:noFill/>
        </p:spPr>
        <p:txBody>
          <a:bodyPr wrap="square" rtlCol="0">
            <a:spAutoFit/>
            <a:scene3d>
              <a:camera prst="orthographicFront"/>
              <a:lightRig rig="threePt" dir="t"/>
            </a:scene3d>
            <a:sp3d contourW="12700"/>
          </a:bodyPr>
          <a:lstStyle/>
          <a:p>
            <a:pPr algn="just"/>
            <a:r>
              <a:rPr lang="zh-CN" altLang="en-US" sz="1600" b="1" dirty="0">
                <a:solidFill>
                  <a:schemeClr val="tx1">
                    <a:lumMod val="85000"/>
                    <a:lumOff val="15000"/>
                  </a:schemeClr>
                </a:solidFill>
                <a:latin typeface="+mn-ea"/>
              </a:rPr>
              <a:t>汇报人</a:t>
            </a:r>
            <a:r>
              <a:rPr lang="zh-CN" altLang="en-US" sz="1600" b="1" dirty="0" smtClean="0">
                <a:solidFill>
                  <a:schemeClr val="tx1">
                    <a:lumMod val="85000"/>
                    <a:lumOff val="15000"/>
                  </a:schemeClr>
                </a:solidFill>
                <a:latin typeface="+mn-ea"/>
              </a:rPr>
              <a:t>：</a:t>
            </a:r>
            <a:r>
              <a:rPr lang="zh-CN" altLang="en-US" sz="1600" b="1" dirty="0">
                <a:solidFill>
                  <a:schemeClr val="tx1">
                    <a:lumMod val="85000"/>
                    <a:lumOff val="15000"/>
                  </a:schemeClr>
                </a:solidFill>
                <a:latin typeface="+mn-ea"/>
              </a:rPr>
              <a:t>黄志绅</a:t>
            </a:r>
            <a:r>
              <a:rPr lang="zh-CN" altLang="en-US" sz="1600" b="1" dirty="0" smtClean="0">
                <a:solidFill>
                  <a:schemeClr val="tx1">
                    <a:lumMod val="85000"/>
                    <a:lumOff val="15000"/>
                  </a:schemeClr>
                </a:solidFill>
                <a:latin typeface="+mn-ea"/>
              </a:rPr>
              <a:t>   </a:t>
            </a:r>
            <a:r>
              <a:rPr lang="zh-CN" altLang="en-US" sz="1600" b="1" dirty="0">
                <a:solidFill>
                  <a:schemeClr val="tx1">
                    <a:lumMod val="85000"/>
                    <a:lumOff val="15000"/>
                  </a:schemeClr>
                </a:solidFill>
                <a:latin typeface="+mn-ea"/>
              </a:rPr>
              <a:t>时间</a:t>
            </a:r>
            <a:r>
              <a:rPr lang="zh-CN" altLang="en-US" sz="1600" b="1" dirty="0" smtClean="0">
                <a:solidFill>
                  <a:schemeClr val="tx1">
                    <a:lumMod val="85000"/>
                    <a:lumOff val="15000"/>
                  </a:schemeClr>
                </a:solidFill>
                <a:latin typeface="+mn-ea"/>
              </a:rPr>
              <a:t>：</a:t>
            </a:r>
            <a:r>
              <a:rPr lang="en-US" altLang="zh-CN" sz="1600" b="1" dirty="0" smtClean="0">
                <a:solidFill>
                  <a:schemeClr val="tx1">
                    <a:lumMod val="85000"/>
                    <a:lumOff val="15000"/>
                  </a:schemeClr>
                </a:solidFill>
                <a:latin typeface="+mn-ea"/>
              </a:rPr>
              <a:t>2019.7</a:t>
            </a:r>
            <a:endParaRPr lang="en-US" altLang="zh-CN" sz="1600" b="1" dirty="0">
              <a:solidFill>
                <a:schemeClr val="tx1">
                  <a:lumMod val="85000"/>
                  <a:lumOff val="15000"/>
                </a:schemeClr>
              </a:solidFill>
              <a:latin typeface="+mn-ea"/>
            </a:endParaRPr>
          </a:p>
        </p:txBody>
      </p:sp>
    </p:spTree>
    <p:extLst>
      <p:ext uri="{BB962C8B-B14F-4D97-AF65-F5344CB8AC3E}">
        <p14:creationId xmlns:p14="http://schemas.microsoft.com/office/powerpoint/2010/main" val="3494326370"/>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left)">
                                      <p:cBhvr>
                                        <p:cTn id="3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86092F84-4D30-4B19-91AC-6136BBFFA55A}"/>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913" y="0"/>
            <a:ext cx="12174174" cy="6858000"/>
          </a:xfrm>
          <a:prstGeom prst="rect">
            <a:avLst/>
          </a:prstGeom>
        </p:spPr>
      </p:pic>
      <p:pic>
        <p:nvPicPr>
          <p:cNvPr id="6" name="图片 5">
            <a:extLst>
              <a:ext uri="{FF2B5EF4-FFF2-40B4-BE49-F238E27FC236}">
                <a16:creationId xmlns="" xmlns:a16="http://schemas.microsoft.com/office/drawing/2014/main" id="{400C1D38-E42D-4A15-9B16-6819CD7E1B1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327" y="0"/>
            <a:ext cx="4947334" cy="6858000"/>
          </a:xfrm>
          <a:prstGeom prst="rect">
            <a:avLst/>
          </a:prstGeom>
        </p:spPr>
      </p:pic>
      <p:grpSp>
        <p:nvGrpSpPr>
          <p:cNvPr id="8" name="组合 7">
            <a:extLst>
              <a:ext uri="{FF2B5EF4-FFF2-40B4-BE49-F238E27FC236}">
                <a16:creationId xmlns="" xmlns:a16="http://schemas.microsoft.com/office/drawing/2014/main" id="{5E40A83B-642E-4B7C-A76C-0712132C749E}"/>
              </a:ext>
            </a:extLst>
          </p:cNvPr>
          <p:cNvGrpSpPr/>
          <p:nvPr/>
        </p:nvGrpSpPr>
        <p:grpSpPr>
          <a:xfrm>
            <a:off x="0" y="2472122"/>
            <a:ext cx="5236485" cy="1426486"/>
            <a:chOff x="721519" y="924567"/>
            <a:chExt cx="2958243" cy="651419"/>
          </a:xfrm>
        </p:grpSpPr>
        <p:sp>
          <p:nvSpPr>
            <p:cNvPr id="9" name="Arrow: Pentagon 45">
              <a:extLst>
                <a:ext uri="{FF2B5EF4-FFF2-40B4-BE49-F238E27FC236}">
                  <a16:creationId xmlns="" xmlns:a16="http://schemas.microsoft.com/office/drawing/2014/main" id="{4F878400-C9AF-475E-955B-3CCEA84032E1}"/>
                </a:ext>
              </a:extLst>
            </p:cNvPr>
            <p:cNvSpPr/>
            <p:nvPr/>
          </p:nvSpPr>
          <p:spPr bwMode="auto">
            <a:xfrm>
              <a:off x="947352" y="1004486"/>
              <a:ext cx="2732410" cy="571500"/>
            </a:xfrm>
            <a:prstGeom prst="homePlate">
              <a:avLst/>
            </a:prstGeom>
            <a:solidFill>
              <a:schemeClr val="tx1">
                <a:lumMod val="95000"/>
                <a:lumOff val="5000"/>
                <a:alpha val="14000"/>
              </a:schemeClr>
            </a:solidFill>
            <a:ln w="19050">
              <a:noFill/>
              <a:round/>
              <a:headEnd/>
              <a:tailEnd/>
            </a:ln>
          </p:spPr>
          <p:txBody>
            <a:bodyPr anchor="ctr"/>
            <a:lstStyle/>
            <a:p>
              <a:pPr algn="ctr"/>
              <a:endParaRPr/>
            </a:p>
          </p:txBody>
        </p:sp>
        <p:sp>
          <p:nvSpPr>
            <p:cNvPr id="10" name="Arrow: Pentagon 2">
              <a:extLst>
                <a:ext uri="{FF2B5EF4-FFF2-40B4-BE49-F238E27FC236}">
                  <a16:creationId xmlns="" xmlns:a16="http://schemas.microsoft.com/office/drawing/2014/main" id="{AD607877-71DF-4A11-BF85-7C3614B84695}"/>
                </a:ext>
              </a:extLst>
            </p:cNvPr>
            <p:cNvSpPr/>
            <p:nvPr/>
          </p:nvSpPr>
          <p:spPr bwMode="auto">
            <a:xfrm>
              <a:off x="721519" y="924567"/>
              <a:ext cx="2732410" cy="571500"/>
            </a:xfrm>
            <a:prstGeom prst="homePlate">
              <a:avLst/>
            </a:prstGeom>
            <a:solidFill>
              <a:srgbClr val="212A39"/>
            </a:solidFill>
            <a:ln w="19050">
              <a:noFill/>
              <a:round/>
              <a:headEnd/>
              <a:tailEnd/>
            </a:ln>
          </p:spPr>
          <p:txBody>
            <a:bodyPr rot="0" spcFirstLastPara="0" vert="horz" wrap="square" lIns="91440" tIns="45720" rIns="91440" bIns="45720" anchor="ctr" anchorCtr="1" forceAA="0" compatLnSpc="1">
              <a:prstTxWarp prst="textNoShape">
                <a:avLst/>
              </a:prstTxWarp>
              <a:normAutofit/>
            </a:bodyPr>
            <a:lstStyle/>
            <a:p>
              <a:pPr algn="ctr"/>
              <a:r>
                <a:rPr lang="zh-CN" altLang="en-US" sz="4400" b="1" dirty="0">
                  <a:solidFill>
                    <a:schemeClr val="bg1"/>
                  </a:solidFill>
                </a:rPr>
                <a:t>目录</a:t>
              </a:r>
              <a:r>
                <a:rPr lang="en-US" altLang="zh-CN" sz="4400" b="1" dirty="0">
                  <a:solidFill>
                    <a:schemeClr val="bg1"/>
                  </a:solidFill>
                </a:rPr>
                <a:t>/CONTENT</a:t>
              </a:r>
            </a:p>
          </p:txBody>
        </p:sp>
      </p:grpSp>
      <p:sp>
        <p:nvSpPr>
          <p:cNvPr id="11" name="Diamond 27">
            <a:extLst>
              <a:ext uri="{FF2B5EF4-FFF2-40B4-BE49-F238E27FC236}">
                <a16:creationId xmlns="" xmlns:a16="http://schemas.microsoft.com/office/drawing/2014/main" id="{D8A14037-D6BD-4B50-9D8B-11E6ED9091F9}"/>
              </a:ext>
            </a:extLst>
          </p:cNvPr>
          <p:cNvSpPr/>
          <p:nvPr/>
        </p:nvSpPr>
        <p:spPr>
          <a:xfrm>
            <a:off x="5460924" y="4860168"/>
            <a:ext cx="926944" cy="926944"/>
          </a:xfrm>
          <a:prstGeom prst="diamond">
            <a:avLst/>
          </a:prstGeom>
          <a:solidFill>
            <a:srgbClr val="FFB40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latin typeface="Impact" panose="020B0806030902050204" pitchFamily="34" charset="0"/>
              </a:rPr>
              <a:t>04</a:t>
            </a:r>
          </a:p>
        </p:txBody>
      </p:sp>
      <p:sp>
        <p:nvSpPr>
          <p:cNvPr id="12" name="Diamond 29">
            <a:extLst>
              <a:ext uri="{FF2B5EF4-FFF2-40B4-BE49-F238E27FC236}">
                <a16:creationId xmlns="" xmlns:a16="http://schemas.microsoft.com/office/drawing/2014/main" id="{0B9F13AF-E964-433C-B61D-5FA349949045}"/>
              </a:ext>
            </a:extLst>
          </p:cNvPr>
          <p:cNvSpPr/>
          <p:nvPr/>
        </p:nvSpPr>
        <p:spPr>
          <a:xfrm>
            <a:off x="5460924" y="3555786"/>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latin typeface="Impact" panose="020B0806030902050204" pitchFamily="34" charset="0"/>
              </a:rPr>
              <a:t>03</a:t>
            </a:r>
          </a:p>
        </p:txBody>
      </p:sp>
      <p:sp>
        <p:nvSpPr>
          <p:cNvPr id="13" name="Diamond 31">
            <a:extLst>
              <a:ext uri="{FF2B5EF4-FFF2-40B4-BE49-F238E27FC236}">
                <a16:creationId xmlns="" xmlns:a16="http://schemas.microsoft.com/office/drawing/2014/main" id="{04D0E960-03FD-40C0-8605-60EFCD47478B}"/>
              </a:ext>
            </a:extLst>
          </p:cNvPr>
          <p:cNvSpPr/>
          <p:nvPr/>
        </p:nvSpPr>
        <p:spPr>
          <a:xfrm>
            <a:off x="5460924" y="2251403"/>
            <a:ext cx="926944" cy="926944"/>
          </a:xfrm>
          <a:prstGeom prst="diamond">
            <a:avLst/>
          </a:prstGeom>
          <a:solidFill>
            <a:srgbClr val="FFB40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02</a:t>
            </a:r>
          </a:p>
        </p:txBody>
      </p:sp>
      <p:sp>
        <p:nvSpPr>
          <p:cNvPr id="14" name="Diamond 33">
            <a:extLst>
              <a:ext uri="{FF2B5EF4-FFF2-40B4-BE49-F238E27FC236}">
                <a16:creationId xmlns="" xmlns:a16="http://schemas.microsoft.com/office/drawing/2014/main" id="{DE0907DA-32D3-41FE-AB97-CBC558823949}"/>
              </a:ext>
            </a:extLst>
          </p:cNvPr>
          <p:cNvSpPr/>
          <p:nvPr/>
        </p:nvSpPr>
        <p:spPr>
          <a:xfrm>
            <a:off x="5460928" y="9470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01</a:t>
            </a:r>
          </a:p>
        </p:txBody>
      </p:sp>
      <p:sp>
        <p:nvSpPr>
          <p:cNvPr id="15" name="文本框 14">
            <a:extLst>
              <a:ext uri="{FF2B5EF4-FFF2-40B4-BE49-F238E27FC236}">
                <a16:creationId xmlns="" xmlns:a16="http://schemas.microsoft.com/office/drawing/2014/main" id="{DBDB7D0B-7768-4F1C-A4DC-AA4665CF27ED}"/>
              </a:ext>
            </a:extLst>
          </p:cNvPr>
          <p:cNvSpPr txBox="1"/>
          <p:nvPr/>
        </p:nvSpPr>
        <p:spPr>
          <a:xfrm>
            <a:off x="6476330" y="3660580"/>
            <a:ext cx="3789039" cy="584775"/>
          </a:xfrm>
          <a:prstGeom prst="rect">
            <a:avLst/>
          </a:prstGeom>
          <a:noFill/>
        </p:spPr>
        <p:txBody>
          <a:bodyPr wrap="square" rtlCol="0">
            <a:spAutoFit/>
          </a:bodyPr>
          <a:lstStyle/>
          <a:p>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下半年工作计划</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 xmlns:a16="http://schemas.microsoft.com/office/drawing/2014/main" id="{B4D30378-3830-48FC-9823-86C9498B994B}"/>
              </a:ext>
            </a:extLst>
          </p:cNvPr>
          <p:cNvSpPr txBox="1"/>
          <p:nvPr/>
        </p:nvSpPr>
        <p:spPr>
          <a:xfrm>
            <a:off x="6496125" y="5034602"/>
            <a:ext cx="3789039" cy="584775"/>
          </a:xfrm>
          <a:prstGeom prst="rect">
            <a:avLst/>
          </a:prstGeom>
          <a:noFill/>
        </p:spPr>
        <p:txBody>
          <a:bodyPr wrap="square" rtlCol="0">
            <a:spAutoFit/>
          </a:bodyPr>
          <a:lstStyle/>
          <a:p>
            <a:r>
              <a:rPr lang="zh-CN" altLang="en-US" sz="3200" b="1" dirty="0" smtClean="0">
                <a:solidFill>
                  <a:schemeClr val="tx1">
                    <a:lumMod val="85000"/>
                    <a:lumOff val="15000"/>
                  </a:schemeClr>
                </a:solidFill>
                <a:latin typeface="微软雅黑" panose="020B0503020204020204" pitchFamily="34" charset="-122"/>
                <a:ea typeface="微软雅黑" panose="020B0503020204020204" pitchFamily="34" charset="-122"/>
              </a:rPr>
              <a:t>寄语与展望</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 xmlns:a16="http://schemas.microsoft.com/office/drawing/2014/main" id="{ACE418CE-776D-4E5E-92EA-507C78E8355D}"/>
              </a:ext>
            </a:extLst>
          </p:cNvPr>
          <p:cNvSpPr txBox="1"/>
          <p:nvPr/>
        </p:nvSpPr>
        <p:spPr>
          <a:xfrm>
            <a:off x="6470724" y="2388883"/>
            <a:ext cx="4654323" cy="584775"/>
          </a:xfrm>
          <a:prstGeom prst="rect">
            <a:avLst/>
          </a:prstGeom>
          <a:noFill/>
        </p:spPr>
        <p:txBody>
          <a:bodyPr wrap="square" rtlCol="0">
            <a:spAutoFit/>
          </a:bodyPr>
          <a:lstStyle/>
          <a:p>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工作存在不足</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 xmlns:a16="http://schemas.microsoft.com/office/drawing/2014/main" id="{7607C53C-8D3F-4EE6-AC77-FD7E5459E401}"/>
              </a:ext>
            </a:extLst>
          </p:cNvPr>
          <p:cNvSpPr txBox="1"/>
          <p:nvPr/>
        </p:nvSpPr>
        <p:spPr>
          <a:xfrm>
            <a:off x="6501204" y="1065559"/>
            <a:ext cx="3789039" cy="584775"/>
          </a:xfrm>
          <a:prstGeom prst="rect">
            <a:avLst/>
          </a:prstGeom>
          <a:noFill/>
        </p:spPr>
        <p:txBody>
          <a:bodyPr wrap="square" rtlCol="0">
            <a:spAutoFit/>
          </a:bodyPr>
          <a:lstStyle/>
          <a:p>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工作完成情况</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1991431"/>
      </p:ext>
    </p:extLst>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fltVal val="0"/>
                                          </p:val>
                                        </p:tav>
                                        <p:tav tm="100000">
                                          <p:val>
                                            <p:strVal val="#ppt_h"/>
                                          </p:val>
                                        </p:tav>
                                      </p:tavLst>
                                    </p:anim>
                                    <p:animEffect transition="in" filter="fade">
                                      <p:cBhvr>
                                        <p:cTn id="18" dur="500"/>
                                        <p:tgtEl>
                                          <p:spTgt spid="14"/>
                                        </p:tgtEl>
                                      </p:cBhvr>
                                    </p:animEffect>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childTnLst>
                          </p:cTn>
                        </p:par>
                        <p:par>
                          <p:cTn id="23" fill="hold">
                            <p:stCondLst>
                              <p:cond delay="2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2500"/>
                            </p:stCondLst>
                            <p:childTnLst>
                              <p:par>
                                <p:cTn id="30" presetID="22" presetClass="entr" presetSubtype="4"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childTnLst>
                          </p:cTn>
                        </p:par>
                        <p:par>
                          <p:cTn id="39" fill="hold">
                            <p:stCondLst>
                              <p:cond delay="3500"/>
                            </p:stCondLst>
                            <p:childTnLst>
                              <p:par>
                                <p:cTn id="40" presetID="22" presetClass="entr" presetSubtype="4"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par>
                          <p:cTn id="43" fill="hold">
                            <p:stCondLst>
                              <p:cond delay="4000"/>
                            </p:stCondLst>
                            <p:childTnLst>
                              <p:par>
                                <p:cTn id="44" presetID="53" presetClass="entr" presetSubtype="16"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p:cTn id="46" dur="500" fill="hold"/>
                                        <p:tgtEl>
                                          <p:spTgt spid="11"/>
                                        </p:tgtEl>
                                        <p:attrNameLst>
                                          <p:attrName>ppt_w</p:attrName>
                                        </p:attrNameLst>
                                      </p:cBhvr>
                                      <p:tavLst>
                                        <p:tav tm="0">
                                          <p:val>
                                            <p:fltVal val="0"/>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animEffect transition="in" filter="fade">
                                      <p:cBhvr>
                                        <p:cTn id="48" dur="500"/>
                                        <p:tgtEl>
                                          <p:spTgt spid="11"/>
                                        </p:tgtEl>
                                      </p:cBhvr>
                                    </p:animEffect>
                                  </p:childTnLst>
                                </p:cTn>
                              </p:par>
                            </p:childTnLst>
                          </p:cTn>
                        </p:par>
                        <p:par>
                          <p:cTn id="49" fill="hold">
                            <p:stCondLst>
                              <p:cond delay="4500"/>
                            </p:stCondLst>
                            <p:childTnLst>
                              <p:par>
                                <p:cTn id="50" presetID="22" presetClass="entr" presetSubtype="4"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down)">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p:bldP spid="16" grpId="0"/>
      <p:bldP spid="17"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8C94E092-31E8-4BB6-9407-AF61843F35F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913" y="0"/>
            <a:ext cx="12174174" cy="6858000"/>
          </a:xfrm>
          <a:prstGeom prst="rect">
            <a:avLst/>
          </a:prstGeom>
        </p:spPr>
      </p:pic>
      <p:pic>
        <p:nvPicPr>
          <p:cNvPr id="7" name="图片 6">
            <a:extLst>
              <a:ext uri="{FF2B5EF4-FFF2-40B4-BE49-F238E27FC236}">
                <a16:creationId xmlns="" xmlns:a16="http://schemas.microsoft.com/office/drawing/2014/main" id="{3E08AB16-2845-42A9-A02A-F5CC4BDDB19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913" y="0"/>
            <a:ext cx="12183087" cy="6858000"/>
          </a:xfrm>
          <a:prstGeom prst="rect">
            <a:avLst/>
          </a:prstGeom>
        </p:spPr>
      </p:pic>
      <p:sp>
        <p:nvSpPr>
          <p:cNvPr id="4" name="Diamond 33">
            <a:extLst>
              <a:ext uri="{FF2B5EF4-FFF2-40B4-BE49-F238E27FC236}">
                <a16:creationId xmlns="" xmlns:a16="http://schemas.microsoft.com/office/drawing/2014/main" id="{0ADE5D2D-4B29-48D4-9AA1-985436E0ED2E}"/>
              </a:ext>
            </a:extLst>
          </p:cNvPr>
          <p:cNvSpPr/>
          <p:nvPr/>
        </p:nvSpPr>
        <p:spPr>
          <a:xfrm>
            <a:off x="5219682" y="1588778"/>
            <a:ext cx="1752636" cy="1752636"/>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3200" dirty="0" smtClean="0">
                <a:solidFill>
                  <a:schemeClr val="bg1"/>
                </a:solidFill>
                <a:latin typeface="Impact" panose="020B0806030902050204" pitchFamily="34" charset="0"/>
              </a:rPr>
              <a:t>01</a:t>
            </a:r>
            <a:endParaRPr lang="en-US" altLang="zh-CN" sz="3200" dirty="0">
              <a:solidFill>
                <a:schemeClr val="bg1"/>
              </a:solidFill>
              <a:latin typeface="Impact" panose="020B0806030902050204" pitchFamily="34" charset="0"/>
            </a:endParaRPr>
          </a:p>
        </p:txBody>
      </p:sp>
      <p:sp>
        <p:nvSpPr>
          <p:cNvPr id="6" name="文本框 5">
            <a:extLst>
              <a:ext uri="{FF2B5EF4-FFF2-40B4-BE49-F238E27FC236}">
                <a16:creationId xmlns="" xmlns:a16="http://schemas.microsoft.com/office/drawing/2014/main" id="{CEFCE21B-DCEA-4BFB-BE51-F9142D2371DB}"/>
              </a:ext>
            </a:extLst>
          </p:cNvPr>
          <p:cNvSpPr txBox="1"/>
          <p:nvPr/>
        </p:nvSpPr>
        <p:spPr>
          <a:xfrm>
            <a:off x="4201480" y="3475798"/>
            <a:ext cx="3789039" cy="584775"/>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Century Gothic" panose="020B0502020202020204" pitchFamily="34" charset="0"/>
              </a:rPr>
              <a:t>工作完成情况</a:t>
            </a:r>
          </a:p>
        </p:txBody>
      </p:sp>
    </p:spTree>
    <p:extLst>
      <p:ext uri="{BB962C8B-B14F-4D97-AF65-F5344CB8AC3E}">
        <p14:creationId xmlns:p14="http://schemas.microsoft.com/office/powerpoint/2010/main" val="3612045910"/>
      </p:ext>
    </p:extLst>
  </p:cSld>
  <p:clrMapOvr>
    <a:masterClrMapping/>
  </p:clrMapOvr>
  <mc:AlternateContent xmlns:mc="http://schemas.openxmlformats.org/markup-compatibility/2006" xmlns:p14="http://schemas.microsoft.com/office/powerpoint/2010/main">
    <mc:Choice Requires="p14">
      <p:transition spd="slow" p14:dur="3900" advClick="0" advTm="0">
        <p14:glitter pattern="hexago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ppt_w</p:attrName>
                                        </p:attrNameLst>
                                      </p:cBhvr>
                                      <p:tavLst>
                                        <p:tav tm="0" fmla="#ppt_w*sin(2.5*pi*$)">
                                          <p:val>
                                            <p:fltVal val="0"/>
                                          </p:val>
                                        </p:tav>
                                        <p:tav tm="100000">
                                          <p:val>
                                            <p:fltVal val="1"/>
                                          </p:val>
                                        </p:tav>
                                      </p:tavLst>
                                    </p:anim>
                                    <p:anim calcmode="lin" valueType="num">
                                      <p:cBhvr>
                                        <p:cTn id="9" dur="1000" fill="hold"/>
                                        <p:tgtEl>
                                          <p:spTgt spid="4"/>
                                        </p:tgtEl>
                                        <p:attrNameLst>
                                          <p:attrName>ppt_h</p:attrName>
                                        </p:attrNameLst>
                                      </p:cBhvr>
                                      <p:tavLst>
                                        <p:tav tm="0">
                                          <p:val>
                                            <p:strVal val="#ppt_h"/>
                                          </p:val>
                                        </p:tav>
                                        <p:tav tm="100000">
                                          <p:val>
                                            <p:strVal val="#ppt_h"/>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60AD062C-3B33-44DD-98DA-03DD128E63A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913" y="0"/>
            <a:ext cx="12174174" cy="6858000"/>
          </a:xfrm>
          <a:prstGeom prst="rect">
            <a:avLst/>
          </a:prstGeom>
        </p:spPr>
      </p:pic>
      <p:pic>
        <p:nvPicPr>
          <p:cNvPr id="4" name="图片 3">
            <a:extLst>
              <a:ext uri="{FF2B5EF4-FFF2-40B4-BE49-F238E27FC236}">
                <a16:creationId xmlns="" xmlns:a16="http://schemas.microsoft.com/office/drawing/2014/main" id="{FABD9B82-85D5-4B62-92AD-E6B5924EEC3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grpSp>
        <p:nvGrpSpPr>
          <p:cNvPr id="52" name="组合 51">
            <a:extLst>
              <a:ext uri="{FF2B5EF4-FFF2-40B4-BE49-F238E27FC236}">
                <a16:creationId xmlns="" xmlns:a16="http://schemas.microsoft.com/office/drawing/2014/main" id="{23F8FED3-9F5D-4B4C-8496-9A8209112AE7}"/>
              </a:ext>
            </a:extLst>
          </p:cNvPr>
          <p:cNvGrpSpPr/>
          <p:nvPr/>
        </p:nvGrpSpPr>
        <p:grpSpPr>
          <a:xfrm>
            <a:off x="1037173" y="1840289"/>
            <a:ext cx="2909733" cy="4135844"/>
            <a:chOff x="1037173" y="1840289"/>
            <a:chExt cx="2909733" cy="4135844"/>
          </a:xfrm>
        </p:grpSpPr>
        <p:grpSp>
          <p:nvGrpSpPr>
            <p:cNvPr id="53" name="íṥļiḋè">
              <a:extLst>
                <a:ext uri="{FF2B5EF4-FFF2-40B4-BE49-F238E27FC236}">
                  <a16:creationId xmlns="" xmlns:a16="http://schemas.microsoft.com/office/drawing/2014/main" id="{74AEFC21-F39A-4EC6-BD34-7B5AA90EEABB}"/>
                </a:ext>
              </a:extLst>
            </p:cNvPr>
            <p:cNvGrpSpPr/>
            <p:nvPr/>
          </p:nvGrpSpPr>
          <p:grpSpPr>
            <a:xfrm>
              <a:off x="1037173" y="1840289"/>
              <a:ext cx="2909733" cy="4135844"/>
              <a:chOff x="738726" y="1976339"/>
              <a:chExt cx="2415941" cy="3433977"/>
            </a:xfrm>
          </p:grpSpPr>
          <p:sp>
            <p:nvSpPr>
              <p:cNvPr id="55" name="ïṧļîdê">
                <a:extLst>
                  <a:ext uri="{FF2B5EF4-FFF2-40B4-BE49-F238E27FC236}">
                    <a16:creationId xmlns="" xmlns:a16="http://schemas.microsoft.com/office/drawing/2014/main" id="{02FA8F38-08FA-497D-803C-9D2E27A3D294}"/>
                  </a:ext>
                </a:extLst>
              </p:cNvPr>
              <p:cNvSpPr>
                <a:spLocks/>
              </p:cNvSpPr>
              <p:nvPr/>
            </p:nvSpPr>
            <p:spPr bwMode="auto">
              <a:xfrm>
                <a:off x="738726" y="1976339"/>
                <a:ext cx="2415941" cy="3433977"/>
              </a:xfrm>
              <a:custGeom>
                <a:avLst/>
                <a:gdLst>
                  <a:gd name="T0" fmla="*/ 2271713 w 21600"/>
                  <a:gd name="T1" fmla="*/ 3620294 h 21600"/>
                  <a:gd name="T2" fmla="*/ 2271713 w 21600"/>
                  <a:gd name="T3" fmla="*/ 3620294 h 21600"/>
                  <a:gd name="T4" fmla="*/ 2271713 w 21600"/>
                  <a:gd name="T5" fmla="*/ 3620294 h 21600"/>
                  <a:gd name="T6" fmla="*/ 2271713 w 21600"/>
                  <a:gd name="T7" fmla="*/ 36202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w="12700" cap="flat" cmpd="sng">
                <a:solidFill>
                  <a:schemeClr val="bg2">
                    <a:lumMod val="75000"/>
                  </a:schemeClr>
                </a:solidFill>
                <a:prstDash val="sysDash"/>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algn="ctr"/>
                <a:endParaRPr>
                  <a:latin typeface="+mn-ea"/>
                </a:endParaRPr>
              </a:p>
            </p:txBody>
          </p:sp>
          <p:sp>
            <p:nvSpPr>
              <p:cNvPr id="56" name="ïS1iḍê">
                <a:extLst>
                  <a:ext uri="{FF2B5EF4-FFF2-40B4-BE49-F238E27FC236}">
                    <a16:creationId xmlns="" xmlns:a16="http://schemas.microsoft.com/office/drawing/2014/main" id="{968BE85C-4C93-4C26-93D7-605449BE9EB8}"/>
                  </a:ext>
                </a:extLst>
              </p:cNvPr>
              <p:cNvSpPr>
                <a:spLocks/>
              </p:cNvSpPr>
              <p:nvPr/>
            </p:nvSpPr>
            <p:spPr bwMode="auto">
              <a:xfrm>
                <a:off x="745894" y="4291825"/>
                <a:ext cx="1688289" cy="1114270"/>
              </a:xfrm>
              <a:custGeom>
                <a:avLst/>
                <a:gdLst>
                  <a:gd name="T0" fmla="*/ 1587500 w 21600"/>
                  <a:gd name="T1" fmla="*/ 1047750 h 21600"/>
                  <a:gd name="T2" fmla="*/ 1587500 w 21600"/>
                  <a:gd name="T3" fmla="*/ 1047750 h 21600"/>
                  <a:gd name="T4" fmla="*/ 1587500 w 21600"/>
                  <a:gd name="T5" fmla="*/ 1047750 h 21600"/>
                  <a:gd name="T6" fmla="*/ 1587500 w 21600"/>
                  <a:gd name="T7" fmla="*/ 10477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12216"/>
                    </a:lnTo>
                    <a:lnTo>
                      <a:pt x="21599" y="21600"/>
                    </a:lnTo>
                    <a:lnTo>
                      <a:pt x="0" y="21600"/>
                    </a:lnTo>
                    <a:lnTo>
                      <a:pt x="0" y="0"/>
                    </a:lnTo>
                    <a:close/>
                  </a:path>
                </a:pathLst>
              </a:custGeom>
              <a:solidFill>
                <a:srgbClr val="212A39"/>
              </a:solidFill>
              <a:ln>
                <a:noFill/>
              </a:ln>
              <a:effectLst/>
              <a:extLst/>
            </p:spPr>
            <p:txBody>
              <a:bodyPr anchor="ctr"/>
              <a:lstStyle/>
              <a:p>
                <a:pPr algn="ctr"/>
                <a:endParaRPr>
                  <a:latin typeface="+mn-ea"/>
                </a:endParaRPr>
              </a:p>
            </p:txBody>
          </p:sp>
          <p:sp>
            <p:nvSpPr>
              <p:cNvPr id="57" name="îs1îḍê">
                <a:extLst>
                  <a:ext uri="{FF2B5EF4-FFF2-40B4-BE49-F238E27FC236}">
                    <a16:creationId xmlns="" xmlns:a16="http://schemas.microsoft.com/office/drawing/2014/main" id="{EBB5C4AD-DF9A-4C05-A50A-F6138AD7D2BB}"/>
                  </a:ext>
                </a:extLst>
              </p:cNvPr>
              <p:cNvSpPr>
                <a:spLocks/>
              </p:cNvSpPr>
              <p:nvPr/>
            </p:nvSpPr>
            <p:spPr bwMode="auto">
              <a:xfrm flipH="1">
                <a:off x="738726" y="3815728"/>
                <a:ext cx="2415941" cy="1594587"/>
              </a:xfrm>
              <a:custGeom>
                <a:avLst/>
                <a:gdLst>
                  <a:gd name="T0" fmla="*/ 2271713 w 21600"/>
                  <a:gd name="T1" fmla="*/ 1499394 h 21600"/>
                  <a:gd name="T2" fmla="*/ 2271713 w 21600"/>
                  <a:gd name="T3" fmla="*/ 1499394 h 21600"/>
                  <a:gd name="T4" fmla="*/ 2271713 w 21600"/>
                  <a:gd name="T5" fmla="*/ 1499394 h 21600"/>
                  <a:gd name="T6" fmla="*/ 2271713 w 21600"/>
                  <a:gd name="T7" fmla="*/ 14993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12216"/>
                    </a:lnTo>
                    <a:lnTo>
                      <a:pt x="21600" y="21600"/>
                    </a:lnTo>
                    <a:lnTo>
                      <a:pt x="0" y="21600"/>
                    </a:lnTo>
                    <a:lnTo>
                      <a:pt x="0" y="0"/>
                    </a:lnTo>
                    <a:close/>
                  </a:path>
                </a:pathLst>
              </a:custGeom>
              <a:solidFill>
                <a:srgbClr val="34425A"/>
              </a:solidFill>
              <a:ln>
                <a:noFill/>
              </a:ln>
              <a:effectLst/>
              <a:extLst/>
            </p:spPr>
            <p:txBody>
              <a:bodyPr anchor="ctr"/>
              <a:lstStyle/>
              <a:p>
                <a:pPr algn="ctr"/>
                <a:endParaRPr>
                  <a:latin typeface="+mn-ea"/>
                </a:endParaRPr>
              </a:p>
            </p:txBody>
          </p:sp>
          <p:sp>
            <p:nvSpPr>
              <p:cNvPr id="59" name="ïSḻiḑé">
                <a:extLst>
                  <a:ext uri="{FF2B5EF4-FFF2-40B4-BE49-F238E27FC236}">
                    <a16:creationId xmlns="" xmlns:a16="http://schemas.microsoft.com/office/drawing/2014/main" id="{8B365000-B9B7-4A38-AE38-CDF4FE379826}"/>
                  </a:ext>
                </a:extLst>
              </p:cNvPr>
              <p:cNvSpPr>
                <a:spLocks/>
              </p:cNvSpPr>
              <p:nvPr/>
            </p:nvSpPr>
            <p:spPr bwMode="auto">
              <a:xfrm>
                <a:off x="1111837" y="2220557"/>
                <a:ext cx="1540866" cy="3241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nchor="ctr">
                <a:noAutofit/>
              </a:bodyPr>
              <a:lstStyle/>
              <a:p>
                <a:pPr algn="ctr" defTabSz="584141">
                  <a:defRPr/>
                </a:pPr>
                <a:r>
                  <a:rPr lang="zh-CN" altLang="en-US" sz="2800" b="1" dirty="0">
                    <a:solidFill>
                      <a:schemeClr val="tx1">
                        <a:lumMod val="75000"/>
                        <a:lumOff val="25000"/>
                      </a:schemeClr>
                    </a:solidFill>
                    <a:latin typeface="+mn-ea"/>
                  </a:rPr>
                  <a:t>视频</a:t>
                </a:r>
                <a:r>
                  <a:rPr lang="zh-CN" altLang="en-US" sz="2800" b="1" dirty="0" smtClean="0">
                    <a:solidFill>
                      <a:schemeClr val="tx1">
                        <a:lumMod val="75000"/>
                        <a:lumOff val="25000"/>
                      </a:schemeClr>
                    </a:solidFill>
                    <a:latin typeface="+mn-ea"/>
                  </a:rPr>
                  <a:t>通话录制</a:t>
                </a:r>
                <a:endParaRPr lang="en-US" sz="2800" b="1" dirty="0">
                  <a:solidFill>
                    <a:schemeClr val="tx1">
                      <a:lumMod val="75000"/>
                      <a:lumOff val="25000"/>
                    </a:schemeClr>
                  </a:solidFill>
                  <a:latin typeface="+mn-ea"/>
                </a:endParaRPr>
              </a:p>
            </p:txBody>
          </p:sp>
        </p:grpSp>
        <p:sp>
          <p:nvSpPr>
            <p:cNvPr id="54" name="文本框 53">
              <a:extLst>
                <a:ext uri="{FF2B5EF4-FFF2-40B4-BE49-F238E27FC236}">
                  <a16:creationId xmlns="" xmlns:a16="http://schemas.microsoft.com/office/drawing/2014/main" id="{E3D73D5B-3E6B-4C5F-9EE8-7A0E6702F1C0}"/>
                </a:ext>
              </a:extLst>
            </p:cNvPr>
            <p:cNvSpPr txBox="1"/>
            <p:nvPr/>
          </p:nvSpPr>
          <p:spPr>
            <a:xfrm>
              <a:off x="1164321" y="2729129"/>
              <a:ext cx="2586078" cy="1601336"/>
            </a:xfrm>
            <a:prstGeom prst="rect">
              <a:avLst/>
            </a:prstGeom>
            <a:noFill/>
          </p:spPr>
          <p:txBody>
            <a:bodyPr wrap="square" rtlCol="0">
              <a:spAutoFit/>
              <a:scene3d>
                <a:camera prst="orthographicFront"/>
                <a:lightRig rig="threePt" dir="t"/>
              </a:scene3d>
              <a:sp3d contourW="12700"/>
            </a:bodyPr>
            <a:lstStyle/>
            <a:p>
              <a:pPr algn="ctr">
                <a:lnSpc>
                  <a:spcPts val="2000"/>
                </a:lnSpc>
              </a:pPr>
              <a:r>
                <a:rPr lang="zh-CN" altLang="en-US" sz="1000" dirty="0">
                  <a:solidFill>
                    <a:schemeClr val="tx1">
                      <a:lumMod val="85000"/>
                      <a:lumOff val="15000"/>
                    </a:schemeClr>
                  </a:solidFill>
                  <a:latin typeface="+mn-ea"/>
                </a:rPr>
                <a:t>对通过</a:t>
              </a:r>
              <a:r>
                <a:rPr lang="en-US" altLang="zh-CN" sz="1000" dirty="0" err="1">
                  <a:solidFill>
                    <a:schemeClr val="tx1">
                      <a:lumMod val="85000"/>
                      <a:lumOff val="15000"/>
                    </a:schemeClr>
                  </a:solidFill>
                  <a:latin typeface="+mn-ea"/>
                </a:rPr>
                <a:t>WebRTC</a:t>
              </a:r>
              <a:r>
                <a:rPr lang="zh-CN" altLang="en-US" sz="1000" dirty="0">
                  <a:solidFill>
                    <a:schemeClr val="tx1">
                      <a:lumMod val="85000"/>
                      <a:lumOff val="15000"/>
                    </a:schemeClr>
                  </a:solidFill>
                  <a:latin typeface="+mn-ea"/>
                </a:rPr>
                <a:t>进行浏览器在线一对一的视频通话过程进行录制，利用</a:t>
              </a:r>
              <a:r>
                <a:rPr lang="en-US" altLang="zh-CN" sz="1000" dirty="0" err="1">
                  <a:solidFill>
                    <a:schemeClr val="tx1">
                      <a:lumMod val="85000"/>
                      <a:lumOff val="15000"/>
                    </a:schemeClr>
                  </a:solidFill>
                  <a:latin typeface="+mn-ea"/>
                </a:rPr>
                <a:t>WebAPI</a:t>
              </a:r>
              <a:r>
                <a:rPr lang="zh-CN" altLang="en-US" sz="1000" dirty="0">
                  <a:solidFill>
                    <a:schemeClr val="tx1">
                      <a:lumMod val="85000"/>
                      <a:lumOff val="15000"/>
                    </a:schemeClr>
                  </a:solidFill>
                  <a:latin typeface="+mn-ea"/>
                </a:rPr>
                <a:t>同时捕获麦克风、屏幕及系统音频，通过后台参数设置录制的</a:t>
              </a:r>
              <a:r>
                <a:rPr lang="en-US" altLang="zh-CN" sz="1000" dirty="0">
                  <a:solidFill>
                    <a:schemeClr val="tx1">
                      <a:lumMod val="85000"/>
                      <a:lumOff val="15000"/>
                    </a:schemeClr>
                  </a:solidFill>
                  <a:latin typeface="+mn-ea"/>
                </a:rPr>
                <a:t>WEBM</a:t>
              </a:r>
              <a:r>
                <a:rPr lang="zh-CN" altLang="en-US" sz="1000" dirty="0">
                  <a:solidFill>
                    <a:schemeClr val="tx1">
                      <a:lumMod val="85000"/>
                      <a:lumOff val="15000"/>
                    </a:schemeClr>
                  </a:solidFill>
                  <a:latin typeface="+mn-ea"/>
                </a:rPr>
                <a:t>文件参数（分辨率、帧数、视频码率、音频比特率）。利用</a:t>
              </a:r>
              <a:r>
                <a:rPr lang="en-US" altLang="zh-CN" sz="1000" dirty="0" err="1">
                  <a:solidFill>
                    <a:schemeClr val="tx1">
                      <a:lumMod val="85000"/>
                      <a:lumOff val="15000"/>
                    </a:schemeClr>
                  </a:solidFill>
                  <a:latin typeface="+mn-ea"/>
                </a:rPr>
                <a:t>nodejs</a:t>
              </a:r>
              <a:r>
                <a:rPr lang="zh-CN" altLang="en-US" sz="1000" dirty="0">
                  <a:solidFill>
                    <a:schemeClr val="tx1">
                      <a:lumMod val="85000"/>
                      <a:lumOff val="15000"/>
                    </a:schemeClr>
                  </a:solidFill>
                  <a:latin typeface="+mn-ea"/>
                </a:rPr>
                <a:t>以及</a:t>
              </a:r>
              <a:r>
                <a:rPr lang="en-US" altLang="zh-CN" sz="1000" dirty="0" err="1">
                  <a:solidFill>
                    <a:schemeClr val="tx1">
                      <a:lumMod val="85000"/>
                      <a:lumOff val="15000"/>
                    </a:schemeClr>
                  </a:solidFill>
                  <a:latin typeface="+mn-ea"/>
                </a:rPr>
                <a:t>Miniojs</a:t>
              </a:r>
              <a:r>
                <a:rPr lang="zh-CN" altLang="en-US" sz="1000" dirty="0">
                  <a:solidFill>
                    <a:schemeClr val="tx1">
                      <a:lumMod val="85000"/>
                      <a:lumOff val="15000"/>
                    </a:schemeClr>
                  </a:solidFill>
                  <a:latin typeface="+mn-ea"/>
                </a:rPr>
                <a:t>进行录制文件上传。</a:t>
              </a:r>
              <a:endParaRPr lang="en-US" altLang="zh-CN" sz="1000" dirty="0">
                <a:solidFill>
                  <a:schemeClr val="tx1">
                    <a:lumMod val="85000"/>
                    <a:lumOff val="15000"/>
                  </a:schemeClr>
                </a:solidFill>
                <a:latin typeface="+mn-ea"/>
              </a:endParaRPr>
            </a:p>
          </p:txBody>
        </p:sp>
      </p:grpSp>
      <p:grpSp>
        <p:nvGrpSpPr>
          <p:cNvPr id="60" name="组合 59">
            <a:extLst>
              <a:ext uri="{FF2B5EF4-FFF2-40B4-BE49-F238E27FC236}">
                <a16:creationId xmlns="" xmlns:a16="http://schemas.microsoft.com/office/drawing/2014/main" id="{903FCC69-8988-4752-AC01-5658751ED6CD}"/>
              </a:ext>
            </a:extLst>
          </p:cNvPr>
          <p:cNvGrpSpPr/>
          <p:nvPr/>
        </p:nvGrpSpPr>
        <p:grpSpPr>
          <a:xfrm>
            <a:off x="4643169" y="1840289"/>
            <a:ext cx="2909733" cy="4135844"/>
            <a:chOff x="4643169" y="1840289"/>
            <a:chExt cx="2909733" cy="4135844"/>
          </a:xfrm>
        </p:grpSpPr>
        <p:grpSp>
          <p:nvGrpSpPr>
            <p:cNvPr id="61" name="íṥľîḋé">
              <a:extLst>
                <a:ext uri="{FF2B5EF4-FFF2-40B4-BE49-F238E27FC236}">
                  <a16:creationId xmlns="" xmlns:a16="http://schemas.microsoft.com/office/drawing/2014/main" id="{43B77A40-3788-4ECC-8B50-BB1D1D8BF9E4}"/>
                </a:ext>
              </a:extLst>
            </p:cNvPr>
            <p:cNvGrpSpPr/>
            <p:nvPr/>
          </p:nvGrpSpPr>
          <p:grpSpPr>
            <a:xfrm>
              <a:off x="4643169" y="1840289"/>
              <a:ext cx="2909733" cy="4135844"/>
              <a:chOff x="3511740" y="1976339"/>
              <a:chExt cx="2415941" cy="3433977"/>
            </a:xfrm>
          </p:grpSpPr>
          <p:sp>
            <p:nvSpPr>
              <p:cNvPr id="63" name="íşľiďè">
                <a:extLst>
                  <a:ext uri="{FF2B5EF4-FFF2-40B4-BE49-F238E27FC236}">
                    <a16:creationId xmlns="" xmlns:a16="http://schemas.microsoft.com/office/drawing/2014/main" id="{E764DB25-AADF-49C8-821F-3303BE3DDC5F}"/>
                  </a:ext>
                </a:extLst>
              </p:cNvPr>
              <p:cNvSpPr>
                <a:spLocks/>
              </p:cNvSpPr>
              <p:nvPr/>
            </p:nvSpPr>
            <p:spPr bwMode="auto">
              <a:xfrm>
                <a:off x="3511740" y="1976339"/>
                <a:ext cx="2415941" cy="3433977"/>
              </a:xfrm>
              <a:custGeom>
                <a:avLst/>
                <a:gdLst>
                  <a:gd name="T0" fmla="*/ 2271713 w 21600"/>
                  <a:gd name="T1" fmla="*/ 3620294 h 21600"/>
                  <a:gd name="T2" fmla="*/ 2271713 w 21600"/>
                  <a:gd name="T3" fmla="*/ 3620294 h 21600"/>
                  <a:gd name="T4" fmla="*/ 2271713 w 21600"/>
                  <a:gd name="T5" fmla="*/ 3620294 h 21600"/>
                  <a:gd name="T6" fmla="*/ 2271713 w 21600"/>
                  <a:gd name="T7" fmla="*/ 36202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w="12700" cap="flat" cmpd="sng">
                <a:solidFill>
                  <a:schemeClr val="bg2">
                    <a:lumMod val="75000"/>
                  </a:schemeClr>
                </a:solidFill>
                <a:prstDash val="sysDash"/>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algn="ctr"/>
                <a:endParaRPr>
                  <a:latin typeface="+mn-ea"/>
                </a:endParaRPr>
              </a:p>
            </p:txBody>
          </p:sp>
          <p:sp>
            <p:nvSpPr>
              <p:cNvPr id="64" name="iSḷiḋé">
                <a:extLst>
                  <a:ext uri="{FF2B5EF4-FFF2-40B4-BE49-F238E27FC236}">
                    <a16:creationId xmlns="" xmlns:a16="http://schemas.microsoft.com/office/drawing/2014/main" id="{DAEF0779-32D4-4FDD-9451-F2604B6CC90E}"/>
                  </a:ext>
                </a:extLst>
              </p:cNvPr>
              <p:cNvSpPr>
                <a:spLocks/>
              </p:cNvSpPr>
              <p:nvPr/>
            </p:nvSpPr>
            <p:spPr bwMode="auto">
              <a:xfrm>
                <a:off x="3518908" y="4291825"/>
                <a:ext cx="1688289" cy="1114270"/>
              </a:xfrm>
              <a:custGeom>
                <a:avLst/>
                <a:gdLst>
                  <a:gd name="T0" fmla="*/ 1587500 w 21600"/>
                  <a:gd name="T1" fmla="*/ 1047750 h 21600"/>
                  <a:gd name="T2" fmla="*/ 1587500 w 21600"/>
                  <a:gd name="T3" fmla="*/ 1047750 h 21600"/>
                  <a:gd name="T4" fmla="*/ 1587500 w 21600"/>
                  <a:gd name="T5" fmla="*/ 1047750 h 21600"/>
                  <a:gd name="T6" fmla="*/ 1587500 w 21600"/>
                  <a:gd name="T7" fmla="*/ 10477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12216"/>
                    </a:lnTo>
                    <a:lnTo>
                      <a:pt x="21599" y="21600"/>
                    </a:lnTo>
                    <a:lnTo>
                      <a:pt x="0" y="21600"/>
                    </a:lnTo>
                    <a:lnTo>
                      <a:pt x="0" y="0"/>
                    </a:lnTo>
                    <a:close/>
                  </a:path>
                </a:pathLst>
              </a:custGeom>
              <a:solidFill>
                <a:srgbClr val="FFB401"/>
              </a:solidFill>
              <a:ln>
                <a:noFill/>
              </a:ln>
              <a:effectLst/>
              <a:extLst/>
            </p:spPr>
            <p:txBody>
              <a:bodyPr anchor="ctr"/>
              <a:lstStyle/>
              <a:p>
                <a:pPr algn="ctr"/>
                <a:endParaRPr>
                  <a:latin typeface="+mn-ea"/>
                </a:endParaRPr>
              </a:p>
            </p:txBody>
          </p:sp>
          <p:sp>
            <p:nvSpPr>
              <p:cNvPr id="65" name="ïsļíḓê">
                <a:extLst>
                  <a:ext uri="{FF2B5EF4-FFF2-40B4-BE49-F238E27FC236}">
                    <a16:creationId xmlns="" xmlns:a16="http://schemas.microsoft.com/office/drawing/2014/main" id="{DE88F0D0-BE3C-4E7A-A249-DC385CDF34C2}"/>
                  </a:ext>
                </a:extLst>
              </p:cNvPr>
              <p:cNvSpPr>
                <a:spLocks/>
              </p:cNvSpPr>
              <p:nvPr/>
            </p:nvSpPr>
            <p:spPr bwMode="auto">
              <a:xfrm flipH="1">
                <a:off x="3511740" y="3815728"/>
                <a:ext cx="2415941" cy="1594587"/>
              </a:xfrm>
              <a:custGeom>
                <a:avLst/>
                <a:gdLst>
                  <a:gd name="T0" fmla="*/ 2271713 w 21600"/>
                  <a:gd name="T1" fmla="*/ 1499394 h 21600"/>
                  <a:gd name="T2" fmla="*/ 2271713 w 21600"/>
                  <a:gd name="T3" fmla="*/ 1499394 h 21600"/>
                  <a:gd name="T4" fmla="*/ 2271713 w 21600"/>
                  <a:gd name="T5" fmla="*/ 1499394 h 21600"/>
                  <a:gd name="T6" fmla="*/ 2271713 w 21600"/>
                  <a:gd name="T7" fmla="*/ 14993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12216"/>
                    </a:lnTo>
                    <a:lnTo>
                      <a:pt x="21600" y="21600"/>
                    </a:lnTo>
                    <a:lnTo>
                      <a:pt x="0" y="21600"/>
                    </a:lnTo>
                    <a:lnTo>
                      <a:pt x="0" y="0"/>
                    </a:lnTo>
                    <a:close/>
                  </a:path>
                </a:pathLst>
              </a:custGeom>
              <a:solidFill>
                <a:srgbClr val="FFC637"/>
              </a:solidFill>
              <a:ln>
                <a:noFill/>
              </a:ln>
              <a:effectLst/>
              <a:extLst/>
            </p:spPr>
            <p:txBody>
              <a:bodyPr anchor="ctr"/>
              <a:lstStyle/>
              <a:p>
                <a:pPr algn="ctr"/>
                <a:endParaRPr>
                  <a:latin typeface="+mn-ea"/>
                </a:endParaRPr>
              </a:p>
            </p:txBody>
          </p:sp>
          <p:sp>
            <p:nvSpPr>
              <p:cNvPr id="67" name="ïṩļîḋè">
                <a:extLst>
                  <a:ext uri="{FF2B5EF4-FFF2-40B4-BE49-F238E27FC236}">
                    <a16:creationId xmlns="" xmlns:a16="http://schemas.microsoft.com/office/drawing/2014/main" id="{D7670C81-9330-4774-94C1-5290F593C912}"/>
                  </a:ext>
                </a:extLst>
              </p:cNvPr>
              <p:cNvSpPr>
                <a:spLocks/>
              </p:cNvSpPr>
              <p:nvPr/>
            </p:nvSpPr>
            <p:spPr bwMode="auto">
              <a:xfrm>
                <a:off x="3885695" y="2220557"/>
                <a:ext cx="1508148" cy="3241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nchor="ctr">
                <a:noAutofit/>
              </a:bodyPr>
              <a:lstStyle/>
              <a:p>
                <a:pPr algn="ctr" defTabSz="584141"/>
                <a:r>
                  <a:rPr lang="zh-CN" altLang="en-US" sz="2800" b="1" dirty="0">
                    <a:solidFill>
                      <a:schemeClr val="tx1">
                        <a:lumMod val="75000"/>
                        <a:lumOff val="25000"/>
                      </a:schemeClr>
                    </a:solidFill>
                    <a:latin typeface="+mn-ea"/>
                  </a:rPr>
                  <a:t>多</a:t>
                </a:r>
                <a:r>
                  <a:rPr lang="zh-CN" altLang="en-US" sz="2800" b="1" dirty="0" smtClean="0">
                    <a:solidFill>
                      <a:schemeClr val="tx1">
                        <a:lumMod val="75000"/>
                        <a:lumOff val="25000"/>
                      </a:schemeClr>
                    </a:solidFill>
                    <a:latin typeface="+mn-ea"/>
                  </a:rPr>
                  <a:t>人会议室</a:t>
                </a:r>
                <a:endParaRPr lang="en-US" altLang="zh-CN" sz="2800" b="1" dirty="0">
                  <a:solidFill>
                    <a:schemeClr val="tx1">
                      <a:lumMod val="75000"/>
                      <a:lumOff val="25000"/>
                    </a:schemeClr>
                  </a:solidFill>
                  <a:latin typeface="+mn-ea"/>
                </a:endParaRPr>
              </a:p>
            </p:txBody>
          </p:sp>
        </p:grpSp>
        <p:sp>
          <p:nvSpPr>
            <p:cNvPr id="62" name="文本框 61">
              <a:extLst>
                <a:ext uri="{FF2B5EF4-FFF2-40B4-BE49-F238E27FC236}">
                  <a16:creationId xmlns="" xmlns:a16="http://schemas.microsoft.com/office/drawing/2014/main" id="{1CAF6863-DCEA-4A4F-9F36-FDF70A62E5BE}"/>
                </a:ext>
              </a:extLst>
            </p:cNvPr>
            <p:cNvSpPr txBox="1"/>
            <p:nvPr/>
          </p:nvSpPr>
          <p:spPr>
            <a:xfrm>
              <a:off x="4802961" y="2856125"/>
              <a:ext cx="2586078" cy="1631216"/>
            </a:xfrm>
            <a:prstGeom prst="rect">
              <a:avLst/>
            </a:prstGeom>
            <a:noFill/>
          </p:spPr>
          <p:txBody>
            <a:bodyPr wrap="square" rtlCol="0">
              <a:spAutoFit/>
              <a:scene3d>
                <a:camera prst="orthographicFront"/>
                <a:lightRig rig="threePt" dir="t"/>
              </a:scene3d>
              <a:sp3d contourW="12700"/>
            </a:bodyPr>
            <a:lstStyle>
              <a:defPPr>
                <a:defRPr lang="zh-CN"/>
              </a:defPPr>
              <a:lvl1pPr algn="ctr">
                <a:lnSpc>
                  <a:spcPts val="2000"/>
                </a:lnSpc>
                <a:defRPr sz="1000">
                  <a:solidFill>
                    <a:schemeClr val="tx1">
                      <a:lumMod val="85000"/>
                      <a:lumOff val="15000"/>
                    </a:schemeClr>
                  </a:solidFill>
                  <a:latin typeface="+mn-ea"/>
                </a:defRPr>
              </a:lvl1pPr>
            </a:lstStyle>
            <a:p>
              <a:r>
                <a:rPr lang="zh-CN" altLang="en-US" dirty="0"/>
                <a:t>利用</a:t>
              </a:r>
              <a:r>
                <a:rPr lang="en-US" altLang="zh-CN" dirty="0" err="1"/>
                <a:t>WebRTC</a:t>
              </a:r>
              <a:r>
                <a:rPr lang="zh-CN" altLang="en-US" dirty="0"/>
                <a:t>可两种方法实现多人会议室：（</a:t>
              </a:r>
              <a:r>
                <a:rPr lang="en-US" altLang="zh-CN" dirty="0"/>
                <a:t>1</a:t>
              </a:r>
              <a:r>
                <a:rPr lang="zh-CN" altLang="en-US" dirty="0"/>
                <a:t>）通过媒体</a:t>
              </a:r>
              <a:r>
                <a:rPr lang="zh-CN" altLang="en-US" dirty="0" smtClean="0"/>
                <a:t>服务器项目</a:t>
              </a:r>
              <a:r>
                <a:rPr lang="en-US" altLang="zh-CN" dirty="0" err="1" smtClean="0"/>
                <a:t>kurento</a:t>
              </a:r>
              <a:r>
                <a:rPr lang="en-US" altLang="zh-CN" dirty="0" smtClean="0"/>
                <a:t>-group-call</a:t>
              </a:r>
              <a:r>
                <a:rPr lang="zh-CN" altLang="en-US" dirty="0"/>
                <a:t>实现多人会议室，实现自定义名称，输入房间名可进入指定的房间进行视频会议</a:t>
              </a:r>
              <a:r>
                <a:rPr lang="zh-CN" altLang="en-US" dirty="0" smtClean="0"/>
                <a:t>。</a:t>
              </a:r>
              <a:endParaRPr lang="en-US" altLang="zh-CN" dirty="0" smtClean="0"/>
            </a:p>
            <a:p>
              <a:r>
                <a:rPr lang="zh-CN" altLang="en-US" dirty="0" smtClean="0"/>
                <a:t>（</a:t>
              </a:r>
              <a:r>
                <a:rPr lang="en-US" altLang="zh-CN" dirty="0"/>
                <a:t>2</a:t>
              </a:r>
              <a:r>
                <a:rPr lang="zh-CN" altLang="en-US" dirty="0"/>
                <a:t>）通过</a:t>
              </a:r>
              <a:r>
                <a:rPr lang="en-US" altLang="zh-CN" dirty="0" err="1"/>
                <a:t>OpenVidu</a:t>
              </a:r>
              <a:r>
                <a:rPr lang="zh-CN" altLang="en-US" dirty="0"/>
                <a:t>实现多人会议室（已搭建成功，待研）。</a:t>
              </a:r>
              <a:endParaRPr lang="en-US" altLang="zh-CN" dirty="0"/>
            </a:p>
          </p:txBody>
        </p:sp>
      </p:grpSp>
      <p:grpSp>
        <p:nvGrpSpPr>
          <p:cNvPr id="68" name="组合 67">
            <a:extLst>
              <a:ext uri="{FF2B5EF4-FFF2-40B4-BE49-F238E27FC236}">
                <a16:creationId xmlns="" xmlns:a16="http://schemas.microsoft.com/office/drawing/2014/main" id="{9FD0F303-787D-4119-8C91-7A0E0F82A33D}"/>
              </a:ext>
            </a:extLst>
          </p:cNvPr>
          <p:cNvGrpSpPr/>
          <p:nvPr/>
        </p:nvGrpSpPr>
        <p:grpSpPr>
          <a:xfrm>
            <a:off x="8249162" y="1838256"/>
            <a:ext cx="2909733" cy="4139910"/>
            <a:chOff x="8249162" y="1838256"/>
            <a:chExt cx="2909733" cy="4139910"/>
          </a:xfrm>
        </p:grpSpPr>
        <p:grpSp>
          <p:nvGrpSpPr>
            <p:cNvPr id="69" name="iş1îḑè">
              <a:extLst>
                <a:ext uri="{FF2B5EF4-FFF2-40B4-BE49-F238E27FC236}">
                  <a16:creationId xmlns="" xmlns:a16="http://schemas.microsoft.com/office/drawing/2014/main" id="{3811ECD5-B04B-4F37-8C4C-8D38F9F3674F}"/>
                </a:ext>
              </a:extLst>
            </p:cNvPr>
            <p:cNvGrpSpPr/>
            <p:nvPr/>
          </p:nvGrpSpPr>
          <p:grpSpPr>
            <a:xfrm>
              <a:off x="8249162" y="1838256"/>
              <a:ext cx="2909733" cy="4139910"/>
              <a:chOff x="6284753" y="1976339"/>
              <a:chExt cx="2415941" cy="3437353"/>
            </a:xfrm>
          </p:grpSpPr>
          <p:sp>
            <p:nvSpPr>
              <p:cNvPr id="71" name="íşļidè">
                <a:extLst>
                  <a:ext uri="{FF2B5EF4-FFF2-40B4-BE49-F238E27FC236}">
                    <a16:creationId xmlns="" xmlns:a16="http://schemas.microsoft.com/office/drawing/2014/main" id="{841BEEE2-0361-431B-A171-1A305830C1F8}"/>
                  </a:ext>
                </a:extLst>
              </p:cNvPr>
              <p:cNvSpPr>
                <a:spLocks/>
              </p:cNvSpPr>
              <p:nvPr/>
            </p:nvSpPr>
            <p:spPr bwMode="auto">
              <a:xfrm>
                <a:off x="6284753" y="1976339"/>
                <a:ext cx="2415941" cy="3433977"/>
              </a:xfrm>
              <a:custGeom>
                <a:avLst/>
                <a:gdLst>
                  <a:gd name="T0" fmla="*/ 2271713 w 21600"/>
                  <a:gd name="T1" fmla="*/ 3620294 h 21600"/>
                  <a:gd name="T2" fmla="*/ 2271713 w 21600"/>
                  <a:gd name="T3" fmla="*/ 3620294 h 21600"/>
                  <a:gd name="T4" fmla="*/ 2271713 w 21600"/>
                  <a:gd name="T5" fmla="*/ 3620294 h 21600"/>
                  <a:gd name="T6" fmla="*/ 2271713 w 21600"/>
                  <a:gd name="T7" fmla="*/ 36202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w="12700" cap="flat" cmpd="sng">
                <a:solidFill>
                  <a:schemeClr val="bg2">
                    <a:lumMod val="75000"/>
                  </a:schemeClr>
                </a:solidFill>
                <a:prstDash val="sysDash"/>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algn="ctr"/>
                <a:endParaRPr>
                  <a:latin typeface="+mn-ea"/>
                </a:endParaRPr>
              </a:p>
            </p:txBody>
          </p:sp>
          <p:sp>
            <p:nvSpPr>
              <p:cNvPr id="72" name="íṣḷíḓé">
                <a:extLst>
                  <a:ext uri="{FF2B5EF4-FFF2-40B4-BE49-F238E27FC236}">
                    <a16:creationId xmlns="" xmlns:a16="http://schemas.microsoft.com/office/drawing/2014/main" id="{DCEC2583-2AAF-4D5A-9578-A48C3C3966E7}"/>
                  </a:ext>
                </a:extLst>
              </p:cNvPr>
              <p:cNvSpPr>
                <a:spLocks/>
              </p:cNvSpPr>
              <p:nvPr/>
            </p:nvSpPr>
            <p:spPr bwMode="auto">
              <a:xfrm>
                <a:off x="6291922" y="4291825"/>
                <a:ext cx="1688289" cy="1114270"/>
              </a:xfrm>
              <a:custGeom>
                <a:avLst/>
                <a:gdLst>
                  <a:gd name="T0" fmla="*/ 1587500 w 21600"/>
                  <a:gd name="T1" fmla="*/ 1047750 h 21600"/>
                  <a:gd name="T2" fmla="*/ 1587500 w 21600"/>
                  <a:gd name="T3" fmla="*/ 1047750 h 21600"/>
                  <a:gd name="T4" fmla="*/ 1587500 w 21600"/>
                  <a:gd name="T5" fmla="*/ 1047750 h 21600"/>
                  <a:gd name="T6" fmla="*/ 1587500 w 21600"/>
                  <a:gd name="T7" fmla="*/ 10477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12216"/>
                    </a:lnTo>
                    <a:lnTo>
                      <a:pt x="21599" y="21600"/>
                    </a:lnTo>
                    <a:lnTo>
                      <a:pt x="0" y="21600"/>
                    </a:lnTo>
                    <a:lnTo>
                      <a:pt x="0" y="0"/>
                    </a:lnTo>
                    <a:close/>
                  </a:path>
                </a:pathLst>
              </a:custGeom>
              <a:solidFill>
                <a:srgbClr val="212A39"/>
              </a:solidFill>
              <a:ln>
                <a:noFill/>
              </a:ln>
              <a:effectLst/>
              <a:extLst/>
            </p:spPr>
            <p:txBody>
              <a:bodyPr anchor="ctr"/>
              <a:lstStyle/>
              <a:p>
                <a:pPr algn="ctr"/>
                <a:endParaRPr>
                  <a:latin typeface="+mn-ea"/>
                </a:endParaRPr>
              </a:p>
            </p:txBody>
          </p:sp>
          <p:sp>
            <p:nvSpPr>
              <p:cNvPr id="73" name="iṩliḍê">
                <a:extLst>
                  <a:ext uri="{FF2B5EF4-FFF2-40B4-BE49-F238E27FC236}">
                    <a16:creationId xmlns="" xmlns:a16="http://schemas.microsoft.com/office/drawing/2014/main" id="{9BE55AB7-B45A-492E-BD7C-DBCA08C3D864}"/>
                  </a:ext>
                </a:extLst>
              </p:cNvPr>
              <p:cNvSpPr>
                <a:spLocks/>
              </p:cNvSpPr>
              <p:nvPr/>
            </p:nvSpPr>
            <p:spPr bwMode="auto">
              <a:xfrm flipH="1">
                <a:off x="6284753" y="3819105"/>
                <a:ext cx="2415941" cy="1594587"/>
              </a:xfrm>
              <a:custGeom>
                <a:avLst/>
                <a:gdLst>
                  <a:gd name="T0" fmla="*/ 2271713 w 21600"/>
                  <a:gd name="T1" fmla="*/ 1499394 h 21600"/>
                  <a:gd name="T2" fmla="*/ 2271713 w 21600"/>
                  <a:gd name="T3" fmla="*/ 1499394 h 21600"/>
                  <a:gd name="T4" fmla="*/ 2271713 w 21600"/>
                  <a:gd name="T5" fmla="*/ 1499394 h 21600"/>
                  <a:gd name="T6" fmla="*/ 2271713 w 21600"/>
                  <a:gd name="T7" fmla="*/ 14993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12216"/>
                    </a:lnTo>
                    <a:lnTo>
                      <a:pt x="21600" y="21600"/>
                    </a:lnTo>
                    <a:lnTo>
                      <a:pt x="0" y="21600"/>
                    </a:lnTo>
                    <a:lnTo>
                      <a:pt x="0" y="0"/>
                    </a:lnTo>
                    <a:close/>
                  </a:path>
                </a:pathLst>
              </a:custGeom>
              <a:solidFill>
                <a:srgbClr val="34425A"/>
              </a:solidFill>
              <a:ln>
                <a:noFill/>
              </a:ln>
              <a:effectLst/>
              <a:extLst/>
            </p:spPr>
            <p:txBody>
              <a:bodyPr anchor="ctr"/>
              <a:lstStyle/>
              <a:p>
                <a:pPr algn="ctr"/>
                <a:endParaRPr>
                  <a:latin typeface="+mn-ea"/>
                </a:endParaRPr>
              </a:p>
            </p:txBody>
          </p:sp>
          <p:sp>
            <p:nvSpPr>
              <p:cNvPr id="75" name="iṡḻiďê">
                <a:extLst>
                  <a:ext uri="{FF2B5EF4-FFF2-40B4-BE49-F238E27FC236}">
                    <a16:creationId xmlns="" xmlns:a16="http://schemas.microsoft.com/office/drawing/2014/main" id="{7DB0D440-5412-4930-854A-B2C197DB27B1}"/>
                  </a:ext>
                </a:extLst>
              </p:cNvPr>
              <p:cNvSpPr>
                <a:spLocks/>
              </p:cNvSpPr>
              <p:nvPr/>
            </p:nvSpPr>
            <p:spPr bwMode="auto">
              <a:xfrm>
                <a:off x="6658709" y="2220557"/>
                <a:ext cx="1550795" cy="3241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nchor="ctr">
                <a:noAutofit/>
              </a:bodyPr>
              <a:lstStyle/>
              <a:p>
                <a:pPr algn="ctr" defTabSz="584141"/>
                <a:r>
                  <a:rPr lang="zh-CN" altLang="en-US" sz="2800" b="1" dirty="0" smtClean="0">
                    <a:solidFill>
                      <a:schemeClr val="tx1">
                        <a:lumMod val="75000"/>
                        <a:lumOff val="25000"/>
                      </a:schemeClr>
                    </a:solidFill>
                    <a:latin typeface="+mn-ea"/>
                  </a:rPr>
                  <a:t>直播教学</a:t>
                </a:r>
                <a:endParaRPr lang="en-US" altLang="zh-CN" sz="2800" b="1" dirty="0">
                  <a:solidFill>
                    <a:schemeClr val="tx1">
                      <a:lumMod val="75000"/>
                      <a:lumOff val="25000"/>
                    </a:schemeClr>
                  </a:solidFill>
                  <a:latin typeface="+mn-ea"/>
                </a:endParaRPr>
              </a:p>
            </p:txBody>
          </p:sp>
        </p:grpSp>
        <p:sp>
          <p:nvSpPr>
            <p:cNvPr id="70" name="文本框 69">
              <a:extLst>
                <a:ext uri="{FF2B5EF4-FFF2-40B4-BE49-F238E27FC236}">
                  <a16:creationId xmlns="" xmlns:a16="http://schemas.microsoft.com/office/drawing/2014/main" id="{8370EE5F-F903-4A40-A092-73FE023F9221}"/>
                </a:ext>
              </a:extLst>
            </p:cNvPr>
            <p:cNvSpPr txBox="1"/>
            <p:nvPr/>
          </p:nvSpPr>
          <p:spPr>
            <a:xfrm>
              <a:off x="8410989" y="2740454"/>
              <a:ext cx="2586078" cy="1374735"/>
            </a:xfrm>
            <a:prstGeom prst="rect">
              <a:avLst/>
            </a:prstGeom>
            <a:noFill/>
          </p:spPr>
          <p:txBody>
            <a:bodyPr wrap="square" rtlCol="0">
              <a:spAutoFit/>
              <a:scene3d>
                <a:camera prst="orthographicFront"/>
                <a:lightRig rig="threePt" dir="t"/>
              </a:scene3d>
              <a:sp3d contourW="12700"/>
            </a:bodyPr>
            <a:lstStyle>
              <a:defPPr>
                <a:defRPr lang="zh-CN"/>
              </a:defPPr>
              <a:lvl1pPr algn="ctr">
                <a:lnSpc>
                  <a:spcPts val="2000"/>
                </a:lnSpc>
                <a:defRPr sz="1000">
                  <a:solidFill>
                    <a:schemeClr val="tx1">
                      <a:lumMod val="85000"/>
                      <a:lumOff val="15000"/>
                    </a:schemeClr>
                  </a:solidFill>
                  <a:latin typeface="+mn-ea"/>
                </a:defRPr>
              </a:lvl1pPr>
            </a:lstStyle>
            <a:p>
              <a:r>
                <a:rPr lang="zh-CN" altLang="en-US" dirty="0"/>
                <a:t>利用</a:t>
              </a:r>
              <a:r>
                <a:rPr lang="en-US" altLang="zh-CN" dirty="0"/>
                <a:t>Red5</a:t>
              </a:r>
              <a:r>
                <a:rPr lang="zh-CN" altLang="en-US" dirty="0"/>
                <a:t>搭建流媒体服务器，搭建</a:t>
              </a:r>
              <a:r>
                <a:rPr lang="en-US" altLang="zh-CN" dirty="0" err="1"/>
                <a:t>Springboot</a:t>
              </a:r>
              <a:r>
                <a:rPr lang="zh-CN" altLang="en-US" dirty="0"/>
                <a:t>项目作为直播平台，实现创建直播间的同时在线获得专属流媒体服务器推流地址与串流码，上传</a:t>
              </a:r>
              <a:r>
                <a:rPr lang="en-US" altLang="zh-CN" dirty="0"/>
                <a:t>/</a:t>
              </a:r>
              <a:r>
                <a:rPr lang="zh-CN" altLang="en-US" dirty="0"/>
                <a:t>下载直播</a:t>
              </a:r>
              <a:r>
                <a:rPr lang="zh-CN" altLang="en-US" dirty="0" smtClean="0"/>
                <a:t>资料与视频</a:t>
              </a:r>
              <a:r>
                <a:rPr lang="zh-CN" altLang="en-US" dirty="0"/>
                <a:t>，直播聊天室等功能。</a:t>
              </a:r>
              <a:endParaRPr lang="en-US" altLang="zh-CN" dirty="0"/>
            </a:p>
          </p:txBody>
        </p:sp>
      </p:grpSp>
      <p:grpSp>
        <p:nvGrpSpPr>
          <p:cNvPr id="28" name="组合 27">
            <a:extLst>
              <a:ext uri="{FF2B5EF4-FFF2-40B4-BE49-F238E27FC236}">
                <a16:creationId xmlns="" xmlns:a16="http://schemas.microsoft.com/office/drawing/2014/main" id="{4E2ED398-15DD-4C7A-8FEB-E7D9375B07F8}"/>
              </a:ext>
            </a:extLst>
          </p:cNvPr>
          <p:cNvGrpSpPr/>
          <p:nvPr/>
        </p:nvGrpSpPr>
        <p:grpSpPr>
          <a:xfrm>
            <a:off x="367337" y="299321"/>
            <a:ext cx="4724896" cy="926944"/>
            <a:chOff x="367337" y="299321"/>
            <a:chExt cx="4724896" cy="926944"/>
          </a:xfrm>
        </p:grpSpPr>
        <p:sp>
          <p:nvSpPr>
            <p:cNvPr id="29" name="Diamond 33">
              <a:extLst>
                <a:ext uri="{FF2B5EF4-FFF2-40B4-BE49-F238E27FC236}">
                  <a16:creationId xmlns="" xmlns:a16="http://schemas.microsoft.com/office/drawing/2014/main" id="{C3A3C262-8FBD-4EA2-9260-5FA1AFC3F135}"/>
                </a:ext>
              </a:extLst>
            </p:cNvPr>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smtClean="0">
                  <a:solidFill>
                    <a:schemeClr val="bg1"/>
                  </a:solidFill>
                  <a:latin typeface="Impact" panose="020B0806030902050204" pitchFamily="34" charset="0"/>
                </a:rPr>
                <a:t>01</a:t>
              </a:r>
              <a:endParaRPr lang="en-US" altLang="zh-CN" dirty="0">
                <a:solidFill>
                  <a:schemeClr val="bg1"/>
                </a:solidFill>
                <a:latin typeface="Impact" panose="020B0806030902050204" pitchFamily="34" charset="0"/>
              </a:endParaRPr>
            </a:p>
          </p:txBody>
        </p:sp>
        <p:sp>
          <p:nvSpPr>
            <p:cNvPr id="30" name="文本框 8">
              <a:extLst>
                <a:ext uri="{FF2B5EF4-FFF2-40B4-BE49-F238E27FC236}">
                  <a16:creationId xmlns="" xmlns:a16="http://schemas.microsoft.com/office/drawing/2014/main" id="{38724C11-D4CD-4CA1-A623-7BACC25B7131}"/>
                </a:ext>
              </a:extLst>
            </p:cNvPr>
            <p:cNvSpPr txBox="1"/>
            <p:nvPr/>
          </p:nvSpPr>
          <p:spPr>
            <a:xfrm>
              <a:off x="1303194" y="464421"/>
              <a:ext cx="3789039" cy="584775"/>
            </a:xfrm>
            <a:prstGeom prst="rect">
              <a:avLst/>
            </a:prstGeom>
            <a:noFill/>
          </p:spPr>
          <p:txBody>
            <a:bodyPr wrap="square" rtlCol="0">
              <a:spAutoFit/>
            </a:bodyPr>
            <a:lstStyle/>
            <a:p>
              <a:r>
                <a:rPr lang="zh-CN" altLang="en-US" sz="3200" b="1" dirty="0" smtClean="0">
                  <a:solidFill>
                    <a:schemeClr val="tx1">
                      <a:lumMod val="85000"/>
                      <a:lumOff val="15000"/>
                    </a:schemeClr>
                  </a:solidFill>
                  <a:latin typeface="Century Gothic" panose="020B0502020202020204" pitchFamily="34" charset="0"/>
                </a:rPr>
                <a:t>视频通话模块</a:t>
              </a:r>
              <a:endParaRPr lang="zh-CN" altLang="en-US" sz="3200" b="1" dirty="0">
                <a:solidFill>
                  <a:schemeClr val="tx1">
                    <a:lumMod val="85000"/>
                    <a:lumOff val="15000"/>
                  </a:schemeClr>
                </a:solidFill>
                <a:latin typeface="Century Gothic" panose="020B0502020202020204" pitchFamily="34" charset="0"/>
              </a:endParaRPr>
            </a:p>
          </p:txBody>
        </p:sp>
      </p:grpSp>
    </p:spTree>
    <p:extLst>
      <p:ext uri="{BB962C8B-B14F-4D97-AF65-F5344CB8AC3E}">
        <p14:creationId xmlns:p14="http://schemas.microsoft.com/office/powerpoint/2010/main" val="3032624781"/>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ppt_x"/>
                                          </p:val>
                                        </p:tav>
                                        <p:tav tm="100000">
                                          <p:val>
                                            <p:strVal val="#ppt_x"/>
                                          </p:val>
                                        </p:tav>
                                      </p:tavLst>
                                    </p:anim>
                                    <p:anim calcmode="lin" valueType="num">
                                      <p:cBhvr additive="base">
                                        <p:cTn id="8" dur="500" fill="hold"/>
                                        <p:tgtEl>
                                          <p:spTgt spid="5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0"/>
                                        </p:tgtEl>
                                        <p:attrNameLst>
                                          <p:attrName>style.visibility</p:attrName>
                                        </p:attrNameLst>
                                      </p:cBhvr>
                                      <p:to>
                                        <p:strVal val="visible"/>
                                      </p:to>
                                    </p:set>
                                    <p:anim calcmode="lin" valueType="num">
                                      <p:cBhvr additive="base">
                                        <p:cTn id="12" dur="500" fill="hold"/>
                                        <p:tgtEl>
                                          <p:spTgt spid="60"/>
                                        </p:tgtEl>
                                        <p:attrNameLst>
                                          <p:attrName>ppt_x</p:attrName>
                                        </p:attrNameLst>
                                      </p:cBhvr>
                                      <p:tavLst>
                                        <p:tav tm="0">
                                          <p:val>
                                            <p:strVal val="#ppt_x"/>
                                          </p:val>
                                        </p:tav>
                                        <p:tav tm="100000">
                                          <p:val>
                                            <p:strVal val="#ppt_x"/>
                                          </p:val>
                                        </p:tav>
                                      </p:tavLst>
                                    </p:anim>
                                    <p:anim calcmode="lin" valueType="num">
                                      <p:cBhvr additive="base">
                                        <p:cTn id="13" dur="500" fill="hold"/>
                                        <p:tgtEl>
                                          <p:spTgt spid="6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8"/>
                                        </p:tgtEl>
                                        <p:attrNameLst>
                                          <p:attrName>style.visibility</p:attrName>
                                        </p:attrNameLst>
                                      </p:cBhvr>
                                      <p:to>
                                        <p:strVal val="visible"/>
                                      </p:to>
                                    </p:set>
                                    <p:anim calcmode="lin" valueType="num">
                                      <p:cBhvr additive="base">
                                        <p:cTn id="17" dur="500" fill="hold"/>
                                        <p:tgtEl>
                                          <p:spTgt spid="68"/>
                                        </p:tgtEl>
                                        <p:attrNameLst>
                                          <p:attrName>ppt_x</p:attrName>
                                        </p:attrNameLst>
                                      </p:cBhvr>
                                      <p:tavLst>
                                        <p:tav tm="0">
                                          <p:val>
                                            <p:strVal val="#ppt_x"/>
                                          </p:val>
                                        </p:tav>
                                        <p:tav tm="100000">
                                          <p:val>
                                            <p:strVal val="#ppt_x"/>
                                          </p:val>
                                        </p:tav>
                                      </p:tavLst>
                                    </p:anim>
                                    <p:anim calcmode="lin" valueType="num">
                                      <p:cBhvr additive="base">
                                        <p:cTn id="18" dur="500" fill="hold"/>
                                        <p:tgtEl>
                                          <p:spTgt spid="6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500" fill="hold"/>
                                        <p:tgtEl>
                                          <p:spTgt spid="28"/>
                                        </p:tgtEl>
                                        <p:attrNameLst>
                                          <p:attrName>ppt_x</p:attrName>
                                        </p:attrNameLst>
                                      </p:cBhvr>
                                      <p:tavLst>
                                        <p:tav tm="0">
                                          <p:val>
                                            <p:strVal val="0-#ppt_w/2"/>
                                          </p:val>
                                        </p:tav>
                                        <p:tav tm="100000">
                                          <p:val>
                                            <p:strVal val="#ppt_x"/>
                                          </p:val>
                                        </p:tav>
                                      </p:tavLst>
                                    </p:anim>
                                    <p:anim calcmode="lin" valueType="num">
                                      <p:cBhvr additive="base">
                                        <p:cTn id="23"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60AD062C-3B33-44DD-98DA-03DD128E63A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913" y="0"/>
            <a:ext cx="12174174" cy="6858000"/>
          </a:xfrm>
          <a:prstGeom prst="rect">
            <a:avLst/>
          </a:prstGeom>
        </p:spPr>
      </p:pic>
      <p:pic>
        <p:nvPicPr>
          <p:cNvPr id="4" name="图片 3">
            <a:extLst>
              <a:ext uri="{FF2B5EF4-FFF2-40B4-BE49-F238E27FC236}">
                <a16:creationId xmlns="" xmlns:a16="http://schemas.microsoft.com/office/drawing/2014/main" id="{FABD9B82-85D5-4B62-92AD-E6B5924EEC3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grpSp>
        <p:nvGrpSpPr>
          <p:cNvPr id="11" name="组合 10">
            <a:extLst>
              <a:ext uri="{FF2B5EF4-FFF2-40B4-BE49-F238E27FC236}">
                <a16:creationId xmlns="" xmlns:a16="http://schemas.microsoft.com/office/drawing/2014/main" id="{4E2ED398-15DD-4C7A-8FEB-E7D9375B07F8}"/>
              </a:ext>
            </a:extLst>
          </p:cNvPr>
          <p:cNvGrpSpPr/>
          <p:nvPr/>
        </p:nvGrpSpPr>
        <p:grpSpPr>
          <a:xfrm>
            <a:off x="367337" y="299321"/>
            <a:ext cx="4724896" cy="926944"/>
            <a:chOff x="367337" y="299321"/>
            <a:chExt cx="4724896" cy="926944"/>
          </a:xfrm>
        </p:grpSpPr>
        <p:sp>
          <p:nvSpPr>
            <p:cNvPr id="8" name="Diamond 33">
              <a:extLst>
                <a:ext uri="{FF2B5EF4-FFF2-40B4-BE49-F238E27FC236}">
                  <a16:creationId xmlns="" xmlns:a16="http://schemas.microsoft.com/office/drawing/2014/main" id="{C3A3C262-8FBD-4EA2-9260-5FA1AFC3F135}"/>
                </a:ext>
              </a:extLst>
            </p:cNvPr>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smtClean="0">
                  <a:solidFill>
                    <a:schemeClr val="bg1"/>
                  </a:solidFill>
                  <a:latin typeface="Impact" panose="020B0806030902050204" pitchFamily="34" charset="0"/>
                </a:rPr>
                <a:t>01</a:t>
              </a:r>
              <a:endParaRPr lang="en-US" altLang="zh-CN" dirty="0">
                <a:solidFill>
                  <a:schemeClr val="bg1"/>
                </a:solidFill>
                <a:latin typeface="Impact" panose="020B0806030902050204" pitchFamily="34" charset="0"/>
              </a:endParaRPr>
            </a:p>
          </p:txBody>
        </p:sp>
        <p:sp>
          <p:nvSpPr>
            <p:cNvPr id="9" name="文本框 8">
              <a:extLst>
                <a:ext uri="{FF2B5EF4-FFF2-40B4-BE49-F238E27FC236}">
                  <a16:creationId xmlns="" xmlns:a16="http://schemas.microsoft.com/office/drawing/2014/main" id="{38724C11-D4CD-4CA1-A623-7BACC25B7131}"/>
                </a:ext>
              </a:extLst>
            </p:cNvPr>
            <p:cNvSpPr txBox="1"/>
            <p:nvPr/>
          </p:nvSpPr>
          <p:spPr>
            <a:xfrm>
              <a:off x="1303194" y="464421"/>
              <a:ext cx="3789039" cy="584775"/>
            </a:xfrm>
            <a:prstGeom prst="rect">
              <a:avLst/>
            </a:prstGeom>
            <a:noFill/>
          </p:spPr>
          <p:txBody>
            <a:bodyPr wrap="square" rtlCol="0">
              <a:spAutoFit/>
            </a:bodyPr>
            <a:lstStyle/>
            <a:p>
              <a:r>
                <a:rPr lang="zh-CN" altLang="en-US" sz="3200" b="1" dirty="0" smtClean="0">
                  <a:solidFill>
                    <a:schemeClr val="tx1">
                      <a:lumMod val="85000"/>
                      <a:lumOff val="15000"/>
                    </a:schemeClr>
                  </a:solidFill>
                  <a:latin typeface="Century Gothic" panose="020B0502020202020204" pitchFamily="34" charset="0"/>
                </a:rPr>
                <a:t>影像云数据</a:t>
              </a:r>
              <a:endParaRPr lang="zh-CN" altLang="en-US" sz="3200" b="1" dirty="0">
                <a:solidFill>
                  <a:schemeClr val="tx1">
                    <a:lumMod val="85000"/>
                    <a:lumOff val="15000"/>
                  </a:schemeClr>
                </a:solidFill>
                <a:latin typeface="Century Gothic" panose="020B0502020202020204" pitchFamily="34" charset="0"/>
              </a:endParaRPr>
            </a:p>
          </p:txBody>
        </p:sp>
      </p:grpSp>
      <p:grpSp>
        <p:nvGrpSpPr>
          <p:cNvPr id="7" name="组合 6">
            <a:extLst>
              <a:ext uri="{FF2B5EF4-FFF2-40B4-BE49-F238E27FC236}">
                <a16:creationId xmlns="" xmlns:a16="http://schemas.microsoft.com/office/drawing/2014/main" id="{DBDBEECF-5BC3-48FB-A9C5-1531150476B9}"/>
              </a:ext>
            </a:extLst>
          </p:cNvPr>
          <p:cNvGrpSpPr/>
          <p:nvPr/>
        </p:nvGrpSpPr>
        <p:grpSpPr>
          <a:xfrm>
            <a:off x="111296" y="2425476"/>
            <a:ext cx="11611604" cy="1786932"/>
            <a:chOff x="0" y="2850092"/>
            <a:chExt cx="11717867" cy="1202267"/>
          </a:xfrm>
        </p:grpSpPr>
        <p:sp>
          <p:nvSpPr>
            <p:cNvPr id="10" name="Freeform 14">
              <a:extLst>
                <a:ext uri="{FF2B5EF4-FFF2-40B4-BE49-F238E27FC236}">
                  <a16:creationId xmlns="" xmlns:a16="http://schemas.microsoft.com/office/drawing/2014/main" id="{AD9FD4C3-3D22-4A8C-A8BC-09538B125590}"/>
                </a:ext>
              </a:extLst>
            </p:cNvPr>
            <p:cNvSpPr>
              <a:spLocks/>
            </p:cNvSpPr>
            <p:nvPr/>
          </p:nvSpPr>
          <p:spPr bwMode="auto">
            <a:xfrm>
              <a:off x="0" y="3140076"/>
              <a:ext cx="11717867" cy="685800"/>
            </a:xfrm>
            <a:custGeom>
              <a:avLst/>
              <a:gdLst>
                <a:gd name="T0" fmla="*/ 5518 w 5536"/>
                <a:gd name="T1" fmla="*/ 196 h 324"/>
                <a:gd name="T2" fmla="*/ 5518 w 5536"/>
                <a:gd name="T3" fmla="*/ 128 h 324"/>
                <a:gd name="T4" fmla="*/ 5408 w 5536"/>
                <a:gd name="T5" fmla="*/ 18 h 324"/>
                <a:gd name="T6" fmla="*/ 5374 w 5536"/>
                <a:gd name="T7" fmla="*/ 32 h 324"/>
                <a:gd name="T8" fmla="*/ 5374 w 5536"/>
                <a:gd name="T9" fmla="*/ 82 h 324"/>
                <a:gd name="T10" fmla="*/ 5326 w 5536"/>
                <a:gd name="T11" fmla="*/ 130 h 324"/>
                <a:gd name="T12" fmla="*/ 0 w 5536"/>
                <a:gd name="T13" fmla="*/ 130 h 324"/>
                <a:gd name="T14" fmla="*/ 1 w 5536"/>
                <a:gd name="T15" fmla="*/ 193 h 324"/>
                <a:gd name="T16" fmla="*/ 5326 w 5536"/>
                <a:gd name="T17" fmla="*/ 194 h 324"/>
                <a:gd name="T18" fmla="*/ 5374 w 5536"/>
                <a:gd name="T19" fmla="*/ 242 h 324"/>
                <a:gd name="T20" fmla="*/ 5374 w 5536"/>
                <a:gd name="T21" fmla="*/ 292 h 324"/>
                <a:gd name="T22" fmla="*/ 5408 w 5536"/>
                <a:gd name="T23" fmla="*/ 306 h 324"/>
                <a:gd name="T24" fmla="*/ 5518 w 5536"/>
                <a:gd name="T25" fmla="*/ 19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36" h="324">
                  <a:moveTo>
                    <a:pt x="5518" y="196"/>
                  </a:moveTo>
                  <a:cubicBezTo>
                    <a:pt x="5536" y="176"/>
                    <a:pt x="5536" y="146"/>
                    <a:pt x="5518" y="128"/>
                  </a:cubicBezTo>
                  <a:cubicBezTo>
                    <a:pt x="5408" y="18"/>
                    <a:pt x="5408" y="18"/>
                    <a:pt x="5408" y="18"/>
                  </a:cubicBezTo>
                  <a:cubicBezTo>
                    <a:pt x="5390" y="0"/>
                    <a:pt x="5374" y="6"/>
                    <a:pt x="5374" y="32"/>
                  </a:cubicBezTo>
                  <a:cubicBezTo>
                    <a:pt x="5374" y="82"/>
                    <a:pt x="5374" y="82"/>
                    <a:pt x="5374" y="82"/>
                  </a:cubicBezTo>
                  <a:cubicBezTo>
                    <a:pt x="5374" y="108"/>
                    <a:pt x="5352" y="130"/>
                    <a:pt x="5326" y="130"/>
                  </a:cubicBezTo>
                  <a:cubicBezTo>
                    <a:pt x="1096" y="130"/>
                    <a:pt x="0" y="130"/>
                    <a:pt x="0" y="130"/>
                  </a:cubicBezTo>
                  <a:cubicBezTo>
                    <a:pt x="1" y="149"/>
                    <a:pt x="0" y="167"/>
                    <a:pt x="1" y="193"/>
                  </a:cubicBezTo>
                  <a:cubicBezTo>
                    <a:pt x="4231" y="193"/>
                    <a:pt x="5326" y="194"/>
                    <a:pt x="5326" y="194"/>
                  </a:cubicBezTo>
                  <a:cubicBezTo>
                    <a:pt x="5352" y="194"/>
                    <a:pt x="5374" y="214"/>
                    <a:pt x="5374" y="242"/>
                  </a:cubicBezTo>
                  <a:cubicBezTo>
                    <a:pt x="5374" y="292"/>
                    <a:pt x="5374" y="292"/>
                    <a:pt x="5374" y="292"/>
                  </a:cubicBezTo>
                  <a:cubicBezTo>
                    <a:pt x="5374" y="318"/>
                    <a:pt x="5390" y="324"/>
                    <a:pt x="5408" y="306"/>
                  </a:cubicBezTo>
                  <a:lnTo>
                    <a:pt x="5518" y="196"/>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153" dirty="0">
                <a:latin typeface="+mn-ea"/>
              </a:endParaRPr>
            </a:p>
          </p:txBody>
        </p:sp>
        <p:grpSp>
          <p:nvGrpSpPr>
            <p:cNvPr id="12" name="组合 11">
              <a:extLst>
                <a:ext uri="{FF2B5EF4-FFF2-40B4-BE49-F238E27FC236}">
                  <a16:creationId xmlns="" xmlns:a16="http://schemas.microsoft.com/office/drawing/2014/main" id="{A8DA3888-58CD-48EF-BF39-70A412B2644D}"/>
                </a:ext>
              </a:extLst>
            </p:cNvPr>
            <p:cNvGrpSpPr/>
            <p:nvPr/>
          </p:nvGrpSpPr>
          <p:grpSpPr>
            <a:xfrm>
              <a:off x="8934451" y="2850092"/>
              <a:ext cx="1864783" cy="1202267"/>
              <a:chOff x="6700838" y="2136775"/>
              <a:chExt cx="1398587" cy="901700"/>
            </a:xfrm>
          </p:grpSpPr>
          <p:sp>
            <p:nvSpPr>
              <p:cNvPr id="22" name="Freeform 18">
                <a:extLst>
                  <a:ext uri="{FF2B5EF4-FFF2-40B4-BE49-F238E27FC236}">
                    <a16:creationId xmlns="" xmlns:a16="http://schemas.microsoft.com/office/drawing/2014/main" id="{DEBBA956-2BAC-45F9-AA20-66A33B987395}"/>
                  </a:ext>
                </a:extLst>
              </p:cNvPr>
              <p:cNvSpPr>
                <a:spLocks/>
              </p:cNvSpPr>
              <p:nvPr/>
            </p:nvSpPr>
            <p:spPr bwMode="auto">
              <a:xfrm>
                <a:off x="6700838" y="2136775"/>
                <a:ext cx="1398587" cy="901700"/>
              </a:xfrm>
              <a:custGeom>
                <a:avLst/>
                <a:gdLst>
                  <a:gd name="T0" fmla="*/ 1039 w 1039"/>
                  <a:gd name="T1" fmla="*/ 0 h 671"/>
                  <a:gd name="T2" fmla="*/ 505 w 1039"/>
                  <a:gd name="T3" fmla="*/ 0 h 671"/>
                  <a:gd name="T4" fmla="*/ 0 w 1039"/>
                  <a:gd name="T5" fmla="*/ 671 h 671"/>
                  <a:gd name="T6" fmla="*/ 534 w 1039"/>
                  <a:gd name="T7" fmla="*/ 671 h 671"/>
                  <a:gd name="T8" fmla="*/ 1039 w 1039"/>
                  <a:gd name="T9" fmla="*/ 0 h 671"/>
                </a:gdLst>
                <a:ahLst/>
                <a:cxnLst>
                  <a:cxn ang="0">
                    <a:pos x="T0" y="T1"/>
                  </a:cxn>
                  <a:cxn ang="0">
                    <a:pos x="T2" y="T3"/>
                  </a:cxn>
                  <a:cxn ang="0">
                    <a:pos x="T4" y="T5"/>
                  </a:cxn>
                  <a:cxn ang="0">
                    <a:pos x="T6" y="T7"/>
                  </a:cxn>
                  <a:cxn ang="0">
                    <a:pos x="T8" y="T9"/>
                  </a:cxn>
                </a:cxnLst>
                <a:rect l="0" t="0" r="r" b="b"/>
                <a:pathLst>
                  <a:path w="1039" h="671">
                    <a:moveTo>
                      <a:pt x="1039" y="0"/>
                    </a:moveTo>
                    <a:lnTo>
                      <a:pt x="505" y="0"/>
                    </a:lnTo>
                    <a:lnTo>
                      <a:pt x="0" y="671"/>
                    </a:lnTo>
                    <a:lnTo>
                      <a:pt x="534" y="671"/>
                    </a:lnTo>
                    <a:lnTo>
                      <a:pt x="1039" y="0"/>
                    </a:lnTo>
                    <a:close/>
                  </a:path>
                </a:pathLst>
              </a:custGeom>
              <a:solidFill>
                <a:srgbClr val="212A3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153">
                  <a:latin typeface="+mn-ea"/>
                </a:endParaRPr>
              </a:p>
            </p:txBody>
          </p:sp>
          <p:grpSp>
            <p:nvGrpSpPr>
              <p:cNvPr id="23" name="Group 19">
                <a:extLst>
                  <a:ext uri="{FF2B5EF4-FFF2-40B4-BE49-F238E27FC236}">
                    <a16:creationId xmlns="" xmlns:a16="http://schemas.microsoft.com/office/drawing/2014/main" id="{DA08AE03-D2AC-47FE-943D-7239A555CB50}"/>
                  </a:ext>
                </a:extLst>
              </p:cNvPr>
              <p:cNvGrpSpPr>
                <a:grpSpLocks/>
              </p:cNvGrpSpPr>
              <p:nvPr/>
            </p:nvGrpSpPr>
            <p:grpSpPr bwMode="auto">
              <a:xfrm>
                <a:off x="7286625" y="2490788"/>
                <a:ext cx="241300" cy="217487"/>
                <a:chOff x="0" y="0"/>
                <a:chExt cx="152" cy="137"/>
              </a:xfrm>
            </p:grpSpPr>
            <p:sp>
              <p:nvSpPr>
                <p:cNvPr id="24" name="Freeform 20">
                  <a:extLst>
                    <a:ext uri="{FF2B5EF4-FFF2-40B4-BE49-F238E27FC236}">
                      <a16:creationId xmlns="" xmlns:a16="http://schemas.microsoft.com/office/drawing/2014/main" id="{2719508D-DE91-4340-876D-CB9402B368B7}"/>
                    </a:ext>
                  </a:extLst>
                </p:cNvPr>
                <p:cNvSpPr>
                  <a:spLocks noEditPoints="1"/>
                </p:cNvSpPr>
                <p:nvPr/>
              </p:nvSpPr>
              <p:spPr bwMode="auto">
                <a:xfrm>
                  <a:off x="0" y="0"/>
                  <a:ext cx="109" cy="137"/>
                </a:xfrm>
                <a:custGeom>
                  <a:avLst/>
                  <a:gdLst>
                    <a:gd name="T0" fmla="*/ 53 w 55"/>
                    <a:gd name="T1" fmla="*/ 0 h 68"/>
                    <a:gd name="T2" fmla="*/ 3 w 55"/>
                    <a:gd name="T3" fmla="*/ 0 h 68"/>
                    <a:gd name="T4" fmla="*/ 0 w 55"/>
                    <a:gd name="T5" fmla="*/ 3 h 68"/>
                    <a:gd name="T6" fmla="*/ 0 w 55"/>
                    <a:gd name="T7" fmla="*/ 66 h 68"/>
                    <a:gd name="T8" fmla="*/ 3 w 55"/>
                    <a:gd name="T9" fmla="*/ 68 h 68"/>
                    <a:gd name="T10" fmla="*/ 53 w 55"/>
                    <a:gd name="T11" fmla="*/ 68 h 68"/>
                    <a:gd name="T12" fmla="*/ 53 w 55"/>
                    <a:gd name="T13" fmla="*/ 68 h 68"/>
                    <a:gd name="T14" fmla="*/ 55 w 55"/>
                    <a:gd name="T15" fmla="*/ 66 h 68"/>
                    <a:gd name="T16" fmla="*/ 55 w 55"/>
                    <a:gd name="T17" fmla="*/ 3 h 68"/>
                    <a:gd name="T18" fmla="*/ 53 w 55"/>
                    <a:gd name="T19" fmla="*/ 0 h 68"/>
                    <a:gd name="T20" fmla="*/ 34 w 55"/>
                    <a:gd name="T21" fmla="*/ 37 h 68"/>
                    <a:gd name="T22" fmla="*/ 28 w 55"/>
                    <a:gd name="T23" fmla="*/ 38 h 68"/>
                    <a:gd name="T24" fmla="*/ 25 w 55"/>
                    <a:gd name="T25" fmla="*/ 37 h 68"/>
                    <a:gd name="T26" fmla="*/ 11 w 55"/>
                    <a:gd name="T27" fmla="*/ 21 h 68"/>
                    <a:gd name="T28" fmla="*/ 15 w 55"/>
                    <a:gd name="T29" fmla="*/ 17 h 68"/>
                    <a:gd name="T30" fmla="*/ 18 w 55"/>
                    <a:gd name="T31" fmla="*/ 21 h 68"/>
                    <a:gd name="T32" fmla="*/ 28 w 55"/>
                    <a:gd name="T33" fmla="*/ 31 h 68"/>
                    <a:gd name="T34" fmla="*/ 28 w 55"/>
                    <a:gd name="T35" fmla="*/ 31 h 68"/>
                    <a:gd name="T36" fmla="*/ 34 w 55"/>
                    <a:gd name="T37" fmla="*/ 28 h 68"/>
                    <a:gd name="T38" fmla="*/ 38 w 55"/>
                    <a:gd name="T39" fmla="*/ 21 h 68"/>
                    <a:gd name="T40" fmla="*/ 41 w 55"/>
                    <a:gd name="T41" fmla="*/ 17 h 68"/>
                    <a:gd name="T42" fmla="*/ 45 w 55"/>
                    <a:gd name="T43" fmla="*/ 21 h 68"/>
                    <a:gd name="T44" fmla="*/ 34 w 55"/>
                    <a:gd name="T45" fmla="*/ 3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68">
                      <a:moveTo>
                        <a:pt x="53" y="0"/>
                      </a:moveTo>
                      <a:cubicBezTo>
                        <a:pt x="3" y="0"/>
                        <a:pt x="3" y="0"/>
                        <a:pt x="3" y="0"/>
                      </a:cubicBezTo>
                      <a:cubicBezTo>
                        <a:pt x="1" y="0"/>
                        <a:pt x="0" y="1"/>
                        <a:pt x="0" y="3"/>
                      </a:cubicBezTo>
                      <a:cubicBezTo>
                        <a:pt x="0" y="66"/>
                        <a:pt x="0" y="66"/>
                        <a:pt x="0" y="66"/>
                      </a:cubicBezTo>
                      <a:cubicBezTo>
                        <a:pt x="0" y="67"/>
                        <a:pt x="1" y="68"/>
                        <a:pt x="3" y="68"/>
                      </a:cubicBezTo>
                      <a:cubicBezTo>
                        <a:pt x="53" y="68"/>
                        <a:pt x="53" y="68"/>
                        <a:pt x="53" y="68"/>
                      </a:cubicBezTo>
                      <a:cubicBezTo>
                        <a:pt x="53" y="68"/>
                        <a:pt x="53" y="68"/>
                        <a:pt x="53" y="68"/>
                      </a:cubicBezTo>
                      <a:cubicBezTo>
                        <a:pt x="55" y="68"/>
                        <a:pt x="55" y="67"/>
                        <a:pt x="55" y="66"/>
                      </a:cubicBezTo>
                      <a:cubicBezTo>
                        <a:pt x="55" y="3"/>
                        <a:pt x="55" y="3"/>
                        <a:pt x="55" y="3"/>
                      </a:cubicBezTo>
                      <a:cubicBezTo>
                        <a:pt x="55" y="1"/>
                        <a:pt x="54" y="0"/>
                        <a:pt x="53" y="0"/>
                      </a:cubicBezTo>
                      <a:close/>
                      <a:moveTo>
                        <a:pt x="34" y="37"/>
                      </a:moveTo>
                      <a:cubicBezTo>
                        <a:pt x="32" y="37"/>
                        <a:pt x="30" y="38"/>
                        <a:pt x="28" y="38"/>
                      </a:cubicBezTo>
                      <a:cubicBezTo>
                        <a:pt x="27" y="38"/>
                        <a:pt x="26" y="38"/>
                        <a:pt x="25" y="37"/>
                      </a:cubicBezTo>
                      <a:cubicBezTo>
                        <a:pt x="17" y="36"/>
                        <a:pt x="11" y="29"/>
                        <a:pt x="11" y="21"/>
                      </a:cubicBezTo>
                      <a:cubicBezTo>
                        <a:pt x="11" y="19"/>
                        <a:pt x="13" y="17"/>
                        <a:pt x="15" y="17"/>
                      </a:cubicBezTo>
                      <a:cubicBezTo>
                        <a:pt x="16" y="17"/>
                        <a:pt x="18" y="19"/>
                        <a:pt x="18" y="21"/>
                      </a:cubicBezTo>
                      <a:cubicBezTo>
                        <a:pt x="18" y="26"/>
                        <a:pt x="22" y="31"/>
                        <a:pt x="28" y="31"/>
                      </a:cubicBezTo>
                      <a:cubicBezTo>
                        <a:pt x="28" y="31"/>
                        <a:pt x="28" y="31"/>
                        <a:pt x="28" y="31"/>
                      </a:cubicBezTo>
                      <a:cubicBezTo>
                        <a:pt x="31" y="31"/>
                        <a:pt x="33" y="30"/>
                        <a:pt x="34" y="28"/>
                      </a:cubicBezTo>
                      <a:cubicBezTo>
                        <a:pt x="36" y="26"/>
                        <a:pt x="38" y="24"/>
                        <a:pt x="38" y="21"/>
                      </a:cubicBezTo>
                      <a:cubicBezTo>
                        <a:pt x="38" y="19"/>
                        <a:pt x="39" y="17"/>
                        <a:pt x="41" y="17"/>
                      </a:cubicBezTo>
                      <a:cubicBezTo>
                        <a:pt x="43" y="17"/>
                        <a:pt x="45" y="19"/>
                        <a:pt x="45" y="21"/>
                      </a:cubicBezTo>
                      <a:cubicBezTo>
                        <a:pt x="45" y="28"/>
                        <a:pt x="40" y="34"/>
                        <a:pt x="34"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153">
                    <a:latin typeface="+mn-ea"/>
                  </a:endParaRPr>
                </a:p>
              </p:txBody>
            </p:sp>
            <p:sp>
              <p:nvSpPr>
                <p:cNvPr id="25" name="Freeform 21">
                  <a:extLst>
                    <a:ext uri="{FF2B5EF4-FFF2-40B4-BE49-F238E27FC236}">
                      <a16:creationId xmlns="" xmlns:a16="http://schemas.microsoft.com/office/drawing/2014/main" id="{AA124237-7D63-4CB2-BCF8-D1712B9C7832}"/>
                    </a:ext>
                  </a:extLst>
                </p:cNvPr>
                <p:cNvSpPr>
                  <a:spLocks/>
                </p:cNvSpPr>
                <p:nvPr/>
              </p:nvSpPr>
              <p:spPr bwMode="auto">
                <a:xfrm>
                  <a:off x="125" y="44"/>
                  <a:ext cx="27" cy="93"/>
                </a:xfrm>
                <a:custGeom>
                  <a:avLst/>
                  <a:gdLst>
                    <a:gd name="T0" fmla="*/ 0 w 13"/>
                    <a:gd name="T1" fmla="*/ 3 h 46"/>
                    <a:gd name="T2" fmla="*/ 2 w 13"/>
                    <a:gd name="T3" fmla="*/ 0 h 46"/>
                    <a:gd name="T4" fmla="*/ 11 w 13"/>
                    <a:gd name="T5" fmla="*/ 0 h 46"/>
                    <a:gd name="T6" fmla="*/ 13 w 13"/>
                    <a:gd name="T7" fmla="*/ 3 h 46"/>
                    <a:gd name="T8" fmla="*/ 13 w 13"/>
                    <a:gd name="T9" fmla="*/ 44 h 46"/>
                    <a:gd name="T10" fmla="*/ 11 w 13"/>
                    <a:gd name="T11" fmla="*/ 46 h 46"/>
                    <a:gd name="T12" fmla="*/ 2 w 13"/>
                    <a:gd name="T13" fmla="*/ 46 h 46"/>
                    <a:gd name="T14" fmla="*/ 0 w 13"/>
                    <a:gd name="T15" fmla="*/ 44 h 46"/>
                    <a:gd name="T16" fmla="*/ 0 w 13"/>
                    <a:gd name="T17" fmla="*/ 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6">
                      <a:moveTo>
                        <a:pt x="0" y="3"/>
                      </a:moveTo>
                      <a:cubicBezTo>
                        <a:pt x="0" y="1"/>
                        <a:pt x="1" y="0"/>
                        <a:pt x="2" y="0"/>
                      </a:cubicBezTo>
                      <a:cubicBezTo>
                        <a:pt x="11" y="0"/>
                        <a:pt x="11" y="0"/>
                        <a:pt x="11" y="0"/>
                      </a:cubicBezTo>
                      <a:cubicBezTo>
                        <a:pt x="12" y="0"/>
                        <a:pt x="13" y="1"/>
                        <a:pt x="13" y="3"/>
                      </a:cubicBezTo>
                      <a:cubicBezTo>
                        <a:pt x="13" y="44"/>
                        <a:pt x="13" y="44"/>
                        <a:pt x="13" y="44"/>
                      </a:cubicBezTo>
                      <a:cubicBezTo>
                        <a:pt x="13" y="45"/>
                        <a:pt x="12" y="46"/>
                        <a:pt x="11" y="46"/>
                      </a:cubicBezTo>
                      <a:cubicBezTo>
                        <a:pt x="2" y="46"/>
                        <a:pt x="2" y="46"/>
                        <a:pt x="2" y="46"/>
                      </a:cubicBezTo>
                      <a:cubicBezTo>
                        <a:pt x="1" y="46"/>
                        <a:pt x="0" y="45"/>
                        <a:pt x="0" y="44"/>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153">
                    <a:latin typeface="+mn-ea"/>
                  </a:endParaRPr>
                </a:p>
              </p:txBody>
            </p:sp>
          </p:grpSp>
        </p:grpSp>
        <p:grpSp>
          <p:nvGrpSpPr>
            <p:cNvPr id="13" name="组合 12">
              <a:extLst>
                <a:ext uri="{FF2B5EF4-FFF2-40B4-BE49-F238E27FC236}">
                  <a16:creationId xmlns="" xmlns:a16="http://schemas.microsoft.com/office/drawing/2014/main" id="{1A59FE33-BB1F-4432-A7A0-97276AED932F}"/>
                </a:ext>
              </a:extLst>
            </p:cNvPr>
            <p:cNvGrpSpPr/>
            <p:nvPr/>
          </p:nvGrpSpPr>
          <p:grpSpPr>
            <a:xfrm>
              <a:off x="6443133" y="2850092"/>
              <a:ext cx="1862667" cy="1202267"/>
              <a:chOff x="4832350" y="2136775"/>
              <a:chExt cx="1397000" cy="901700"/>
            </a:xfrm>
          </p:grpSpPr>
          <p:sp>
            <p:nvSpPr>
              <p:cNvPr id="20" name="Freeform 17">
                <a:extLst>
                  <a:ext uri="{FF2B5EF4-FFF2-40B4-BE49-F238E27FC236}">
                    <a16:creationId xmlns="" xmlns:a16="http://schemas.microsoft.com/office/drawing/2014/main" id="{0A874A6C-1A4B-4B27-B3F2-D0A6479A43B4}"/>
                  </a:ext>
                </a:extLst>
              </p:cNvPr>
              <p:cNvSpPr>
                <a:spLocks/>
              </p:cNvSpPr>
              <p:nvPr/>
            </p:nvSpPr>
            <p:spPr bwMode="auto">
              <a:xfrm>
                <a:off x="4832350" y="2136775"/>
                <a:ext cx="1397000" cy="901700"/>
              </a:xfrm>
              <a:custGeom>
                <a:avLst/>
                <a:gdLst>
                  <a:gd name="T0" fmla="*/ 1037 w 1037"/>
                  <a:gd name="T1" fmla="*/ 0 h 671"/>
                  <a:gd name="T2" fmla="*/ 503 w 1037"/>
                  <a:gd name="T3" fmla="*/ 0 h 671"/>
                  <a:gd name="T4" fmla="*/ 0 w 1037"/>
                  <a:gd name="T5" fmla="*/ 671 h 671"/>
                  <a:gd name="T6" fmla="*/ 534 w 1037"/>
                  <a:gd name="T7" fmla="*/ 671 h 671"/>
                  <a:gd name="T8" fmla="*/ 1037 w 1037"/>
                  <a:gd name="T9" fmla="*/ 0 h 671"/>
                </a:gdLst>
                <a:ahLst/>
                <a:cxnLst>
                  <a:cxn ang="0">
                    <a:pos x="T0" y="T1"/>
                  </a:cxn>
                  <a:cxn ang="0">
                    <a:pos x="T2" y="T3"/>
                  </a:cxn>
                  <a:cxn ang="0">
                    <a:pos x="T4" y="T5"/>
                  </a:cxn>
                  <a:cxn ang="0">
                    <a:pos x="T6" y="T7"/>
                  </a:cxn>
                  <a:cxn ang="0">
                    <a:pos x="T8" y="T9"/>
                  </a:cxn>
                </a:cxnLst>
                <a:rect l="0" t="0" r="r" b="b"/>
                <a:pathLst>
                  <a:path w="1037" h="671">
                    <a:moveTo>
                      <a:pt x="1037" y="0"/>
                    </a:moveTo>
                    <a:lnTo>
                      <a:pt x="503" y="0"/>
                    </a:lnTo>
                    <a:lnTo>
                      <a:pt x="0" y="671"/>
                    </a:lnTo>
                    <a:lnTo>
                      <a:pt x="534" y="671"/>
                    </a:lnTo>
                    <a:lnTo>
                      <a:pt x="1037" y="0"/>
                    </a:lnTo>
                    <a:close/>
                  </a:path>
                </a:pathLst>
              </a:custGeom>
              <a:solidFill>
                <a:srgbClr val="FFB40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153">
                  <a:latin typeface="+mn-ea"/>
                </a:endParaRPr>
              </a:p>
            </p:txBody>
          </p:sp>
          <p:sp>
            <p:nvSpPr>
              <p:cNvPr id="21" name="Freeform 22">
                <a:extLst>
                  <a:ext uri="{FF2B5EF4-FFF2-40B4-BE49-F238E27FC236}">
                    <a16:creationId xmlns="" xmlns:a16="http://schemas.microsoft.com/office/drawing/2014/main" id="{1134AE4F-1DFF-4226-96E7-4B1039C3D5E5}"/>
                  </a:ext>
                </a:extLst>
              </p:cNvPr>
              <p:cNvSpPr>
                <a:spLocks noEditPoints="1"/>
              </p:cNvSpPr>
              <p:nvPr/>
            </p:nvSpPr>
            <p:spPr bwMode="auto">
              <a:xfrm>
                <a:off x="5418138" y="2479675"/>
                <a:ext cx="184150" cy="239713"/>
              </a:xfrm>
              <a:custGeom>
                <a:avLst/>
                <a:gdLst>
                  <a:gd name="T0" fmla="*/ 56 w 58"/>
                  <a:gd name="T1" fmla="*/ 30 h 76"/>
                  <a:gd name="T2" fmla="*/ 46 w 58"/>
                  <a:gd name="T3" fmla="*/ 30 h 76"/>
                  <a:gd name="T4" fmla="*/ 46 w 58"/>
                  <a:gd name="T5" fmla="*/ 17 h 76"/>
                  <a:gd name="T6" fmla="*/ 29 w 58"/>
                  <a:gd name="T7" fmla="*/ 0 h 76"/>
                  <a:gd name="T8" fmla="*/ 12 w 58"/>
                  <a:gd name="T9" fmla="*/ 17 h 76"/>
                  <a:gd name="T10" fmla="*/ 12 w 58"/>
                  <a:gd name="T11" fmla="*/ 30 h 76"/>
                  <a:gd name="T12" fmla="*/ 2 w 58"/>
                  <a:gd name="T13" fmla="*/ 30 h 76"/>
                  <a:gd name="T14" fmla="*/ 0 w 58"/>
                  <a:gd name="T15" fmla="*/ 32 h 76"/>
                  <a:gd name="T16" fmla="*/ 0 w 58"/>
                  <a:gd name="T17" fmla="*/ 74 h 76"/>
                  <a:gd name="T18" fmla="*/ 2 w 58"/>
                  <a:gd name="T19" fmla="*/ 76 h 76"/>
                  <a:gd name="T20" fmla="*/ 56 w 58"/>
                  <a:gd name="T21" fmla="*/ 76 h 76"/>
                  <a:gd name="T22" fmla="*/ 58 w 58"/>
                  <a:gd name="T23" fmla="*/ 74 h 76"/>
                  <a:gd name="T24" fmla="*/ 58 w 58"/>
                  <a:gd name="T25" fmla="*/ 32 h 76"/>
                  <a:gd name="T26" fmla="*/ 56 w 58"/>
                  <a:gd name="T27" fmla="*/ 30 h 76"/>
                  <a:gd name="T28" fmla="*/ 33 w 58"/>
                  <a:gd name="T29" fmla="*/ 56 h 76"/>
                  <a:gd name="T30" fmla="*/ 32 w 58"/>
                  <a:gd name="T31" fmla="*/ 56 h 76"/>
                  <a:gd name="T32" fmla="*/ 32 w 58"/>
                  <a:gd name="T33" fmla="*/ 59 h 76"/>
                  <a:gd name="T34" fmla="*/ 27 w 58"/>
                  <a:gd name="T35" fmla="*/ 59 h 76"/>
                  <a:gd name="T36" fmla="*/ 27 w 58"/>
                  <a:gd name="T37" fmla="*/ 56 h 76"/>
                  <a:gd name="T38" fmla="*/ 25 w 58"/>
                  <a:gd name="T39" fmla="*/ 56 h 76"/>
                  <a:gd name="T40" fmla="*/ 25 w 58"/>
                  <a:gd name="T41" fmla="*/ 48 h 76"/>
                  <a:gd name="T42" fmla="*/ 33 w 58"/>
                  <a:gd name="T43" fmla="*/ 48 h 76"/>
                  <a:gd name="T44" fmla="*/ 33 w 58"/>
                  <a:gd name="T45" fmla="*/ 56 h 76"/>
                  <a:gd name="T46" fmla="*/ 37 w 58"/>
                  <a:gd name="T47" fmla="*/ 30 h 76"/>
                  <a:gd name="T48" fmla="*/ 21 w 58"/>
                  <a:gd name="T49" fmla="*/ 30 h 76"/>
                  <a:gd name="T50" fmla="*/ 21 w 58"/>
                  <a:gd name="T51" fmla="*/ 17 h 76"/>
                  <a:gd name="T52" fmla="*/ 29 w 58"/>
                  <a:gd name="T53" fmla="*/ 9 h 76"/>
                  <a:gd name="T54" fmla="*/ 37 w 58"/>
                  <a:gd name="T55" fmla="*/ 17 h 76"/>
                  <a:gd name="T56" fmla="*/ 37 w 58"/>
                  <a:gd name="T57" fmla="*/ 3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76">
                    <a:moveTo>
                      <a:pt x="56" y="30"/>
                    </a:moveTo>
                    <a:cubicBezTo>
                      <a:pt x="46" y="30"/>
                      <a:pt x="46" y="30"/>
                      <a:pt x="46" y="30"/>
                    </a:cubicBezTo>
                    <a:cubicBezTo>
                      <a:pt x="46" y="17"/>
                      <a:pt x="46" y="17"/>
                      <a:pt x="46" y="17"/>
                    </a:cubicBezTo>
                    <a:cubicBezTo>
                      <a:pt x="46" y="8"/>
                      <a:pt x="38" y="0"/>
                      <a:pt x="29" y="0"/>
                    </a:cubicBezTo>
                    <a:cubicBezTo>
                      <a:pt x="20" y="0"/>
                      <a:pt x="12" y="8"/>
                      <a:pt x="12" y="17"/>
                    </a:cubicBezTo>
                    <a:cubicBezTo>
                      <a:pt x="12" y="30"/>
                      <a:pt x="12" y="30"/>
                      <a:pt x="12" y="30"/>
                    </a:cubicBezTo>
                    <a:cubicBezTo>
                      <a:pt x="2" y="30"/>
                      <a:pt x="2" y="30"/>
                      <a:pt x="2" y="30"/>
                    </a:cubicBezTo>
                    <a:cubicBezTo>
                      <a:pt x="1" y="30"/>
                      <a:pt x="0" y="31"/>
                      <a:pt x="0" y="32"/>
                    </a:cubicBezTo>
                    <a:cubicBezTo>
                      <a:pt x="0" y="74"/>
                      <a:pt x="0" y="74"/>
                      <a:pt x="0" y="74"/>
                    </a:cubicBezTo>
                    <a:cubicBezTo>
                      <a:pt x="0" y="75"/>
                      <a:pt x="1" y="76"/>
                      <a:pt x="2" y="76"/>
                    </a:cubicBezTo>
                    <a:cubicBezTo>
                      <a:pt x="56" y="76"/>
                      <a:pt x="56" y="76"/>
                      <a:pt x="56" y="76"/>
                    </a:cubicBezTo>
                    <a:cubicBezTo>
                      <a:pt x="57" y="76"/>
                      <a:pt x="58" y="75"/>
                      <a:pt x="58" y="74"/>
                    </a:cubicBezTo>
                    <a:cubicBezTo>
                      <a:pt x="58" y="32"/>
                      <a:pt x="58" y="32"/>
                      <a:pt x="58" y="32"/>
                    </a:cubicBezTo>
                    <a:cubicBezTo>
                      <a:pt x="58" y="31"/>
                      <a:pt x="57" y="30"/>
                      <a:pt x="56" y="30"/>
                    </a:cubicBezTo>
                    <a:close/>
                    <a:moveTo>
                      <a:pt x="33" y="56"/>
                    </a:moveTo>
                    <a:cubicBezTo>
                      <a:pt x="32" y="56"/>
                      <a:pt x="32" y="56"/>
                      <a:pt x="32" y="56"/>
                    </a:cubicBezTo>
                    <a:cubicBezTo>
                      <a:pt x="32" y="59"/>
                      <a:pt x="32" y="59"/>
                      <a:pt x="32" y="59"/>
                    </a:cubicBezTo>
                    <a:cubicBezTo>
                      <a:pt x="27" y="59"/>
                      <a:pt x="27" y="59"/>
                      <a:pt x="27" y="59"/>
                    </a:cubicBezTo>
                    <a:cubicBezTo>
                      <a:pt x="27" y="56"/>
                      <a:pt x="27" y="56"/>
                      <a:pt x="27" y="56"/>
                    </a:cubicBezTo>
                    <a:cubicBezTo>
                      <a:pt x="25" y="56"/>
                      <a:pt x="25" y="56"/>
                      <a:pt x="25" y="56"/>
                    </a:cubicBezTo>
                    <a:cubicBezTo>
                      <a:pt x="25" y="48"/>
                      <a:pt x="25" y="48"/>
                      <a:pt x="25" y="48"/>
                    </a:cubicBezTo>
                    <a:cubicBezTo>
                      <a:pt x="33" y="48"/>
                      <a:pt x="33" y="48"/>
                      <a:pt x="33" y="48"/>
                    </a:cubicBezTo>
                    <a:lnTo>
                      <a:pt x="33" y="56"/>
                    </a:lnTo>
                    <a:close/>
                    <a:moveTo>
                      <a:pt x="37" y="30"/>
                    </a:moveTo>
                    <a:cubicBezTo>
                      <a:pt x="21" y="30"/>
                      <a:pt x="21" y="30"/>
                      <a:pt x="21" y="30"/>
                    </a:cubicBezTo>
                    <a:cubicBezTo>
                      <a:pt x="21" y="17"/>
                      <a:pt x="21" y="17"/>
                      <a:pt x="21" y="17"/>
                    </a:cubicBezTo>
                    <a:cubicBezTo>
                      <a:pt x="21" y="12"/>
                      <a:pt x="25" y="9"/>
                      <a:pt x="29" y="9"/>
                    </a:cubicBezTo>
                    <a:cubicBezTo>
                      <a:pt x="34" y="9"/>
                      <a:pt x="37" y="12"/>
                      <a:pt x="37" y="17"/>
                    </a:cubicBezTo>
                    <a:lnTo>
                      <a:pt x="37"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153">
                  <a:latin typeface="+mn-ea"/>
                </a:endParaRPr>
              </a:p>
            </p:txBody>
          </p:sp>
        </p:grpSp>
        <p:grpSp>
          <p:nvGrpSpPr>
            <p:cNvPr id="14" name="组合 13">
              <a:extLst>
                <a:ext uri="{FF2B5EF4-FFF2-40B4-BE49-F238E27FC236}">
                  <a16:creationId xmlns="" xmlns:a16="http://schemas.microsoft.com/office/drawing/2014/main" id="{5680CE99-2483-453A-9F90-548B4AA5532E}"/>
                </a:ext>
              </a:extLst>
            </p:cNvPr>
            <p:cNvGrpSpPr/>
            <p:nvPr/>
          </p:nvGrpSpPr>
          <p:grpSpPr>
            <a:xfrm>
              <a:off x="3905251" y="2850092"/>
              <a:ext cx="1864783" cy="1202267"/>
              <a:chOff x="2928938" y="2136775"/>
              <a:chExt cx="1398587" cy="901700"/>
            </a:xfrm>
          </p:grpSpPr>
          <p:sp>
            <p:nvSpPr>
              <p:cNvPr id="18" name="Freeform 16">
                <a:extLst>
                  <a:ext uri="{FF2B5EF4-FFF2-40B4-BE49-F238E27FC236}">
                    <a16:creationId xmlns="" xmlns:a16="http://schemas.microsoft.com/office/drawing/2014/main" id="{39A6C148-150D-4862-80C3-7D5BE466CDB4}"/>
                  </a:ext>
                </a:extLst>
              </p:cNvPr>
              <p:cNvSpPr>
                <a:spLocks/>
              </p:cNvSpPr>
              <p:nvPr/>
            </p:nvSpPr>
            <p:spPr bwMode="auto">
              <a:xfrm>
                <a:off x="2928938" y="2136775"/>
                <a:ext cx="1398587" cy="901700"/>
              </a:xfrm>
              <a:custGeom>
                <a:avLst/>
                <a:gdLst>
                  <a:gd name="T0" fmla="*/ 1039 w 1039"/>
                  <a:gd name="T1" fmla="*/ 0 h 671"/>
                  <a:gd name="T2" fmla="*/ 505 w 1039"/>
                  <a:gd name="T3" fmla="*/ 0 h 671"/>
                  <a:gd name="T4" fmla="*/ 0 w 1039"/>
                  <a:gd name="T5" fmla="*/ 671 h 671"/>
                  <a:gd name="T6" fmla="*/ 534 w 1039"/>
                  <a:gd name="T7" fmla="*/ 671 h 671"/>
                  <a:gd name="T8" fmla="*/ 1039 w 1039"/>
                  <a:gd name="T9" fmla="*/ 0 h 671"/>
                </a:gdLst>
                <a:ahLst/>
                <a:cxnLst>
                  <a:cxn ang="0">
                    <a:pos x="T0" y="T1"/>
                  </a:cxn>
                  <a:cxn ang="0">
                    <a:pos x="T2" y="T3"/>
                  </a:cxn>
                  <a:cxn ang="0">
                    <a:pos x="T4" y="T5"/>
                  </a:cxn>
                  <a:cxn ang="0">
                    <a:pos x="T6" y="T7"/>
                  </a:cxn>
                  <a:cxn ang="0">
                    <a:pos x="T8" y="T9"/>
                  </a:cxn>
                </a:cxnLst>
                <a:rect l="0" t="0" r="r" b="b"/>
                <a:pathLst>
                  <a:path w="1039" h="671">
                    <a:moveTo>
                      <a:pt x="1039" y="0"/>
                    </a:moveTo>
                    <a:lnTo>
                      <a:pt x="505" y="0"/>
                    </a:lnTo>
                    <a:lnTo>
                      <a:pt x="0" y="671"/>
                    </a:lnTo>
                    <a:lnTo>
                      <a:pt x="534" y="671"/>
                    </a:lnTo>
                    <a:lnTo>
                      <a:pt x="1039" y="0"/>
                    </a:lnTo>
                    <a:close/>
                  </a:path>
                </a:pathLst>
              </a:custGeom>
              <a:solidFill>
                <a:srgbClr val="212A3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153">
                  <a:latin typeface="+mn-ea"/>
                </a:endParaRPr>
              </a:p>
            </p:txBody>
          </p:sp>
          <p:sp>
            <p:nvSpPr>
              <p:cNvPr id="19" name="Freeform 23">
                <a:extLst>
                  <a:ext uri="{FF2B5EF4-FFF2-40B4-BE49-F238E27FC236}">
                    <a16:creationId xmlns="" xmlns:a16="http://schemas.microsoft.com/office/drawing/2014/main" id="{97848D2C-FDB2-44E5-BE62-BE02DD339F0E}"/>
                  </a:ext>
                </a:extLst>
              </p:cNvPr>
              <p:cNvSpPr>
                <a:spLocks/>
              </p:cNvSpPr>
              <p:nvPr/>
            </p:nvSpPr>
            <p:spPr bwMode="auto">
              <a:xfrm>
                <a:off x="3509963" y="2479675"/>
                <a:ext cx="201612" cy="239713"/>
              </a:xfrm>
              <a:custGeom>
                <a:avLst/>
                <a:gdLst>
                  <a:gd name="T0" fmla="*/ 40 w 63"/>
                  <a:gd name="T1" fmla="*/ 51 h 76"/>
                  <a:gd name="T2" fmla="*/ 37 w 63"/>
                  <a:gd name="T3" fmla="*/ 49 h 76"/>
                  <a:gd name="T4" fmla="*/ 25 w 63"/>
                  <a:gd name="T5" fmla="*/ 49 h 76"/>
                  <a:gd name="T6" fmla="*/ 23 w 63"/>
                  <a:gd name="T7" fmla="*/ 51 h 76"/>
                  <a:gd name="T8" fmla="*/ 23 w 63"/>
                  <a:gd name="T9" fmla="*/ 74 h 76"/>
                  <a:gd name="T10" fmla="*/ 20 w 63"/>
                  <a:gd name="T11" fmla="*/ 76 h 76"/>
                  <a:gd name="T12" fmla="*/ 2 w 63"/>
                  <a:gd name="T13" fmla="*/ 76 h 76"/>
                  <a:gd name="T14" fmla="*/ 0 w 63"/>
                  <a:gd name="T15" fmla="*/ 74 h 76"/>
                  <a:gd name="T16" fmla="*/ 0 w 63"/>
                  <a:gd name="T17" fmla="*/ 33 h 76"/>
                  <a:gd name="T18" fmla="*/ 1 w 63"/>
                  <a:gd name="T19" fmla="*/ 29 h 76"/>
                  <a:gd name="T20" fmla="*/ 29 w 63"/>
                  <a:gd name="T21" fmla="*/ 1 h 76"/>
                  <a:gd name="T22" fmla="*/ 33 w 63"/>
                  <a:gd name="T23" fmla="*/ 1 h 76"/>
                  <a:gd name="T24" fmla="*/ 61 w 63"/>
                  <a:gd name="T25" fmla="*/ 29 h 76"/>
                  <a:gd name="T26" fmla="*/ 63 w 63"/>
                  <a:gd name="T27" fmla="*/ 33 h 76"/>
                  <a:gd name="T28" fmla="*/ 63 w 63"/>
                  <a:gd name="T29" fmla="*/ 74 h 76"/>
                  <a:gd name="T30" fmla="*/ 60 w 63"/>
                  <a:gd name="T31" fmla="*/ 76 h 76"/>
                  <a:gd name="T32" fmla="*/ 42 w 63"/>
                  <a:gd name="T33" fmla="*/ 76 h 76"/>
                  <a:gd name="T34" fmla="*/ 40 w 63"/>
                  <a:gd name="T35" fmla="*/ 74 h 76"/>
                  <a:gd name="T36" fmla="*/ 40 w 63"/>
                  <a:gd name="T37" fmla="*/ 5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76">
                    <a:moveTo>
                      <a:pt x="40" y="51"/>
                    </a:moveTo>
                    <a:cubicBezTo>
                      <a:pt x="40" y="50"/>
                      <a:pt x="39" y="49"/>
                      <a:pt x="37" y="49"/>
                    </a:cubicBezTo>
                    <a:cubicBezTo>
                      <a:pt x="25" y="49"/>
                      <a:pt x="25" y="49"/>
                      <a:pt x="25" y="49"/>
                    </a:cubicBezTo>
                    <a:cubicBezTo>
                      <a:pt x="24" y="49"/>
                      <a:pt x="23" y="50"/>
                      <a:pt x="23" y="51"/>
                    </a:cubicBezTo>
                    <a:cubicBezTo>
                      <a:pt x="23" y="74"/>
                      <a:pt x="23" y="74"/>
                      <a:pt x="23" y="74"/>
                    </a:cubicBezTo>
                    <a:cubicBezTo>
                      <a:pt x="23" y="75"/>
                      <a:pt x="22" y="76"/>
                      <a:pt x="20" y="76"/>
                    </a:cubicBezTo>
                    <a:cubicBezTo>
                      <a:pt x="2" y="76"/>
                      <a:pt x="2" y="76"/>
                      <a:pt x="2" y="76"/>
                    </a:cubicBezTo>
                    <a:cubicBezTo>
                      <a:pt x="1" y="76"/>
                      <a:pt x="0" y="75"/>
                      <a:pt x="0" y="74"/>
                    </a:cubicBezTo>
                    <a:cubicBezTo>
                      <a:pt x="0" y="33"/>
                      <a:pt x="0" y="33"/>
                      <a:pt x="0" y="33"/>
                    </a:cubicBezTo>
                    <a:cubicBezTo>
                      <a:pt x="0" y="32"/>
                      <a:pt x="0" y="30"/>
                      <a:pt x="1" y="29"/>
                    </a:cubicBezTo>
                    <a:cubicBezTo>
                      <a:pt x="29" y="1"/>
                      <a:pt x="29" y="1"/>
                      <a:pt x="29" y="1"/>
                    </a:cubicBezTo>
                    <a:cubicBezTo>
                      <a:pt x="30" y="0"/>
                      <a:pt x="32" y="0"/>
                      <a:pt x="33" y="1"/>
                    </a:cubicBezTo>
                    <a:cubicBezTo>
                      <a:pt x="61" y="29"/>
                      <a:pt x="61" y="29"/>
                      <a:pt x="61" y="29"/>
                    </a:cubicBezTo>
                    <a:cubicBezTo>
                      <a:pt x="62" y="30"/>
                      <a:pt x="63" y="32"/>
                      <a:pt x="63" y="33"/>
                    </a:cubicBezTo>
                    <a:cubicBezTo>
                      <a:pt x="63" y="74"/>
                      <a:pt x="63" y="74"/>
                      <a:pt x="63" y="74"/>
                    </a:cubicBezTo>
                    <a:cubicBezTo>
                      <a:pt x="63" y="75"/>
                      <a:pt x="62" y="76"/>
                      <a:pt x="60" y="76"/>
                    </a:cubicBezTo>
                    <a:cubicBezTo>
                      <a:pt x="42" y="76"/>
                      <a:pt x="42" y="76"/>
                      <a:pt x="42" y="76"/>
                    </a:cubicBezTo>
                    <a:cubicBezTo>
                      <a:pt x="41" y="76"/>
                      <a:pt x="40" y="75"/>
                      <a:pt x="40" y="74"/>
                    </a:cubicBezTo>
                    <a:lnTo>
                      <a:pt x="40"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153">
                  <a:latin typeface="+mn-ea"/>
                </a:endParaRPr>
              </a:p>
            </p:txBody>
          </p:sp>
        </p:grpSp>
        <p:grpSp>
          <p:nvGrpSpPr>
            <p:cNvPr id="15" name="组合 14">
              <a:extLst>
                <a:ext uri="{FF2B5EF4-FFF2-40B4-BE49-F238E27FC236}">
                  <a16:creationId xmlns="" xmlns:a16="http://schemas.microsoft.com/office/drawing/2014/main" id="{94043471-4A4A-421A-AF56-C16453DAA2FB}"/>
                </a:ext>
              </a:extLst>
            </p:cNvPr>
            <p:cNvGrpSpPr/>
            <p:nvPr/>
          </p:nvGrpSpPr>
          <p:grpSpPr>
            <a:xfrm>
              <a:off x="1371600" y="2850092"/>
              <a:ext cx="1862667" cy="1202267"/>
              <a:chOff x="1028700" y="2136775"/>
              <a:chExt cx="1397000" cy="901700"/>
            </a:xfrm>
          </p:grpSpPr>
          <p:sp>
            <p:nvSpPr>
              <p:cNvPr id="16" name="Freeform 15">
                <a:extLst>
                  <a:ext uri="{FF2B5EF4-FFF2-40B4-BE49-F238E27FC236}">
                    <a16:creationId xmlns="" xmlns:a16="http://schemas.microsoft.com/office/drawing/2014/main" id="{C79FC718-E98E-4D41-A371-1B1B0319B600}"/>
                  </a:ext>
                </a:extLst>
              </p:cNvPr>
              <p:cNvSpPr>
                <a:spLocks/>
              </p:cNvSpPr>
              <p:nvPr/>
            </p:nvSpPr>
            <p:spPr bwMode="auto">
              <a:xfrm>
                <a:off x="1028700" y="2136775"/>
                <a:ext cx="1397000" cy="901700"/>
              </a:xfrm>
              <a:custGeom>
                <a:avLst/>
                <a:gdLst>
                  <a:gd name="T0" fmla="*/ 1037 w 1037"/>
                  <a:gd name="T1" fmla="*/ 0 h 671"/>
                  <a:gd name="T2" fmla="*/ 503 w 1037"/>
                  <a:gd name="T3" fmla="*/ 0 h 671"/>
                  <a:gd name="T4" fmla="*/ 0 w 1037"/>
                  <a:gd name="T5" fmla="*/ 671 h 671"/>
                  <a:gd name="T6" fmla="*/ 534 w 1037"/>
                  <a:gd name="T7" fmla="*/ 671 h 671"/>
                  <a:gd name="T8" fmla="*/ 1037 w 1037"/>
                  <a:gd name="T9" fmla="*/ 0 h 671"/>
                </a:gdLst>
                <a:ahLst/>
                <a:cxnLst>
                  <a:cxn ang="0">
                    <a:pos x="T0" y="T1"/>
                  </a:cxn>
                  <a:cxn ang="0">
                    <a:pos x="T2" y="T3"/>
                  </a:cxn>
                  <a:cxn ang="0">
                    <a:pos x="T4" y="T5"/>
                  </a:cxn>
                  <a:cxn ang="0">
                    <a:pos x="T6" y="T7"/>
                  </a:cxn>
                  <a:cxn ang="0">
                    <a:pos x="T8" y="T9"/>
                  </a:cxn>
                </a:cxnLst>
                <a:rect l="0" t="0" r="r" b="b"/>
                <a:pathLst>
                  <a:path w="1037" h="671">
                    <a:moveTo>
                      <a:pt x="1037" y="0"/>
                    </a:moveTo>
                    <a:lnTo>
                      <a:pt x="503" y="0"/>
                    </a:lnTo>
                    <a:lnTo>
                      <a:pt x="0" y="671"/>
                    </a:lnTo>
                    <a:lnTo>
                      <a:pt x="534" y="671"/>
                    </a:lnTo>
                    <a:lnTo>
                      <a:pt x="1037" y="0"/>
                    </a:lnTo>
                    <a:close/>
                  </a:path>
                </a:pathLst>
              </a:custGeom>
              <a:solidFill>
                <a:srgbClr val="FFB40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153" dirty="0">
                  <a:latin typeface="+mn-ea"/>
                </a:endParaRPr>
              </a:p>
            </p:txBody>
          </p:sp>
          <p:sp>
            <p:nvSpPr>
              <p:cNvPr id="17" name="Freeform 24">
                <a:extLst>
                  <a:ext uri="{FF2B5EF4-FFF2-40B4-BE49-F238E27FC236}">
                    <a16:creationId xmlns="" xmlns:a16="http://schemas.microsoft.com/office/drawing/2014/main" id="{854DB406-183D-45D6-A78B-676EED36B78E}"/>
                  </a:ext>
                </a:extLst>
              </p:cNvPr>
              <p:cNvSpPr>
                <a:spLocks/>
              </p:cNvSpPr>
              <p:nvPr/>
            </p:nvSpPr>
            <p:spPr bwMode="auto">
              <a:xfrm>
                <a:off x="1617663" y="2479675"/>
                <a:ext cx="177800" cy="239713"/>
              </a:xfrm>
              <a:custGeom>
                <a:avLst/>
                <a:gdLst>
                  <a:gd name="T0" fmla="*/ 55 w 56"/>
                  <a:gd name="T1" fmla="*/ 63 h 76"/>
                  <a:gd name="T2" fmla="*/ 35 w 56"/>
                  <a:gd name="T3" fmla="*/ 51 h 76"/>
                  <a:gd name="T4" fmla="*/ 35 w 56"/>
                  <a:gd name="T5" fmla="*/ 45 h 76"/>
                  <a:gd name="T6" fmla="*/ 43 w 56"/>
                  <a:gd name="T7" fmla="*/ 35 h 76"/>
                  <a:gd name="T8" fmla="*/ 47 w 56"/>
                  <a:gd name="T9" fmla="*/ 31 h 76"/>
                  <a:gd name="T10" fmla="*/ 47 w 56"/>
                  <a:gd name="T11" fmla="*/ 30 h 76"/>
                  <a:gd name="T12" fmla="*/ 46 w 56"/>
                  <a:gd name="T13" fmla="*/ 21 h 76"/>
                  <a:gd name="T14" fmla="*/ 44 w 56"/>
                  <a:gd name="T15" fmla="*/ 20 h 76"/>
                  <a:gd name="T16" fmla="*/ 44 w 56"/>
                  <a:gd name="T17" fmla="*/ 16 h 76"/>
                  <a:gd name="T18" fmla="*/ 28 w 56"/>
                  <a:gd name="T19" fmla="*/ 0 h 76"/>
                  <a:gd name="T20" fmla="*/ 12 w 56"/>
                  <a:gd name="T21" fmla="*/ 16 h 76"/>
                  <a:gd name="T22" fmla="*/ 12 w 56"/>
                  <a:gd name="T23" fmla="*/ 20 h 76"/>
                  <a:gd name="T24" fmla="*/ 10 w 56"/>
                  <a:gd name="T25" fmla="*/ 21 h 76"/>
                  <a:gd name="T26" fmla="*/ 9 w 56"/>
                  <a:gd name="T27" fmla="*/ 30 h 76"/>
                  <a:gd name="T28" fmla="*/ 9 w 56"/>
                  <a:gd name="T29" fmla="*/ 31 h 76"/>
                  <a:gd name="T30" fmla="*/ 13 w 56"/>
                  <a:gd name="T31" fmla="*/ 35 h 76"/>
                  <a:gd name="T32" fmla="*/ 21 w 56"/>
                  <a:gd name="T33" fmla="*/ 45 h 76"/>
                  <a:gd name="T34" fmla="*/ 21 w 56"/>
                  <a:gd name="T35" fmla="*/ 51 h 76"/>
                  <a:gd name="T36" fmla="*/ 1 w 56"/>
                  <a:gd name="T37" fmla="*/ 62 h 76"/>
                  <a:gd name="T38" fmla="*/ 1 w 56"/>
                  <a:gd name="T39" fmla="*/ 70 h 76"/>
                  <a:gd name="T40" fmla="*/ 1 w 56"/>
                  <a:gd name="T41" fmla="*/ 71 h 76"/>
                  <a:gd name="T42" fmla="*/ 2 w 56"/>
                  <a:gd name="T43" fmla="*/ 71 h 76"/>
                  <a:gd name="T44" fmla="*/ 28 w 56"/>
                  <a:gd name="T45" fmla="*/ 76 h 76"/>
                  <a:gd name="T46" fmla="*/ 54 w 56"/>
                  <a:gd name="T47" fmla="*/ 71 h 76"/>
                  <a:gd name="T48" fmla="*/ 55 w 56"/>
                  <a:gd name="T49" fmla="*/ 71 h 76"/>
                  <a:gd name="T50" fmla="*/ 55 w 56"/>
                  <a:gd name="T51" fmla="*/ 70 h 76"/>
                  <a:gd name="T52" fmla="*/ 55 w 56"/>
                  <a:gd name="T53" fmla="*/ 6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76">
                    <a:moveTo>
                      <a:pt x="55" y="63"/>
                    </a:moveTo>
                    <a:cubicBezTo>
                      <a:pt x="54" y="56"/>
                      <a:pt x="39" y="52"/>
                      <a:pt x="35" y="51"/>
                    </a:cubicBezTo>
                    <a:cubicBezTo>
                      <a:pt x="35" y="45"/>
                      <a:pt x="35" y="45"/>
                      <a:pt x="35" y="45"/>
                    </a:cubicBezTo>
                    <a:cubicBezTo>
                      <a:pt x="39" y="43"/>
                      <a:pt x="42" y="39"/>
                      <a:pt x="43" y="35"/>
                    </a:cubicBezTo>
                    <a:cubicBezTo>
                      <a:pt x="45" y="34"/>
                      <a:pt x="47" y="34"/>
                      <a:pt x="47" y="31"/>
                    </a:cubicBezTo>
                    <a:cubicBezTo>
                      <a:pt x="47" y="31"/>
                      <a:pt x="47" y="31"/>
                      <a:pt x="47" y="30"/>
                    </a:cubicBezTo>
                    <a:cubicBezTo>
                      <a:pt x="48" y="26"/>
                      <a:pt x="48" y="22"/>
                      <a:pt x="46" y="21"/>
                    </a:cubicBezTo>
                    <a:cubicBezTo>
                      <a:pt x="46" y="20"/>
                      <a:pt x="45" y="20"/>
                      <a:pt x="44" y="20"/>
                    </a:cubicBezTo>
                    <a:cubicBezTo>
                      <a:pt x="44" y="16"/>
                      <a:pt x="44" y="16"/>
                      <a:pt x="44" y="16"/>
                    </a:cubicBezTo>
                    <a:cubicBezTo>
                      <a:pt x="44" y="7"/>
                      <a:pt x="37" y="0"/>
                      <a:pt x="28" y="0"/>
                    </a:cubicBezTo>
                    <a:cubicBezTo>
                      <a:pt x="19" y="0"/>
                      <a:pt x="12" y="7"/>
                      <a:pt x="12" y="16"/>
                    </a:cubicBezTo>
                    <a:cubicBezTo>
                      <a:pt x="12" y="20"/>
                      <a:pt x="12" y="20"/>
                      <a:pt x="12" y="20"/>
                    </a:cubicBezTo>
                    <a:cubicBezTo>
                      <a:pt x="11" y="20"/>
                      <a:pt x="10" y="20"/>
                      <a:pt x="10" y="21"/>
                    </a:cubicBezTo>
                    <a:cubicBezTo>
                      <a:pt x="8" y="22"/>
                      <a:pt x="8" y="26"/>
                      <a:pt x="9" y="30"/>
                    </a:cubicBezTo>
                    <a:cubicBezTo>
                      <a:pt x="9" y="31"/>
                      <a:pt x="9" y="31"/>
                      <a:pt x="9" y="31"/>
                    </a:cubicBezTo>
                    <a:cubicBezTo>
                      <a:pt x="9" y="34"/>
                      <a:pt x="11" y="34"/>
                      <a:pt x="13" y="35"/>
                    </a:cubicBezTo>
                    <a:cubicBezTo>
                      <a:pt x="14" y="39"/>
                      <a:pt x="17" y="43"/>
                      <a:pt x="21" y="45"/>
                    </a:cubicBezTo>
                    <a:cubicBezTo>
                      <a:pt x="21" y="51"/>
                      <a:pt x="21" y="51"/>
                      <a:pt x="21" y="51"/>
                    </a:cubicBezTo>
                    <a:cubicBezTo>
                      <a:pt x="17" y="52"/>
                      <a:pt x="2" y="56"/>
                      <a:pt x="1" y="62"/>
                    </a:cubicBezTo>
                    <a:cubicBezTo>
                      <a:pt x="1" y="63"/>
                      <a:pt x="0" y="65"/>
                      <a:pt x="1" y="70"/>
                    </a:cubicBezTo>
                    <a:cubicBezTo>
                      <a:pt x="1" y="71"/>
                      <a:pt x="1" y="71"/>
                      <a:pt x="1" y="71"/>
                    </a:cubicBezTo>
                    <a:cubicBezTo>
                      <a:pt x="2" y="71"/>
                      <a:pt x="2" y="71"/>
                      <a:pt x="2" y="71"/>
                    </a:cubicBezTo>
                    <a:cubicBezTo>
                      <a:pt x="2" y="71"/>
                      <a:pt x="13" y="76"/>
                      <a:pt x="28" y="76"/>
                    </a:cubicBezTo>
                    <a:cubicBezTo>
                      <a:pt x="43" y="76"/>
                      <a:pt x="54" y="71"/>
                      <a:pt x="54" y="71"/>
                    </a:cubicBezTo>
                    <a:cubicBezTo>
                      <a:pt x="55" y="71"/>
                      <a:pt x="55" y="71"/>
                      <a:pt x="55" y="71"/>
                    </a:cubicBezTo>
                    <a:cubicBezTo>
                      <a:pt x="55" y="70"/>
                      <a:pt x="55" y="70"/>
                      <a:pt x="55" y="70"/>
                    </a:cubicBezTo>
                    <a:cubicBezTo>
                      <a:pt x="56" y="65"/>
                      <a:pt x="55" y="63"/>
                      <a:pt x="55"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153">
                  <a:latin typeface="+mn-ea"/>
                </a:endParaRPr>
              </a:p>
            </p:txBody>
          </p:sp>
        </p:grpSp>
      </p:grpSp>
      <p:sp>
        <p:nvSpPr>
          <p:cNvPr id="26" name="矩形 25">
            <a:extLst>
              <a:ext uri="{FF2B5EF4-FFF2-40B4-BE49-F238E27FC236}">
                <a16:creationId xmlns="" xmlns:a16="http://schemas.microsoft.com/office/drawing/2014/main" id="{B2BA4BD3-B704-4B59-A500-F4FD36FDE5CF}"/>
              </a:ext>
            </a:extLst>
          </p:cNvPr>
          <p:cNvSpPr/>
          <p:nvPr/>
        </p:nvSpPr>
        <p:spPr>
          <a:xfrm>
            <a:off x="923289" y="4991110"/>
            <a:ext cx="2037176" cy="742832"/>
          </a:xfrm>
          <a:prstGeom prst="rect">
            <a:avLst/>
          </a:prstGeom>
        </p:spPr>
        <p:txBody>
          <a:bodyPr wrap="square">
            <a:spAutoFit/>
          </a:bodyPr>
          <a:lstStyle/>
          <a:p>
            <a:pPr algn="ctr">
              <a:lnSpc>
                <a:spcPct val="120000"/>
              </a:lnSpc>
              <a:defRPr/>
            </a:pPr>
            <a:r>
              <a:rPr lang="zh-CN" altLang="zh-CN" sz="1200" dirty="0"/>
              <a:t>整理、测试、核对影像云接口数据及参数，筛选过滤不可用或存在问题的接口。</a:t>
            </a:r>
            <a:endParaRPr lang="zh-CN" altLang="en-US" sz="1200" dirty="0">
              <a:solidFill>
                <a:schemeClr val="tx1">
                  <a:lumMod val="95000"/>
                  <a:lumOff val="5000"/>
                </a:schemeClr>
              </a:solidFill>
              <a:latin typeface="+mn-ea"/>
            </a:endParaRPr>
          </a:p>
        </p:txBody>
      </p:sp>
      <p:sp>
        <p:nvSpPr>
          <p:cNvPr id="27" name="矩形 26">
            <a:extLst>
              <a:ext uri="{FF2B5EF4-FFF2-40B4-BE49-F238E27FC236}">
                <a16:creationId xmlns="" xmlns:a16="http://schemas.microsoft.com/office/drawing/2014/main" id="{AA4546DA-9235-4D28-80FA-91B109BF77C6}"/>
              </a:ext>
            </a:extLst>
          </p:cNvPr>
          <p:cNvSpPr/>
          <p:nvPr/>
        </p:nvSpPr>
        <p:spPr>
          <a:xfrm>
            <a:off x="916118" y="4586729"/>
            <a:ext cx="2037176" cy="375359"/>
          </a:xfrm>
          <a:prstGeom prst="rect">
            <a:avLst/>
          </a:prstGeom>
        </p:spPr>
        <p:txBody>
          <a:bodyPr wrap="square">
            <a:spAutoFit/>
          </a:bodyPr>
          <a:lstStyle/>
          <a:p>
            <a:pPr algn="ctr">
              <a:spcBef>
                <a:spcPts val="788"/>
              </a:spcBef>
            </a:pPr>
            <a:r>
              <a:rPr lang="zh-CN" altLang="en-US" sz="1839" b="1" dirty="0" smtClean="0">
                <a:latin typeface="+mn-ea"/>
                <a:cs typeface="Hiragino Sans GB W3" charset="-122"/>
              </a:rPr>
              <a:t>文档整理</a:t>
            </a:r>
            <a:endParaRPr lang="en-US" altLang="zh-CN" sz="1839" b="1" dirty="0">
              <a:latin typeface="+mn-ea"/>
              <a:cs typeface="Hiragino Sans GB W3" charset="-122"/>
            </a:endParaRPr>
          </a:p>
        </p:txBody>
      </p:sp>
      <p:sp>
        <p:nvSpPr>
          <p:cNvPr id="28" name="矩形 27">
            <a:extLst>
              <a:ext uri="{FF2B5EF4-FFF2-40B4-BE49-F238E27FC236}">
                <a16:creationId xmlns="" xmlns:a16="http://schemas.microsoft.com/office/drawing/2014/main" id="{73BFCCF2-966F-4979-A55D-46454318D980}"/>
              </a:ext>
            </a:extLst>
          </p:cNvPr>
          <p:cNvSpPr/>
          <p:nvPr/>
        </p:nvSpPr>
        <p:spPr>
          <a:xfrm>
            <a:off x="3323404" y="4991110"/>
            <a:ext cx="2037176" cy="742832"/>
          </a:xfrm>
          <a:prstGeom prst="rect">
            <a:avLst/>
          </a:prstGeom>
        </p:spPr>
        <p:txBody>
          <a:bodyPr wrap="square">
            <a:spAutoFit/>
          </a:bodyPr>
          <a:lstStyle/>
          <a:p>
            <a:pPr algn="ctr">
              <a:lnSpc>
                <a:spcPct val="120000"/>
              </a:lnSpc>
            </a:pPr>
            <a:r>
              <a:rPr lang="zh-CN" altLang="zh-CN" sz="1200" dirty="0"/>
              <a:t>核对文档各接口所返回的数据，整理创建数据表结构，各表字段进行注释。</a:t>
            </a:r>
            <a:endParaRPr lang="zh-CN" altLang="en-US" sz="1200" dirty="0">
              <a:solidFill>
                <a:schemeClr val="tx1">
                  <a:lumMod val="95000"/>
                  <a:lumOff val="5000"/>
                </a:schemeClr>
              </a:solidFill>
              <a:latin typeface="+mn-ea"/>
            </a:endParaRPr>
          </a:p>
        </p:txBody>
      </p:sp>
      <p:sp>
        <p:nvSpPr>
          <p:cNvPr id="29" name="矩形 28">
            <a:extLst>
              <a:ext uri="{FF2B5EF4-FFF2-40B4-BE49-F238E27FC236}">
                <a16:creationId xmlns="" xmlns:a16="http://schemas.microsoft.com/office/drawing/2014/main" id="{965620EF-9BA2-4248-BF3F-B41A74383E78}"/>
              </a:ext>
            </a:extLst>
          </p:cNvPr>
          <p:cNvSpPr/>
          <p:nvPr/>
        </p:nvSpPr>
        <p:spPr>
          <a:xfrm>
            <a:off x="3316233" y="4586729"/>
            <a:ext cx="2037176" cy="375359"/>
          </a:xfrm>
          <a:prstGeom prst="rect">
            <a:avLst/>
          </a:prstGeom>
        </p:spPr>
        <p:txBody>
          <a:bodyPr wrap="square">
            <a:spAutoFit/>
          </a:bodyPr>
          <a:lstStyle/>
          <a:p>
            <a:pPr algn="ctr">
              <a:spcBef>
                <a:spcPts val="788"/>
              </a:spcBef>
            </a:pPr>
            <a:r>
              <a:rPr lang="zh-CN" altLang="en-US" sz="1839" b="1" dirty="0" smtClean="0">
                <a:latin typeface="+mn-ea"/>
                <a:cs typeface="Hiragino Sans GB W3" charset="-122"/>
              </a:rPr>
              <a:t>数据结构</a:t>
            </a:r>
            <a:endParaRPr lang="en-US" altLang="zh-CN" sz="1839" b="1" dirty="0">
              <a:latin typeface="+mn-ea"/>
              <a:cs typeface="Hiragino Sans GB W3" charset="-122"/>
            </a:endParaRPr>
          </a:p>
        </p:txBody>
      </p:sp>
      <p:sp>
        <p:nvSpPr>
          <p:cNvPr id="30" name="矩形 29">
            <a:extLst>
              <a:ext uri="{FF2B5EF4-FFF2-40B4-BE49-F238E27FC236}">
                <a16:creationId xmlns="" xmlns:a16="http://schemas.microsoft.com/office/drawing/2014/main" id="{48B1BD05-51DE-4E48-9F0A-F0043F616F11}"/>
              </a:ext>
            </a:extLst>
          </p:cNvPr>
          <p:cNvSpPr/>
          <p:nvPr/>
        </p:nvSpPr>
        <p:spPr>
          <a:xfrm>
            <a:off x="5829004" y="4966200"/>
            <a:ext cx="2037176" cy="964431"/>
          </a:xfrm>
          <a:prstGeom prst="rect">
            <a:avLst/>
          </a:prstGeom>
        </p:spPr>
        <p:txBody>
          <a:bodyPr wrap="square">
            <a:spAutoFit/>
          </a:bodyPr>
          <a:lstStyle/>
          <a:p>
            <a:pPr algn="ctr">
              <a:lnSpc>
                <a:spcPct val="120000"/>
              </a:lnSpc>
            </a:pPr>
            <a:r>
              <a:rPr lang="zh-CN" altLang="zh-CN" sz="1200" dirty="0"/>
              <a:t>将接口返回的数据进行转换，在防止重复插入的情况下导入数据库表，实现接口数据</a:t>
            </a:r>
            <a:r>
              <a:rPr lang="zh-CN" altLang="zh-CN" sz="1200" dirty="0" smtClean="0"/>
              <a:t>抓取</a:t>
            </a:r>
            <a:r>
              <a:rPr lang="zh-CN" altLang="en-US" sz="1200" dirty="0"/>
              <a:t>入库</a:t>
            </a:r>
            <a:r>
              <a:rPr lang="zh-CN" altLang="zh-CN" sz="1200" dirty="0" smtClean="0"/>
              <a:t>。</a:t>
            </a:r>
            <a:endParaRPr lang="zh-CN" altLang="en-US" sz="1200" dirty="0">
              <a:solidFill>
                <a:schemeClr val="tx1">
                  <a:lumMod val="95000"/>
                  <a:lumOff val="5000"/>
                </a:schemeClr>
              </a:solidFill>
              <a:latin typeface="+mn-ea"/>
            </a:endParaRPr>
          </a:p>
        </p:txBody>
      </p:sp>
      <p:sp>
        <p:nvSpPr>
          <p:cNvPr id="31" name="矩形 30">
            <a:extLst>
              <a:ext uri="{FF2B5EF4-FFF2-40B4-BE49-F238E27FC236}">
                <a16:creationId xmlns="" xmlns:a16="http://schemas.microsoft.com/office/drawing/2014/main" id="{E2F18E21-F078-454C-BA8B-FD8F7AA6FA03}"/>
              </a:ext>
            </a:extLst>
          </p:cNvPr>
          <p:cNvSpPr/>
          <p:nvPr/>
        </p:nvSpPr>
        <p:spPr>
          <a:xfrm>
            <a:off x="5821833" y="4561819"/>
            <a:ext cx="2037176" cy="375359"/>
          </a:xfrm>
          <a:prstGeom prst="rect">
            <a:avLst/>
          </a:prstGeom>
        </p:spPr>
        <p:txBody>
          <a:bodyPr wrap="square">
            <a:spAutoFit/>
          </a:bodyPr>
          <a:lstStyle/>
          <a:p>
            <a:pPr algn="ctr">
              <a:spcBef>
                <a:spcPts val="788"/>
              </a:spcBef>
            </a:pPr>
            <a:r>
              <a:rPr lang="zh-CN" altLang="en-US" sz="1839" b="1" dirty="0" smtClean="0">
                <a:latin typeface="+mn-ea"/>
                <a:cs typeface="Hiragino Sans GB W3" charset="-122"/>
              </a:rPr>
              <a:t>数据抓取</a:t>
            </a:r>
            <a:endParaRPr lang="en-US" altLang="zh-CN" sz="1839" b="1" dirty="0">
              <a:latin typeface="+mn-ea"/>
              <a:cs typeface="Hiragino Sans GB W3" charset="-122"/>
            </a:endParaRPr>
          </a:p>
        </p:txBody>
      </p:sp>
      <p:sp>
        <p:nvSpPr>
          <p:cNvPr id="32" name="矩形 31">
            <a:extLst>
              <a:ext uri="{FF2B5EF4-FFF2-40B4-BE49-F238E27FC236}">
                <a16:creationId xmlns="" xmlns:a16="http://schemas.microsoft.com/office/drawing/2014/main" id="{EDF370DE-DBEC-41A3-8E42-CB3E53010C56}"/>
              </a:ext>
            </a:extLst>
          </p:cNvPr>
          <p:cNvSpPr/>
          <p:nvPr/>
        </p:nvSpPr>
        <p:spPr>
          <a:xfrm>
            <a:off x="8274690" y="4966200"/>
            <a:ext cx="2037176" cy="742832"/>
          </a:xfrm>
          <a:prstGeom prst="rect">
            <a:avLst/>
          </a:prstGeom>
        </p:spPr>
        <p:txBody>
          <a:bodyPr wrap="square">
            <a:spAutoFit/>
          </a:bodyPr>
          <a:lstStyle/>
          <a:p>
            <a:pPr algn="ctr">
              <a:lnSpc>
                <a:spcPct val="120000"/>
              </a:lnSpc>
            </a:pPr>
            <a:r>
              <a:rPr lang="zh-CN" altLang="zh-CN" sz="1200" dirty="0"/>
              <a:t>搭建</a:t>
            </a:r>
            <a:r>
              <a:rPr lang="en-US" altLang="zh-CN" sz="1200" dirty="0" err="1"/>
              <a:t>kafka</a:t>
            </a:r>
            <a:r>
              <a:rPr lang="zh-CN" altLang="zh-CN" sz="1200" dirty="0"/>
              <a:t>分布式集群，用以实现高吞吐量的数据库数据迁移。</a:t>
            </a:r>
            <a:endParaRPr lang="zh-CN" altLang="en-US" sz="1200" dirty="0">
              <a:solidFill>
                <a:schemeClr val="tx1">
                  <a:lumMod val="95000"/>
                  <a:lumOff val="5000"/>
                </a:schemeClr>
              </a:solidFill>
              <a:latin typeface="+mn-ea"/>
            </a:endParaRPr>
          </a:p>
        </p:txBody>
      </p:sp>
      <p:sp>
        <p:nvSpPr>
          <p:cNvPr id="33" name="矩形 32">
            <a:extLst>
              <a:ext uri="{FF2B5EF4-FFF2-40B4-BE49-F238E27FC236}">
                <a16:creationId xmlns="" xmlns:a16="http://schemas.microsoft.com/office/drawing/2014/main" id="{2E201753-8369-4E31-8E06-D8893D9AE069}"/>
              </a:ext>
            </a:extLst>
          </p:cNvPr>
          <p:cNvSpPr/>
          <p:nvPr/>
        </p:nvSpPr>
        <p:spPr>
          <a:xfrm>
            <a:off x="8221948" y="4561819"/>
            <a:ext cx="2037176" cy="375359"/>
          </a:xfrm>
          <a:prstGeom prst="rect">
            <a:avLst/>
          </a:prstGeom>
        </p:spPr>
        <p:txBody>
          <a:bodyPr wrap="square">
            <a:spAutoFit/>
          </a:bodyPr>
          <a:lstStyle/>
          <a:p>
            <a:pPr algn="ctr">
              <a:spcBef>
                <a:spcPts val="788"/>
              </a:spcBef>
            </a:pPr>
            <a:r>
              <a:rPr lang="zh-CN" altLang="en-US" sz="1839" b="1" dirty="0" smtClean="0">
                <a:latin typeface="+mn-ea"/>
                <a:cs typeface="Hiragino Sans GB W3" charset="-122"/>
              </a:rPr>
              <a:t>数据迁移</a:t>
            </a:r>
            <a:endParaRPr lang="en-US" altLang="zh-CN" sz="1839" b="1" dirty="0">
              <a:latin typeface="+mn-ea"/>
              <a:cs typeface="Hiragino Sans GB W3" charset="-122"/>
            </a:endParaRPr>
          </a:p>
        </p:txBody>
      </p:sp>
    </p:spTree>
    <p:extLst>
      <p:ext uri="{BB962C8B-B14F-4D97-AF65-F5344CB8AC3E}">
        <p14:creationId xmlns:p14="http://schemas.microsoft.com/office/powerpoint/2010/main" val="4173139958"/>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anim calcmode="lin" valueType="num">
                                      <p:cBhvr>
                                        <p:cTn id="19" dur="500" fill="hold"/>
                                        <p:tgtEl>
                                          <p:spTgt spid="27"/>
                                        </p:tgtEl>
                                        <p:attrNameLst>
                                          <p:attrName>ppt_x</p:attrName>
                                        </p:attrNameLst>
                                      </p:cBhvr>
                                      <p:tavLst>
                                        <p:tav tm="0">
                                          <p:val>
                                            <p:strVal val="#ppt_x"/>
                                          </p:val>
                                        </p:tav>
                                        <p:tav tm="100000">
                                          <p:val>
                                            <p:strVal val="#ppt_x"/>
                                          </p:val>
                                        </p:tav>
                                      </p:tavLst>
                                    </p:anim>
                                    <p:anim calcmode="lin" valueType="num">
                                      <p:cBhvr>
                                        <p:cTn id="20" dur="500" fill="hold"/>
                                        <p:tgtEl>
                                          <p:spTgt spid="27"/>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anim calcmode="lin" valueType="num">
                                      <p:cBhvr>
                                        <p:cTn id="25" dur="500" fill="hold"/>
                                        <p:tgtEl>
                                          <p:spTgt spid="26"/>
                                        </p:tgtEl>
                                        <p:attrNameLst>
                                          <p:attrName>ppt_x</p:attrName>
                                        </p:attrNameLst>
                                      </p:cBhvr>
                                      <p:tavLst>
                                        <p:tav tm="0">
                                          <p:val>
                                            <p:strVal val="#ppt_x"/>
                                          </p:val>
                                        </p:tav>
                                        <p:tav tm="100000">
                                          <p:val>
                                            <p:strVal val="#ppt_x"/>
                                          </p:val>
                                        </p:tav>
                                      </p:tavLst>
                                    </p:anim>
                                    <p:anim calcmode="lin" valueType="num">
                                      <p:cBhvr>
                                        <p:cTn id="26" dur="500" fill="hold"/>
                                        <p:tgtEl>
                                          <p:spTgt spid="26"/>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42" presetClass="entr" presetSubtype="0"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anim calcmode="lin" valueType="num">
                                      <p:cBhvr>
                                        <p:cTn id="31" dur="500" fill="hold"/>
                                        <p:tgtEl>
                                          <p:spTgt spid="29"/>
                                        </p:tgtEl>
                                        <p:attrNameLst>
                                          <p:attrName>ppt_x</p:attrName>
                                        </p:attrNameLst>
                                      </p:cBhvr>
                                      <p:tavLst>
                                        <p:tav tm="0">
                                          <p:val>
                                            <p:strVal val="#ppt_x"/>
                                          </p:val>
                                        </p:tav>
                                        <p:tav tm="100000">
                                          <p:val>
                                            <p:strVal val="#ppt_x"/>
                                          </p:val>
                                        </p:tav>
                                      </p:tavLst>
                                    </p:anim>
                                    <p:anim calcmode="lin" valueType="num">
                                      <p:cBhvr>
                                        <p:cTn id="32" dur="500" fill="hold"/>
                                        <p:tgtEl>
                                          <p:spTgt spid="29"/>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2"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anim calcmode="lin" valueType="num">
                                      <p:cBhvr>
                                        <p:cTn id="37" dur="500" fill="hold"/>
                                        <p:tgtEl>
                                          <p:spTgt spid="28"/>
                                        </p:tgtEl>
                                        <p:attrNameLst>
                                          <p:attrName>ppt_x</p:attrName>
                                        </p:attrNameLst>
                                      </p:cBhvr>
                                      <p:tavLst>
                                        <p:tav tm="0">
                                          <p:val>
                                            <p:strVal val="#ppt_x"/>
                                          </p:val>
                                        </p:tav>
                                        <p:tav tm="100000">
                                          <p:val>
                                            <p:strVal val="#ppt_x"/>
                                          </p:val>
                                        </p:tav>
                                      </p:tavLst>
                                    </p:anim>
                                    <p:anim calcmode="lin" valueType="num">
                                      <p:cBhvr>
                                        <p:cTn id="38" dur="500" fill="hold"/>
                                        <p:tgtEl>
                                          <p:spTgt spid="28"/>
                                        </p:tgtEl>
                                        <p:attrNameLst>
                                          <p:attrName>ppt_y</p:attrName>
                                        </p:attrNameLst>
                                      </p:cBhvr>
                                      <p:tavLst>
                                        <p:tav tm="0">
                                          <p:val>
                                            <p:strVal val="#ppt_y+.1"/>
                                          </p:val>
                                        </p:tav>
                                        <p:tav tm="100000">
                                          <p:val>
                                            <p:strVal val="#ppt_y"/>
                                          </p:val>
                                        </p:tav>
                                      </p:tavLst>
                                    </p:anim>
                                  </p:childTnLst>
                                </p:cTn>
                              </p:par>
                            </p:childTnLst>
                          </p:cTn>
                        </p:par>
                        <p:par>
                          <p:cTn id="39" fill="hold">
                            <p:stCondLst>
                              <p:cond delay="3000"/>
                            </p:stCondLst>
                            <p:childTnLst>
                              <p:par>
                                <p:cTn id="40" presetID="42" presetClass="entr" presetSubtype="0"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anim calcmode="lin" valueType="num">
                                      <p:cBhvr>
                                        <p:cTn id="43" dur="500" fill="hold"/>
                                        <p:tgtEl>
                                          <p:spTgt spid="31"/>
                                        </p:tgtEl>
                                        <p:attrNameLst>
                                          <p:attrName>ppt_x</p:attrName>
                                        </p:attrNameLst>
                                      </p:cBhvr>
                                      <p:tavLst>
                                        <p:tav tm="0">
                                          <p:val>
                                            <p:strVal val="#ppt_x"/>
                                          </p:val>
                                        </p:tav>
                                        <p:tav tm="100000">
                                          <p:val>
                                            <p:strVal val="#ppt_x"/>
                                          </p:val>
                                        </p:tav>
                                      </p:tavLst>
                                    </p:anim>
                                    <p:anim calcmode="lin" valueType="num">
                                      <p:cBhvr>
                                        <p:cTn id="44" dur="500" fill="hold"/>
                                        <p:tgtEl>
                                          <p:spTgt spid="31"/>
                                        </p:tgtEl>
                                        <p:attrNameLst>
                                          <p:attrName>ppt_y</p:attrName>
                                        </p:attrNameLst>
                                      </p:cBhvr>
                                      <p:tavLst>
                                        <p:tav tm="0">
                                          <p:val>
                                            <p:strVal val="#ppt_y+.1"/>
                                          </p:val>
                                        </p:tav>
                                        <p:tav tm="100000">
                                          <p:val>
                                            <p:strVal val="#ppt_y"/>
                                          </p:val>
                                        </p:tav>
                                      </p:tavLst>
                                    </p:anim>
                                  </p:childTnLst>
                                </p:cTn>
                              </p:par>
                            </p:childTnLst>
                          </p:cTn>
                        </p:par>
                        <p:par>
                          <p:cTn id="45" fill="hold">
                            <p:stCondLst>
                              <p:cond delay="3500"/>
                            </p:stCondLst>
                            <p:childTnLst>
                              <p:par>
                                <p:cTn id="46" presetID="42" presetClass="entr" presetSubtype="0" fill="hold" grpId="0"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anim calcmode="lin" valueType="num">
                                      <p:cBhvr>
                                        <p:cTn id="49" dur="500" fill="hold"/>
                                        <p:tgtEl>
                                          <p:spTgt spid="30"/>
                                        </p:tgtEl>
                                        <p:attrNameLst>
                                          <p:attrName>ppt_x</p:attrName>
                                        </p:attrNameLst>
                                      </p:cBhvr>
                                      <p:tavLst>
                                        <p:tav tm="0">
                                          <p:val>
                                            <p:strVal val="#ppt_x"/>
                                          </p:val>
                                        </p:tav>
                                        <p:tav tm="100000">
                                          <p:val>
                                            <p:strVal val="#ppt_x"/>
                                          </p:val>
                                        </p:tav>
                                      </p:tavLst>
                                    </p:anim>
                                    <p:anim calcmode="lin" valueType="num">
                                      <p:cBhvr>
                                        <p:cTn id="50" dur="500" fill="hold"/>
                                        <p:tgtEl>
                                          <p:spTgt spid="30"/>
                                        </p:tgtEl>
                                        <p:attrNameLst>
                                          <p:attrName>ppt_y</p:attrName>
                                        </p:attrNameLst>
                                      </p:cBhvr>
                                      <p:tavLst>
                                        <p:tav tm="0">
                                          <p:val>
                                            <p:strVal val="#ppt_y+.1"/>
                                          </p:val>
                                        </p:tav>
                                        <p:tav tm="100000">
                                          <p:val>
                                            <p:strVal val="#ppt_y"/>
                                          </p:val>
                                        </p:tav>
                                      </p:tavLst>
                                    </p:anim>
                                  </p:childTnLst>
                                </p:cTn>
                              </p:par>
                            </p:childTnLst>
                          </p:cTn>
                        </p:par>
                        <p:par>
                          <p:cTn id="51" fill="hold">
                            <p:stCondLst>
                              <p:cond delay="4000"/>
                            </p:stCondLst>
                            <p:childTnLst>
                              <p:par>
                                <p:cTn id="52" presetID="42" presetClass="entr" presetSubtype="0" fill="hold" grpId="0" nodeType="after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anim calcmode="lin" valueType="num">
                                      <p:cBhvr>
                                        <p:cTn id="55" dur="500" fill="hold"/>
                                        <p:tgtEl>
                                          <p:spTgt spid="33"/>
                                        </p:tgtEl>
                                        <p:attrNameLst>
                                          <p:attrName>ppt_x</p:attrName>
                                        </p:attrNameLst>
                                      </p:cBhvr>
                                      <p:tavLst>
                                        <p:tav tm="0">
                                          <p:val>
                                            <p:strVal val="#ppt_x"/>
                                          </p:val>
                                        </p:tav>
                                        <p:tav tm="100000">
                                          <p:val>
                                            <p:strVal val="#ppt_x"/>
                                          </p:val>
                                        </p:tav>
                                      </p:tavLst>
                                    </p:anim>
                                    <p:anim calcmode="lin" valueType="num">
                                      <p:cBhvr>
                                        <p:cTn id="56" dur="500" fill="hold"/>
                                        <p:tgtEl>
                                          <p:spTgt spid="33"/>
                                        </p:tgtEl>
                                        <p:attrNameLst>
                                          <p:attrName>ppt_y</p:attrName>
                                        </p:attrNameLst>
                                      </p:cBhvr>
                                      <p:tavLst>
                                        <p:tav tm="0">
                                          <p:val>
                                            <p:strVal val="#ppt_y+.1"/>
                                          </p:val>
                                        </p:tav>
                                        <p:tav tm="100000">
                                          <p:val>
                                            <p:strVal val="#ppt_y"/>
                                          </p:val>
                                        </p:tav>
                                      </p:tavLst>
                                    </p:anim>
                                  </p:childTnLst>
                                </p:cTn>
                              </p:par>
                            </p:childTnLst>
                          </p:cTn>
                        </p:par>
                        <p:par>
                          <p:cTn id="57" fill="hold">
                            <p:stCondLst>
                              <p:cond delay="4500"/>
                            </p:stCondLst>
                            <p:childTnLst>
                              <p:par>
                                <p:cTn id="58" presetID="42" presetClass="entr" presetSubtype="0" fill="hold" grpId="0" nodeType="after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anim calcmode="lin" valueType="num">
                                      <p:cBhvr>
                                        <p:cTn id="61" dur="500" fill="hold"/>
                                        <p:tgtEl>
                                          <p:spTgt spid="32"/>
                                        </p:tgtEl>
                                        <p:attrNameLst>
                                          <p:attrName>ppt_x</p:attrName>
                                        </p:attrNameLst>
                                      </p:cBhvr>
                                      <p:tavLst>
                                        <p:tav tm="0">
                                          <p:val>
                                            <p:strVal val="#ppt_x"/>
                                          </p:val>
                                        </p:tav>
                                        <p:tav tm="100000">
                                          <p:val>
                                            <p:strVal val="#ppt_x"/>
                                          </p:val>
                                        </p:tav>
                                      </p:tavLst>
                                    </p:anim>
                                    <p:anim calcmode="lin" valueType="num">
                                      <p:cBhvr>
                                        <p:cTn id="62" dur="5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8C94E092-31E8-4BB6-9407-AF61843F35F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913" y="0"/>
            <a:ext cx="12174174" cy="6858000"/>
          </a:xfrm>
          <a:prstGeom prst="rect">
            <a:avLst/>
          </a:prstGeom>
        </p:spPr>
      </p:pic>
      <p:pic>
        <p:nvPicPr>
          <p:cNvPr id="7" name="图片 6">
            <a:extLst>
              <a:ext uri="{FF2B5EF4-FFF2-40B4-BE49-F238E27FC236}">
                <a16:creationId xmlns="" xmlns:a16="http://schemas.microsoft.com/office/drawing/2014/main" id="{3E08AB16-2845-42A9-A02A-F5CC4BDDB19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913" y="0"/>
            <a:ext cx="12183087" cy="6858000"/>
          </a:xfrm>
          <a:prstGeom prst="rect">
            <a:avLst/>
          </a:prstGeom>
        </p:spPr>
      </p:pic>
      <p:sp>
        <p:nvSpPr>
          <p:cNvPr id="4" name="Diamond 33">
            <a:extLst>
              <a:ext uri="{FF2B5EF4-FFF2-40B4-BE49-F238E27FC236}">
                <a16:creationId xmlns="" xmlns:a16="http://schemas.microsoft.com/office/drawing/2014/main" id="{0ADE5D2D-4B29-48D4-9AA1-985436E0ED2E}"/>
              </a:ext>
            </a:extLst>
          </p:cNvPr>
          <p:cNvSpPr/>
          <p:nvPr/>
        </p:nvSpPr>
        <p:spPr>
          <a:xfrm>
            <a:off x="5219682" y="1588778"/>
            <a:ext cx="1752636" cy="1752636"/>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3200" dirty="0" smtClean="0">
                <a:solidFill>
                  <a:schemeClr val="bg1"/>
                </a:solidFill>
                <a:latin typeface="Impact" panose="020B0806030902050204" pitchFamily="34" charset="0"/>
              </a:rPr>
              <a:t>02</a:t>
            </a:r>
            <a:endParaRPr lang="en-US" altLang="zh-CN" sz="3200" dirty="0">
              <a:solidFill>
                <a:schemeClr val="bg1"/>
              </a:solidFill>
              <a:latin typeface="Impact" panose="020B0806030902050204" pitchFamily="34" charset="0"/>
            </a:endParaRPr>
          </a:p>
        </p:txBody>
      </p:sp>
      <p:sp>
        <p:nvSpPr>
          <p:cNvPr id="6" name="文本框 5">
            <a:extLst>
              <a:ext uri="{FF2B5EF4-FFF2-40B4-BE49-F238E27FC236}">
                <a16:creationId xmlns="" xmlns:a16="http://schemas.microsoft.com/office/drawing/2014/main" id="{CEFCE21B-DCEA-4BFB-BE51-F9142D2371DB}"/>
              </a:ext>
            </a:extLst>
          </p:cNvPr>
          <p:cNvSpPr txBox="1"/>
          <p:nvPr/>
        </p:nvSpPr>
        <p:spPr>
          <a:xfrm>
            <a:off x="4201480" y="3475798"/>
            <a:ext cx="3789039" cy="584775"/>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Century Gothic" panose="020B0502020202020204" pitchFamily="34" charset="0"/>
              </a:rPr>
              <a:t>工作存在不足</a:t>
            </a:r>
          </a:p>
        </p:txBody>
      </p:sp>
      <p:sp>
        <p:nvSpPr>
          <p:cNvPr id="8" name="矩形 7">
            <a:extLst>
              <a:ext uri="{FF2B5EF4-FFF2-40B4-BE49-F238E27FC236}">
                <a16:creationId xmlns="" xmlns:a16="http://schemas.microsoft.com/office/drawing/2014/main" id="{868F835A-9709-4EF8-9766-AD678826AE74}"/>
              </a:ext>
            </a:extLst>
          </p:cNvPr>
          <p:cNvSpPr/>
          <p:nvPr/>
        </p:nvSpPr>
        <p:spPr>
          <a:xfrm>
            <a:off x="4375046" y="4106201"/>
            <a:ext cx="3585412" cy="861774"/>
          </a:xfrm>
          <a:prstGeom prst="rect">
            <a:avLst/>
          </a:prstGeom>
        </p:spPr>
        <p:txBody>
          <a:bodyPr wrap="square">
            <a:spAutoFit/>
          </a:bodyPr>
          <a:lstStyle/>
          <a:p>
            <a:pPr algn="ctr">
              <a:lnSpc>
                <a:spcPts val="2000"/>
              </a:lnSpc>
            </a:pPr>
            <a:r>
              <a:rPr lang="zh-CN" altLang="en-US" sz="1100" spc="600" dirty="0">
                <a:solidFill>
                  <a:schemeClr val="tx1">
                    <a:lumMod val="85000"/>
                    <a:lumOff val="15000"/>
                  </a:schemeClr>
                </a:solidFill>
                <a:latin typeface="微软雅黑" panose="020B0503020204020204" pitchFamily="34" charset="-122"/>
                <a:ea typeface="微软雅黑" panose="020B0503020204020204" pitchFamily="34" charset="-122"/>
              </a:rPr>
              <a:t>对于新技术不能很快理解适用</a:t>
            </a:r>
            <a:r>
              <a:rPr lang="zh-CN" altLang="en-US" sz="1100" spc="600" dirty="0" smtClean="0">
                <a:solidFill>
                  <a:schemeClr val="tx1">
                    <a:lumMod val="85000"/>
                    <a:lumOff val="15000"/>
                  </a:schemeClr>
                </a:solidFill>
                <a:latin typeface="微软雅黑" panose="020B0503020204020204" pitchFamily="34" charset="-122"/>
                <a:ea typeface="微软雅黑" panose="020B0503020204020204" pitchFamily="34" charset="-122"/>
              </a:rPr>
              <a:t>，大部分</a:t>
            </a:r>
            <a:r>
              <a:rPr lang="zh-CN" altLang="en-US" sz="1100" spc="600" dirty="0">
                <a:solidFill>
                  <a:schemeClr val="tx1">
                    <a:lumMod val="85000"/>
                    <a:lumOff val="15000"/>
                  </a:schemeClr>
                </a:solidFill>
                <a:latin typeface="微软雅黑" panose="020B0503020204020204" pitchFamily="34" charset="-122"/>
                <a:ea typeface="微软雅黑" panose="020B0503020204020204" pitchFamily="34" charset="-122"/>
              </a:rPr>
              <a:t>时间放在纠错与查找原因上，缺乏快速掌握的有效方法。</a:t>
            </a:r>
            <a:endParaRPr lang="en-US" altLang="zh-CN" sz="1100" i="0" spc="600" dirty="0">
              <a:solidFill>
                <a:schemeClr val="tx1">
                  <a:lumMod val="85000"/>
                  <a:lumOff val="15000"/>
                </a:schemeClr>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6437474"/>
      </p:ext>
    </p:extLst>
  </p:cSld>
  <p:clrMapOvr>
    <a:masterClrMapping/>
  </p:clrMapOvr>
  <mc:AlternateContent xmlns:mc="http://schemas.openxmlformats.org/markup-compatibility/2006" xmlns:p14="http://schemas.microsoft.com/office/powerpoint/2010/main">
    <mc:Choice Requires="p14">
      <p:transition spd="slow" p14:dur="3900" advClick="0" advTm="0">
        <p14:glitter pattern="hexago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ppt_w</p:attrName>
                                        </p:attrNameLst>
                                      </p:cBhvr>
                                      <p:tavLst>
                                        <p:tav tm="0" fmla="#ppt_w*sin(2.5*pi*$)">
                                          <p:val>
                                            <p:fltVal val="0"/>
                                          </p:val>
                                        </p:tav>
                                        <p:tav tm="100000">
                                          <p:val>
                                            <p:fltVal val="1"/>
                                          </p:val>
                                        </p:tav>
                                      </p:tavLst>
                                    </p:anim>
                                    <p:anim calcmode="lin" valueType="num">
                                      <p:cBhvr>
                                        <p:cTn id="9" dur="1000" fill="hold"/>
                                        <p:tgtEl>
                                          <p:spTgt spid="4"/>
                                        </p:tgtEl>
                                        <p:attrNameLst>
                                          <p:attrName>ppt_h</p:attrName>
                                        </p:attrNameLst>
                                      </p:cBhvr>
                                      <p:tavLst>
                                        <p:tav tm="0">
                                          <p:val>
                                            <p:strVal val="#ppt_h"/>
                                          </p:val>
                                        </p:tav>
                                        <p:tav tm="100000">
                                          <p:val>
                                            <p:strVal val="#ppt_h"/>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8"/>
                                        </p:tgtEl>
                                        <p:attrNameLst>
                                          <p:attrName>ppt_y</p:attrName>
                                        </p:attrNameLst>
                                      </p:cBhvr>
                                      <p:tavLst>
                                        <p:tav tm="0">
                                          <p:val>
                                            <p:strVal val="#ppt_y"/>
                                          </p:val>
                                        </p:tav>
                                        <p:tav tm="100000">
                                          <p:val>
                                            <p:strVal val="#ppt_y"/>
                                          </p:val>
                                        </p:tav>
                                      </p:tavLst>
                                    </p:anim>
                                    <p:anim calcmode="lin" valueType="num">
                                      <p:cBhvr>
                                        <p:cTn id="1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60AD062C-3B33-44DD-98DA-03DD128E63A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913" y="0"/>
            <a:ext cx="12174174" cy="6858000"/>
          </a:xfrm>
          <a:prstGeom prst="rect">
            <a:avLst/>
          </a:prstGeom>
        </p:spPr>
      </p:pic>
      <p:pic>
        <p:nvPicPr>
          <p:cNvPr id="4" name="图片 3">
            <a:extLst>
              <a:ext uri="{FF2B5EF4-FFF2-40B4-BE49-F238E27FC236}">
                <a16:creationId xmlns="" xmlns:a16="http://schemas.microsoft.com/office/drawing/2014/main" id="{FABD9B82-85D5-4B62-92AD-E6B5924EEC3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grpSp>
        <p:nvGrpSpPr>
          <p:cNvPr id="11" name="组合 10">
            <a:extLst>
              <a:ext uri="{FF2B5EF4-FFF2-40B4-BE49-F238E27FC236}">
                <a16:creationId xmlns="" xmlns:a16="http://schemas.microsoft.com/office/drawing/2014/main" id="{4E2ED398-15DD-4C7A-8FEB-E7D9375B07F8}"/>
              </a:ext>
            </a:extLst>
          </p:cNvPr>
          <p:cNvGrpSpPr/>
          <p:nvPr/>
        </p:nvGrpSpPr>
        <p:grpSpPr>
          <a:xfrm>
            <a:off x="367336" y="299321"/>
            <a:ext cx="5220663" cy="1242318"/>
            <a:chOff x="367337" y="299321"/>
            <a:chExt cx="4724896" cy="1242318"/>
          </a:xfrm>
        </p:grpSpPr>
        <p:sp>
          <p:nvSpPr>
            <p:cNvPr id="8" name="Diamond 33">
              <a:extLst>
                <a:ext uri="{FF2B5EF4-FFF2-40B4-BE49-F238E27FC236}">
                  <a16:creationId xmlns="" xmlns:a16="http://schemas.microsoft.com/office/drawing/2014/main" id="{C3A3C262-8FBD-4EA2-9260-5FA1AFC3F135}"/>
                </a:ext>
              </a:extLst>
            </p:cNvPr>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smtClean="0">
                  <a:solidFill>
                    <a:schemeClr val="bg1"/>
                  </a:solidFill>
                  <a:latin typeface="Impact" panose="020B0806030902050204" pitchFamily="34" charset="0"/>
                </a:rPr>
                <a:t>02</a:t>
              </a:r>
              <a:endParaRPr lang="en-US" altLang="zh-CN" dirty="0">
                <a:solidFill>
                  <a:schemeClr val="bg1"/>
                </a:solidFill>
                <a:latin typeface="Impact" panose="020B0806030902050204" pitchFamily="34" charset="0"/>
              </a:endParaRPr>
            </a:p>
          </p:txBody>
        </p:sp>
        <p:sp>
          <p:nvSpPr>
            <p:cNvPr id="9" name="文本框 8">
              <a:extLst>
                <a:ext uri="{FF2B5EF4-FFF2-40B4-BE49-F238E27FC236}">
                  <a16:creationId xmlns="" xmlns:a16="http://schemas.microsoft.com/office/drawing/2014/main" id="{38724C11-D4CD-4CA1-A623-7BACC25B7131}"/>
                </a:ext>
              </a:extLst>
            </p:cNvPr>
            <p:cNvSpPr txBox="1"/>
            <p:nvPr/>
          </p:nvSpPr>
          <p:spPr>
            <a:xfrm>
              <a:off x="1303194" y="464421"/>
              <a:ext cx="3789039" cy="1077218"/>
            </a:xfrm>
            <a:prstGeom prst="rect">
              <a:avLst/>
            </a:prstGeom>
            <a:noFill/>
          </p:spPr>
          <p:txBody>
            <a:bodyPr wrap="square" rtlCol="0">
              <a:spAutoFit/>
            </a:bodyPr>
            <a:lstStyle/>
            <a:p>
              <a:r>
                <a:rPr lang="zh-CN" altLang="en-US" sz="3200" b="1" dirty="0" smtClean="0">
                  <a:solidFill>
                    <a:schemeClr val="tx1">
                      <a:lumMod val="85000"/>
                      <a:lumOff val="15000"/>
                    </a:schemeClr>
                  </a:solidFill>
                  <a:latin typeface="Century Gothic" panose="020B0502020202020204" pitchFamily="34" charset="0"/>
                </a:rPr>
                <a:t>提高工作水准的举措</a:t>
              </a:r>
              <a:endParaRPr lang="zh-CN" altLang="en-US" sz="3200" b="1" dirty="0">
                <a:solidFill>
                  <a:schemeClr val="tx1">
                    <a:lumMod val="85000"/>
                    <a:lumOff val="15000"/>
                  </a:schemeClr>
                </a:solidFill>
                <a:latin typeface="Century Gothic" panose="020B0502020202020204" pitchFamily="34" charset="0"/>
              </a:endParaRPr>
            </a:p>
          </p:txBody>
        </p:sp>
      </p:grpSp>
      <p:sp>
        <p:nvSpPr>
          <p:cNvPr id="7" name="Isosceles Triangle 2">
            <a:extLst>
              <a:ext uri="{FF2B5EF4-FFF2-40B4-BE49-F238E27FC236}">
                <a16:creationId xmlns="" xmlns:a16="http://schemas.microsoft.com/office/drawing/2014/main" id="{DC7BC430-229B-46A6-B9D5-5D4FD49D51B0}"/>
              </a:ext>
            </a:extLst>
          </p:cNvPr>
          <p:cNvSpPr/>
          <p:nvPr/>
        </p:nvSpPr>
        <p:spPr>
          <a:xfrm>
            <a:off x="1121575" y="2208836"/>
            <a:ext cx="3187886" cy="2748177"/>
          </a:xfrm>
          <a:prstGeom prst="triangle">
            <a:avLst/>
          </a:prstGeom>
          <a:solidFill>
            <a:schemeClr val="bg1"/>
          </a:solidFill>
          <a:ln>
            <a:noFill/>
          </a:ln>
          <a:effectLst>
            <a:outerShdw blurRad="762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7"/>
          </a:p>
        </p:txBody>
      </p:sp>
      <p:grpSp>
        <p:nvGrpSpPr>
          <p:cNvPr id="10" name="组合 9">
            <a:extLst>
              <a:ext uri="{FF2B5EF4-FFF2-40B4-BE49-F238E27FC236}">
                <a16:creationId xmlns="" xmlns:a16="http://schemas.microsoft.com/office/drawing/2014/main" id="{ACAEF06D-981B-44AE-9118-C42B792824AC}"/>
              </a:ext>
            </a:extLst>
          </p:cNvPr>
          <p:cNvGrpSpPr/>
          <p:nvPr/>
        </p:nvGrpSpPr>
        <p:grpSpPr>
          <a:xfrm>
            <a:off x="1612097" y="2208837"/>
            <a:ext cx="2206838" cy="1737975"/>
            <a:chOff x="1699624" y="1384077"/>
            <a:chExt cx="2327524" cy="1833021"/>
          </a:xfrm>
        </p:grpSpPr>
        <p:sp>
          <p:nvSpPr>
            <p:cNvPr id="12" name="Isosceles Triangle 3">
              <a:extLst>
                <a:ext uri="{FF2B5EF4-FFF2-40B4-BE49-F238E27FC236}">
                  <a16:creationId xmlns="" xmlns:a16="http://schemas.microsoft.com/office/drawing/2014/main" id="{D6337533-76B8-42D0-9A60-1ACD3314F4C7}"/>
                </a:ext>
              </a:extLst>
            </p:cNvPr>
            <p:cNvSpPr/>
            <p:nvPr/>
          </p:nvSpPr>
          <p:spPr>
            <a:xfrm flipV="1">
              <a:off x="3809012" y="3029048"/>
              <a:ext cx="218136" cy="188050"/>
            </a:xfrm>
            <a:prstGeom prst="triangle">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13" name="Isosceles Triangle 11">
              <a:extLst>
                <a:ext uri="{FF2B5EF4-FFF2-40B4-BE49-F238E27FC236}">
                  <a16:creationId xmlns="" xmlns:a16="http://schemas.microsoft.com/office/drawing/2014/main" id="{1ACD1D07-D267-498E-A7D7-668BA75E45A2}"/>
                </a:ext>
              </a:extLst>
            </p:cNvPr>
            <p:cNvSpPr/>
            <p:nvPr/>
          </p:nvSpPr>
          <p:spPr>
            <a:xfrm flipV="1">
              <a:off x="1699624" y="3029047"/>
              <a:ext cx="218136" cy="188050"/>
            </a:xfrm>
            <a:prstGeom prst="triangle">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14" name="Isosceles Triangle 7">
              <a:extLst>
                <a:ext uri="{FF2B5EF4-FFF2-40B4-BE49-F238E27FC236}">
                  <a16:creationId xmlns="" xmlns:a16="http://schemas.microsoft.com/office/drawing/2014/main" id="{8E5D31A0-D524-4705-93ED-FD5B2D5407F0}"/>
                </a:ext>
              </a:extLst>
            </p:cNvPr>
            <p:cNvSpPr/>
            <p:nvPr/>
          </p:nvSpPr>
          <p:spPr>
            <a:xfrm>
              <a:off x="1699624" y="1384077"/>
              <a:ext cx="2327522" cy="1644972"/>
            </a:xfrm>
            <a:prstGeom prst="triangle">
              <a:avLst/>
            </a:prstGeom>
            <a:solidFill>
              <a:srgbClr val="465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2400" b="1" dirty="0">
                  <a:solidFill>
                    <a:schemeClr val="bg1"/>
                  </a:solidFill>
                  <a:latin typeface="Arial" panose="020B0604020202020204" pitchFamily="34" charset="0"/>
                  <a:cs typeface="Arial" panose="020B0604020202020204" pitchFamily="34" charset="0"/>
                </a:rPr>
                <a:t>01</a:t>
              </a:r>
              <a:endParaRPr lang="zh-CN" altLang="en-US" sz="2400" b="1" dirty="0">
                <a:solidFill>
                  <a:schemeClr val="bg1"/>
                </a:solidFill>
                <a:latin typeface="Arial" panose="020B0604020202020204" pitchFamily="34" charset="0"/>
                <a:cs typeface="Arial" panose="020B0604020202020204" pitchFamily="34" charset="0"/>
              </a:endParaRPr>
            </a:p>
          </p:txBody>
        </p:sp>
      </p:grpSp>
      <p:sp>
        <p:nvSpPr>
          <p:cNvPr id="15" name="Isosceles Triangle 17">
            <a:extLst>
              <a:ext uri="{FF2B5EF4-FFF2-40B4-BE49-F238E27FC236}">
                <a16:creationId xmlns="" xmlns:a16="http://schemas.microsoft.com/office/drawing/2014/main" id="{BE055567-10B2-4BAF-B826-F4220E88CC70}"/>
              </a:ext>
            </a:extLst>
          </p:cNvPr>
          <p:cNvSpPr/>
          <p:nvPr/>
        </p:nvSpPr>
        <p:spPr>
          <a:xfrm>
            <a:off x="4502662" y="2208836"/>
            <a:ext cx="3187886" cy="2748177"/>
          </a:xfrm>
          <a:prstGeom prst="triangle">
            <a:avLst/>
          </a:prstGeom>
          <a:solidFill>
            <a:schemeClr val="bg1"/>
          </a:solidFill>
          <a:ln>
            <a:noFill/>
          </a:ln>
          <a:effectLst>
            <a:outerShdw blurRad="762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7"/>
          </a:p>
        </p:txBody>
      </p:sp>
      <p:grpSp>
        <p:nvGrpSpPr>
          <p:cNvPr id="16" name="组合 15">
            <a:extLst>
              <a:ext uri="{FF2B5EF4-FFF2-40B4-BE49-F238E27FC236}">
                <a16:creationId xmlns="" xmlns:a16="http://schemas.microsoft.com/office/drawing/2014/main" id="{22F3CFFE-A4C8-44D2-884D-9A278ADDEED7}"/>
              </a:ext>
            </a:extLst>
          </p:cNvPr>
          <p:cNvGrpSpPr/>
          <p:nvPr/>
        </p:nvGrpSpPr>
        <p:grpSpPr>
          <a:xfrm>
            <a:off x="4993185" y="2208837"/>
            <a:ext cx="2206837" cy="1737975"/>
            <a:chOff x="5265614" y="1384077"/>
            <a:chExt cx="2327523" cy="1833021"/>
          </a:xfrm>
        </p:grpSpPr>
        <p:sp>
          <p:nvSpPr>
            <p:cNvPr id="17" name="Isosceles Triangle 15">
              <a:extLst>
                <a:ext uri="{FF2B5EF4-FFF2-40B4-BE49-F238E27FC236}">
                  <a16:creationId xmlns="" xmlns:a16="http://schemas.microsoft.com/office/drawing/2014/main" id="{AF8E85E7-8BEA-4EEC-9CA1-27ED6401C0BE}"/>
                </a:ext>
              </a:extLst>
            </p:cNvPr>
            <p:cNvSpPr/>
            <p:nvPr/>
          </p:nvSpPr>
          <p:spPr>
            <a:xfrm flipV="1">
              <a:off x="7375001" y="3029048"/>
              <a:ext cx="218136" cy="188050"/>
            </a:xfrm>
            <a:prstGeom prst="triangle">
              <a:avLst/>
            </a:prstGeom>
            <a:solidFill>
              <a:srgbClr val="FFB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18" name="Isosceles Triangle 16">
              <a:extLst>
                <a:ext uri="{FF2B5EF4-FFF2-40B4-BE49-F238E27FC236}">
                  <a16:creationId xmlns="" xmlns:a16="http://schemas.microsoft.com/office/drawing/2014/main" id="{0E5BB2A3-7432-4965-8C75-71058BD61888}"/>
                </a:ext>
              </a:extLst>
            </p:cNvPr>
            <p:cNvSpPr/>
            <p:nvPr/>
          </p:nvSpPr>
          <p:spPr>
            <a:xfrm flipV="1">
              <a:off x="5265614" y="3029047"/>
              <a:ext cx="218136" cy="188050"/>
            </a:xfrm>
            <a:prstGeom prst="triangle">
              <a:avLst/>
            </a:prstGeom>
            <a:solidFill>
              <a:srgbClr val="FFB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19" name="Isosceles Triangle 18">
              <a:extLst>
                <a:ext uri="{FF2B5EF4-FFF2-40B4-BE49-F238E27FC236}">
                  <a16:creationId xmlns="" xmlns:a16="http://schemas.microsoft.com/office/drawing/2014/main" id="{02E34744-0EB0-4BF9-B4CE-D73595256B9B}"/>
                </a:ext>
              </a:extLst>
            </p:cNvPr>
            <p:cNvSpPr/>
            <p:nvPr/>
          </p:nvSpPr>
          <p:spPr>
            <a:xfrm>
              <a:off x="5265614" y="1384077"/>
              <a:ext cx="2327522" cy="1644972"/>
            </a:xfrm>
            <a:prstGeom prst="triangle">
              <a:avLst/>
            </a:prstGeom>
            <a:solidFill>
              <a:srgbClr val="FFC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2400" b="1" dirty="0">
                  <a:solidFill>
                    <a:schemeClr val="bg1"/>
                  </a:solidFill>
                  <a:latin typeface="Arial" panose="020B0604020202020204" pitchFamily="34" charset="0"/>
                  <a:cs typeface="Arial" panose="020B0604020202020204" pitchFamily="34" charset="0"/>
                </a:rPr>
                <a:t>02</a:t>
              </a:r>
              <a:endParaRPr lang="zh-CN" altLang="en-US" sz="2400" b="1" dirty="0">
                <a:solidFill>
                  <a:schemeClr val="bg1"/>
                </a:solidFill>
                <a:latin typeface="Arial" panose="020B0604020202020204" pitchFamily="34" charset="0"/>
                <a:cs typeface="Arial" panose="020B0604020202020204" pitchFamily="34" charset="0"/>
              </a:endParaRPr>
            </a:p>
          </p:txBody>
        </p:sp>
      </p:grpSp>
      <p:sp>
        <p:nvSpPr>
          <p:cNvPr id="20" name="Isosceles Triangle 23">
            <a:extLst>
              <a:ext uri="{FF2B5EF4-FFF2-40B4-BE49-F238E27FC236}">
                <a16:creationId xmlns="" xmlns:a16="http://schemas.microsoft.com/office/drawing/2014/main" id="{91B3A9D7-FF69-47DC-8489-F58F60EF926A}"/>
              </a:ext>
            </a:extLst>
          </p:cNvPr>
          <p:cNvSpPr/>
          <p:nvPr/>
        </p:nvSpPr>
        <p:spPr>
          <a:xfrm>
            <a:off x="7883748" y="2208836"/>
            <a:ext cx="3187886" cy="2748177"/>
          </a:xfrm>
          <a:prstGeom prst="triangle">
            <a:avLst/>
          </a:prstGeom>
          <a:solidFill>
            <a:schemeClr val="bg1"/>
          </a:solidFill>
          <a:ln>
            <a:noFill/>
          </a:ln>
          <a:effectLst>
            <a:outerShdw blurRad="762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7"/>
          </a:p>
        </p:txBody>
      </p:sp>
      <p:grpSp>
        <p:nvGrpSpPr>
          <p:cNvPr id="21" name="组合 20">
            <a:extLst>
              <a:ext uri="{FF2B5EF4-FFF2-40B4-BE49-F238E27FC236}">
                <a16:creationId xmlns="" xmlns:a16="http://schemas.microsoft.com/office/drawing/2014/main" id="{094FB979-8F09-43F9-9C88-DB5BD64C2D56}"/>
              </a:ext>
            </a:extLst>
          </p:cNvPr>
          <p:cNvGrpSpPr/>
          <p:nvPr/>
        </p:nvGrpSpPr>
        <p:grpSpPr>
          <a:xfrm>
            <a:off x="8374270" y="2208837"/>
            <a:ext cx="2206838" cy="1737975"/>
            <a:chOff x="8831603" y="1384077"/>
            <a:chExt cx="2327524" cy="1833021"/>
          </a:xfrm>
        </p:grpSpPr>
        <p:sp>
          <p:nvSpPr>
            <p:cNvPr id="22" name="Isosceles Triangle 21">
              <a:extLst>
                <a:ext uri="{FF2B5EF4-FFF2-40B4-BE49-F238E27FC236}">
                  <a16:creationId xmlns="" xmlns:a16="http://schemas.microsoft.com/office/drawing/2014/main" id="{ED66743C-3D04-4A2A-8586-C0CFAF5D9305}"/>
                </a:ext>
              </a:extLst>
            </p:cNvPr>
            <p:cNvSpPr/>
            <p:nvPr/>
          </p:nvSpPr>
          <p:spPr>
            <a:xfrm flipV="1">
              <a:off x="10940991" y="3029048"/>
              <a:ext cx="218136" cy="188050"/>
            </a:xfrm>
            <a:prstGeom prst="triangle">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23" name="Isosceles Triangle 22">
              <a:extLst>
                <a:ext uri="{FF2B5EF4-FFF2-40B4-BE49-F238E27FC236}">
                  <a16:creationId xmlns="" xmlns:a16="http://schemas.microsoft.com/office/drawing/2014/main" id="{697C13DE-F643-46B8-8751-452BF9E6289F}"/>
                </a:ext>
              </a:extLst>
            </p:cNvPr>
            <p:cNvSpPr/>
            <p:nvPr/>
          </p:nvSpPr>
          <p:spPr>
            <a:xfrm flipV="1">
              <a:off x="8831603" y="3029047"/>
              <a:ext cx="218136" cy="188050"/>
            </a:xfrm>
            <a:prstGeom prst="triangle">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24" name="Isosceles Triangle 24">
              <a:extLst>
                <a:ext uri="{FF2B5EF4-FFF2-40B4-BE49-F238E27FC236}">
                  <a16:creationId xmlns="" xmlns:a16="http://schemas.microsoft.com/office/drawing/2014/main" id="{30E76E8F-4DD2-4507-8D83-44FF0A303818}"/>
                </a:ext>
              </a:extLst>
            </p:cNvPr>
            <p:cNvSpPr/>
            <p:nvPr/>
          </p:nvSpPr>
          <p:spPr>
            <a:xfrm>
              <a:off x="8831604" y="1384077"/>
              <a:ext cx="2327522" cy="1644972"/>
            </a:xfrm>
            <a:prstGeom prst="triangle">
              <a:avLst/>
            </a:prstGeom>
            <a:solidFill>
              <a:srgbClr val="465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2400" b="1" dirty="0">
                  <a:solidFill>
                    <a:schemeClr val="bg1"/>
                  </a:solidFill>
                  <a:latin typeface="Arial" panose="020B0604020202020204" pitchFamily="34" charset="0"/>
                  <a:cs typeface="Arial" panose="020B0604020202020204" pitchFamily="34" charset="0"/>
                </a:rPr>
                <a:t>03</a:t>
              </a:r>
              <a:endParaRPr lang="zh-CN" altLang="en-US" sz="2400" b="1" dirty="0">
                <a:solidFill>
                  <a:schemeClr val="bg1"/>
                </a:solidFill>
                <a:latin typeface="Arial" panose="020B0604020202020204" pitchFamily="34" charset="0"/>
                <a:cs typeface="Arial" panose="020B0604020202020204" pitchFamily="34" charset="0"/>
              </a:endParaRPr>
            </a:p>
          </p:txBody>
        </p:sp>
      </p:grpSp>
      <p:grpSp>
        <p:nvGrpSpPr>
          <p:cNvPr id="25" name="组合 24">
            <a:extLst>
              <a:ext uri="{FF2B5EF4-FFF2-40B4-BE49-F238E27FC236}">
                <a16:creationId xmlns="" xmlns:a16="http://schemas.microsoft.com/office/drawing/2014/main" id="{A1DBEEA9-A863-4A32-AA45-FABD19FB56C9}"/>
              </a:ext>
            </a:extLst>
          </p:cNvPr>
          <p:cNvGrpSpPr/>
          <p:nvPr/>
        </p:nvGrpSpPr>
        <p:grpSpPr>
          <a:xfrm>
            <a:off x="1796819" y="3946811"/>
            <a:ext cx="1967403" cy="844660"/>
            <a:chOff x="2661872" y="1947672"/>
            <a:chExt cx="2901474" cy="890901"/>
          </a:xfrm>
        </p:grpSpPr>
        <p:sp>
          <p:nvSpPr>
            <p:cNvPr id="26" name="Rectangle 42">
              <a:extLst>
                <a:ext uri="{FF2B5EF4-FFF2-40B4-BE49-F238E27FC236}">
                  <a16:creationId xmlns="" xmlns:a16="http://schemas.microsoft.com/office/drawing/2014/main" id="{4B16A887-9AAA-4903-B587-0019A264718C}"/>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pPr algn="ctr">
                <a:lnSpc>
                  <a:spcPct val="120000"/>
                </a:lnSpc>
                <a:defRPr/>
              </a:pPr>
              <a:r>
                <a:rPr lang="zh-CN" altLang="en-US" sz="1000" dirty="0" smtClean="0">
                  <a:solidFill>
                    <a:schemeClr val="tx1">
                      <a:lumMod val="95000"/>
                      <a:lumOff val="5000"/>
                    </a:schemeClr>
                  </a:solidFill>
                  <a:latin typeface="+mn-ea"/>
                </a:rPr>
                <a:t>提升</a:t>
              </a:r>
              <a:r>
                <a:rPr lang="zh-CN" altLang="en-US" sz="1000" dirty="0">
                  <a:solidFill>
                    <a:schemeClr val="tx1">
                      <a:lumMod val="95000"/>
                      <a:lumOff val="5000"/>
                    </a:schemeClr>
                  </a:solidFill>
                  <a:latin typeface="+mn-ea"/>
                </a:rPr>
                <a:t>代码量，增加经验阅历，对错误原因进行记录防止再次犯错。</a:t>
              </a:r>
              <a:endParaRPr lang="en-US" altLang="zh-CN" sz="1000" dirty="0">
                <a:solidFill>
                  <a:schemeClr val="tx1">
                    <a:lumMod val="95000"/>
                    <a:lumOff val="5000"/>
                  </a:schemeClr>
                </a:solidFill>
                <a:latin typeface="+mn-ea"/>
              </a:endParaRPr>
            </a:p>
          </p:txBody>
        </p:sp>
        <p:sp>
          <p:nvSpPr>
            <p:cNvPr id="27" name="Rectangle 42">
              <a:extLst>
                <a:ext uri="{FF2B5EF4-FFF2-40B4-BE49-F238E27FC236}">
                  <a16:creationId xmlns="" xmlns:a16="http://schemas.microsoft.com/office/drawing/2014/main" id="{8A976F54-E15D-4407-B07E-AA77AC021AAB}"/>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pPr algn="ctr"/>
              <a:r>
                <a:rPr lang="zh-CN" altLang="en-US" sz="1600" b="1" dirty="0" smtClean="0">
                  <a:solidFill>
                    <a:schemeClr val="tx1">
                      <a:lumMod val="95000"/>
                      <a:lumOff val="5000"/>
                    </a:schemeClr>
                  </a:solidFill>
                  <a:latin typeface="+mn-ea"/>
                </a:rPr>
                <a:t>经验与阅历</a:t>
              </a:r>
              <a:endParaRPr lang="en-US" altLang="zh-CN" sz="1600" b="1" dirty="0">
                <a:solidFill>
                  <a:schemeClr val="tx1">
                    <a:lumMod val="95000"/>
                    <a:lumOff val="5000"/>
                  </a:schemeClr>
                </a:solidFill>
                <a:latin typeface="+mn-ea"/>
              </a:endParaRPr>
            </a:p>
          </p:txBody>
        </p:sp>
      </p:grpSp>
      <p:grpSp>
        <p:nvGrpSpPr>
          <p:cNvPr id="28" name="组合 27">
            <a:extLst>
              <a:ext uri="{FF2B5EF4-FFF2-40B4-BE49-F238E27FC236}">
                <a16:creationId xmlns="" xmlns:a16="http://schemas.microsoft.com/office/drawing/2014/main" id="{C581D831-E94D-47EA-B7C7-288C568726BE}"/>
              </a:ext>
            </a:extLst>
          </p:cNvPr>
          <p:cNvGrpSpPr/>
          <p:nvPr/>
        </p:nvGrpSpPr>
        <p:grpSpPr>
          <a:xfrm>
            <a:off x="5232618" y="3946811"/>
            <a:ext cx="1967403" cy="844660"/>
            <a:chOff x="2661872" y="1947672"/>
            <a:chExt cx="2901474" cy="890901"/>
          </a:xfrm>
        </p:grpSpPr>
        <p:sp>
          <p:nvSpPr>
            <p:cNvPr id="29" name="Rectangle 42">
              <a:extLst>
                <a:ext uri="{FF2B5EF4-FFF2-40B4-BE49-F238E27FC236}">
                  <a16:creationId xmlns="" xmlns:a16="http://schemas.microsoft.com/office/drawing/2014/main" id="{6B6C5BE8-903E-42B3-B84E-969641E69896}"/>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pPr algn="ctr">
                <a:lnSpc>
                  <a:spcPct val="120000"/>
                </a:lnSpc>
              </a:pPr>
              <a:r>
                <a:rPr lang="zh-CN" altLang="en-US" sz="1000" dirty="0" smtClean="0">
                  <a:solidFill>
                    <a:schemeClr val="tx1">
                      <a:lumMod val="95000"/>
                      <a:lumOff val="5000"/>
                    </a:schemeClr>
                  </a:solidFill>
                  <a:latin typeface="+mn-ea"/>
                </a:rPr>
                <a:t>对于</a:t>
              </a:r>
              <a:r>
                <a:rPr lang="zh-CN" altLang="en-US" sz="1000" dirty="0">
                  <a:solidFill>
                    <a:schemeClr val="tx1">
                      <a:lumMod val="95000"/>
                      <a:lumOff val="5000"/>
                    </a:schemeClr>
                  </a:solidFill>
                  <a:latin typeface="+mn-ea"/>
                </a:rPr>
                <a:t>新技术多查阅资料文档及其背景，了解新技术的始末加深定位理解。</a:t>
              </a:r>
              <a:endParaRPr lang="en-US" altLang="zh-CN" sz="1000" dirty="0">
                <a:solidFill>
                  <a:schemeClr val="tx1">
                    <a:lumMod val="95000"/>
                    <a:lumOff val="5000"/>
                  </a:schemeClr>
                </a:solidFill>
                <a:latin typeface="+mn-ea"/>
              </a:endParaRPr>
            </a:p>
          </p:txBody>
        </p:sp>
        <p:sp>
          <p:nvSpPr>
            <p:cNvPr id="30" name="Rectangle 42">
              <a:extLst>
                <a:ext uri="{FF2B5EF4-FFF2-40B4-BE49-F238E27FC236}">
                  <a16:creationId xmlns="" xmlns:a16="http://schemas.microsoft.com/office/drawing/2014/main" id="{5611F0B9-35CF-4B4D-AE55-65A7788861F7}"/>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pPr algn="ctr"/>
              <a:r>
                <a:rPr lang="zh-CN" altLang="en-US" sz="1600" b="1" dirty="0" smtClean="0">
                  <a:solidFill>
                    <a:schemeClr val="tx1">
                      <a:lumMod val="95000"/>
                      <a:lumOff val="5000"/>
                    </a:schemeClr>
                  </a:solidFill>
                  <a:latin typeface="+mn-ea"/>
                </a:rPr>
                <a:t>深入研究</a:t>
              </a:r>
              <a:endParaRPr lang="en-US" altLang="zh-CN" sz="1600" b="1" dirty="0">
                <a:solidFill>
                  <a:schemeClr val="tx1">
                    <a:lumMod val="95000"/>
                    <a:lumOff val="5000"/>
                  </a:schemeClr>
                </a:solidFill>
                <a:latin typeface="+mn-ea"/>
              </a:endParaRPr>
            </a:p>
          </p:txBody>
        </p:sp>
      </p:grpSp>
      <p:grpSp>
        <p:nvGrpSpPr>
          <p:cNvPr id="31" name="组合 30">
            <a:extLst>
              <a:ext uri="{FF2B5EF4-FFF2-40B4-BE49-F238E27FC236}">
                <a16:creationId xmlns="" xmlns:a16="http://schemas.microsoft.com/office/drawing/2014/main" id="{84FFFB6F-F0E5-4D66-BAC4-07A0DF23AAD5}"/>
              </a:ext>
            </a:extLst>
          </p:cNvPr>
          <p:cNvGrpSpPr/>
          <p:nvPr/>
        </p:nvGrpSpPr>
        <p:grpSpPr>
          <a:xfrm>
            <a:off x="8546775" y="3962693"/>
            <a:ext cx="1967403" cy="844660"/>
            <a:chOff x="2661872" y="1947672"/>
            <a:chExt cx="2901474" cy="890901"/>
          </a:xfrm>
        </p:grpSpPr>
        <p:sp>
          <p:nvSpPr>
            <p:cNvPr id="32" name="Rectangle 42">
              <a:extLst>
                <a:ext uri="{FF2B5EF4-FFF2-40B4-BE49-F238E27FC236}">
                  <a16:creationId xmlns="" xmlns:a16="http://schemas.microsoft.com/office/drawing/2014/main" id="{FF0242F6-2014-4E4C-AFB5-3D8C7364BFC1}"/>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pPr algn="ctr">
                <a:lnSpc>
                  <a:spcPct val="120000"/>
                </a:lnSpc>
              </a:pPr>
              <a:r>
                <a:rPr lang="zh-CN" altLang="en-US" sz="1000" dirty="0" smtClean="0">
                  <a:solidFill>
                    <a:schemeClr val="tx1">
                      <a:lumMod val="95000"/>
                      <a:lumOff val="5000"/>
                    </a:schemeClr>
                  </a:solidFill>
                  <a:latin typeface="+mn-ea"/>
                </a:rPr>
                <a:t>与</a:t>
              </a:r>
              <a:r>
                <a:rPr lang="zh-CN" altLang="en-US" sz="1000" dirty="0">
                  <a:solidFill>
                    <a:schemeClr val="tx1">
                      <a:lumMod val="95000"/>
                      <a:lumOff val="5000"/>
                    </a:schemeClr>
                  </a:solidFill>
                  <a:latin typeface="+mn-ea"/>
                </a:rPr>
                <a:t>同事交流共同探讨解决难题难点。</a:t>
              </a:r>
              <a:endParaRPr lang="en-US" altLang="zh-CN" sz="1000" dirty="0">
                <a:solidFill>
                  <a:schemeClr val="tx1">
                    <a:lumMod val="95000"/>
                    <a:lumOff val="5000"/>
                  </a:schemeClr>
                </a:solidFill>
                <a:latin typeface="+mn-ea"/>
              </a:endParaRPr>
            </a:p>
          </p:txBody>
        </p:sp>
        <p:sp>
          <p:nvSpPr>
            <p:cNvPr id="33" name="Rectangle 42">
              <a:extLst>
                <a:ext uri="{FF2B5EF4-FFF2-40B4-BE49-F238E27FC236}">
                  <a16:creationId xmlns="" xmlns:a16="http://schemas.microsoft.com/office/drawing/2014/main" id="{695C289A-965D-4CAC-9AD7-60146C52E8E3}"/>
                </a:ext>
              </a:extLst>
            </p:cNvPr>
            <p:cNvSpPr/>
            <p:nvPr/>
          </p:nvSpPr>
          <p:spPr>
            <a:xfrm flipH="1">
              <a:off x="2792979" y="1947672"/>
              <a:ext cx="2568733" cy="322237"/>
            </a:xfrm>
            <a:prstGeom prst="rect">
              <a:avLst/>
            </a:prstGeom>
            <a:noFill/>
            <a:ln w="12700" cap="flat" cmpd="sng" algn="ctr">
              <a:noFill/>
              <a:prstDash val="solid"/>
            </a:ln>
            <a:effectLst/>
          </p:spPr>
          <p:txBody>
            <a:bodyPr lIns="86694" tIns="0" rIns="86694" bIns="0" rtlCol="0" anchor="t"/>
            <a:lstStyle/>
            <a:p>
              <a:pPr algn="ctr"/>
              <a:r>
                <a:rPr lang="zh-CN" altLang="en-US" sz="1600" b="1" dirty="0" smtClean="0">
                  <a:solidFill>
                    <a:schemeClr val="tx1">
                      <a:lumMod val="95000"/>
                      <a:lumOff val="5000"/>
                    </a:schemeClr>
                  </a:solidFill>
                  <a:latin typeface="+mn-ea"/>
                </a:rPr>
                <a:t>沟通交流</a:t>
              </a:r>
              <a:endParaRPr lang="en-US" altLang="zh-CN" sz="1600" b="1" dirty="0">
                <a:solidFill>
                  <a:schemeClr val="tx1">
                    <a:lumMod val="95000"/>
                    <a:lumOff val="5000"/>
                  </a:schemeClr>
                </a:solidFill>
                <a:latin typeface="+mn-ea"/>
              </a:endParaRPr>
            </a:p>
          </p:txBody>
        </p:sp>
      </p:grpSp>
    </p:spTree>
    <p:extLst>
      <p:ext uri="{BB962C8B-B14F-4D97-AF65-F5344CB8AC3E}">
        <p14:creationId xmlns:p14="http://schemas.microsoft.com/office/powerpoint/2010/main" val="2577462989"/>
      </p:ext>
    </p:extLst>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anim calcmode="lin" valueType="num">
                                      <p:cBhvr>
                                        <p:cTn id="24" dur="500" fill="hold"/>
                                        <p:tgtEl>
                                          <p:spTgt spid="15"/>
                                        </p:tgtEl>
                                        <p:attrNameLst>
                                          <p:attrName>ppt_x</p:attrName>
                                        </p:attrNameLst>
                                      </p:cBhvr>
                                      <p:tavLst>
                                        <p:tav tm="0">
                                          <p:val>
                                            <p:strVal val="#ppt_x"/>
                                          </p:val>
                                        </p:tav>
                                        <p:tav tm="100000">
                                          <p:val>
                                            <p:strVal val="#ppt_x"/>
                                          </p:val>
                                        </p:tav>
                                      </p:tavLst>
                                    </p:anim>
                                    <p:anim calcmode="lin" valueType="num">
                                      <p:cBhvr>
                                        <p:cTn id="25" dur="500" fill="hold"/>
                                        <p:tgtEl>
                                          <p:spTgt spid="15"/>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anim calcmode="lin" valueType="num">
                                      <p:cBhvr>
                                        <p:cTn id="29" dur="500" fill="hold"/>
                                        <p:tgtEl>
                                          <p:spTgt spid="16"/>
                                        </p:tgtEl>
                                        <p:attrNameLst>
                                          <p:attrName>ppt_x</p:attrName>
                                        </p:attrNameLst>
                                      </p:cBhvr>
                                      <p:tavLst>
                                        <p:tav tm="0">
                                          <p:val>
                                            <p:strVal val="#ppt_x"/>
                                          </p:val>
                                        </p:tav>
                                        <p:tav tm="100000">
                                          <p:val>
                                            <p:strVal val="#ppt_x"/>
                                          </p:val>
                                        </p:tav>
                                      </p:tavLst>
                                    </p:anim>
                                    <p:anim calcmode="lin" valueType="num">
                                      <p:cBhvr>
                                        <p:cTn id="30" dur="500" fill="hold"/>
                                        <p:tgtEl>
                                          <p:spTgt spid="16"/>
                                        </p:tgtEl>
                                        <p:attrNameLst>
                                          <p:attrName>ppt_y</p:attrName>
                                        </p:attrNameLst>
                                      </p:cBhvr>
                                      <p:tavLst>
                                        <p:tav tm="0">
                                          <p:val>
                                            <p:strVal val="#ppt_y-.1"/>
                                          </p:val>
                                        </p:tav>
                                        <p:tav tm="100000">
                                          <p:val>
                                            <p:strVal val="#ppt_y"/>
                                          </p:val>
                                        </p:tav>
                                      </p:tavLst>
                                    </p:anim>
                                  </p:childTnLst>
                                </p:cTn>
                              </p:par>
                            </p:childTnLst>
                          </p:cTn>
                        </p:par>
                        <p:par>
                          <p:cTn id="31" fill="hold">
                            <p:stCondLst>
                              <p:cond delay="1500"/>
                            </p:stCondLst>
                            <p:childTnLst>
                              <p:par>
                                <p:cTn id="32" presetID="42"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anim calcmode="lin" valueType="num">
                                      <p:cBhvr>
                                        <p:cTn id="35" dur="500" fill="hold"/>
                                        <p:tgtEl>
                                          <p:spTgt spid="20"/>
                                        </p:tgtEl>
                                        <p:attrNameLst>
                                          <p:attrName>ppt_x</p:attrName>
                                        </p:attrNameLst>
                                      </p:cBhvr>
                                      <p:tavLst>
                                        <p:tav tm="0">
                                          <p:val>
                                            <p:strVal val="#ppt_x"/>
                                          </p:val>
                                        </p:tav>
                                        <p:tav tm="100000">
                                          <p:val>
                                            <p:strVal val="#ppt_x"/>
                                          </p:val>
                                        </p:tav>
                                      </p:tavLst>
                                    </p:anim>
                                    <p:anim calcmode="lin" valueType="num">
                                      <p:cBhvr>
                                        <p:cTn id="36" dur="500" fill="hold"/>
                                        <p:tgtEl>
                                          <p:spTgt spid="20"/>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anim calcmode="lin" valueType="num">
                                      <p:cBhvr>
                                        <p:cTn id="40" dur="500" fill="hold"/>
                                        <p:tgtEl>
                                          <p:spTgt spid="21"/>
                                        </p:tgtEl>
                                        <p:attrNameLst>
                                          <p:attrName>ppt_x</p:attrName>
                                        </p:attrNameLst>
                                      </p:cBhvr>
                                      <p:tavLst>
                                        <p:tav tm="0">
                                          <p:val>
                                            <p:strVal val="#ppt_x"/>
                                          </p:val>
                                        </p:tav>
                                        <p:tav tm="100000">
                                          <p:val>
                                            <p:strVal val="#ppt_x"/>
                                          </p:val>
                                        </p:tav>
                                      </p:tavLst>
                                    </p:anim>
                                    <p:anim calcmode="lin" valueType="num">
                                      <p:cBhvr>
                                        <p:cTn id="41"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1000"/>
                                        <p:tgtEl>
                                          <p:spTgt spid="25"/>
                                        </p:tgtEl>
                                      </p:cBhvr>
                                    </p:animEffect>
                                    <p:anim calcmode="lin" valueType="num">
                                      <p:cBhvr>
                                        <p:cTn id="47" dur="1000" fill="hold"/>
                                        <p:tgtEl>
                                          <p:spTgt spid="25"/>
                                        </p:tgtEl>
                                        <p:attrNameLst>
                                          <p:attrName>ppt_x</p:attrName>
                                        </p:attrNameLst>
                                      </p:cBhvr>
                                      <p:tavLst>
                                        <p:tav tm="0">
                                          <p:val>
                                            <p:strVal val="#ppt_x"/>
                                          </p:val>
                                        </p:tav>
                                        <p:tav tm="100000">
                                          <p:val>
                                            <p:strVal val="#ppt_x"/>
                                          </p:val>
                                        </p:tav>
                                      </p:tavLst>
                                    </p:anim>
                                    <p:anim calcmode="lin" valueType="num">
                                      <p:cBhvr>
                                        <p:cTn id="4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1000"/>
                                        <p:tgtEl>
                                          <p:spTgt spid="28"/>
                                        </p:tgtEl>
                                      </p:cBhvr>
                                    </p:animEffect>
                                    <p:anim calcmode="lin" valueType="num">
                                      <p:cBhvr>
                                        <p:cTn id="54" dur="1000" fill="hold"/>
                                        <p:tgtEl>
                                          <p:spTgt spid="28"/>
                                        </p:tgtEl>
                                        <p:attrNameLst>
                                          <p:attrName>ppt_x</p:attrName>
                                        </p:attrNameLst>
                                      </p:cBhvr>
                                      <p:tavLst>
                                        <p:tav tm="0">
                                          <p:val>
                                            <p:strVal val="#ppt_x"/>
                                          </p:val>
                                        </p:tav>
                                        <p:tav tm="100000">
                                          <p:val>
                                            <p:strVal val="#ppt_x"/>
                                          </p:val>
                                        </p:tav>
                                      </p:tavLst>
                                    </p:anim>
                                    <p:anim calcmode="lin" valueType="num">
                                      <p:cBhvr>
                                        <p:cTn id="55"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1000"/>
                                        <p:tgtEl>
                                          <p:spTgt spid="31"/>
                                        </p:tgtEl>
                                      </p:cBhvr>
                                    </p:animEffect>
                                    <p:anim calcmode="lin" valueType="num">
                                      <p:cBhvr>
                                        <p:cTn id="61" dur="1000" fill="hold"/>
                                        <p:tgtEl>
                                          <p:spTgt spid="31"/>
                                        </p:tgtEl>
                                        <p:attrNameLst>
                                          <p:attrName>ppt_x</p:attrName>
                                        </p:attrNameLst>
                                      </p:cBhvr>
                                      <p:tavLst>
                                        <p:tav tm="0">
                                          <p:val>
                                            <p:strVal val="#ppt_x"/>
                                          </p:val>
                                        </p:tav>
                                        <p:tav tm="100000">
                                          <p:val>
                                            <p:strVal val="#ppt_x"/>
                                          </p:val>
                                        </p:tav>
                                      </p:tavLst>
                                    </p:anim>
                                    <p:anim calcmode="lin" valueType="num">
                                      <p:cBhvr>
                                        <p:cTn id="62"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5" grpId="0" bldLvl="0" animBg="1"/>
      <p:bldP spid="2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8C94E092-31E8-4BB6-9407-AF61843F35F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913" y="0"/>
            <a:ext cx="12174174" cy="6858000"/>
          </a:xfrm>
          <a:prstGeom prst="rect">
            <a:avLst/>
          </a:prstGeom>
        </p:spPr>
      </p:pic>
      <p:pic>
        <p:nvPicPr>
          <p:cNvPr id="7" name="图片 6">
            <a:extLst>
              <a:ext uri="{FF2B5EF4-FFF2-40B4-BE49-F238E27FC236}">
                <a16:creationId xmlns="" xmlns:a16="http://schemas.microsoft.com/office/drawing/2014/main" id="{3E08AB16-2845-42A9-A02A-F5CC4BDDB19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913" y="0"/>
            <a:ext cx="12183087" cy="6858000"/>
          </a:xfrm>
          <a:prstGeom prst="rect">
            <a:avLst/>
          </a:prstGeom>
        </p:spPr>
      </p:pic>
      <p:sp>
        <p:nvSpPr>
          <p:cNvPr id="4" name="Diamond 33">
            <a:extLst>
              <a:ext uri="{FF2B5EF4-FFF2-40B4-BE49-F238E27FC236}">
                <a16:creationId xmlns="" xmlns:a16="http://schemas.microsoft.com/office/drawing/2014/main" id="{0ADE5D2D-4B29-48D4-9AA1-985436E0ED2E}"/>
              </a:ext>
            </a:extLst>
          </p:cNvPr>
          <p:cNvSpPr/>
          <p:nvPr/>
        </p:nvSpPr>
        <p:spPr>
          <a:xfrm>
            <a:off x="5219682" y="1588778"/>
            <a:ext cx="1752636" cy="1752636"/>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3200" dirty="0" smtClean="0">
                <a:solidFill>
                  <a:schemeClr val="bg1"/>
                </a:solidFill>
                <a:latin typeface="Impact" panose="020B0806030902050204" pitchFamily="34" charset="0"/>
              </a:rPr>
              <a:t>03</a:t>
            </a:r>
            <a:endParaRPr lang="en-US" altLang="zh-CN" sz="3200" dirty="0">
              <a:solidFill>
                <a:schemeClr val="bg1"/>
              </a:solidFill>
              <a:latin typeface="Impact" panose="020B0806030902050204" pitchFamily="34" charset="0"/>
            </a:endParaRPr>
          </a:p>
        </p:txBody>
      </p:sp>
      <p:sp>
        <p:nvSpPr>
          <p:cNvPr id="6" name="文本框 5">
            <a:extLst>
              <a:ext uri="{FF2B5EF4-FFF2-40B4-BE49-F238E27FC236}">
                <a16:creationId xmlns="" xmlns:a16="http://schemas.microsoft.com/office/drawing/2014/main" id="{CEFCE21B-DCEA-4BFB-BE51-F9142D2371DB}"/>
              </a:ext>
            </a:extLst>
          </p:cNvPr>
          <p:cNvSpPr txBox="1"/>
          <p:nvPr/>
        </p:nvSpPr>
        <p:spPr>
          <a:xfrm>
            <a:off x="4201480" y="3475798"/>
            <a:ext cx="3789039" cy="584775"/>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Century Gothic" panose="020B0502020202020204" pitchFamily="34" charset="0"/>
              </a:rPr>
              <a:t>下半年工作计划</a:t>
            </a:r>
          </a:p>
        </p:txBody>
      </p:sp>
    </p:spTree>
    <p:extLst>
      <p:ext uri="{BB962C8B-B14F-4D97-AF65-F5344CB8AC3E}">
        <p14:creationId xmlns:p14="http://schemas.microsoft.com/office/powerpoint/2010/main" val="3674232467"/>
      </p:ext>
    </p:extLst>
  </p:cSld>
  <p:clrMapOvr>
    <a:masterClrMapping/>
  </p:clrMapOvr>
  <mc:AlternateContent xmlns:mc="http://schemas.openxmlformats.org/markup-compatibility/2006" xmlns:p14="http://schemas.microsoft.com/office/powerpoint/2010/main">
    <mc:Choice Requires="p14">
      <p:transition spd="slow" p14:dur="3900" advClick="0" advTm="0">
        <p14:glitter pattern="hexago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ppt_w</p:attrName>
                                        </p:attrNameLst>
                                      </p:cBhvr>
                                      <p:tavLst>
                                        <p:tav tm="0" fmla="#ppt_w*sin(2.5*pi*$)">
                                          <p:val>
                                            <p:fltVal val="0"/>
                                          </p:val>
                                        </p:tav>
                                        <p:tav tm="100000">
                                          <p:val>
                                            <p:fltVal val="1"/>
                                          </p:val>
                                        </p:tav>
                                      </p:tavLst>
                                    </p:anim>
                                    <p:anim calcmode="lin" valueType="num">
                                      <p:cBhvr>
                                        <p:cTn id="9" dur="1000" fill="hold"/>
                                        <p:tgtEl>
                                          <p:spTgt spid="4"/>
                                        </p:tgtEl>
                                        <p:attrNameLst>
                                          <p:attrName>ppt_h</p:attrName>
                                        </p:attrNameLst>
                                      </p:cBhvr>
                                      <p:tavLst>
                                        <p:tav tm="0">
                                          <p:val>
                                            <p:strVal val="#ppt_h"/>
                                          </p:val>
                                        </p:tav>
                                        <p:tav tm="100000">
                                          <p:val>
                                            <p:strVal val="#ppt_h"/>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60AD062C-3B33-44DD-98DA-03DD128E63A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913" y="0"/>
            <a:ext cx="12174174" cy="6858000"/>
          </a:xfrm>
          <a:prstGeom prst="rect">
            <a:avLst/>
          </a:prstGeom>
        </p:spPr>
      </p:pic>
      <p:pic>
        <p:nvPicPr>
          <p:cNvPr id="4" name="图片 3">
            <a:extLst>
              <a:ext uri="{FF2B5EF4-FFF2-40B4-BE49-F238E27FC236}">
                <a16:creationId xmlns="" xmlns:a16="http://schemas.microsoft.com/office/drawing/2014/main" id="{FABD9B82-85D5-4B62-92AD-E6B5924EEC3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grpSp>
        <p:nvGrpSpPr>
          <p:cNvPr id="11" name="组合 10">
            <a:extLst>
              <a:ext uri="{FF2B5EF4-FFF2-40B4-BE49-F238E27FC236}">
                <a16:creationId xmlns="" xmlns:a16="http://schemas.microsoft.com/office/drawing/2014/main" id="{4E2ED398-15DD-4C7A-8FEB-E7D9375B07F8}"/>
              </a:ext>
            </a:extLst>
          </p:cNvPr>
          <p:cNvGrpSpPr/>
          <p:nvPr/>
        </p:nvGrpSpPr>
        <p:grpSpPr>
          <a:xfrm>
            <a:off x="367337" y="299321"/>
            <a:ext cx="4724896" cy="926944"/>
            <a:chOff x="367337" y="299321"/>
            <a:chExt cx="4724896" cy="926944"/>
          </a:xfrm>
        </p:grpSpPr>
        <p:sp>
          <p:nvSpPr>
            <p:cNvPr id="8" name="Diamond 33">
              <a:extLst>
                <a:ext uri="{FF2B5EF4-FFF2-40B4-BE49-F238E27FC236}">
                  <a16:creationId xmlns="" xmlns:a16="http://schemas.microsoft.com/office/drawing/2014/main" id="{C3A3C262-8FBD-4EA2-9260-5FA1AFC3F135}"/>
                </a:ext>
              </a:extLst>
            </p:cNvPr>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smtClean="0">
                  <a:solidFill>
                    <a:schemeClr val="bg1"/>
                  </a:solidFill>
                  <a:latin typeface="Impact" panose="020B0806030902050204" pitchFamily="34" charset="0"/>
                </a:rPr>
                <a:t>03</a:t>
              </a:r>
              <a:endParaRPr lang="en-US" altLang="zh-CN" dirty="0">
                <a:solidFill>
                  <a:schemeClr val="bg1"/>
                </a:solidFill>
                <a:latin typeface="Impact" panose="020B0806030902050204" pitchFamily="34" charset="0"/>
              </a:endParaRPr>
            </a:p>
          </p:txBody>
        </p:sp>
        <p:sp>
          <p:nvSpPr>
            <p:cNvPr id="9" name="文本框 8">
              <a:extLst>
                <a:ext uri="{FF2B5EF4-FFF2-40B4-BE49-F238E27FC236}">
                  <a16:creationId xmlns="" xmlns:a16="http://schemas.microsoft.com/office/drawing/2014/main" id="{38724C11-D4CD-4CA1-A623-7BACC25B7131}"/>
                </a:ext>
              </a:extLst>
            </p:cNvPr>
            <p:cNvSpPr txBox="1"/>
            <p:nvPr/>
          </p:nvSpPr>
          <p:spPr>
            <a:xfrm>
              <a:off x="1303194" y="464421"/>
              <a:ext cx="3789039" cy="584775"/>
            </a:xfrm>
            <a:prstGeom prst="rect">
              <a:avLst/>
            </a:prstGeom>
            <a:noFill/>
          </p:spPr>
          <p:txBody>
            <a:bodyPr wrap="square" rtlCol="0">
              <a:spAutoFit/>
            </a:bodyPr>
            <a:lstStyle/>
            <a:p>
              <a:r>
                <a:rPr lang="zh-CN" altLang="en-US" sz="3200" b="1" dirty="0">
                  <a:solidFill>
                    <a:schemeClr val="tx1">
                      <a:lumMod val="85000"/>
                      <a:lumOff val="15000"/>
                    </a:schemeClr>
                  </a:solidFill>
                  <a:latin typeface="Century Gothic" panose="020B0502020202020204" pitchFamily="34" charset="0"/>
                </a:rPr>
                <a:t>下半年工作计划</a:t>
              </a:r>
            </a:p>
          </p:txBody>
        </p:sp>
      </p:grpSp>
      <p:grpSp>
        <p:nvGrpSpPr>
          <p:cNvPr id="7" name="组合 6">
            <a:extLst>
              <a:ext uri="{FF2B5EF4-FFF2-40B4-BE49-F238E27FC236}">
                <a16:creationId xmlns="" xmlns:a16="http://schemas.microsoft.com/office/drawing/2014/main" id="{0FA99D96-F579-404C-BEAB-A8B674C97FE2}"/>
              </a:ext>
            </a:extLst>
          </p:cNvPr>
          <p:cNvGrpSpPr/>
          <p:nvPr/>
        </p:nvGrpSpPr>
        <p:grpSpPr>
          <a:xfrm>
            <a:off x="2050098" y="1819314"/>
            <a:ext cx="8190736" cy="2734168"/>
            <a:chOff x="1167355" y="1217191"/>
            <a:chExt cx="6892537" cy="2300813"/>
          </a:xfrm>
        </p:grpSpPr>
        <p:sp>
          <p:nvSpPr>
            <p:cNvPr id="10" name="Freeform 4">
              <a:extLst>
                <a:ext uri="{FF2B5EF4-FFF2-40B4-BE49-F238E27FC236}">
                  <a16:creationId xmlns="" xmlns:a16="http://schemas.microsoft.com/office/drawing/2014/main" id="{BE23A1CE-8542-4BEF-8F69-16CD376C9922}"/>
                </a:ext>
              </a:extLst>
            </p:cNvPr>
            <p:cNvSpPr>
              <a:spLocks/>
            </p:cNvSpPr>
            <p:nvPr/>
          </p:nvSpPr>
          <p:spPr bwMode="auto">
            <a:xfrm>
              <a:off x="1167355" y="1217191"/>
              <a:ext cx="4406472" cy="2300813"/>
            </a:xfrm>
            <a:custGeom>
              <a:avLst/>
              <a:gdLst/>
              <a:ahLst/>
              <a:cxnLst>
                <a:cxn ang="0">
                  <a:pos x="1558" y="337"/>
                </a:cxn>
                <a:cxn ang="0">
                  <a:pos x="1221" y="0"/>
                </a:cxn>
                <a:cxn ang="0">
                  <a:pos x="407" y="814"/>
                </a:cxn>
                <a:cxn ang="0">
                  <a:pos x="0" y="407"/>
                </a:cxn>
                <a:cxn ang="0">
                  <a:pos x="402" y="5"/>
                </a:cxn>
                <a:cxn ang="0">
                  <a:pos x="734" y="337"/>
                </a:cxn>
              </a:cxnLst>
              <a:rect l="0" t="0" r="r" b="b"/>
              <a:pathLst>
                <a:path w="1558" h="814">
                  <a:moveTo>
                    <a:pt x="1558" y="337"/>
                  </a:moveTo>
                  <a:lnTo>
                    <a:pt x="1221" y="0"/>
                  </a:lnTo>
                  <a:lnTo>
                    <a:pt x="407" y="814"/>
                  </a:lnTo>
                  <a:lnTo>
                    <a:pt x="0" y="407"/>
                  </a:lnTo>
                  <a:lnTo>
                    <a:pt x="402" y="5"/>
                  </a:lnTo>
                  <a:lnTo>
                    <a:pt x="734" y="337"/>
                  </a:lnTo>
                </a:path>
              </a:pathLst>
            </a:custGeom>
            <a:noFill/>
            <a:ln w="25400" cap="flat" cmpd="sng">
              <a:solidFill>
                <a:srgbClr val="FFB401"/>
              </a:solidFill>
              <a:prstDash val="solid"/>
              <a:round/>
              <a:headEnd/>
              <a:tailEnd/>
            </a:ln>
            <a:effec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charset="0"/>
                  <a:ea typeface="宋体" charset="-122"/>
                  <a:cs typeface="+mn-cs"/>
                </a:defRPr>
              </a:lvl1pPr>
              <a:lvl2pPr marL="457200" algn="l" rtl="0" eaLnBrk="0" fontAlgn="base" hangingPunct="0">
                <a:spcBef>
                  <a:spcPct val="0"/>
                </a:spcBef>
                <a:spcAft>
                  <a:spcPct val="0"/>
                </a:spcAft>
                <a:defRPr sz="1300" b="1" kern="1200">
                  <a:solidFill>
                    <a:srgbClr val="000000"/>
                  </a:solidFill>
                  <a:latin typeface="Arial" charset="0"/>
                  <a:ea typeface="宋体" charset="-122"/>
                  <a:cs typeface="+mn-cs"/>
                </a:defRPr>
              </a:lvl2pPr>
              <a:lvl3pPr marL="914400" algn="l" rtl="0" eaLnBrk="0" fontAlgn="base" hangingPunct="0">
                <a:spcBef>
                  <a:spcPct val="0"/>
                </a:spcBef>
                <a:spcAft>
                  <a:spcPct val="0"/>
                </a:spcAft>
                <a:defRPr sz="1300" b="1" kern="1200">
                  <a:solidFill>
                    <a:srgbClr val="000000"/>
                  </a:solidFill>
                  <a:latin typeface="Arial" charset="0"/>
                  <a:ea typeface="宋体" charset="-122"/>
                  <a:cs typeface="+mn-cs"/>
                </a:defRPr>
              </a:lvl3pPr>
              <a:lvl4pPr marL="1371600" algn="l" rtl="0" eaLnBrk="0" fontAlgn="base" hangingPunct="0">
                <a:spcBef>
                  <a:spcPct val="0"/>
                </a:spcBef>
                <a:spcAft>
                  <a:spcPct val="0"/>
                </a:spcAft>
                <a:defRPr sz="1300" b="1" kern="1200">
                  <a:solidFill>
                    <a:srgbClr val="000000"/>
                  </a:solidFill>
                  <a:latin typeface="Arial" charset="0"/>
                  <a:ea typeface="宋体" charset="-122"/>
                  <a:cs typeface="+mn-cs"/>
                </a:defRPr>
              </a:lvl4pPr>
              <a:lvl5pPr marL="1828800" algn="l" rtl="0" eaLnBrk="0" fontAlgn="base" hangingPunct="0">
                <a:spcBef>
                  <a:spcPct val="0"/>
                </a:spcBef>
                <a:spcAft>
                  <a:spcPct val="0"/>
                </a:spcAft>
                <a:defRPr sz="1300" b="1" kern="1200">
                  <a:solidFill>
                    <a:srgbClr val="000000"/>
                  </a:solidFill>
                  <a:latin typeface="Arial" charset="0"/>
                  <a:ea typeface="宋体" charset="-122"/>
                  <a:cs typeface="+mn-cs"/>
                </a:defRPr>
              </a:lvl5pPr>
              <a:lvl6pPr marL="2286000" algn="l" defTabSz="914400" rtl="0" eaLnBrk="1" latinLnBrk="0" hangingPunct="1">
                <a:defRPr sz="1300" b="1" kern="1200">
                  <a:solidFill>
                    <a:srgbClr val="000000"/>
                  </a:solidFill>
                  <a:latin typeface="Arial" charset="0"/>
                  <a:ea typeface="宋体" charset="-122"/>
                  <a:cs typeface="+mn-cs"/>
                </a:defRPr>
              </a:lvl6pPr>
              <a:lvl7pPr marL="2743200" algn="l" defTabSz="914400" rtl="0" eaLnBrk="1" latinLnBrk="0" hangingPunct="1">
                <a:defRPr sz="1300" b="1" kern="1200">
                  <a:solidFill>
                    <a:srgbClr val="000000"/>
                  </a:solidFill>
                  <a:latin typeface="Arial" charset="0"/>
                  <a:ea typeface="宋体" charset="-122"/>
                  <a:cs typeface="+mn-cs"/>
                </a:defRPr>
              </a:lvl7pPr>
              <a:lvl8pPr marL="3200400" algn="l" defTabSz="914400" rtl="0" eaLnBrk="1" latinLnBrk="0" hangingPunct="1">
                <a:defRPr sz="1300" b="1" kern="1200">
                  <a:solidFill>
                    <a:srgbClr val="000000"/>
                  </a:solidFill>
                  <a:latin typeface="Arial" charset="0"/>
                  <a:ea typeface="宋体" charset="-122"/>
                  <a:cs typeface="+mn-cs"/>
                </a:defRPr>
              </a:lvl8pPr>
              <a:lvl9pPr marL="3657600" algn="l" defTabSz="914400" rtl="0" eaLnBrk="1" latinLnBrk="0" hangingPunct="1">
                <a:defRPr sz="1300" b="1" kern="1200">
                  <a:solidFill>
                    <a:srgbClr val="000000"/>
                  </a:solidFill>
                  <a:latin typeface="Arial" charset="0"/>
                  <a:ea typeface="宋体" charset="-122"/>
                  <a:cs typeface="+mn-cs"/>
                </a:defRPr>
              </a:lvl9pPr>
            </a:lstStyle>
            <a:p>
              <a:pPr algn="ctr" defTabSz="1086589">
                <a:lnSpc>
                  <a:spcPct val="120000"/>
                </a:lnSpc>
                <a:defRPr/>
              </a:pPr>
              <a:endParaRPr lang="zh-CN" altLang="en-US" sz="1327">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5">
              <a:extLst>
                <a:ext uri="{FF2B5EF4-FFF2-40B4-BE49-F238E27FC236}">
                  <a16:creationId xmlns="" xmlns:a16="http://schemas.microsoft.com/office/drawing/2014/main" id="{61091BD5-E90F-4B56-9095-5DEAE3B318FE}"/>
                </a:ext>
              </a:extLst>
            </p:cNvPr>
            <p:cNvSpPr>
              <a:spLocks/>
            </p:cNvSpPr>
            <p:nvPr/>
          </p:nvSpPr>
          <p:spPr bwMode="auto">
            <a:xfrm flipH="1" flipV="1">
              <a:off x="3653420" y="1217191"/>
              <a:ext cx="4406472" cy="2300813"/>
            </a:xfrm>
            <a:custGeom>
              <a:avLst/>
              <a:gdLst/>
              <a:ahLst/>
              <a:cxnLst>
                <a:cxn ang="0">
                  <a:pos x="1558" y="337"/>
                </a:cxn>
                <a:cxn ang="0">
                  <a:pos x="1221" y="0"/>
                </a:cxn>
                <a:cxn ang="0">
                  <a:pos x="407" y="814"/>
                </a:cxn>
                <a:cxn ang="0">
                  <a:pos x="0" y="407"/>
                </a:cxn>
                <a:cxn ang="0">
                  <a:pos x="402" y="5"/>
                </a:cxn>
                <a:cxn ang="0">
                  <a:pos x="734" y="337"/>
                </a:cxn>
              </a:cxnLst>
              <a:rect l="0" t="0" r="r" b="b"/>
              <a:pathLst>
                <a:path w="1558" h="814">
                  <a:moveTo>
                    <a:pt x="1558" y="337"/>
                  </a:moveTo>
                  <a:lnTo>
                    <a:pt x="1221" y="0"/>
                  </a:lnTo>
                  <a:lnTo>
                    <a:pt x="407" y="814"/>
                  </a:lnTo>
                  <a:lnTo>
                    <a:pt x="0" y="407"/>
                  </a:lnTo>
                  <a:lnTo>
                    <a:pt x="402" y="5"/>
                  </a:lnTo>
                  <a:lnTo>
                    <a:pt x="734" y="337"/>
                  </a:lnTo>
                </a:path>
              </a:pathLst>
            </a:custGeom>
            <a:noFill/>
            <a:ln w="25400" cap="flat" cmpd="sng">
              <a:solidFill>
                <a:srgbClr val="34425A"/>
              </a:solidFill>
              <a:prstDash val="solid"/>
              <a:round/>
              <a:headEnd/>
              <a:tailEnd/>
            </a:ln>
            <a:effec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charset="0"/>
                  <a:ea typeface="宋体" charset="-122"/>
                  <a:cs typeface="+mn-cs"/>
                </a:defRPr>
              </a:lvl1pPr>
              <a:lvl2pPr marL="457200" algn="l" rtl="0" eaLnBrk="0" fontAlgn="base" hangingPunct="0">
                <a:spcBef>
                  <a:spcPct val="0"/>
                </a:spcBef>
                <a:spcAft>
                  <a:spcPct val="0"/>
                </a:spcAft>
                <a:defRPr sz="1300" b="1" kern="1200">
                  <a:solidFill>
                    <a:srgbClr val="000000"/>
                  </a:solidFill>
                  <a:latin typeface="Arial" charset="0"/>
                  <a:ea typeface="宋体" charset="-122"/>
                  <a:cs typeface="+mn-cs"/>
                </a:defRPr>
              </a:lvl2pPr>
              <a:lvl3pPr marL="914400" algn="l" rtl="0" eaLnBrk="0" fontAlgn="base" hangingPunct="0">
                <a:spcBef>
                  <a:spcPct val="0"/>
                </a:spcBef>
                <a:spcAft>
                  <a:spcPct val="0"/>
                </a:spcAft>
                <a:defRPr sz="1300" b="1" kern="1200">
                  <a:solidFill>
                    <a:srgbClr val="000000"/>
                  </a:solidFill>
                  <a:latin typeface="Arial" charset="0"/>
                  <a:ea typeface="宋体" charset="-122"/>
                  <a:cs typeface="+mn-cs"/>
                </a:defRPr>
              </a:lvl3pPr>
              <a:lvl4pPr marL="1371600" algn="l" rtl="0" eaLnBrk="0" fontAlgn="base" hangingPunct="0">
                <a:spcBef>
                  <a:spcPct val="0"/>
                </a:spcBef>
                <a:spcAft>
                  <a:spcPct val="0"/>
                </a:spcAft>
                <a:defRPr sz="1300" b="1" kern="1200">
                  <a:solidFill>
                    <a:srgbClr val="000000"/>
                  </a:solidFill>
                  <a:latin typeface="Arial" charset="0"/>
                  <a:ea typeface="宋体" charset="-122"/>
                  <a:cs typeface="+mn-cs"/>
                </a:defRPr>
              </a:lvl4pPr>
              <a:lvl5pPr marL="1828800" algn="l" rtl="0" eaLnBrk="0" fontAlgn="base" hangingPunct="0">
                <a:spcBef>
                  <a:spcPct val="0"/>
                </a:spcBef>
                <a:spcAft>
                  <a:spcPct val="0"/>
                </a:spcAft>
                <a:defRPr sz="1300" b="1" kern="1200">
                  <a:solidFill>
                    <a:srgbClr val="000000"/>
                  </a:solidFill>
                  <a:latin typeface="Arial" charset="0"/>
                  <a:ea typeface="宋体" charset="-122"/>
                  <a:cs typeface="+mn-cs"/>
                </a:defRPr>
              </a:lvl5pPr>
              <a:lvl6pPr marL="2286000" algn="l" defTabSz="914400" rtl="0" eaLnBrk="1" latinLnBrk="0" hangingPunct="1">
                <a:defRPr sz="1300" b="1" kern="1200">
                  <a:solidFill>
                    <a:srgbClr val="000000"/>
                  </a:solidFill>
                  <a:latin typeface="Arial" charset="0"/>
                  <a:ea typeface="宋体" charset="-122"/>
                  <a:cs typeface="+mn-cs"/>
                </a:defRPr>
              </a:lvl6pPr>
              <a:lvl7pPr marL="2743200" algn="l" defTabSz="914400" rtl="0" eaLnBrk="1" latinLnBrk="0" hangingPunct="1">
                <a:defRPr sz="1300" b="1" kern="1200">
                  <a:solidFill>
                    <a:srgbClr val="000000"/>
                  </a:solidFill>
                  <a:latin typeface="Arial" charset="0"/>
                  <a:ea typeface="宋体" charset="-122"/>
                  <a:cs typeface="+mn-cs"/>
                </a:defRPr>
              </a:lvl7pPr>
              <a:lvl8pPr marL="3200400" algn="l" defTabSz="914400" rtl="0" eaLnBrk="1" latinLnBrk="0" hangingPunct="1">
                <a:defRPr sz="1300" b="1" kern="1200">
                  <a:solidFill>
                    <a:srgbClr val="000000"/>
                  </a:solidFill>
                  <a:latin typeface="Arial" charset="0"/>
                  <a:ea typeface="宋体" charset="-122"/>
                  <a:cs typeface="+mn-cs"/>
                </a:defRPr>
              </a:lvl8pPr>
              <a:lvl9pPr marL="3657600" algn="l" defTabSz="914400" rtl="0" eaLnBrk="1" latinLnBrk="0" hangingPunct="1">
                <a:defRPr sz="1300" b="1" kern="1200">
                  <a:solidFill>
                    <a:srgbClr val="000000"/>
                  </a:solidFill>
                  <a:latin typeface="Arial" charset="0"/>
                  <a:ea typeface="宋体" charset="-122"/>
                  <a:cs typeface="+mn-cs"/>
                </a:defRPr>
              </a:lvl9pPr>
            </a:lstStyle>
            <a:p>
              <a:pPr algn="ctr" defTabSz="1086589">
                <a:lnSpc>
                  <a:spcPct val="120000"/>
                </a:lnSpc>
                <a:defRPr/>
              </a:pPr>
              <a:endParaRPr lang="zh-CN" altLang="en-US" sz="1327">
                <a:latin typeface="Arial" panose="020B0604020202020204" pitchFamily="34" charset="0"/>
                <a:ea typeface="微软雅黑" panose="020B0503020204020204" pitchFamily="34" charset="-122"/>
                <a:sym typeface="Arial" panose="020B0604020202020204" pitchFamily="34" charset="0"/>
              </a:endParaRPr>
            </a:p>
          </p:txBody>
        </p:sp>
        <p:sp>
          <p:nvSpPr>
            <p:cNvPr id="13" name="Rectangle 6">
              <a:extLst>
                <a:ext uri="{FF2B5EF4-FFF2-40B4-BE49-F238E27FC236}">
                  <a16:creationId xmlns="" xmlns:a16="http://schemas.microsoft.com/office/drawing/2014/main" id="{A0EE50E5-834F-4296-9C7C-DD2C174203FC}"/>
                </a:ext>
              </a:extLst>
            </p:cNvPr>
            <p:cNvSpPr>
              <a:spLocks noChangeArrowheads="1"/>
            </p:cNvSpPr>
            <p:nvPr/>
          </p:nvSpPr>
          <p:spPr bwMode="auto">
            <a:xfrm rot="18900000">
              <a:off x="1723577" y="1817977"/>
              <a:ext cx="1104193" cy="1104192"/>
            </a:xfrm>
            <a:prstGeom prst="rect">
              <a:avLst/>
            </a:prstGeom>
            <a:solidFill>
              <a:srgbClr val="34425A"/>
            </a:solidFill>
            <a:ln w="6350">
              <a:solidFill>
                <a:schemeClr val="bg1"/>
              </a:solidFill>
              <a:miter lim="800000"/>
              <a:headEnd/>
              <a:tailEnd/>
            </a:ln>
            <a:effec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charset="0"/>
                  <a:ea typeface="宋体" charset="-122"/>
                  <a:cs typeface="+mn-cs"/>
                </a:defRPr>
              </a:lvl1pPr>
              <a:lvl2pPr marL="457200" algn="l" rtl="0" eaLnBrk="0" fontAlgn="base" hangingPunct="0">
                <a:spcBef>
                  <a:spcPct val="0"/>
                </a:spcBef>
                <a:spcAft>
                  <a:spcPct val="0"/>
                </a:spcAft>
                <a:defRPr sz="1300" b="1" kern="1200">
                  <a:solidFill>
                    <a:srgbClr val="000000"/>
                  </a:solidFill>
                  <a:latin typeface="Arial" charset="0"/>
                  <a:ea typeface="宋体" charset="-122"/>
                  <a:cs typeface="+mn-cs"/>
                </a:defRPr>
              </a:lvl2pPr>
              <a:lvl3pPr marL="914400" algn="l" rtl="0" eaLnBrk="0" fontAlgn="base" hangingPunct="0">
                <a:spcBef>
                  <a:spcPct val="0"/>
                </a:spcBef>
                <a:spcAft>
                  <a:spcPct val="0"/>
                </a:spcAft>
                <a:defRPr sz="1300" b="1" kern="1200">
                  <a:solidFill>
                    <a:srgbClr val="000000"/>
                  </a:solidFill>
                  <a:latin typeface="Arial" charset="0"/>
                  <a:ea typeface="宋体" charset="-122"/>
                  <a:cs typeface="+mn-cs"/>
                </a:defRPr>
              </a:lvl3pPr>
              <a:lvl4pPr marL="1371600" algn="l" rtl="0" eaLnBrk="0" fontAlgn="base" hangingPunct="0">
                <a:spcBef>
                  <a:spcPct val="0"/>
                </a:spcBef>
                <a:spcAft>
                  <a:spcPct val="0"/>
                </a:spcAft>
                <a:defRPr sz="1300" b="1" kern="1200">
                  <a:solidFill>
                    <a:srgbClr val="000000"/>
                  </a:solidFill>
                  <a:latin typeface="Arial" charset="0"/>
                  <a:ea typeface="宋体" charset="-122"/>
                  <a:cs typeface="+mn-cs"/>
                </a:defRPr>
              </a:lvl4pPr>
              <a:lvl5pPr marL="1828800" algn="l" rtl="0" eaLnBrk="0" fontAlgn="base" hangingPunct="0">
                <a:spcBef>
                  <a:spcPct val="0"/>
                </a:spcBef>
                <a:spcAft>
                  <a:spcPct val="0"/>
                </a:spcAft>
                <a:defRPr sz="1300" b="1" kern="1200">
                  <a:solidFill>
                    <a:srgbClr val="000000"/>
                  </a:solidFill>
                  <a:latin typeface="Arial" charset="0"/>
                  <a:ea typeface="宋体" charset="-122"/>
                  <a:cs typeface="+mn-cs"/>
                </a:defRPr>
              </a:lvl5pPr>
              <a:lvl6pPr marL="2286000" algn="l" defTabSz="914400" rtl="0" eaLnBrk="1" latinLnBrk="0" hangingPunct="1">
                <a:defRPr sz="1300" b="1" kern="1200">
                  <a:solidFill>
                    <a:srgbClr val="000000"/>
                  </a:solidFill>
                  <a:latin typeface="Arial" charset="0"/>
                  <a:ea typeface="宋体" charset="-122"/>
                  <a:cs typeface="+mn-cs"/>
                </a:defRPr>
              </a:lvl6pPr>
              <a:lvl7pPr marL="2743200" algn="l" defTabSz="914400" rtl="0" eaLnBrk="1" latinLnBrk="0" hangingPunct="1">
                <a:defRPr sz="1300" b="1" kern="1200">
                  <a:solidFill>
                    <a:srgbClr val="000000"/>
                  </a:solidFill>
                  <a:latin typeface="Arial" charset="0"/>
                  <a:ea typeface="宋体" charset="-122"/>
                  <a:cs typeface="+mn-cs"/>
                </a:defRPr>
              </a:lvl7pPr>
              <a:lvl8pPr marL="3200400" algn="l" defTabSz="914400" rtl="0" eaLnBrk="1" latinLnBrk="0" hangingPunct="1">
                <a:defRPr sz="1300" b="1" kern="1200">
                  <a:solidFill>
                    <a:srgbClr val="000000"/>
                  </a:solidFill>
                  <a:latin typeface="Arial" charset="0"/>
                  <a:ea typeface="宋体" charset="-122"/>
                  <a:cs typeface="+mn-cs"/>
                </a:defRPr>
              </a:lvl8pPr>
              <a:lvl9pPr marL="3657600" algn="l" defTabSz="914400" rtl="0" eaLnBrk="1" latinLnBrk="0" hangingPunct="1">
                <a:defRPr sz="1300" b="1" kern="1200">
                  <a:solidFill>
                    <a:srgbClr val="000000"/>
                  </a:solidFill>
                  <a:latin typeface="Arial" charset="0"/>
                  <a:ea typeface="宋体" charset="-122"/>
                  <a:cs typeface="+mn-cs"/>
                </a:defRPr>
              </a:lvl9pPr>
            </a:lstStyle>
            <a:p>
              <a:pPr algn="ctr" defTabSz="1086589">
                <a:lnSpc>
                  <a:spcPct val="120000"/>
                </a:lnSpc>
                <a:defRPr/>
              </a:pPr>
              <a:endParaRPr lang="zh-CN" altLang="en-US" sz="1327">
                <a:latin typeface="Arial" panose="020B0604020202020204" pitchFamily="34" charset="0"/>
                <a:ea typeface="微软雅黑" panose="020B0503020204020204" pitchFamily="34" charset="-122"/>
                <a:sym typeface="Arial" panose="020B0604020202020204" pitchFamily="34" charset="0"/>
              </a:endParaRPr>
            </a:p>
          </p:txBody>
        </p:sp>
        <p:sp>
          <p:nvSpPr>
            <p:cNvPr id="14" name="Rectangle 7">
              <a:extLst>
                <a:ext uri="{FF2B5EF4-FFF2-40B4-BE49-F238E27FC236}">
                  <a16:creationId xmlns="" xmlns:a16="http://schemas.microsoft.com/office/drawing/2014/main" id="{70E3F752-E707-46F6-9DB1-176E43FBF469}"/>
                </a:ext>
              </a:extLst>
            </p:cNvPr>
            <p:cNvSpPr>
              <a:spLocks noChangeArrowheads="1"/>
            </p:cNvSpPr>
            <p:nvPr/>
          </p:nvSpPr>
          <p:spPr bwMode="auto">
            <a:xfrm rot="18900000">
              <a:off x="4055751" y="1817977"/>
              <a:ext cx="1104192" cy="1104192"/>
            </a:xfrm>
            <a:prstGeom prst="rect">
              <a:avLst/>
            </a:prstGeom>
            <a:solidFill>
              <a:srgbClr val="FFB401"/>
            </a:solidFill>
            <a:ln w="6350">
              <a:solidFill>
                <a:schemeClr val="bg1"/>
              </a:solidFill>
              <a:miter lim="800000"/>
              <a:headEnd/>
              <a:tailEnd/>
            </a:ln>
            <a:effec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charset="0"/>
                  <a:ea typeface="宋体" charset="-122"/>
                  <a:cs typeface="+mn-cs"/>
                </a:defRPr>
              </a:lvl1pPr>
              <a:lvl2pPr marL="457200" algn="l" rtl="0" eaLnBrk="0" fontAlgn="base" hangingPunct="0">
                <a:spcBef>
                  <a:spcPct val="0"/>
                </a:spcBef>
                <a:spcAft>
                  <a:spcPct val="0"/>
                </a:spcAft>
                <a:defRPr sz="1300" b="1" kern="1200">
                  <a:solidFill>
                    <a:srgbClr val="000000"/>
                  </a:solidFill>
                  <a:latin typeface="Arial" charset="0"/>
                  <a:ea typeface="宋体" charset="-122"/>
                  <a:cs typeface="+mn-cs"/>
                </a:defRPr>
              </a:lvl2pPr>
              <a:lvl3pPr marL="914400" algn="l" rtl="0" eaLnBrk="0" fontAlgn="base" hangingPunct="0">
                <a:spcBef>
                  <a:spcPct val="0"/>
                </a:spcBef>
                <a:spcAft>
                  <a:spcPct val="0"/>
                </a:spcAft>
                <a:defRPr sz="1300" b="1" kern="1200">
                  <a:solidFill>
                    <a:srgbClr val="000000"/>
                  </a:solidFill>
                  <a:latin typeface="Arial" charset="0"/>
                  <a:ea typeface="宋体" charset="-122"/>
                  <a:cs typeface="+mn-cs"/>
                </a:defRPr>
              </a:lvl3pPr>
              <a:lvl4pPr marL="1371600" algn="l" rtl="0" eaLnBrk="0" fontAlgn="base" hangingPunct="0">
                <a:spcBef>
                  <a:spcPct val="0"/>
                </a:spcBef>
                <a:spcAft>
                  <a:spcPct val="0"/>
                </a:spcAft>
                <a:defRPr sz="1300" b="1" kern="1200">
                  <a:solidFill>
                    <a:srgbClr val="000000"/>
                  </a:solidFill>
                  <a:latin typeface="Arial" charset="0"/>
                  <a:ea typeface="宋体" charset="-122"/>
                  <a:cs typeface="+mn-cs"/>
                </a:defRPr>
              </a:lvl4pPr>
              <a:lvl5pPr marL="1828800" algn="l" rtl="0" eaLnBrk="0" fontAlgn="base" hangingPunct="0">
                <a:spcBef>
                  <a:spcPct val="0"/>
                </a:spcBef>
                <a:spcAft>
                  <a:spcPct val="0"/>
                </a:spcAft>
                <a:defRPr sz="1300" b="1" kern="1200">
                  <a:solidFill>
                    <a:srgbClr val="000000"/>
                  </a:solidFill>
                  <a:latin typeface="Arial" charset="0"/>
                  <a:ea typeface="宋体" charset="-122"/>
                  <a:cs typeface="+mn-cs"/>
                </a:defRPr>
              </a:lvl5pPr>
              <a:lvl6pPr marL="2286000" algn="l" defTabSz="914400" rtl="0" eaLnBrk="1" latinLnBrk="0" hangingPunct="1">
                <a:defRPr sz="1300" b="1" kern="1200">
                  <a:solidFill>
                    <a:srgbClr val="000000"/>
                  </a:solidFill>
                  <a:latin typeface="Arial" charset="0"/>
                  <a:ea typeface="宋体" charset="-122"/>
                  <a:cs typeface="+mn-cs"/>
                </a:defRPr>
              </a:lvl6pPr>
              <a:lvl7pPr marL="2743200" algn="l" defTabSz="914400" rtl="0" eaLnBrk="1" latinLnBrk="0" hangingPunct="1">
                <a:defRPr sz="1300" b="1" kern="1200">
                  <a:solidFill>
                    <a:srgbClr val="000000"/>
                  </a:solidFill>
                  <a:latin typeface="Arial" charset="0"/>
                  <a:ea typeface="宋体" charset="-122"/>
                  <a:cs typeface="+mn-cs"/>
                </a:defRPr>
              </a:lvl7pPr>
              <a:lvl8pPr marL="3200400" algn="l" defTabSz="914400" rtl="0" eaLnBrk="1" latinLnBrk="0" hangingPunct="1">
                <a:defRPr sz="1300" b="1" kern="1200">
                  <a:solidFill>
                    <a:srgbClr val="000000"/>
                  </a:solidFill>
                  <a:latin typeface="Arial" charset="0"/>
                  <a:ea typeface="宋体" charset="-122"/>
                  <a:cs typeface="+mn-cs"/>
                </a:defRPr>
              </a:lvl8pPr>
              <a:lvl9pPr marL="3657600" algn="l" defTabSz="914400" rtl="0" eaLnBrk="1" latinLnBrk="0" hangingPunct="1">
                <a:defRPr sz="1300" b="1" kern="1200">
                  <a:solidFill>
                    <a:srgbClr val="000000"/>
                  </a:solidFill>
                  <a:latin typeface="Arial" charset="0"/>
                  <a:ea typeface="宋体" charset="-122"/>
                  <a:cs typeface="+mn-cs"/>
                </a:defRPr>
              </a:lvl9pPr>
            </a:lstStyle>
            <a:p>
              <a:pPr algn="ctr" defTabSz="1086589">
                <a:lnSpc>
                  <a:spcPct val="120000"/>
                </a:lnSpc>
                <a:defRPr/>
              </a:pPr>
              <a:endParaRPr lang="zh-CN" altLang="en-US" sz="1327">
                <a:latin typeface="Arial" panose="020B0604020202020204" pitchFamily="34" charset="0"/>
                <a:ea typeface="微软雅黑" panose="020B0503020204020204" pitchFamily="34" charset="-122"/>
                <a:sym typeface="Arial" panose="020B0604020202020204" pitchFamily="34" charset="0"/>
              </a:endParaRPr>
            </a:p>
          </p:txBody>
        </p:sp>
        <p:sp>
          <p:nvSpPr>
            <p:cNvPr id="15" name="Rectangle 8">
              <a:extLst>
                <a:ext uri="{FF2B5EF4-FFF2-40B4-BE49-F238E27FC236}">
                  <a16:creationId xmlns="" xmlns:a16="http://schemas.microsoft.com/office/drawing/2014/main" id="{26B2CFF9-0CBB-44C9-9900-C902745B375E}"/>
                </a:ext>
              </a:extLst>
            </p:cNvPr>
            <p:cNvSpPr>
              <a:spLocks noChangeArrowheads="1"/>
            </p:cNvSpPr>
            <p:nvPr/>
          </p:nvSpPr>
          <p:spPr bwMode="auto">
            <a:xfrm rot="18900000">
              <a:off x="6366467" y="1817977"/>
              <a:ext cx="1104192" cy="1104192"/>
            </a:xfrm>
            <a:prstGeom prst="rect">
              <a:avLst/>
            </a:prstGeom>
            <a:solidFill>
              <a:srgbClr val="34425A"/>
            </a:solidFill>
            <a:ln w="6350">
              <a:solidFill>
                <a:schemeClr val="bg1"/>
              </a:solidFill>
              <a:miter lim="800000"/>
              <a:headEnd/>
              <a:tailEnd/>
            </a:ln>
            <a:effec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charset="0"/>
                  <a:ea typeface="宋体" charset="-122"/>
                  <a:cs typeface="+mn-cs"/>
                </a:defRPr>
              </a:lvl1pPr>
              <a:lvl2pPr marL="457200" algn="l" rtl="0" eaLnBrk="0" fontAlgn="base" hangingPunct="0">
                <a:spcBef>
                  <a:spcPct val="0"/>
                </a:spcBef>
                <a:spcAft>
                  <a:spcPct val="0"/>
                </a:spcAft>
                <a:defRPr sz="1300" b="1" kern="1200">
                  <a:solidFill>
                    <a:srgbClr val="000000"/>
                  </a:solidFill>
                  <a:latin typeface="Arial" charset="0"/>
                  <a:ea typeface="宋体" charset="-122"/>
                  <a:cs typeface="+mn-cs"/>
                </a:defRPr>
              </a:lvl2pPr>
              <a:lvl3pPr marL="914400" algn="l" rtl="0" eaLnBrk="0" fontAlgn="base" hangingPunct="0">
                <a:spcBef>
                  <a:spcPct val="0"/>
                </a:spcBef>
                <a:spcAft>
                  <a:spcPct val="0"/>
                </a:spcAft>
                <a:defRPr sz="1300" b="1" kern="1200">
                  <a:solidFill>
                    <a:srgbClr val="000000"/>
                  </a:solidFill>
                  <a:latin typeface="Arial" charset="0"/>
                  <a:ea typeface="宋体" charset="-122"/>
                  <a:cs typeface="+mn-cs"/>
                </a:defRPr>
              </a:lvl3pPr>
              <a:lvl4pPr marL="1371600" algn="l" rtl="0" eaLnBrk="0" fontAlgn="base" hangingPunct="0">
                <a:spcBef>
                  <a:spcPct val="0"/>
                </a:spcBef>
                <a:spcAft>
                  <a:spcPct val="0"/>
                </a:spcAft>
                <a:defRPr sz="1300" b="1" kern="1200">
                  <a:solidFill>
                    <a:srgbClr val="000000"/>
                  </a:solidFill>
                  <a:latin typeface="Arial" charset="0"/>
                  <a:ea typeface="宋体" charset="-122"/>
                  <a:cs typeface="+mn-cs"/>
                </a:defRPr>
              </a:lvl4pPr>
              <a:lvl5pPr marL="1828800" algn="l" rtl="0" eaLnBrk="0" fontAlgn="base" hangingPunct="0">
                <a:spcBef>
                  <a:spcPct val="0"/>
                </a:spcBef>
                <a:spcAft>
                  <a:spcPct val="0"/>
                </a:spcAft>
                <a:defRPr sz="1300" b="1" kern="1200">
                  <a:solidFill>
                    <a:srgbClr val="000000"/>
                  </a:solidFill>
                  <a:latin typeface="Arial" charset="0"/>
                  <a:ea typeface="宋体" charset="-122"/>
                  <a:cs typeface="+mn-cs"/>
                </a:defRPr>
              </a:lvl5pPr>
              <a:lvl6pPr marL="2286000" algn="l" defTabSz="914400" rtl="0" eaLnBrk="1" latinLnBrk="0" hangingPunct="1">
                <a:defRPr sz="1300" b="1" kern="1200">
                  <a:solidFill>
                    <a:srgbClr val="000000"/>
                  </a:solidFill>
                  <a:latin typeface="Arial" charset="0"/>
                  <a:ea typeface="宋体" charset="-122"/>
                  <a:cs typeface="+mn-cs"/>
                </a:defRPr>
              </a:lvl6pPr>
              <a:lvl7pPr marL="2743200" algn="l" defTabSz="914400" rtl="0" eaLnBrk="1" latinLnBrk="0" hangingPunct="1">
                <a:defRPr sz="1300" b="1" kern="1200">
                  <a:solidFill>
                    <a:srgbClr val="000000"/>
                  </a:solidFill>
                  <a:latin typeface="Arial" charset="0"/>
                  <a:ea typeface="宋体" charset="-122"/>
                  <a:cs typeface="+mn-cs"/>
                </a:defRPr>
              </a:lvl7pPr>
              <a:lvl8pPr marL="3200400" algn="l" defTabSz="914400" rtl="0" eaLnBrk="1" latinLnBrk="0" hangingPunct="1">
                <a:defRPr sz="1300" b="1" kern="1200">
                  <a:solidFill>
                    <a:srgbClr val="000000"/>
                  </a:solidFill>
                  <a:latin typeface="Arial" charset="0"/>
                  <a:ea typeface="宋体" charset="-122"/>
                  <a:cs typeface="+mn-cs"/>
                </a:defRPr>
              </a:lvl8pPr>
              <a:lvl9pPr marL="3657600" algn="l" defTabSz="914400" rtl="0" eaLnBrk="1" latinLnBrk="0" hangingPunct="1">
                <a:defRPr sz="1300" b="1" kern="1200">
                  <a:solidFill>
                    <a:srgbClr val="000000"/>
                  </a:solidFill>
                  <a:latin typeface="Arial" charset="0"/>
                  <a:ea typeface="宋体" charset="-122"/>
                  <a:cs typeface="+mn-cs"/>
                </a:defRPr>
              </a:lvl9pPr>
            </a:lstStyle>
            <a:p>
              <a:pPr algn="ctr" defTabSz="1086589">
                <a:lnSpc>
                  <a:spcPct val="120000"/>
                </a:lnSpc>
                <a:defRPr/>
              </a:pPr>
              <a:endParaRPr lang="zh-CN" altLang="en-US" sz="1327">
                <a:latin typeface="Arial" panose="020B0604020202020204" pitchFamily="34" charset="0"/>
                <a:ea typeface="微软雅黑" panose="020B0503020204020204" pitchFamily="34" charset="-122"/>
                <a:sym typeface="Arial" panose="020B0604020202020204" pitchFamily="34" charset="0"/>
              </a:endParaRPr>
            </a:p>
          </p:txBody>
        </p:sp>
        <p:sp>
          <p:nvSpPr>
            <p:cNvPr id="16" name="Rectangle 9">
              <a:extLst>
                <a:ext uri="{FF2B5EF4-FFF2-40B4-BE49-F238E27FC236}">
                  <a16:creationId xmlns="" xmlns:a16="http://schemas.microsoft.com/office/drawing/2014/main" id="{612C25C2-BEF3-4746-AD96-940115E35C91}"/>
                </a:ext>
              </a:extLst>
            </p:cNvPr>
            <p:cNvSpPr>
              <a:spLocks noChangeArrowheads="1"/>
            </p:cNvSpPr>
            <p:nvPr/>
          </p:nvSpPr>
          <p:spPr bwMode="auto">
            <a:xfrm rot="18900000">
              <a:off x="2167565" y="1756908"/>
              <a:ext cx="207964" cy="207964"/>
            </a:xfrm>
            <a:prstGeom prst="rect">
              <a:avLst/>
            </a:prstGeom>
            <a:solidFill>
              <a:srgbClr val="FFFFFF"/>
            </a:solidFill>
            <a:ln w="6350">
              <a:noFill/>
              <a:miter lim="800000"/>
              <a:headEnd/>
              <a:tailEnd/>
            </a:ln>
            <a:effec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charset="0"/>
                  <a:ea typeface="宋体" charset="-122"/>
                  <a:cs typeface="+mn-cs"/>
                </a:defRPr>
              </a:lvl1pPr>
              <a:lvl2pPr marL="457200" algn="l" rtl="0" eaLnBrk="0" fontAlgn="base" hangingPunct="0">
                <a:spcBef>
                  <a:spcPct val="0"/>
                </a:spcBef>
                <a:spcAft>
                  <a:spcPct val="0"/>
                </a:spcAft>
                <a:defRPr sz="1300" b="1" kern="1200">
                  <a:solidFill>
                    <a:srgbClr val="000000"/>
                  </a:solidFill>
                  <a:latin typeface="Arial" charset="0"/>
                  <a:ea typeface="宋体" charset="-122"/>
                  <a:cs typeface="+mn-cs"/>
                </a:defRPr>
              </a:lvl2pPr>
              <a:lvl3pPr marL="914400" algn="l" rtl="0" eaLnBrk="0" fontAlgn="base" hangingPunct="0">
                <a:spcBef>
                  <a:spcPct val="0"/>
                </a:spcBef>
                <a:spcAft>
                  <a:spcPct val="0"/>
                </a:spcAft>
                <a:defRPr sz="1300" b="1" kern="1200">
                  <a:solidFill>
                    <a:srgbClr val="000000"/>
                  </a:solidFill>
                  <a:latin typeface="Arial" charset="0"/>
                  <a:ea typeface="宋体" charset="-122"/>
                  <a:cs typeface="+mn-cs"/>
                </a:defRPr>
              </a:lvl3pPr>
              <a:lvl4pPr marL="1371600" algn="l" rtl="0" eaLnBrk="0" fontAlgn="base" hangingPunct="0">
                <a:spcBef>
                  <a:spcPct val="0"/>
                </a:spcBef>
                <a:spcAft>
                  <a:spcPct val="0"/>
                </a:spcAft>
                <a:defRPr sz="1300" b="1" kern="1200">
                  <a:solidFill>
                    <a:srgbClr val="000000"/>
                  </a:solidFill>
                  <a:latin typeface="Arial" charset="0"/>
                  <a:ea typeface="宋体" charset="-122"/>
                  <a:cs typeface="+mn-cs"/>
                </a:defRPr>
              </a:lvl4pPr>
              <a:lvl5pPr marL="1828800" algn="l" rtl="0" eaLnBrk="0" fontAlgn="base" hangingPunct="0">
                <a:spcBef>
                  <a:spcPct val="0"/>
                </a:spcBef>
                <a:spcAft>
                  <a:spcPct val="0"/>
                </a:spcAft>
                <a:defRPr sz="1300" b="1" kern="1200">
                  <a:solidFill>
                    <a:srgbClr val="000000"/>
                  </a:solidFill>
                  <a:latin typeface="Arial" charset="0"/>
                  <a:ea typeface="宋体" charset="-122"/>
                  <a:cs typeface="+mn-cs"/>
                </a:defRPr>
              </a:lvl5pPr>
              <a:lvl6pPr marL="2286000" algn="l" defTabSz="914400" rtl="0" eaLnBrk="1" latinLnBrk="0" hangingPunct="1">
                <a:defRPr sz="1300" b="1" kern="1200">
                  <a:solidFill>
                    <a:srgbClr val="000000"/>
                  </a:solidFill>
                  <a:latin typeface="Arial" charset="0"/>
                  <a:ea typeface="宋体" charset="-122"/>
                  <a:cs typeface="+mn-cs"/>
                </a:defRPr>
              </a:lvl6pPr>
              <a:lvl7pPr marL="2743200" algn="l" defTabSz="914400" rtl="0" eaLnBrk="1" latinLnBrk="0" hangingPunct="1">
                <a:defRPr sz="1300" b="1" kern="1200">
                  <a:solidFill>
                    <a:srgbClr val="000000"/>
                  </a:solidFill>
                  <a:latin typeface="Arial" charset="0"/>
                  <a:ea typeface="宋体" charset="-122"/>
                  <a:cs typeface="+mn-cs"/>
                </a:defRPr>
              </a:lvl7pPr>
              <a:lvl8pPr marL="3200400" algn="l" defTabSz="914400" rtl="0" eaLnBrk="1" latinLnBrk="0" hangingPunct="1">
                <a:defRPr sz="1300" b="1" kern="1200">
                  <a:solidFill>
                    <a:srgbClr val="000000"/>
                  </a:solidFill>
                  <a:latin typeface="Arial" charset="0"/>
                  <a:ea typeface="宋体" charset="-122"/>
                  <a:cs typeface="+mn-cs"/>
                </a:defRPr>
              </a:lvl8pPr>
              <a:lvl9pPr marL="3657600" algn="l" defTabSz="914400" rtl="0" eaLnBrk="1" latinLnBrk="0" hangingPunct="1">
                <a:defRPr sz="1300" b="1" kern="1200">
                  <a:solidFill>
                    <a:srgbClr val="000000"/>
                  </a:solidFill>
                  <a:latin typeface="Arial" charset="0"/>
                  <a:ea typeface="宋体" charset="-122"/>
                  <a:cs typeface="+mn-cs"/>
                </a:defRPr>
              </a:lvl9pPr>
            </a:lstStyle>
            <a:p>
              <a:pPr algn="ctr" defTabSz="1086589">
                <a:lnSpc>
                  <a:spcPct val="120000"/>
                </a:lnSpc>
                <a:defRPr/>
              </a:pPr>
              <a:endParaRPr lang="zh-CN" altLang="en-US" sz="1327">
                <a:latin typeface="Arial" panose="020B0604020202020204" pitchFamily="34" charset="0"/>
                <a:ea typeface="微软雅黑" panose="020B0503020204020204" pitchFamily="34" charset="-122"/>
                <a:sym typeface="Arial" panose="020B0604020202020204" pitchFamily="34" charset="0"/>
              </a:endParaRPr>
            </a:p>
          </p:txBody>
        </p:sp>
        <p:sp>
          <p:nvSpPr>
            <p:cNvPr id="17" name="Rectangle 10">
              <a:extLst>
                <a:ext uri="{FF2B5EF4-FFF2-40B4-BE49-F238E27FC236}">
                  <a16:creationId xmlns="" xmlns:a16="http://schemas.microsoft.com/office/drawing/2014/main" id="{147EAE55-C956-4B0F-BD8A-FB76123FDA43}"/>
                </a:ext>
              </a:extLst>
            </p:cNvPr>
            <p:cNvSpPr>
              <a:spLocks noChangeArrowheads="1"/>
            </p:cNvSpPr>
            <p:nvPr/>
          </p:nvSpPr>
          <p:spPr bwMode="auto">
            <a:xfrm rot="18900000">
              <a:off x="4499738" y="1756908"/>
              <a:ext cx="207964" cy="207964"/>
            </a:xfrm>
            <a:prstGeom prst="rect">
              <a:avLst/>
            </a:prstGeom>
            <a:solidFill>
              <a:srgbClr val="FFFFFF"/>
            </a:solidFill>
            <a:ln w="6350">
              <a:noFill/>
              <a:miter lim="800000"/>
              <a:headEnd/>
              <a:tailEnd/>
            </a:ln>
            <a:effec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charset="0"/>
                  <a:ea typeface="宋体" charset="-122"/>
                  <a:cs typeface="+mn-cs"/>
                </a:defRPr>
              </a:lvl1pPr>
              <a:lvl2pPr marL="457200" algn="l" rtl="0" eaLnBrk="0" fontAlgn="base" hangingPunct="0">
                <a:spcBef>
                  <a:spcPct val="0"/>
                </a:spcBef>
                <a:spcAft>
                  <a:spcPct val="0"/>
                </a:spcAft>
                <a:defRPr sz="1300" b="1" kern="1200">
                  <a:solidFill>
                    <a:srgbClr val="000000"/>
                  </a:solidFill>
                  <a:latin typeface="Arial" charset="0"/>
                  <a:ea typeface="宋体" charset="-122"/>
                  <a:cs typeface="+mn-cs"/>
                </a:defRPr>
              </a:lvl2pPr>
              <a:lvl3pPr marL="914400" algn="l" rtl="0" eaLnBrk="0" fontAlgn="base" hangingPunct="0">
                <a:spcBef>
                  <a:spcPct val="0"/>
                </a:spcBef>
                <a:spcAft>
                  <a:spcPct val="0"/>
                </a:spcAft>
                <a:defRPr sz="1300" b="1" kern="1200">
                  <a:solidFill>
                    <a:srgbClr val="000000"/>
                  </a:solidFill>
                  <a:latin typeface="Arial" charset="0"/>
                  <a:ea typeface="宋体" charset="-122"/>
                  <a:cs typeface="+mn-cs"/>
                </a:defRPr>
              </a:lvl3pPr>
              <a:lvl4pPr marL="1371600" algn="l" rtl="0" eaLnBrk="0" fontAlgn="base" hangingPunct="0">
                <a:spcBef>
                  <a:spcPct val="0"/>
                </a:spcBef>
                <a:spcAft>
                  <a:spcPct val="0"/>
                </a:spcAft>
                <a:defRPr sz="1300" b="1" kern="1200">
                  <a:solidFill>
                    <a:srgbClr val="000000"/>
                  </a:solidFill>
                  <a:latin typeface="Arial" charset="0"/>
                  <a:ea typeface="宋体" charset="-122"/>
                  <a:cs typeface="+mn-cs"/>
                </a:defRPr>
              </a:lvl4pPr>
              <a:lvl5pPr marL="1828800" algn="l" rtl="0" eaLnBrk="0" fontAlgn="base" hangingPunct="0">
                <a:spcBef>
                  <a:spcPct val="0"/>
                </a:spcBef>
                <a:spcAft>
                  <a:spcPct val="0"/>
                </a:spcAft>
                <a:defRPr sz="1300" b="1" kern="1200">
                  <a:solidFill>
                    <a:srgbClr val="000000"/>
                  </a:solidFill>
                  <a:latin typeface="Arial" charset="0"/>
                  <a:ea typeface="宋体" charset="-122"/>
                  <a:cs typeface="+mn-cs"/>
                </a:defRPr>
              </a:lvl5pPr>
              <a:lvl6pPr marL="2286000" algn="l" defTabSz="914400" rtl="0" eaLnBrk="1" latinLnBrk="0" hangingPunct="1">
                <a:defRPr sz="1300" b="1" kern="1200">
                  <a:solidFill>
                    <a:srgbClr val="000000"/>
                  </a:solidFill>
                  <a:latin typeface="Arial" charset="0"/>
                  <a:ea typeface="宋体" charset="-122"/>
                  <a:cs typeface="+mn-cs"/>
                </a:defRPr>
              </a:lvl6pPr>
              <a:lvl7pPr marL="2743200" algn="l" defTabSz="914400" rtl="0" eaLnBrk="1" latinLnBrk="0" hangingPunct="1">
                <a:defRPr sz="1300" b="1" kern="1200">
                  <a:solidFill>
                    <a:srgbClr val="000000"/>
                  </a:solidFill>
                  <a:latin typeface="Arial" charset="0"/>
                  <a:ea typeface="宋体" charset="-122"/>
                  <a:cs typeface="+mn-cs"/>
                </a:defRPr>
              </a:lvl7pPr>
              <a:lvl8pPr marL="3200400" algn="l" defTabSz="914400" rtl="0" eaLnBrk="1" latinLnBrk="0" hangingPunct="1">
                <a:defRPr sz="1300" b="1" kern="1200">
                  <a:solidFill>
                    <a:srgbClr val="000000"/>
                  </a:solidFill>
                  <a:latin typeface="Arial" charset="0"/>
                  <a:ea typeface="宋体" charset="-122"/>
                  <a:cs typeface="+mn-cs"/>
                </a:defRPr>
              </a:lvl8pPr>
              <a:lvl9pPr marL="3657600" algn="l" defTabSz="914400" rtl="0" eaLnBrk="1" latinLnBrk="0" hangingPunct="1">
                <a:defRPr sz="1300" b="1" kern="1200">
                  <a:solidFill>
                    <a:srgbClr val="000000"/>
                  </a:solidFill>
                  <a:latin typeface="Arial" charset="0"/>
                  <a:ea typeface="宋体" charset="-122"/>
                  <a:cs typeface="+mn-cs"/>
                </a:defRPr>
              </a:lvl9pPr>
            </a:lstStyle>
            <a:p>
              <a:pPr algn="ctr" defTabSz="1086589">
                <a:lnSpc>
                  <a:spcPct val="120000"/>
                </a:lnSpc>
                <a:defRPr/>
              </a:pPr>
              <a:endParaRPr lang="zh-CN" altLang="en-US" sz="1327">
                <a:latin typeface="Arial" panose="020B0604020202020204" pitchFamily="34" charset="0"/>
                <a:ea typeface="微软雅黑" panose="020B0503020204020204" pitchFamily="34" charset="-122"/>
                <a:sym typeface="Arial" panose="020B0604020202020204" pitchFamily="34" charset="0"/>
              </a:endParaRPr>
            </a:p>
          </p:txBody>
        </p:sp>
        <p:sp>
          <p:nvSpPr>
            <p:cNvPr id="18" name="Rectangle 11">
              <a:extLst>
                <a:ext uri="{FF2B5EF4-FFF2-40B4-BE49-F238E27FC236}">
                  <a16:creationId xmlns="" xmlns:a16="http://schemas.microsoft.com/office/drawing/2014/main" id="{460F80D9-6AAC-4B22-9C19-3DC8A146F534}"/>
                </a:ext>
              </a:extLst>
            </p:cNvPr>
            <p:cNvSpPr>
              <a:spLocks noChangeArrowheads="1"/>
            </p:cNvSpPr>
            <p:nvPr/>
          </p:nvSpPr>
          <p:spPr bwMode="auto">
            <a:xfrm rot="18900000">
              <a:off x="6810454" y="1756908"/>
              <a:ext cx="207964" cy="207964"/>
            </a:xfrm>
            <a:prstGeom prst="rect">
              <a:avLst/>
            </a:prstGeom>
            <a:solidFill>
              <a:srgbClr val="FFFFFF"/>
            </a:solidFill>
            <a:ln w="6350">
              <a:noFill/>
              <a:miter lim="800000"/>
              <a:headEnd/>
              <a:tailEnd/>
            </a:ln>
            <a:effec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charset="0"/>
                  <a:ea typeface="宋体" charset="-122"/>
                  <a:cs typeface="+mn-cs"/>
                </a:defRPr>
              </a:lvl1pPr>
              <a:lvl2pPr marL="457200" algn="l" rtl="0" eaLnBrk="0" fontAlgn="base" hangingPunct="0">
                <a:spcBef>
                  <a:spcPct val="0"/>
                </a:spcBef>
                <a:spcAft>
                  <a:spcPct val="0"/>
                </a:spcAft>
                <a:defRPr sz="1300" b="1" kern="1200">
                  <a:solidFill>
                    <a:srgbClr val="000000"/>
                  </a:solidFill>
                  <a:latin typeface="Arial" charset="0"/>
                  <a:ea typeface="宋体" charset="-122"/>
                  <a:cs typeface="+mn-cs"/>
                </a:defRPr>
              </a:lvl2pPr>
              <a:lvl3pPr marL="914400" algn="l" rtl="0" eaLnBrk="0" fontAlgn="base" hangingPunct="0">
                <a:spcBef>
                  <a:spcPct val="0"/>
                </a:spcBef>
                <a:spcAft>
                  <a:spcPct val="0"/>
                </a:spcAft>
                <a:defRPr sz="1300" b="1" kern="1200">
                  <a:solidFill>
                    <a:srgbClr val="000000"/>
                  </a:solidFill>
                  <a:latin typeface="Arial" charset="0"/>
                  <a:ea typeface="宋体" charset="-122"/>
                  <a:cs typeface="+mn-cs"/>
                </a:defRPr>
              </a:lvl3pPr>
              <a:lvl4pPr marL="1371600" algn="l" rtl="0" eaLnBrk="0" fontAlgn="base" hangingPunct="0">
                <a:spcBef>
                  <a:spcPct val="0"/>
                </a:spcBef>
                <a:spcAft>
                  <a:spcPct val="0"/>
                </a:spcAft>
                <a:defRPr sz="1300" b="1" kern="1200">
                  <a:solidFill>
                    <a:srgbClr val="000000"/>
                  </a:solidFill>
                  <a:latin typeface="Arial" charset="0"/>
                  <a:ea typeface="宋体" charset="-122"/>
                  <a:cs typeface="+mn-cs"/>
                </a:defRPr>
              </a:lvl4pPr>
              <a:lvl5pPr marL="1828800" algn="l" rtl="0" eaLnBrk="0" fontAlgn="base" hangingPunct="0">
                <a:spcBef>
                  <a:spcPct val="0"/>
                </a:spcBef>
                <a:spcAft>
                  <a:spcPct val="0"/>
                </a:spcAft>
                <a:defRPr sz="1300" b="1" kern="1200">
                  <a:solidFill>
                    <a:srgbClr val="000000"/>
                  </a:solidFill>
                  <a:latin typeface="Arial" charset="0"/>
                  <a:ea typeface="宋体" charset="-122"/>
                  <a:cs typeface="+mn-cs"/>
                </a:defRPr>
              </a:lvl5pPr>
              <a:lvl6pPr marL="2286000" algn="l" defTabSz="914400" rtl="0" eaLnBrk="1" latinLnBrk="0" hangingPunct="1">
                <a:defRPr sz="1300" b="1" kern="1200">
                  <a:solidFill>
                    <a:srgbClr val="000000"/>
                  </a:solidFill>
                  <a:latin typeface="Arial" charset="0"/>
                  <a:ea typeface="宋体" charset="-122"/>
                  <a:cs typeface="+mn-cs"/>
                </a:defRPr>
              </a:lvl6pPr>
              <a:lvl7pPr marL="2743200" algn="l" defTabSz="914400" rtl="0" eaLnBrk="1" latinLnBrk="0" hangingPunct="1">
                <a:defRPr sz="1300" b="1" kern="1200">
                  <a:solidFill>
                    <a:srgbClr val="000000"/>
                  </a:solidFill>
                  <a:latin typeface="Arial" charset="0"/>
                  <a:ea typeface="宋体" charset="-122"/>
                  <a:cs typeface="+mn-cs"/>
                </a:defRPr>
              </a:lvl7pPr>
              <a:lvl8pPr marL="3200400" algn="l" defTabSz="914400" rtl="0" eaLnBrk="1" latinLnBrk="0" hangingPunct="1">
                <a:defRPr sz="1300" b="1" kern="1200">
                  <a:solidFill>
                    <a:srgbClr val="000000"/>
                  </a:solidFill>
                  <a:latin typeface="Arial" charset="0"/>
                  <a:ea typeface="宋体" charset="-122"/>
                  <a:cs typeface="+mn-cs"/>
                </a:defRPr>
              </a:lvl8pPr>
              <a:lvl9pPr marL="3657600" algn="l" defTabSz="914400" rtl="0" eaLnBrk="1" latinLnBrk="0" hangingPunct="1">
                <a:defRPr sz="1300" b="1" kern="1200">
                  <a:solidFill>
                    <a:srgbClr val="000000"/>
                  </a:solidFill>
                  <a:latin typeface="Arial" charset="0"/>
                  <a:ea typeface="宋体" charset="-122"/>
                  <a:cs typeface="+mn-cs"/>
                </a:defRPr>
              </a:lvl9pPr>
            </a:lstStyle>
            <a:p>
              <a:pPr algn="ctr" defTabSz="1086589">
                <a:lnSpc>
                  <a:spcPct val="120000"/>
                </a:lnSpc>
                <a:defRPr/>
              </a:pPr>
              <a:endParaRPr lang="zh-CN" altLang="en-US" sz="1327">
                <a:latin typeface="Arial" panose="020B0604020202020204" pitchFamily="34" charset="0"/>
                <a:ea typeface="微软雅黑" panose="020B0503020204020204" pitchFamily="34" charset="-122"/>
                <a:sym typeface="Arial" panose="020B0604020202020204" pitchFamily="34" charset="0"/>
              </a:endParaRPr>
            </a:p>
          </p:txBody>
        </p:sp>
        <p:sp>
          <p:nvSpPr>
            <p:cNvPr id="19" name="Text Box 15">
              <a:extLst>
                <a:ext uri="{FF2B5EF4-FFF2-40B4-BE49-F238E27FC236}">
                  <a16:creationId xmlns="" xmlns:a16="http://schemas.microsoft.com/office/drawing/2014/main" id="{E5D3639F-D905-46F4-AED7-B406346DCC96}"/>
                </a:ext>
              </a:extLst>
            </p:cNvPr>
            <p:cNvSpPr txBox="1">
              <a:spLocks noChangeArrowheads="1"/>
            </p:cNvSpPr>
            <p:nvPr/>
          </p:nvSpPr>
          <p:spPr bwMode="auto">
            <a:xfrm>
              <a:off x="2218551" y="1760254"/>
              <a:ext cx="79588" cy="206225"/>
            </a:xfrm>
            <a:prstGeom prst="rect">
              <a:avLst/>
            </a:prstGeom>
            <a:noFill/>
            <a:ln w="6350">
              <a:noFill/>
              <a:miter lim="800000"/>
              <a:headEnd/>
              <a:tailEnd/>
            </a:ln>
            <a:effectLst/>
          </p:spPr>
          <p:txBody>
            <a:bodyPr wrap="none" lIns="0" tIns="0" rIns="0" bIns="0" anchor="ctr">
              <a:spAutoFit/>
            </a:bodyPr>
            <a:lstStyle>
              <a:defPPr>
                <a:defRPr lang="en-US"/>
              </a:defPPr>
              <a:lvl1pPr algn="l" rtl="0" eaLnBrk="0" fontAlgn="base" hangingPunct="0">
                <a:spcBef>
                  <a:spcPct val="0"/>
                </a:spcBef>
                <a:spcAft>
                  <a:spcPct val="0"/>
                </a:spcAft>
                <a:defRPr sz="1300" b="1" kern="1200">
                  <a:solidFill>
                    <a:srgbClr val="000000"/>
                  </a:solidFill>
                  <a:latin typeface="Arial" charset="0"/>
                  <a:ea typeface="宋体" charset="-122"/>
                  <a:cs typeface="+mn-cs"/>
                </a:defRPr>
              </a:lvl1pPr>
              <a:lvl2pPr marL="457200" algn="l" rtl="0" eaLnBrk="0" fontAlgn="base" hangingPunct="0">
                <a:spcBef>
                  <a:spcPct val="0"/>
                </a:spcBef>
                <a:spcAft>
                  <a:spcPct val="0"/>
                </a:spcAft>
                <a:defRPr sz="1300" b="1" kern="1200">
                  <a:solidFill>
                    <a:srgbClr val="000000"/>
                  </a:solidFill>
                  <a:latin typeface="Arial" charset="0"/>
                  <a:ea typeface="宋体" charset="-122"/>
                  <a:cs typeface="+mn-cs"/>
                </a:defRPr>
              </a:lvl2pPr>
              <a:lvl3pPr marL="914400" algn="l" rtl="0" eaLnBrk="0" fontAlgn="base" hangingPunct="0">
                <a:spcBef>
                  <a:spcPct val="0"/>
                </a:spcBef>
                <a:spcAft>
                  <a:spcPct val="0"/>
                </a:spcAft>
                <a:defRPr sz="1300" b="1" kern="1200">
                  <a:solidFill>
                    <a:srgbClr val="000000"/>
                  </a:solidFill>
                  <a:latin typeface="Arial" charset="0"/>
                  <a:ea typeface="宋体" charset="-122"/>
                  <a:cs typeface="+mn-cs"/>
                </a:defRPr>
              </a:lvl3pPr>
              <a:lvl4pPr marL="1371600" algn="l" rtl="0" eaLnBrk="0" fontAlgn="base" hangingPunct="0">
                <a:spcBef>
                  <a:spcPct val="0"/>
                </a:spcBef>
                <a:spcAft>
                  <a:spcPct val="0"/>
                </a:spcAft>
                <a:defRPr sz="1300" b="1" kern="1200">
                  <a:solidFill>
                    <a:srgbClr val="000000"/>
                  </a:solidFill>
                  <a:latin typeface="Arial" charset="0"/>
                  <a:ea typeface="宋体" charset="-122"/>
                  <a:cs typeface="+mn-cs"/>
                </a:defRPr>
              </a:lvl4pPr>
              <a:lvl5pPr marL="1828800" algn="l" rtl="0" eaLnBrk="0" fontAlgn="base" hangingPunct="0">
                <a:spcBef>
                  <a:spcPct val="0"/>
                </a:spcBef>
                <a:spcAft>
                  <a:spcPct val="0"/>
                </a:spcAft>
                <a:defRPr sz="1300" b="1" kern="1200">
                  <a:solidFill>
                    <a:srgbClr val="000000"/>
                  </a:solidFill>
                  <a:latin typeface="Arial" charset="0"/>
                  <a:ea typeface="宋体" charset="-122"/>
                  <a:cs typeface="+mn-cs"/>
                </a:defRPr>
              </a:lvl5pPr>
              <a:lvl6pPr marL="2286000" algn="l" defTabSz="914400" rtl="0" eaLnBrk="1" latinLnBrk="0" hangingPunct="1">
                <a:defRPr sz="1300" b="1" kern="1200">
                  <a:solidFill>
                    <a:srgbClr val="000000"/>
                  </a:solidFill>
                  <a:latin typeface="Arial" charset="0"/>
                  <a:ea typeface="宋体" charset="-122"/>
                  <a:cs typeface="+mn-cs"/>
                </a:defRPr>
              </a:lvl6pPr>
              <a:lvl7pPr marL="2743200" algn="l" defTabSz="914400" rtl="0" eaLnBrk="1" latinLnBrk="0" hangingPunct="1">
                <a:defRPr sz="1300" b="1" kern="1200">
                  <a:solidFill>
                    <a:srgbClr val="000000"/>
                  </a:solidFill>
                  <a:latin typeface="Arial" charset="0"/>
                  <a:ea typeface="宋体" charset="-122"/>
                  <a:cs typeface="+mn-cs"/>
                </a:defRPr>
              </a:lvl7pPr>
              <a:lvl8pPr marL="3200400" algn="l" defTabSz="914400" rtl="0" eaLnBrk="1" latinLnBrk="0" hangingPunct="1">
                <a:defRPr sz="1300" b="1" kern="1200">
                  <a:solidFill>
                    <a:srgbClr val="000000"/>
                  </a:solidFill>
                  <a:latin typeface="Arial" charset="0"/>
                  <a:ea typeface="宋体" charset="-122"/>
                  <a:cs typeface="+mn-cs"/>
                </a:defRPr>
              </a:lvl8pPr>
              <a:lvl9pPr marL="3657600" algn="l" defTabSz="914400" rtl="0" eaLnBrk="1" latinLnBrk="0" hangingPunct="1">
                <a:defRPr sz="1300" b="1" kern="1200">
                  <a:solidFill>
                    <a:srgbClr val="000000"/>
                  </a:solidFill>
                  <a:latin typeface="Arial" charset="0"/>
                  <a:ea typeface="宋体" charset="-122"/>
                  <a:cs typeface="+mn-cs"/>
                </a:defRPr>
              </a:lvl9pPr>
            </a:lstStyle>
            <a:p>
              <a:pPr algn="ctr" defTabSz="1086589">
                <a:lnSpc>
                  <a:spcPct val="120000"/>
                </a:lnSpc>
                <a:defRPr/>
              </a:pPr>
              <a:r>
                <a:rPr lang="zh-CN" altLang="en-US"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1</a:t>
              </a:r>
            </a:p>
          </p:txBody>
        </p:sp>
        <p:sp>
          <p:nvSpPr>
            <p:cNvPr id="20" name="Text Box 16">
              <a:extLst>
                <a:ext uri="{FF2B5EF4-FFF2-40B4-BE49-F238E27FC236}">
                  <a16:creationId xmlns="" xmlns:a16="http://schemas.microsoft.com/office/drawing/2014/main" id="{13F8D8D1-CD65-45D8-BB29-B7E8B3BDDEF0}"/>
                </a:ext>
              </a:extLst>
            </p:cNvPr>
            <p:cNvSpPr txBox="1">
              <a:spLocks noChangeArrowheads="1"/>
            </p:cNvSpPr>
            <p:nvPr/>
          </p:nvSpPr>
          <p:spPr bwMode="auto">
            <a:xfrm>
              <a:off x="4552371" y="1786760"/>
              <a:ext cx="79588" cy="206225"/>
            </a:xfrm>
            <a:prstGeom prst="rect">
              <a:avLst/>
            </a:prstGeom>
            <a:noFill/>
            <a:ln w="6350">
              <a:noFill/>
              <a:miter lim="800000"/>
              <a:headEnd/>
              <a:tailEnd/>
            </a:ln>
            <a:effectLst/>
          </p:spPr>
          <p:txBody>
            <a:bodyPr wrap="none" lIns="0" tIns="0" rIns="0" bIns="0" anchor="t" anchorCtr="0">
              <a:spAutoFit/>
            </a:bodyPr>
            <a:lstStyle>
              <a:defPPr>
                <a:defRPr lang="zh-CN"/>
              </a:defPPr>
              <a:lvl1pPr marR="0" lvl="0" indent="0" algn="ctr" eaLnBrk="0" fontAlgn="base" hangingPunct="0">
                <a:lnSpc>
                  <a:spcPct val="100000"/>
                </a:lnSpc>
                <a:spcBef>
                  <a:spcPct val="0"/>
                </a:spcBef>
                <a:spcAft>
                  <a:spcPct val="0"/>
                </a:spcAft>
                <a:buClrTx/>
                <a:buSzTx/>
                <a:buFontTx/>
                <a:buNone/>
                <a:tabLst/>
                <a:defRPr kumimoji="0" sz="1300" b="1" i="0" u="none" strike="noStrike" cap="none" spc="0" normalizeH="0" baseline="0">
                  <a:ln>
                    <a:noFill/>
                  </a:ln>
                  <a:solidFill>
                    <a:srgbClr val="000000"/>
                  </a:solidFill>
                  <a:effectLst/>
                  <a:uLnTx/>
                  <a:uFillTx/>
                  <a:latin typeface="Arial Black" pitchFamily="34" charset="0"/>
                  <a:ea typeface="微软雅黑" pitchFamily="34" charset="-122"/>
                </a:defRPr>
              </a:lvl1pPr>
              <a:lvl2pPr eaLnBrk="0" fontAlgn="base" hangingPunct="0">
                <a:spcBef>
                  <a:spcPct val="0"/>
                </a:spcBef>
                <a:spcAft>
                  <a:spcPct val="0"/>
                </a:spcAft>
                <a:defRPr sz="1300" b="1">
                  <a:solidFill>
                    <a:srgbClr val="000000"/>
                  </a:solidFill>
                  <a:latin typeface="Arial" charset="0"/>
                  <a:ea typeface="宋体" charset="-122"/>
                </a:defRPr>
              </a:lvl2pPr>
              <a:lvl3pPr eaLnBrk="0" fontAlgn="base" hangingPunct="0">
                <a:spcBef>
                  <a:spcPct val="0"/>
                </a:spcBef>
                <a:spcAft>
                  <a:spcPct val="0"/>
                </a:spcAft>
                <a:defRPr sz="1300" b="1">
                  <a:solidFill>
                    <a:srgbClr val="000000"/>
                  </a:solidFill>
                  <a:latin typeface="Arial" charset="0"/>
                  <a:ea typeface="宋体" charset="-122"/>
                </a:defRPr>
              </a:lvl3pPr>
              <a:lvl4pPr eaLnBrk="0" fontAlgn="base" hangingPunct="0">
                <a:spcBef>
                  <a:spcPct val="0"/>
                </a:spcBef>
                <a:spcAft>
                  <a:spcPct val="0"/>
                </a:spcAft>
                <a:defRPr sz="1300" b="1">
                  <a:solidFill>
                    <a:srgbClr val="000000"/>
                  </a:solidFill>
                  <a:latin typeface="Arial" charset="0"/>
                  <a:ea typeface="宋体" charset="-122"/>
                </a:defRPr>
              </a:lvl4pPr>
              <a:lvl5pPr eaLnBrk="0" fontAlgn="base" hangingPunct="0">
                <a:spcBef>
                  <a:spcPct val="0"/>
                </a:spcBef>
                <a:spcAft>
                  <a:spcPct val="0"/>
                </a:spcAft>
                <a:defRPr sz="1300" b="1">
                  <a:solidFill>
                    <a:srgbClr val="000000"/>
                  </a:solidFill>
                  <a:latin typeface="Arial" charset="0"/>
                  <a:ea typeface="宋体" charset="-122"/>
                </a:defRPr>
              </a:lvl5pPr>
              <a:lvl6pPr>
                <a:defRPr sz="1300" b="1">
                  <a:solidFill>
                    <a:srgbClr val="000000"/>
                  </a:solidFill>
                  <a:latin typeface="Arial" charset="0"/>
                  <a:ea typeface="宋体" charset="-122"/>
                </a:defRPr>
              </a:lvl6pPr>
              <a:lvl7pPr>
                <a:defRPr sz="1300" b="1">
                  <a:solidFill>
                    <a:srgbClr val="000000"/>
                  </a:solidFill>
                  <a:latin typeface="Arial" charset="0"/>
                  <a:ea typeface="宋体" charset="-122"/>
                </a:defRPr>
              </a:lvl7pPr>
              <a:lvl8pPr>
                <a:defRPr sz="1300" b="1">
                  <a:solidFill>
                    <a:srgbClr val="000000"/>
                  </a:solidFill>
                  <a:latin typeface="Arial" charset="0"/>
                  <a:ea typeface="宋体" charset="-122"/>
                </a:defRPr>
              </a:lvl8pPr>
              <a:lvl9pPr>
                <a:defRPr sz="1300" b="1">
                  <a:solidFill>
                    <a:srgbClr val="000000"/>
                  </a:solidFill>
                  <a:latin typeface="Arial" charset="0"/>
                  <a:ea typeface="宋体" charset="-122"/>
                </a:defRPr>
              </a:lvl9pPr>
            </a:lstStyle>
            <a:p>
              <a:pPr>
                <a:lnSpc>
                  <a:spcPct val="120000"/>
                </a:lnSpc>
              </a:pPr>
              <a:r>
                <a:rPr lang="zh-CN" altLang="en-US" sz="1327" dirty="0">
                  <a:solidFill>
                    <a:schemeClr val="bg1">
                      <a:lumMod val="65000"/>
                    </a:schemeClr>
                  </a:solidFill>
                  <a:latin typeface="Arial" panose="020B0604020202020204" pitchFamily="34" charset="0"/>
                  <a:sym typeface="Arial" panose="020B0604020202020204" pitchFamily="34" charset="0"/>
                </a:rPr>
                <a:t>2</a:t>
              </a:r>
            </a:p>
          </p:txBody>
        </p:sp>
        <p:sp>
          <p:nvSpPr>
            <p:cNvPr id="21" name="Text Box 17">
              <a:extLst>
                <a:ext uri="{FF2B5EF4-FFF2-40B4-BE49-F238E27FC236}">
                  <a16:creationId xmlns="" xmlns:a16="http://schemas.microsoft.com/office/drawing/2014/main" id="{5D47F3F7-1A76-4C27-8D1E-BC4B3DAA660D}"/>
                </a:ext>
              </a:extLst>
            </p:cNvPr>
            <p:cNvSpPr txBox="1">
              <a:spLocks noChangeArrowheads="1"/>
            </p:cNvSpPr>
            <p:nvPr/>
          </p:nvSpPr>
          <p:spPr bwMode="auto">
            <a:xfrm>
              <a:off x="6869691" y="1760254"/>
              <a:ext cx="79588" cy="206225"/>
            </a:xfrm>
            <a:prstGeom prst="rect">
              <a:avLst/>
            </a:prstGeom>
            <a:noFill/>
            <a:ln w="6350">
              <a:noFill/>
              <a:miter lim="800000"/>
              <a:headEnd/>
              <a:tailEnd/>
            </a:ln>
            <a:effectLst/>
          </p:spPr>
          <p:txBody>
            <a:bodyPr wrap="none" lIns="0" tIns="0" rIns="0" bIns="0" anchor="ctr">
              <a:spAutoFit/>
            </a:bodyPr>
            <a:lstStyle>
              <a:defPPr>
                <a:defRPr lang="zh-CN"/>
              </a:defPPr>
              <a:lvl1pPr marR="0" lvl="0" indent="0" algn="ctr" eaLnBrk="0" fontAlgn="base" hangingPunct="0">
                <a:lnSpc>
                  <a:spcPct val="100000"/>
                </a:lnSpc>
                <a:spcBef>
                  <a:spcPct val="0"/>
                </a:spcBef>
                <a:spcAft>
                  <a:spcPct val="0"/>
                </a:spcAft>
                <a:buClrTx/>
                <a:buSzTx/>
                <a:buFontTx/>
                <a:buNone/>
                <a:tabLst/>
                <a:defRPr kumimoji="0" sz="1300" b="1" i="0" u="none" strike="noStrike" cap="none" spc="0" normalizeH="0" baseline="0">
                  <a:ln>
                    <a:noFill/>
                  </a:ln>
                  <a:solidFill>
                    <a:srgbClr val="000000"/>
                  </a:solidFill>
                  <a:effectLst/>
                  <a:uLnTx/>
                  <a:uFillTx/>
                  <a:latin typeface="Arial Black" pitchFamily="34" charset="0"/>
                  <a:ea typeface="微软雅黑" pitchFamily="34" charset="-122"/>
                </a:defRPr>
              </a:lvl1pPr>
              <a:lvl2pPr eaLnBrk="0" fontAlgn="base" hangingPunct="0">
                <a:spcBef>
                  <a:spcPct val="0"/>
                </a:spcBef>
                <a:spcAft>
                  <a:spcPct val="0"/>
                </a:spcAft>
                <a:defRPr sz="1300" b="1">
                  <a:solidFill>
                    <a:srgbClr val="000000"/>
                  </a:solidFill>
                  <a:latin typeface="Arial" charset="0"/>
                  <a:ea typeface="宋体" charset="-122"/>
                </a:defRPr>
              </a:lvl2pPr>
              <a:lvl3pPr eaLnBrk="0" fontAlgn="base" hangingPunct="0">
                <a:spcBef>
                  <a:spcPct val="0"/>
                </a:spcBef>
                <a:spcAft>
                  <a:spcPct val="0"/>
                </a:spcAft>
                <a:defRPr sz="1300" b="1">
                  <a:solidFill>
                    <a:srgbClr val="000000"/>
                  </a:solidFill>
                  <a:latin typeface="Arial" charset="0"/>
                  <a:ea typeface="宋体" charset="-122"/>
                </a:defRPr>
              </a:lvl3pPr>
              <a:lvl4pPr eaLnBrk="0" fontAlgn="base" hangingPunct="0">
                <a:spcBef>
                  <a:spcPct val="0"/>
                </a:spcBef>
                <a:spcAft>
                  <a:spcPct val="0"/>
                </a:spcAft>
                <a:defRPr sz="1300" b="1">
                  <a:solidFill>
                    <a:srgbClr val="000000"/>
                  </a:solidFill>
                  <a:latin typeface="Arial" charset="0"/>
                  <a:ea typeface="宋体" charset="-122"/>
                </a:defRPr>
              </a:lvl4pPr>
              <a:lvl5pPr eaLnBrk="0" fontAlgn="base" hangingPunct="0">
                <a:spcBef>
                  <a:spcPct val="0"/>
                </a:spcBef>
                <a:spcAft>
                  <a:spcPct val="0"/>
                </a:spcAft>
                <a:defRPr sz="1300" b="1">
                  <a:solidFill>
                    <a:srgbClr val="000000"/>
                  </a:solidFill>
                  <a:latin typeface="Arial" charset="0"/>
                  <a:ea typeface="宋体" charset="-122"/>
                </a:defRPr>
              </a:lvl5pPr>
              <a:lvl6pPr>
                <a:defRPr sz="1300" b="1">
                  <a:solidFill>
                    <a:srgbClr val="000000"/>
                  </a:solidFill>
                  <a:latin typeface="Arial" charset="0"/>
                  <a:ea typeface="宋体" charset="-122"/>
                </a:defRPr>
              </a:lvl6pPr>
              <a:lvl7pPr>
                <a:defRPr sz="1300" b="1">
                  <a:solidFill>
                    <a:srgbClr val="000000"/>
                  </a:solidFill>
                  <a:latin typeface="Arial" charset="0"/>
                  <a:ea typeface="宋体" charset="-122"/>
                </a:defRPr>
              </a:lvl7pPr>
              <a:lvl8pPr>
                <a:defRPr sz="1300" b="1">
                  <a:solidFill>
                    <a:srgbClr val="000000"/>
                  </a:solidFill>
                  <a:latin typeface="Arial" charset="0"/>
                  <a:ea typeface="宋体" charset="-122"/>
                </a:defRPr>
              </a:lvl8pPr>
              <a:lvl9pPr>
                <a:defRPr sz="1300" b="1">
                  <a:solidFill>
                    <a:srgbClr val="000000"/>
                  </a:solidFill>
                  <a:latin typeface="Arial" charset="0"/>
                  <a:ea typeface="宋体" charset="-122"/>
                </a:defRPr>
              </a:lvl9pPr>
            </a:lstStyle>
            <a:p>
              <a:pPr>
                <a:lnSpc>
                  <a:spcPct val="120000"/>
                </a:lnSpc>
              </a:pPr>
              <a:r>
                <a:rPr lang="zh-CN" altLang="en-US" sz="1327" dirty="0">
                  <a:solidFill>
                    <a:schemeClr val="bg1">
                      <a:lumMod val="65000"/>
                    </a:schemeClr>
                  </a:solidFill>
                  <a:latin typeface="Arial" panose="020B0604020202020204" pitchFamily="34" charset="0"/>
                  <a:sym typeface="Arial" panose="020B0604020202020204" pitchFamily="34" charset="0"/>
                </a:rPr>
                <a:t>3</a:t>
              </a:r>
            </a:p>
          </p:txBody>
        </p:sp>
        <p:sp>
          <p:nvSpPr>
            <p:cNvPr id="22" name="TextBox 11">
              <a:extLst>
                <a:ext uri="{FF2B5EF4-FFF2-40B4-BE49-F238E27FC236}">
                  <a16:creationId xmlns="" xmlns:a16="http://schemas.microsoft.com/office/drawing/2014/main" id="{525EF576-EA56-4AD8-83F3-08C683C0F38C}"/>
                </a:ext>
              </a:extLst>
            </p:cNvPr>
            <p:cNvSpPr txBox="1">
              <a:spLocks noChangeArrowheads="1"/>
            </p:cNvSpPr>
            <p:nvPr/>
          </p:nvSpPr>
          <p:spPr bwMode="auto">
            <a:xfrm flipH="1">
              <a:off x="1897609" y="2271669"/>
              <a:ext cx="713402" cy="451191"/>
            </a:xfrm>
            <a:prstGeom prst="rect">
              <a:avLst/>
            </a:prstGeom>
            <a:noFill/>
            <a:ln>
              <a:noFill/>
            </a:ln>
            <a:effectLst/>
            <a:extLst/>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517"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莆田影像云</a:t>
              </a:r>
              <a:endParaRPr lang="zh-CN" altLang="en-US" sz="1517"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Box 11">
              <a:extLst>
                <a:ext uri="{FF2B5EF4-FFF2-40B4-BE49-F238E27FC236}">
                  <a16:creationId xmlns="" xmlns:a16="http://schemas.microsoft.com/office/drawing/2014/main" id="{225D0D92-BC1C-4A5F-B758-873422592AAB}"/>
                </a:ext>
              </a:extLst>
            </p:cNvPr>
            <p:cNvSpPr txBox="1">
              <a:spLocks noChangeArrowheads="1"/>
            </p:cNvSpPr>
            <p:nvPr/>
          </p:nvSpPr>
          <p:spPr bwMode="auto">
            <a:xfrm flipH="1">
              <a:off x="4245583" y="2241697"/>
              <a:ext cx="724522" cy="451191"/>
            </a:xfrm>
            <a:prstGeom prst="rect">
              <a:avLst/>
            </a:prstGeom>
            <a:noFill/>
            <a:ln>
              <a:noFill/>
            </a:ln>
            <a:effectLst/>
            <a:extLst/>
          </p:spPr>
          <p:txBody>
            <a:bodyPr wrap="square" lIns="0" tIns="0" rIns="0" bIns="0" anchor="t" anchorCtr="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517"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影像云存储</a:t>
              </a:r>
              <a:endParaRPr lang="zh-CN" altLang="en-US" sz="1517"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TextBox 11">
              <a:extLst>
                <a:ext uri="{FF2B5EF4-FFF2-40B4-BE49-F238E27FC236}">
                  <a16:creationId xmlns="" xmlns:a16="http://schemas.microsoft.com/office/drawing/2014/main" id="{7F9D113F-C394-4F35-AA32-FFBDBA42769A}"/>
                </a:ext>
              </a:extLst>
            </p:cNvPr>
            <p:cNvSpPr txBox="1">
              <a:spLocks noChangeArrowheads="1"/>
            </p:cNvSpPr>
            <p:nvPr/>
          </p:nvSpPr>
          <p:spPr bwMode="auto">
            <a:xfrm flipH="1">
              <a:off x="6564080" y="2292624"/>
              <a:ext cx="725693" cy="215452"/>
            </a:xfrm>
            <a:prstGeom prst="rect">
              <a:avLst/>
            </a:prstGeom>
            <a:noFill/>
            <a:ln>
              <a:noFill/>
            </a:ln>
            <a:effectLst/>
            <a:extLst/>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517"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视频通话</a:t>
              </a:r>
              <a:endParaRPr lang="zh-CN" altLang="en-US" sz="1517"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5" name="组合 19">
            <a:extLst>
              <a:ext uri="{FF2B5EF4-FFF2-40B4-BE49-F238E27FC236}">
                <a16:creationId xmlns="" xmlns:a16="http://schemas.microsoft.com/office/drawing/2014/main" id="{241E6907-7D4F-4D8E-89EB-DD23C5EC35DB}"/>
              </a:ext>
            </a:extLst>
          </p:cNvPr>
          <p:cNvGrpSpPr/>
          <p:nvPr/>
        </p:nvGrpSpPr>
        <p:grpSpPr bwMode="auto">
          <a:xfrm>
            <a:off x="2004073" y="4699081"/>
            <a:ext cx="1988132" cy="893453"/>
            <a:chOff x="6894243" y="1962001"/>
            <a:chExt cx="2361693" cy="893640"/>
          </a:xfrm>
        </p:grpSpPr>
        <p:sp>
          <p:nvSpPr>
            <p:cNvPr id="26" name="文本框 22">
              <a:extLst>
                <a:ext uri="{FF2B5EF4-FFF2-40B4-BE49-F238E27FC236}">
                  <a16:creationId xmlns="" xmlns:a16="http://schemas.microsoft.com/office/drawing/2014/main" id="{903183D0-5A33-489E-BE16-668661BC18A2}"/>
                </a:ext>
              </a:extLst>
            </p:cNvPr>
            <p:cNvSpPr txBox="1">
              <a:spLocks noChangeArrowheads="1"/>
            </p:cNvSpPr>
            <p:nvPr/>
          </p:nvSpPr>
          <p:spPr bwMode="auto">
            <a:xfrm>
              <a:off x="6894244" y="1962001"/>
              <a:ext cx="1251100" cy="3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defTabSz="913017">
                <a:lnSpc>
                  <a:spcPct val="150000"/>
                </a:lnSpc>
              </a:pPr>
              <a:r>
                <a:rPr lang="zh-CN" altLang="en-US" sz="1400" b="1" dirty="0" smtClean="0">
                  <a:solidFill>
                    <a:schemeClr val="tx1">
                      <a:lumMod val="95000"/>
                      <a:lumOff val="5000"/>
                    </a:schemeClr>
                  </a:solidFill>
                  <a:latin typeface="+mn-ea"/>
                  <a:ea typeface="+mn-ea"/>
                </a:rPr>
                <a:t>接口数据</a:t>
              </a:r>
              <a:endParaRPr lang="zh-CN" altLang="en-US" sz="1400" b="1" dirty="0">
                <a:solidFill>
                  <a:schemeClr val="tx1">
                    <a:lumMod val="95000"/>
                    <a:lumOff val="5000"/>
                  </a:schemeClr>
                </a:solidFill>
                <a:latin typeface="+mn-ea"/>
                <a:ea typeface="+mn-ea"/>
              </a:endParaRPr>
            </a:p>
          </p:txBody>
        </p:sp>
        <p:sp>
          <p:nvSpPr>
            <p:cNvPr id="27" name="矩形 21">
              <a:extLst>
                <a:ext uri="{FF2B5EF4-FFF2-40B4-BE49-F238E27FC236}">
                  <a16:creationId xmlns="" xmlns:a16="http://schemas.microsoft.com/office/drawing/2014/main" id="{0FF1C4DD-13AD-4FB1-954F-56F09B8CB4C1}"/>
                </a:ext>
              </a:extLst>
            </p:cNvPr>
            <p:cNvSpPr>
              <a:spLocks noChangeArrowheads="1"/>
            </p:cNvSpPr>
            <p:nvPr/>
          </p:nvSpPr>
          <p:spPr bwMode="auto">
            <a:xfrm>
              <a:off x="6894243" y="2301527"/>
              <a:ext cx="2361693" cy="554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a:lnSpc>
                  <a:spcPts val="1800"/>
                </a:lnSpc>
              </a:pPr>
              <a:r>
                <a:rPr lang="zh-CN" altLang="en-US" sz="1200" dirty="0" smtClean="0">
                  <a:solidFill>
                    <a:schemeClr val="tx1">
                      <a:lumMod val="95000"/>
                      <a:lumOff val="5000"/>
                    </a:schemeClr>
                  </a:solidFill>
                  <a:latin typeface="+mn-ea"/>
                  <a:ea typeface="+mn-ea"/>
                </a:rPr>
                <a:t>抓取接口数据优化及后续相关功能的实现。</a:t>
              </a:r>
              <a:endParaRPr lang="zh-CN" altLang="en-US" sz="1200" dirty="0">
                <a:solidFill>
                  <a:schemeClr val="tx1">
                    <a:lumMod val="95000"/>
                    <a:lumOff val="5000"/>
                  </a:schemeClr>
                </a:solidFill>
                <a:latin typeface="+mn-ea"/>
                <a:ea typeface="+mn-ea"/>
              </a:endParaRPr>
            </a:p>
          </p:txBody>
        </p:sp>
      </p:grpSp>
      <p:grpSp>
        <p:nvGrpSpPr>
          <p:cNvPr id="28" name="组合 19">
            <a:extLst>
              <a:ext uri="{FF2B5EF4-FFF2-40B4-BE49-F238E27FC236}">
                <a16:creationId xmlns="" xmlns:a16="http://schemas.microsoft.com/office/drawing/2014/main" id="{9F97A613-322E-4383-8664-7B26CC79E5A5}"/>
              </a:ext>
            </a:extLst>
          </p:cNvPr>
          <p:cNvGrpSpPr/>
          <p:nvPr/>
        </p:nvGrpSpPr>
        <p:grpSpPr bwMode="auto">
          <a:xfrm>
            <a:off x="5358675" y="4699082"/>
            <a:ext cx="1988132" cy="1124286"/>
            <a:chOff x="6894243" y="1962001"/>
            <a:chExt cx="2361693" cy="1124521"/>
          </a:xfrm>
        </p:grpSpPr>
        <p:sp>
          <p:nvSpPr>
            <p:cNvPr id="29" name="文本框 22">
              <a:extLst>
                <a:ext uri="{FF2B5EF4-FFF2-40B4-BE49-F238E27FC236}">
                  <a16:creationId xmlns="" xmlns:a16="http://schemas.microsoft.com/office/drawing/2014/main" id="{8AFC802D-E75D-43B9-AA18-27CE41FC8C9F}"/>
                </a:ext>
              </a:extLst>
            </p:cNvPr>
            <p:cNvSpPr txBox="1">
              <a:spLocks noChangeArrowheads="1"/>
            </p:cNvSpPr>
            <p:nvPr/>
          </p:nvSpPr>
          <p:spPr bwMode="auto">
            <a:xfrm>
              <a:off x="6894243" y="1962001"/>
              <a:ext cx="2028649" cy="41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defTabSz="913017">
                <a:lnSpc>
                  <a:spcPct val="150000"/>
                </a:lnSpc>
              </a:pPr>
              <a:r>
                <a:rPr lang="zh-CN" altLang="en-US" sz="1400" b="1" dirty="0" smtClean="0">
                  <a:solidFill>
                    <a:schemeClr val="tx1">
                      <a:lumMod val="95000"/>
                      <a:lumOff val="5000"/>
                    </a:schemeClr>
                  </a:solidFill>
                  <a:latin typeface="+mn-ea"/>
                  <a:ea typeface="+mn-ea"/>
                </a:rPr>
                <a:t>数据库数据迁移</a:t>
              </a:r>
              <a:endParaRPr lang="zh-CN" altLang="en-US" sz="1400" b="1" dirty="0">
                <a:solidFill>
                  <a:schemeClr val="tx1">
                    <a:lumMod val="95000"/>
                    <a:lumOff val="5000"/>
                  </a:schemeClr>
                </a:solidFill>
                <a:latin typeface="+mn-ea"/>
                <a:ea typeface="+mn-ea"/>
              </a:endParaRPr>
            </a:p>
          </p:txBody>
        </p:sp>
        <p:sp>
          <p:nvSpPr>
            <p:cNvPr id="30" name="矩形 21">
              <a:extLst>
                <a:ext uri="{FF2B5EF4-FFF2-40B4-BE49-F238E27FC236}">
                  <a16:creationId xmlns="" xmlns:a16="http://schemas.microsoft.com/office/drawing/2014/main" id="{AF37A94B-8D14-42B1-9F84-E264306A3B03}"/>
                </a:ext>
              </a:extLst>
            </p:cNvPr>
            <p:cNvSpPr>
              <a:spLocks noChangeArrowheads="1"/>
            </p:cNvSpPr>
            <p:nvPr/>
          </p:nvSpPr>
          <p:spPr bwMode="auto">
            <a:xfrm>
              <a:off x="6894243" y="2301528"/>
              <a:ext cx="2361693" cy="784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a:lnSpc>
                  <a:spcPts val="1800"/>
                </a:lnSpc>
              </a:pPr>
              <a:r>
                <a:rPr lang="zh-CN" altLang="en-US" sz="1200" dirty="0" smtClean="0">
                  <a:solidFill>
                    <a:schemeClr val="tx1">
                      <a:lumMod val="95000"/>
                      <a:lumOff val="5000"/>
                    </a:schemeClr>
                  </a:solidFill>
                  <a:latin typeface="+mn-ea"/>
                  <a:ea typeface="+mn-ea"/>
                </a:rPr>
                <a:t>通过搭建的</a:t>
              </a:r>
              <a:r>
                <a:rPr lang="en-US" altLang="zh-CN" sz="1200" dirty="0" err="1" smtClean="0">
                  <a:solidFill>
                    <a:schemeClr val="tx1">
                      <a:lumMod val="95000"/>
                      <a:lumOff val="5000"/>
                    </a:schemeClr>
                  </a:solidFill>
                  <a:latin typeface="+mn-ea"/>
                  <a:ea typeface="+mn-ea"/>
                </a:rPr>
                <a:t>kafka</a:t>
              </a:r>
              <a:r>
                <a:rPr lang="zh-CN" altLang="en-US" sz="1200" dirty="0" smtClean="0">
                  <a:solidFill>
                    <a:schemeClr val="tx1">
                      <a:lumMod val="95000"/>
                      <a:lumOff val="5000"/>
                    </a:schemeClr>
                  </a:solidFill>
                  <a:latin typeface="+mn-ea"/>
                  <a:ea typeface="+mn-ea"/>
                </a:rPr>
                <a:t>同步迁移第三方数据库数据至自身服务器的数据库中。</a:t>
              </a:r>
              <a:endParaRPr lang="zh-CN" altLang="en-US" sz="1200" dirty="0">
                <a:solidFill>
                  <a:schemeClr val="tx1">
                    <a:lumMod val="95000"/>
                    <a:lumOff val="5000"/>
                  </a:schemeClr>
                </a:solidFill>
                <a:latin typeface="+mn-ea"/>
                <a:ea typeface="+mn-ea"/>
              </a:endParaRPr>
            </a:p>
          </p:txBody>
        </p:sp>
      </p:grpSp>
      <p:grpSp>
        <p:nvGrpSpPr>
          <p:cNvPr id="31" name="组合 19">
            <a:extLst>
              <a:ext uri="{FF2B5EF4-FFF2-40B4-BE49-F238E27FC236}">
                <a16:creationId xmlns="" xmlns:a16="http://schemas.microsoft.com/office/drawing/2014/main" id="{5C603C2C-B153-4F8E-99E0-7F865ECB6DCC}"/>
              </a:ext>
            </a:extLst>
          </p:cNvPr>
          <p:cNvGrpSpPr/>
          <p:nvPr/>
        </p:nvGrpSpPr>
        <p:grpSpPr bwMode="auto">
          <a:xfrm>
            <a:off x="8252702" y="4699082"/>
            <a:ext cx="1988132" cy="1355119"/>
            <a:chOff x="6894243" y="1962001"/>
            <a:chExt cx="2361693" cy="1355402"/>
          </a:xfrm>
        </p:grpSpPr>
        <p:sp>
          <p:nvSpPr>
            <p:cNvPr id="32" name="文本框 22">
              <a:extLst>
                <a:ext uri="{FF2B5EF4-FFF2-40B4-BE49-F238E27FC236}">
                  <a16:creationId xmlns="" xmlns:a16="http://schemas.microsoft.com/office/drawing/2014/main" id="{74AFB737-2D89-431D-B656-33D842BBAE36}"/>
                </a:ext>
              </a:extLst>
            </p:cNvPr>
            <p:cNvSpPr txBox="1">
              <a:spLocks noChangeArrowheads="1"/>
            </p:cNvSpPr>
            <p:nvPr/>
          </p:nvSpPr>
          <p:spPr bwMode="auto">
            <a:xfrm>
              <a:off x="6894244" y="1962001"/>
              <a:ext cx="1251100" cy="3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defTabSz="913017">
                <a:lnSpc>
                  <a:spcPct val="150000"/>
                </a:lnSpc>
              </a:pPr>
              <a:r>
                <a:rPr lang="en-US" altLang="zh-CN" sz="1400" b="1" dirty="0" err="1" smtClean="0">
                  <a:solidFill>
                    <a:schemeClr val="tx1">
                      <a:lumMod val="95000"/>
                      <a:lumOff val="5000"/>
                    </a:schemeClr>
                  </a:solidFill>
                  <a:latin typeface="+mn-ea"/>
                  <a:ea typeface="+mn-ea"/>
                </a:rPr>
                <a:t>OpenVidu</a:t>
              </a:r>
              <a:endParaRPr lang="zh-CN" altLang="en-US" sz="1400" b="1" dirty="0">
                <a:solidFill>
                  <a:schemeClr val="tx1">
                    <a:lumMod val="95000"/>
                    <a:lumOff val="5000"/>
                  </a:schemeClr>
                </a:solidFill>
                <a:latin typeface="+mn-ea"/>
                <a:ea typeface="+mn-ea"/>
              </a:endParaRPr>
            </a:p>
          </p:txBody>
        </p:sp>
        <p:sp>
          <p:nvSpPr>
            <p:cNvPr id="33" name="矩形 21">
              <a:extLst>
                <a:ext uri="{FF2B5EF4-FFF2-40B4-BE49-F238E27FC236}">
                  <a16:creationId xmlns="" xmlns:a16="http://schemas.microsoft.com/office/drawing/2014/main" id="{4437FB41-CCF4-4859-BB6A-C3B8BF2D0E9B}"/>
                </a:ext>
              </a:extLst>
            </p:cNvPr>
            <p:cNvSpPr>
              <a:spLocks noChangeArrowheads="1"/>
            </p:cNvSpPr>
            <p:nvPr/>
          </p:nvSpPr>
          <p:spPr bwMode="auto">
            <a:xfrm>
              <a:off x="6894243" y="2301528"/>
              <a:ext cx="2361693" cy="101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a:lnSpc>
                  <a:spcPts val="1800"/>
                </a:lnSpc>
              </a:pPr>
              <a:r>
                <a:rPr lang="zh-CN" altLang="en-US" sz="1200" dirty="0" smtClean="0">
                  <a:solidFill>
                    <a:schemeClr val="tx1">
                      <a:lumMod val="95000"/>
                      <a:lumOff val="5000"/>
                    </a:schemeClr>
                  </a:solidFill>
                  <a:latin typeface="+mn-ea"/>
                  <a:ea typeface="+mn-ea"/>
                </a:rPr>
                <a:t>通过</a:t>
              </a:r>
              <a:r>
                <a:rPr lang="en-US" altLang="zh-CN" sz="1200" dirty="0" err="1" smtClean="0">
                  <a:solidFill>
                    <a:schemeClr val="tx1">
                      <a:lumMod val="95000"/>
                      <a:lumOff val="5000"/>
                    </a:schemeClr>
                  </a:solidFill>
                  <a:latin typeface="+mn-ea"/>
                  <a:ea typeface="+mn-ea"/>
                </a:rPr>
                <a:t>OpenVidu</a:t>
              </a:r>
              <a:r>
                <a:rPr lang="zh-CN" altLang="en-US" sz="1200" dirty="0" smtClean="0">
                  <a:solidFill>
                    <a:schemeClr val="tx1">
                      <a:lumMod val="95000"/>
                      <a:lumOff val="5000"/>
                    </a:schemeClr>
                  </a:solidFill>
                  <a:latin typeface="+mn-ea"/>
                  <a:ea typeface="+mn-ea"/>
                </a:rPr>
                <a:t>实现会议室等房间式视频平台，实现如白板，举手等用户交互功能。</a:t>
              </a:r>
              <a:endParaRPr lang="zh-CN" altLang="en-US" sz="1200" dirty="0">
                <a:solidFill>
                  <a:schemeClr val="tx1">
                    <a:lumMod val="95000"/>
                    <a:lumOff val="5000"/>
                  </a:schemeClr>
                </a:solidFill>
                <a:latin typeface="+mn-ea"/>
                <a:ea typeface="+mn-ea"/>
              </a:endParaRPr>
            </a:p>
          </p:txBody>
        </p:sp>
      </p:grpSp>
    </p:spTree>
    <p:extLst>
      <p:ext uri="{BB962C8B-B14F-4D97-AF65-F5344CB8AC3E}">
        <p14:creationId xmlns:p14="http://schemas.microsoft.com/office/powerpoint/2010/main" val="3061889201"/>
      </p:ext>
    </p:extLst>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 presetClass="entr" presetSubtype="2" decel="53300" fill="hold" nodeType="after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750" fill="hold"/>
                                        <p:tgtEl>
                                          <p:spTgt spid="25"/>
                                        </p:tgtEl>
                                        <p:attrNameLst>
                                          <p:attrName>ppt_x</p:attrName>
                                        </p:attrNameLst>
                                      </p:cBhvr>
                                      <p:tavLst>
                                        <p:tav tm="0">
                                          <p:val>
                                            <p:strVal val="1+#ppt_w/2"/>
                                          </p:val>
                                        </p:tav>
                                        <p:tav tm="100000">
                                          <p:val>
                                            <p:strVal val="#ppt_x"/>
                                          </p:val>
                                        </p:tav>
                                      </p:tavLst>
                                    </p:anim>
                                    <p:anim calcmode="lin" valueType="num">
                                      <p:cBhvr additive="base">
                                        <p:cTn id="19" dur="750" fill="hold"/>
                                        <p:tgtEl>
                                          <p:spTgt spid="25"/>
                                        </p:tgtEl>
                                        <p:attrNameLst>
                                          <p:attrName>ppt_y</p:attrName>
                                        </p:attrNameLst>
                                      </p:cBhvr>
                                      <p:tavLst>
                                        <p:tav tm="0">
                                          <p:val>
                                            <p:strVal val="#ppt_y"/>
                                          </p:val>
                                        </p:tav>
                                        <p:tav tm="100000">
                                          <p:val>
                                            <p:strVal val="#ppt_y"/>
                                          </p:val>
                                        </p:tav>
                                      </p:tavLst>
                                    </p:anim>
                                  </p:childTnLst>
                                </p:cTn>
                              </p:par>
                            </p:childTnLst>
                          </p:cTn>
                        </p:par>
                        <p:par>
                          <p:cTn id="20" fill="hold">
                            <p:stCondLst>
                              <p:cond delay="2250"/>
                            </p:stCondLst>
                            <p:childTnLst>
                              <p:par>
                                <p:cTn id="21" presetID="2" presetClass="entr" presetSubtype="2" decel="53300"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750" fill="hold"/>
                                        <p:tgtEl>
                                          <p:spTgt spid="28"/>
                                        </p:tgtEl>
                                        <p:attrNameLst>
                                          <p:attrName>ppt_x</p:attrName>
                                        </p:attrNameLst>
                                      </p:cBhvr>
                                      <p:tavLst>
                                        <p:tav tm="0">
                                          <p:val>
                                            <p:strVal val="1+#ppt_w/2"/>
                                          </p:val>
                                        </p:tav>
                                        <p:tav tm="100000">
                                          <p:val>
                                            <p:strVal val="#ppt_x"/>
                                          </p:val>
                                        </p:tav>
                                      </p:tavLst>
                                    </p:anim>
                                    <p:anim calcmode="lin" valueType="num">
                                      <p:cBhvr additive="base">
                                        <p:cTn id="24" dur="750" fill="hold"/>
                                        <p:tgtEl>
                                          <p:spTgt spid="28"/>
                                        </p:tgtEl>
                                        <p:attrNameLst>
                                          <p:attrName>ppt_y</p:attrName>
                                        </p:attrNameLst>
                                      </p:cBhvr>
                                      <p:tavLst>
                                        <p:tav tm="0">
                                          <p:val>
                                            <p:strVal val="#ppt_y"/>
                                          </p:val>
                                        </p:tav>
                                        <p:tav tm="100000">
                                          <p:val>
                                            <p:strVal val="#ppt_y"/>
                                          </p:val>
                                        </p:tav>
                                      </p:tavLst>
                                    </p:anim>
                                  </p:childTnLst>
                                </p:cTn>
                              </p:par>
                            </p:childTnLst>
                          </p:cTn>
                        </p:par>
                        <p:par>
                          <p:cTn id="25" fill="hold">
                            <p:stCondLst>
                              <p:cond delay="3000"/>
                            </p:stCondLst>
                            <p:childTnLst>
                              <p:par>
                                <p:cTn id="26" presetID="2" presetClass="entr" presetSubtype="2" decel="53300" fill="hold"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1+#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64713664-BC3D-46C0-9550-BB4C29D5CF73"/>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Content List"/>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HeM90qHb5M5aCsAALNWAAAXAAAAdW5pdmVyc2FsL3VuaXZlcnNhbC5wbmftfHlYU9farz32aAcErRYSgaSWVq2VxBglIJDUOtDWqVY9DgRSjCRYIRgQCJChHlvGQLRVoqJE5VhnEKIkQki0QLYaIEKrMSUQyS5EDBA3QxLIdBOwRXvaP+493/fce59PnocnyV7rXev3vusd91575X6+PmLaG7PfmDRp0rRPP1n5xaRJf8dNmjQ58bUpriuv3eif7Pp4JfmLiI8nlTX79bh+vEpdvm75pEkVvDdtMX93/X597yfbkydN8qxz/78CJJ7fNWnSPz75dOXyzYzovvZE3hXqdmdM9Ez01z4ftc47/iWZudOEJd8NSHhj5aw5h1d+cHT2vz77+ptZf3/d+63XTue9/jEm6NS0Vy4F1k96ZUbeJx9c++eg9WSd9G57jf6E6vhSrD7aEA3MC6mkUuzHlgqpZRRODcW49UTg6IiSwzb9+Cb6RLjTNqhnD3wvmOT+02DIl7jti02KWHRhMT0mley++PWKGaHdj5kam1rJLoqe4b706F59STqe5tA67aSMv493erum+0Nb8DL3j73xO1XMhg2c0Z+GPp5orHxzbA7Pk/TBSQ2EBOcNJQtVy+0btHq5rl71BbtfWUw7GSRzujvV3CiiD96aimTmbmA92SQ/9uFjmAjvHFHKGtNk1vah6si9x3hGCEASZA6V1HR9aKD4AWRFas8hR25HtCp0fT5RQTPNme0CEWOhYjB2txYIqWdpLmipbuxPymI1zK4PSemmUZXM0XCr83o5q099JVLUHKs69wBDs/cIHD0jr/kHRNtGb3mxn9oSNoRBKzPsoZ12I8d5fdoGqKIviaS1deOU5TXDdKyUWpfxtEAF9lnZRnlCubUCDTRtlY3e1/MSJOz79MG5CLRr2nv6X+RNwx9ND7izJ3rw+GBn/Ehqd7XrCsOnjuKRpxC1f1rj+V3Nw2GpbhlmiMJP6ZmNA63J4Z5yA/kjopS1FRfuXRiDrYlHyte5Rgum4YJoWbAN8ukzAvSXoocvDhqyYJ/Lh3WVDBaxyo/YYZaaay2m6crp/vwGg8IcWtL0Nhp4LclpNwtI8zoSJQkeODABrLLiq4qTzsmbGOEdCDSPus8xInCOjLTtvFwoalCsIOJpvvwCg7wc8rhN385sLhL5Kj0L2uqPLitZWi2JTy+Ggi9ZtxMeMKytA2xdF49jA9EdGyROp8PoZKsBH1VBG9c6zR9MVInh2kjDjGSmdqEWod0EGgjSDXLztjC5OJop4FnzSQCZpy0XOyysPEOh9XUw84MaASNzbhmuw/lFWGRYjfGqAV4p4TEWqlVu/du7jfYr0LrC4++YeO7yD6b82AWr8sODlZjVXGR+wa05NF80z9AQq9iYRERHe4IsQIH5J9cgt9dbC1UAOceMW93IQrSJ+9c9dsnYWMRVNk0/oLVsA+751G0meiMzuUzM3+Rd0B4iHpXPB1XiXpJzmKQk8figSUH9WB4LsuXWHFFDLMTQVdLb6U5oAGXGIgzi5tYBqa7Lsg2E5H3kq1yzS/QpRXXbiN4qf2Qa0duYSGTPdC05A6kwtliWSjvAPsg+M9E1hTVGg8ID9Db6dokf+TFDArLBwVkiX3N4NNKMlSJB8zs1gvxdIEVjHsgM7Sdr0iROsVENf8uMaT5wFcF4xWVhdfuugBSPv2H8vmFU/Qyrkb/zVsCPi8p8+cD56St+hPllwd7TZShEDQbMCbkCxAOxdDtmZ729wPCtuH1UqhvTg5+X0soaGMEldPjkjqQ4LoRG8SricpbHeXDoVhhfbhyZzgfa+KJ8q78zboMGEPeLBVCGxE+l7WIX8ZYKJeVdik6sYKQx/0CshBX2AyM95HwW5iJKm9q+DGiySP2Vh7kkcA+hQ4owyV+D66qgKiiJ6VVgaDDQBZBdaNuRY2xgWMW8Rc25vWzUW7w94TR5m/xqSP3B2eZaA3zxlFaxY3QPzK39RNwAuQezc6Hg7FJ5PmzOA90A7JD8ncXyQzBYEblrejmv7YrWODBKP9mVoCr3cjE3bCeeK6Mnhzy9ciUbwLwjbyvaCeMqyLMKXlncn8YthEzi9WFWOqsGVvnAGFDfx0fzAJiqptF+OdC4x14B9K2Q+CUizdeZ6TmiQCS47rEfjjzLT3sJ2sPEg31udX5Afs1PGwCFz0IDsWAmVUPNUYHsIiXDk94GEd4o0i1T24nv0YQOfKHoCoEEZtQNVDLCUS6Vshe2ycm5ACIxH6hGrB1bymQyR0/hvgrCN2GO1qcUlX4pCaNh2f6JvsrHb2DmFrZ9I1ZCVcPWKE+4YcZ7U44PY8Uu/heZ0uPBalzndKAJamzqStElv1VKCQOTNFslgWwZ6AC7YGHApGX1CbpKBbeYXyu43sW6QjDly5vEzmFtBVypIcr6qlMKi8EuCz5nOTqaJ+JBiSMLgekCo9gh7mCkw8y+usxYZonQKLMsy1UIrTduj1qX1bPKOU7Qlivqy8iqB2G8pYitxHkI50Cqa51udt6ooGOz/smwMkybPOYpDsWEpNbnXPXDy4VSOYvb+e7qbHE/g0RHkh/D+FFLaHJWfRe9FhqFJbuZGS7emwNSuDvoxdBI/nJsyWk4mcT9mq621GCBFHAZ3S6OJs5D5ZPA4Sh5E+Rxj9VPTRiBUCRPn4LiOVmN0FI/XsCUDnp7catLkVSZzJO8FnwH3sVv/EjtDDSQAA4iVPl8IDaGJQPZuuRqm8M9loVJNScfitcQtWZGOIKs4WjMlnB/Y1qYHGKAZCSPqgGCke6YVpcS6LI4T/K2bXm33plSyAhBIQkD8KIDMUTvFT+K40N+qL86q7ROHM+dBaaClWKWREZP1zgHquesPkQn0O3QUTMrHneWrMlTNsHewEL0csEHIQ7pHdhU4GkwagwXk7aCux/sw3gXmotreV1GNSwQiMs4Zt0eyZYYeOE0AiJRwkonQRkex0F7c4cy5bHFTmIrXY5Vgs+qZVgtiBw+oOIwywuMPQwmXQ1DZ3fZ5WJYOY8uHnVEapWrKo2GvS2s7Cce2/EdYiP9pNgxgB/jbV8gOFd1iazR7R2xT3VdeVjgCtpw0fpiLcfd3g7DeR2kG679VeMr7s/SXZpX3bG88Dv6TPdn8GdjoWvSo/nwv+pQbhngy5hTxnMIbrH78+bGxbS/ub9E3BG/7v70ex+cO9bh8H/Y4V73hXMlyzK7j1GbS1gmNfbTPOE7zd8E+1ZiyfKxjtcsd7dKk0y2QaW2ZMl7PfwG9XTqytTUzWPDfpSPdDzNFlE9Ps1Ip6/eRY1oGKc5+K/tavVGzNiMge/t/sfv/d/89PiRk/5vj0/98XeU2Jck/2+Q+EcQRlt4zYj0Xw8Jrf01Rk17mpaVqopK8z/MWAtCDeQC4HLC4YlRs0ncb8ya5A3L5iMqGY1Tml9o0072CjtYmA28g6gplPX2nh+zha+9l9k8oYh7aW/zWAIEa6ilDd0z/W5zYd6Y3sedrkP7TuPdic2PSRa09XQ/35AY7o0oVizJalJ0rMdFPoeZrTi99wPHqoF5JQyd6Xo/cQPBPjRCvoMgP7zedTX9mGsYxfPDhFgC/XeoyR411xBBabUnM16cY3Ra9j9MsLrL8Q81XalPPgwNXTBmqae+9ZTFW950t624v6qOcq/zBSkE2b5d8WEmt/PMxRjs470vsuP48fSRcPnBpb5BBzzPPS+Gyk60nxuIIRX+V02KVP+/aipVeBQvz970vBzUT308r/Rish5X/hXAGMFf4bv05wRbT9d98CcyKP/4T2eO/vZPsUre8F8/oXD7LLF1pOBrlQAMwXi0f6gPu+xEpbB055j/2/H4qSJLtjculodZafU48ectXFTo3id/ysTV3sWTz/2VkP2DU4InbOBeJ38ap/PeXQT59i+xj37+i+Wk/NVwW+7fvPCnkqm7nD9l/Z+zm/qB7x8giBD2rAiXsZmW9jN5+NG4UVhd2ZWpfyAPnCoj7ztW9EckRSs6MdXx5D9A14abNYOVt55uqydrz8H+MJ35aZ3XubpOTA5QBqKfx460P46gimjtnwF1K7x5IX+w18Kd7zEHi7UnCnOy5yMuxSSH/g/wivtYLH2oNiRTlzsvunuWyyey9zkq5OXbwYE4laHneeUzGDqzkfgaQ1lNdPeDK5FUt/fp2+P/D+hoeSnsfaPU2i8cW+LI6B0Sgdun2rosJ4hLvpS3gUn+/3h+xgJ68nYuG/Ok4WlaTpT+oOXmZK8T7cnKcBEpczfmKX70cakevVWpWUJDUJ4niwUpQw/JvJOy8JJaOKEaEUCSBJYRSm7BZHLDCmLirBVfaijEKsQUPr8BO4/P51ln8wGrf4MBEstTzjyh11tzeTHEKhQq3xrZMTfPSiysMVijOvQWYoGOnMvbTcRPaW0ZIL8JDl4wBE4oTVk5TFVJx065wcj0SJxT0gDTwU9iugs2Pj2djVgm49FHYB+A6oOJ7MFiJdpX+TdX/ffUp9xVa1kZIWWhedZpdI4rxWJ6nHAViOWYt5oRERIjI5wdJeXFQtvAKoVrNLqglIEkf8MFFtOwHVQiPs+MRfGsuQo5TwqAs3kYFBLJYfpVdzznIkbz9idwv12DERcgVYUb0WVCZvdO7rfgQAus94zYAYOVMjI1GySB/ZkhfnK7fBhgBCOU88t8jYmz+DwKLwDF21+xIEsjbooLk3cBNUymomJpXmdS2A/QjR3RCDNSlGuN4izcGPZguG3f8AvTxgS6cklVka6PfMLvQHslvVjcMT2ALAnMI5Hv5VMxcrFIWg4bKRK5byBsJOKz6ud34PtxO/BFUQhArM2fTe5mmHaFdXRZ8+Xk2St6q6EqBgkaGIDqgWU0QXhJ7+ClS/wJrVWpYODFSigwmkddiYqQTK97FMf9ht7OoOzSKMXlw30fE70busCu+ajIwgIFsDjTr4Zb3DIA3AODFLyA2bzdYY4UMAGSyrERqp2wpTTTcwah2uqRIIwJ9NXuvBnp9TVU+nDOasnw1z6l0WH5yWGD9JEA7UZbnJnRvYsoNYi3hxfGqejYDjPDRLFV01x1bpF+FOLxPsgDKm0zzPNpM3lz2AWvpNjJA+qEFyX2S5qG2xbIORzKjvJ01TGMubtmERbgV8thfuCwOHoWGE3kSPD91FmiSF4xJquw5ekZYEbfMtpqEFDzeZnXJErYvBUS53RRvqLUVZook25yN6aFOcQ8MVOz1RUalQVl5RMerFq6cxvRM3s7BkZR5S5Hra6dfqB9AH6YXswI0omZIR0Nk2AHtOKFZTj5nfkdqoFhsbbrEawuhkgNCxVm+NFrugxbXOoqM1CPrFYA19g2gzKGmOhRMgeV38bV2etBrkJHVso3R9VOTPndkudSh/eaJvzFnE+FE3L4pPXyS5L/sSRh1l6hSP/mH4omxpML55rZJqGgvQTzb4VW8TwBc6D3hr6kJpz6Sat65Nh06opUSuP/eZX5v9fh63+QrL+omtlPDyBPhLvQ64daoxmd3/oQcFD6KM9p4Q0NMuAky48+zXhbp5cg3PLoADWRY21T9teaO5ryeIk5vBC8qTf5x6BxQQVhHvQM2H+dRwjJdHHdquxpzNRaO/a9GvZ2IqPOt5kwVa3PAqnj0nKnIJLw+7sFJngweOy4+lFanm77CbU+B6SMd6gPPnfpbUKl40g58327razW2m5cHyHdZMrdwHzXTqRLnsX/qA1QqV2tT+tpiUCuA2o3+RDOlLCkwdG/xzWXiBfb/bwinREHynSHIhCfEqh+8353jzb7WbU+uF7mWVKQYfvYJmab0sFg+G9+xl08DyX7rbeTIrQNPjJLw1AyAP0WqWujhkp7EjN+Km5dziMNlPa0xYwD721Lkw6eFLrLF6JE0usuwUbaBOzRnrbEkVUGEVAO4hfT7RD7gZGsFjvi7KOPzxhiL5q3DtcaWcZYAchyzjmdJgH99YQyuxwnpZ8TZVuNMqetcrqq5nHlWiLCfCwqaKFWP+rQDXdZay5bQj9VCUILvx9XSbpap05xVXlmdVRa+/BbXuFD9/r22HYu4YrctZ9IO5D/IJFH4psrvFUcS2e2klRIQn9F5CyJ5m2kq1epFJuN5U++9YlmuKSSJYtvLIYHPAV5hBIpK10GDWCVYckOUyzkAN4Z6dnAGTVFDuoGxIKLEJ582/ZAJE2xXpH1rkCO3svn7UZCad+XETh+yHFZ6xY3XIXXkbjFGMc0cq8fWVcGUogcDeB+OIHOfLR/ajQzMixzMbvAJSCft/nZLa44sDXMmryvZVhujcwDqhM3hA//vAYPuFWpdU4iZaRR1XXwBgIHwo+XKl0Gpg+IhYEgLAIcBSvpSMjAiCQizsA+A9r4ciEWOLisA2EMyOi/oS8b8mi21HzKnxBZxR7MksIZgxUAosb+gDSrHGgjn+Km+uP4BVR6WUQDbDbYBxlWNXTFLIn2UlAPR++rNdBGSnswr1EDOlBFIMXjiEHEoydzj2LiCw3fwODkeO6DA2SP7zbaqplWGA5kLdRKr/l9xE/k8XA0kYNuUeTIivcx+39T0oayAmpC4SvJ7YzuWG5k9mJaIbDE4WjML/MxJvctCOQssd+ailwbIYnizkgOW5Nku21O0hDxe7CZ8l8Zq7sAvKmCL2EF0eRfzkajC1oWsxtZ3B9AeAl9ZEtJxY1ZysdR7IIk5rM7O1G+AeSgtasV9MW7VLWP+1rWcYtB+FnQHrWvtnFLPnKdU+cjO1qYVjM7gMI9jpmbBfPmgxRYrJnekhPiixPq7IWGhnvpMzl6Sg5wkHUlKey3cUPldGyGy6aZjgHYMqGhAJDsu6+L+Kl8IKAnJmSnHIsutbQMFtKFGd3do6NQ772ue/DESJKxciesWRod4vm7JOh77byhldCoxRoMdsGmgl0rYDhA+/Yy9kr7GUNUGsE5olR2OEyic3XtZUUBFAl+Sj1EfgKZGHP1833fBlgSp93IudNGBbsHth/f40pK20fxZEbBA2e1Ff/iXLGzJ8fY8rsVumGGNemaX10nTHWGXht/XnKBjp1txtR0pIgQTtSecFphJ31JB94R3QQjuDRXxEPO4Ml5Qp4o+xK3GKIXFJlDS6Jmk7YqDMaArM5h1QKgbtz1i9diGAXUuA5Xzq8/sMs226VY/BXdsA9XSCTMcGuFUS0+ltu2EhxuGR2OC2vuzThG127tuaj8ksgrjgkLXTw7kbefPnK5Wdw+YH7XmrnIxdKqAsNWo/Fiaf/Tb9HMOfbjXU+fuSp+ILuXGbK5cM5ee+mTloyj3P0Y36DSbETGYxu7KGD7LGdSqiR8pihXbigdNmyUaPPL+HAz64gO/r06TnQJMu9BOcsUsMXAUbEjdBG/jjqrjmwy78qChYH4B3VUl51yKEQCAmDIH8+fojTMDqpzO/ahPUV1z7z5Y0pNc4XxZ0nPusTPZJQQ5jPvS6syWICU9dvDknHW6q6rv/nVkQfOo141+bLJS1646nhS7ljg3380s8634yC7PenhMxffzoS8oF11/jUj9fPwh9h9SeJnDcNDLp+z1EUxWNoDAONC/3yDwN5L/amz0EWVT1orY4esfQYmI6P7GLW1pbA9bOB2QI8KnX3nGQWJY6JyijzTGt0B7oUGHsHBWKap8CUcZ4f9Vm/uMPcKlSXOLW+4/NHmDFrjbznCvo1KgtOm3iodODI0kTlsHq5DOhaF/7ckHJtrn/74JpVgueXVXJLefUzotCmdrwbNlYrAzDCp6tJzHe0qjl2ldj/EFOoFHIcp8r2EC5aOQiNkiS6fGHzj28re767ZKVrDRD16kVvcuns8iyj84gh907KCMTnc3HhxMe2zc4fGCIM/2yJf17Nk/FZ0xIW74g9Orh7D/mj+FjjubJ3xHMHeo565IYxuglwYVglGfz7XXMIcuNOmOkp9NvT9lIJi7egDUfS+eflm5IqD14449ByHvpdlzNSqV3iFHx41yByGNtVl7LNZniwAKdwcgdOmV04tgpF27solgXBK2hnYfl1FfXmrd56xwiLNKzcASI7t/ToW8yQgxIGVSmY3VqTNoP8GLypWw52BlR+Jxdysf5g0r+TWyHA5x84kHqlqtbCr4yTEQoHQGDIWwfYevli2mCbXWn2UGqJPIskR9TWmuv6TmQ84EV+GWeOJ3kWT1xG9VUgRkt9wambdE3d4ZmhdZmJutX5feCUbybYwr5Lw5OQoZoFxoHfd74OONjbBtuhU+XK+y7+cgpPJRIIc2BhmWFgfC1aXirWw+J2a3JbF8mZYkttViWUMOWWWKtc624iO9mqt8CZpa5jTjEnhz6FcrZAlJ4cnyR/D+IFOz0axw7LRxHjQNQr8Qj7qp6zivoKNRop41kIzVt44v58clrkE5YuOAOEJrRXj2df66PtbgKY421GGxyGo8Q7U2NglnJ8N+7IoYK3HQYWC/C+4K01jj5D1UJIk8MMp98R9A9tP0zk+UaRlWToDTlp2CbkG6ZwZE9JLHTfv0s3XjWJ4XecA/FgpFABu9ECBAMAvUjZyobkd3pObLBjzfPmJ4fMzVbK4m7ltwMHqhat/Vj8K8E+CajFSXqXOSvY4pYghKMZM0+/sRRbQBNu0k0v0WaGA7XxA+BixYi13KSaPQt5FDCq5D58cp2Fvdy0HvMFe3ya3l009xeAqzGh/MlniRzKUwrBg5nzUm/Tari7DbwrtrmHnYOSAZSMEe7eO0d3FoFBsrOPkva8rOrFlviKkMiifBFaRJUTPk6UM727YSuBqSH9iOLPQGlkYDm0TWokdqDKk6lj4m+ufLJDOBTN3c48e+erRkmca+5WWjp1yGLMXlX1kGLuUX9qYtJKrM4GVroThqZ9ySoEB5ZQ2xXnwwCC6lnw7lw+cn90Awur08/uT7VViWRe50LrN61TrnFmkc9D1kHpVEpO3UDa1btXkc79ZobWw+DvPUkYRlPSIiA9wxZMJ67T4TtavqqP8Z5b80+1n0l8A/rBv9m8LO9yIVZ6wWwCC1H78X4HeWhCqjZ64BXHGnU0GW/vTZJmOy6gvi3V/8E3/f1SAwpLM/htCmb1NFm7Nl1nyhYTRUsIyd6Ca5HfDEl1o7Blzp8/dcbwoNdcaT7ZnGmupZk2y19WNUDhCa9jyXAf80/1e/yK/djXwRXndFQZ1Lqk3Z2yZeBx3Mf7VV6ouLPgd9KotQV9Patv8HNEC349+LLfdLb9KVxtD2/7xYsvHXJLW6TCrz/NYveSef2//Jz25jVt87g8TvAp2V8FxGza9gGPS6/KmBCyt5IeLE7LZop70Fre4jaIJW/c8e5WvvAfDiZrE6ccvPheJYid/sohGK6YPLtkycav2/N0pB7/UaILA7t0XnwtHR6a9c0t8I0He9NPml4BfAv7/GfBWOI7gMvcTChR49d+JqlzBjMf8NUBPwgks9fNaFSHx/44iQUAfJDm6SM1SqCDxhPMrTdj6P++UkJjZNlKOiZ+N4/0J4zV3tTd2a8Ki/zM2qwx+OI7TzNE+TH/v32natsibvJiPJuvlBshrmstp2tvWlNXF/LlcQqJfqshLwC8B/98FXC++k2r/pdy+Y9TaXPU8wGpzR+ZPM159WPRiqTi834v5jv/HXyfkGoefn8Bd74RlzgxCSQEws3YCZsPlRCboS+UMzON8V/juTXq+sc+CEPw3Pe019RidDqM6ePf2CYGw8iCDVevE+w5XuNIgk/HaUP7E4vR+PybXHRMP5XYKxuT0c/UEb9Zd7oX64cHEpA/njQn+OmqCTTzcvfIXUp4Dc8e9kuuuTGxaqdgwtjJfRT2HbrFbNTYZXkJ6Cem/AlIbHuweewoRgWQN9bp3NJiHftqgla6MnP/i+O6E4cGVSD3Y7b4/g6d1uB8SoFu87744Q02vGH6ge7JX2F7rddI+VVRaO/vTPw7Vd5Gjp4Qd+AmLE235AxpXPmCpCQIjfrafLG5b8AcErrK4pGL3Qw3lD3xaucWY+A6WuV3v/Kq6ausfhox11f9LQOT0jF8PRTQ76adjiN7OjOrCmhdlXKUoLMZ8JSe8c827gXeex0+R/EHiUV3IWa1BL7XuJaT/IZAwtMoo59AG5z5r2o7RVS+3zb4keUnykuQlyUuSlyQvSV6SvCR5SfKS5CXJS5KXJC9J/lMS9wbqtsFv36uVBAc8t1N++OdNVIJVraQpYd8NKXTxOdh3f7+P0fT9Bny6SZOsbC/BvtfTa1ubI5wTiqX8d78y7eoQDX0vsP3qMbZB/uF/3R78ayrxyAGk7VGve3R1TcdwmVAkHb5CNXdkGm/lAm/z0AhqWEcvOEb1dKHoXLw5xBuy1Lk3jq/p20RvFzeJWala4F2Ec11/Mh+Bk9n7EgW1UEHiWmTv6TzAlxdqZYxN7Udyjqq8THf2bZ1h3cyMVwOSWaqQqr4EHyizWgFwtrto3bsFf/B6eq8BbMaXXBq9HYFPQtXE97l3vandx83wa+3JAqtGfcALz+h3b75ToPTdYVD9TDS7nzB8YUPtr5VdxjXExHT1F7aSAgPLXKNl3YkF+2oc0uihpUn+RnJqrdUok9mCy78a4bSXgYQvrPjQNnDsaAvo12sGC7b1dIZr3GK2Zg39ZG9V5HSZSGV/tX4Nrxio9gPGYOUcenyknNk18uXhKGmq4cEVfm1gVgsj02N35/1y9vBIucFAx+qSkaUUZrP7BQZp8F7518Fs9I/u42fezO4RR9lmiwoMBQqd4d0pdeJ4iUSSMNc6+0aheWMUGv9A7LTsKFTwRTUonJ1rFBujPCN4k12i39swc+nYK6zKkMjvWL1r1AlV77F55YOfhrjkJpyasrCSRyVhpjTcniWTbzscRf0gqyKekUd9Ejj1rLg8qp93KV9pTZrPpQbKT8HR5VNvwipB84LowuUZLkHR9xHRUoQcm05eSMQrBraUZ2xZdtDTh1XQa8XryDD0VlU+L50Zrv1ZrIa4xqiSk310t2qWWT691qvERX4/Dmcuu1zIYyHlTeEFSG17CpdLjw/5PKoei7PWG++MmlGrb1pSwpcBCnD7EcxHhXTM6h/pJxdJETuDiYQ3sdHl7ET06Gy1mVWvgFKW1XTAQviJNTTcyMKGOR0RJik/zNN9PMIsjg/ZRC0OvIt3nO0NipzJodSWyTg/idNXkePuoiLzqPJAQQg/d3lCWOjBYr69o4CeHD7UoDDsX8Q1eIF4oUEpr8uXri4bxafWdvRCUatMdsbMSnPt4fbuubuMmR/UNK273YFz2eHpXOTGjgGt8EYRy7Oosi1+o42RYYJIRfTBPPm9w1FV1xD8op338hTTimsrtTWhITSKGcktrlF0mL9ILS4+WGt0wfMZPu3Fml/rQFWap7ksOK7K5vV4V6XylqvHldHHEYTjbE9U3TPovrqIAnT1eo9iKM2fwlG9i/uQfY0ZMh/tbG5iWC0tg1dtoTi+bhQEquss1kVgAijNemLUXP6NlZMInHsTlYA1oiDhM0d7zpkRQ8+zte7Blqymg7WJ7iOhBh6SeWc5JerK3sGrh9spCunQWfRZQXZUewU9ub2M75IJRLyPAikefND4mJh/K962AlWXsU9HqdeHrJZCmTNlPuSbXGgRm7STiZg8BAsFVZi/oRJnmoV+08ifEzso4YtQTdLVpnQklJJ+DHCfcuR+YYTq3kBL44icZ9znU/WkUMfwUbrPAG/FJnqprdF3aUKa1iUdk9TlmTwbRC5HUsT5/tG9XYJ891p7kyZD1w+yUKkxGskZWJ48bt+hYd6rXiDQoqKYgeFcZYrtYRqM3C1eOKWBvj0sMknCGvF6o6AzmZg4konLus3ItO2Ylg1ZS2rD3WqNB76sVpAvTHlw6a4UucLvS2XYYGOfcUg4yBdSaexeMjJUtrAj2p6NztS6lBv1lnEeYs3hKHZL2wqXMla2Xc7sv6Fvztb2VtfcHVeYHFkyxipsROlen7MHmrkfHLBg+wcqLcldNVp7P98esif95FnLoF7M6z33RCfVVVpSWOq1phvb7tKwM3nv4+VdbXIylxcQzXP9K+u7oJF8Pl8ATDf7JvII89CJwiqlfqf4rla2W/MqjWiyw+QMWMPyo1Hz6nmX0Jk2CPip0w3VYCC95/krzCdCoZAbQNXaMbBcHdm3gXxerjnWy3L5Er9/Wmq8hQSg98kZ+U0fTlnNeQu2u5etU16ij1iEnaNKCjhvOrCXAVfryS6LaIwLWSQXCPmJkQ44M4qI4DQXFnG8C05jZwt4F58oh2semo3aJbS/4VBWNtdJXpK3HF3TvHej4QDWhUdhKNtypVxkW/r9mEm0WGT7Fcp1tqnJ2v2uZpcXSfvFfWTXkHIRf0bBrcD68zeYbTAcn0PjzkmyDT2CvV/aZb9cMO/UQsHbcFGBTrlHYehfYD2xMFZ0DN4A4DpSW8QhKCW3rR7w53j7g/0Z9f4C7ZNkEc/yy238PFcGsBesNAJQfGMw4xJEs5HObPS7TH9IcaYtHBMWekuBQkjCjmufA5NtIVCgiiwWJyz8GbgUm+FxS8Y2X+UPXL6QjmWahIJwjhVmO/PVKV8lheh5jPxJlDOEtlWt3+UWVSWEMWJpWVC6n4rE8axbV1AMXT/EWu9KHh7JY7W8UovXmtSRqzZM3/lRAnlsVuzmCQTf5zpz+kPjs8ZWSbNbLSChPswjIOW3veVx8A3TcxV8MJKbHMM6SSdsVyxPDGtLto3Eczm44U2p6gTKGcs2sKIB8NnwWnWchihCzAdO+QYKXq/etwmkjMmC0ql12rVKRMbj04PonLOMSGJR+xTGjV4r/bAdeeqsmGk7Ky/tzZgzpvFZF+nppj1zx76nvk393GRaO2aY/S6Xj+anbASRdXCwDTa3FGbXnXuNzymbncg7RNs9crkRkycvp7fFmVSXtlQq77ic3bH5CLNFDIISFyz2iRj7v0q7eKVAl0IxBex2imgqRdm7VsZiDFHuYwg3a5JNVaLavt6TRqZ+jaQrMDHEekU7emXQAAuJcSmY3xWvlnyu8+hKddef4JzhhLjOm5cFTektwlDhmNc9Vzt8JXGd0yMZ3jJwrJh801duCSr5HJslHRYsL1V/hCu5A+MgfAnfSR0+DeiAcc3KlQMY9t8WR/PkeopEKomijKhur1LIEvfBBFoDAgfucfVzZZoful2ukq1PY+uZN7non/Ml+nBjiGw9EUf7vt3n6ZtqMxi8GZ2RZ/2F8QvHdjwKMe7xzu8gJY48Q0yRc4LPdN2Ey+QGgyH72boLRhqprYQ64urN0/a4cgkuYWuZ8/pQ1JTqLuxHafbk3lXPxBrH9FNQo1fz4TiAsNdXFVVYbZh3X/OzGE7yVev/tVNDzKVSpP0p5WumNq19DtMA6VWSA5g7U7untNcJmzaueXBnROI1SbwEz24aj4OoIoHQwlsjwTsOHIkijFlD9qMoY8bWUf3RqFX3rxYVFIMRd0sxllWQ/qK4/Dq9ZlFJBbxvdGaOzx080s3amS5ytCMkI5yGIsjnyBUWW73+3XoFvdh94lLcvpkghblul4AHB7t/dD/cd4DdCijJRwb5yugmHGcQR3W/MNJ4aORpNoHpUHntrQh+VGnkK25LkXUDTmbUkr1y80PYU53qCTq+eSzq5tcvD+9ITB1Z9Vs0udR188bCGtp4PHEfKHig1rm8ZHrpjqWL5YJYcBlEPd/VRr6cL+IRDsgVPts7UHIpZMLY+j60MsfUALjuYNbzzgFtgBAFDkCYyw3u073Q5YLNS/rnOZj4jiC8bKt/RrZlR055bu8ghqwh5nDmz3cUNnXthetwZqSjE9nsyj4Uzqdezqe9Xo5HXq0Qt44/LUOy2WRPgqvN5Jy6vR45G22CUxaEr1w7iMkzinrZLgeAjhVdqO+cnZ2Suv1wbfj4ksTW6ylRqbXjPjzPlWte6hHEVqGsRBdYdTWa1bOmR7/TJy1eI5npSgZ7RByrSCm4ct0PRb4SzYuBqrpSdLuFModB5qg00P0qMTz+XSkJFeAyKp2TUSAz/3pm5yT/DaXlvydCbqlGXZnauTG1fXzS7zawB77vEVCrFlrD3JNWuoXao4/ZKm/6NlJEq911zUMN836gst4n2e8PZfhJ4xvBs89Wja+DfwcRphURfkA0GKBZ5ijBgGAsJuDGDTmV3nIVHqtSjkfT9Ef7p7YSforfYgpxRUjhFqi81GgFHx+gJ98Spx9/Drvk9bHFTp7I4nzdx2QyrW1aaatWlh7/W8I1qpKVjCVcNw7at2XY2lMNmIUdVZJC5BoCTX0UWBOrRfNbIOQFBtI14ECw+8DMTbaT+WpBQtV8q8UVReNbyLzwIraNH6shMvSh2mOOAx9zzGkcs266N7oczeN8/jilPLN9zRRsYURQN/SF2qyIrdcKDrE2RJ+LchR6jqfxKbbtPdN3Ia1uTDeaCcLoDE0vQ96y7mHX9rVjLzNnnxhmhAwWy0aKqZwRPueYJ9WvimMDOEz1QWCNvd/ooI26VAdnD5hC10J4F9e/jiXjVZaeh72u2mAGB9hloqMbUirbaKtsCCrSLEWF0xCGPKnhXVumzJxJTUxXRLbOwM5UFbTtMv/d9oUtfDbOxbdYqbD5+yOmuk+Pq+6Zd0Czu6Z3UyR7imFdGFzfCnZj2IeiumeamxLZgzZjB/On4o7DhcfqMjsGSwYN9SlgkJrlLij3hkDfFAR6nqjp3xTpzwDJ1bnzQGKGxgM3zC0tvqoUHt15mSvjYNl+OHaUV/EYXw6wmn4sxl2ePsrw/8l0LV/Rv+mcAyLJo8HuC5ZGKj451X16Znt1iuF9XQJ9e6qvu5w8lf1XFe1QnsAxdK5n7HTUSdkLUpu2Sp7++GbPtxO/bTY9YQN6rDAO3lyxR6rrderV4/V3RU44dhkSV+oKlM515a+Nld7zdwJ+tcG01e57As0lHMfI0OqxsdI+6y2qIDkqhULnVOW3k6fOQRe85b7+6ar1K8s+/vKf/wtQSwMEFAACAAgAd4z3SmigejpNAAAAawAAABsAAAB1bml2ZXJzYWwvdW5pdmVyc2FsLnBuZy54bWyzsa/IzVEoSy0qzszPs1Uy1DNQsrfj5bIpKEoty0wtV6gAihnpGUCAkkKlrZIJErc8M6UkA6jCwNgYIZiRmpmeUWKrZG5uChfUB5oJAFBLAQIAABQAAgAIAESUV0cjtE77+wIAALAIAAAUAAAAAAAAAAEAAAAAAAAAAAB1bml2ZXJzYWwvcGxheWVyLnhtbFBLAQIAABQAAgAIAHeM90qHb5M5aCsAALNWAAAXAAAAAAAAAAAAAAAAAC0DAAB1bml2ZXJzYWwvdW5pdmVyc2FsLnBuZ1BLAQIAABQAAgAIAHeM90pooHo6TQAAAGsAAAAbAAAAAAAAAAEAAAAAAMouAAB1bml2ZXJzYWwvdW5pdmVyc2FsLnBuZy54bWxQSwUGAAAAAAMAAwDQAAAAUC8AAAAA"/>
  <p:tag name="ISPRING_PRESENTATION_TITLE" val="年中工作汇报2"/>
</p:tagLst>
</file>

<file path=ppt/theme/theme1.xml><?xml version="1.0" encoding="utf-8"?>
<a:theme xmlns:a="http://schemas.openxmlformats.org/drawingml/2006/main" name="简约通用年中工作总结PPT模板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简约通用年中工作总结PPT模板2</Template>
  <TotalTime>93</TotalTime>
  <Words>667</Words>
  <Application>Microsoft Office PowerPoint</Application>
  <PresentationFormat>自定义</PresentationFormat>
  <Paragraphs>90</Paragraphs>
  <Slides>12</Slides>
  <Notes>12</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简约通用年中工作总结PPT模板2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黄志绅</dc:creator>
  <cp:keywords>www.1ppt.com</cp:keywords>
  <dc:description>www.1ppt.com</dc:description>
  <cp:lastModifiedBy>黄志绅</cp:lastModifiedBy>
  <cp:revision>12</cp:revision>
  <dcterms:created xsi:type="dcterms:W3CDTF">2019-07-17T12:21:15Z</dcterms:created>
  <dcterms:modified xsi:type="dcterms:W3CDTF">2019-07-17T15:54:44Z</dcterms:modified>
</cp:coreProperties>
</file>