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34" r:id="rId2"/>
    <p:sldId id="435" r:id="rId3"/>
    <p:sldId id="442" r:id="rId4"/>
    <p:sldId id="294" r:id="rId5"/>
    <p:sldId id="322" r:id="rId6"/>
    <p:sldId id="323" r:id="rId7"/>
    <p:sldId id="279" r:id="rId8"/>
    <p:sldId id="337" r:id="rId9"/>
    <p:sldId id="443" r:id="rId10"/>
    <p:sldId id="444" r:id="rId11"/>
    <p:sldId id="441" r:id="rId12"/>
    <p:sldId id="327" r:id="rId13"/>
    <p:sldId id="326" r:id="rId14"/>
    <p:sldId id="445" r:id="rId15"/>
    <p:sldId id="440" r:id="rId16"/>
    <p:sldId id="446" r:id="rId17"/>
    <p:sldId id="329" r:id="rId18"/>
    <p:sldId id="33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FCF4993-EA74-41F3-82E0-6C1E7A9D9A87}">
          <p14:sldIdLst>
            <p14:sldId id="434"/>
            <p14:sldId id="435"/>
          </p14:sldIdLst>
        </p14:section>
        <p14:section name="1 年度工作概述" id="{92E57A13-FE2F-4356-BD0B-F780E5FA349A}">
          <p14:sldIdLst>
            <p14:sldId id="442"/>
            <p14:sldId id="294"/>
            <p14:sldId id="322"/>
            <p14:sldId id="323"/>
            <p14:sldId id="279"/>
            <p14:sldId id="337"/>
            <p14:sldId id="443"/>
            <p14:sldId id="444"/>
          </p14:sldIdLst>
        </p14:section>
        <p14:section name="2 工作完成情况" id="{4F1DF0E6-B49F-4F2D-BA98-492442124522}">
          <p14:sldIdLst>
            <p14:sldId id="441"/>
            <p14:sldId id="327"/>
            <p14:sldId id="326"/>
            <p14:sldId id="445"/>
          </p14:sldIdLst>
        </p14:section>
        <p14:section name="3 成功项目展示" id="{EE79AE24-2DE7-4C59-BD53-E182D75A0526}">
          <p14:sldIdLst>
            <p14:sldId id="440"/>
            <p14:sldId id="446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C7D0"/>
    <a:srgbClr val="E8A310"/>
    <a:srgbClr val="9438BA"/>
    <a:srgbClr val="FE4F6D"/>
    <a:srgbClr val="D9E021"/>
    <a:srgbClr val="8ABFFF"/>
    <a:srgbClr val="FDFDFD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9" autoAdjust="0"/>
    <p:restoredTop sz="88994" autoAdjust="0"/>
  </p:normalViewPr>
  <p:slideViewPr>
    <p:cSldViewPr snapToGrid="0">
      <p:cViewPr varScale="1">
        <p:scale>
          <a:sx n="101" d="100"/>
          <a:sy n="101" d="100"/>
        </p:scale>
        <p:origin x="-111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5879-42CA-4074-932A-BCB431AE223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2313-CC6C-4874-A06A-15ED3A153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72313-CC6C-4874-A06A-15ED3A1539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72313-CC6C-4874-A06A-15ED3A1539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72313-CC6C-4874-A06A-15ED3A1539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72313-CC6C-4874-A06A-15ED3A1539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72313-CC6C-4874-A06A-15ED3A15395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72313-CC6C-4874-A06A-15ED3A1539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72313-CC6C-4874-A06A-15ED3A15395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1F5-A9FC-461F-B80A-BE95936E57F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CN" b="1" baseline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lang="en-US" altLang="zh-CN" sz="12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http://dwz.cn/Wu2UP</a:t>
            </a:r>
            <a:endParaRPr lang="zh-CN" altLang="en-US" sz="1200" b="1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72313-CC6C-4874-A06A-15ED3A1539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918857" y="-1219200"/>
            <a:ext cx="609600" cy="609600"/>
          </a:xfrm>
          <a:prstGeom prst="rect">
            <a:avLst/>
          </a:prstGeom>
          <a:solidFill>
            <a:srgbClr val="E8A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8114" y="-1219200"/>
            <a:ext cx="609600" cy="609600"/>
          </a:xfrm>
          <a:prstGeom prst="rect">
            <a:avLst/>
          </a:prstGeom>
          <a:solidFill>
            <a:srgbClr val="D9E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486400" y="-1219200"/>
            <a:ext cx="609600" cy="609600"/>
          </a:xfrm>
          <a:prstGeom prst="rect">
            <a:avLst/>
          </a:prstGeom>
          <a:solidFill>
            <a:srgbClr val="FE4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84686" y="-1219200"/>
            <a:ext cx="609600" cy="609600"/>
          </a:xfrm>
          <a:prstGeom prst="rect">
            <a:avLst/>
          </a:prstGeom>
          <a:solidFill>
            <a:srgbClr val="94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141029" y="-1219200"/>
            <a:ext cx="609600" cy="609600"/>
          </a:xfrm>
          <a:prstGeom prst="rect">
            <a:avLst/>
          </a:prstGeom>
          <a:solidFill>
            <a:srgbClr val="8A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 rot="16200000">
            <a:off x="6027942" y="-6047947"/>
            <a:ext cx="136117" cy="12192004"/>
            <a:chOff x="-12048" y="0"/>
            <a:chExt cx="12204047" cy="6858000"/>
          </a:xfrm>
        </p:grpSpPr>
        <p:sp>
          <p:nvSpPr>
            <p:cNvPr id="14" name="矩形 13"/>
            <p:cNvSpPr/>
            <p:nvPr/>
          </p:nvSpPr>
          <p:spPr>
            <a:xfrm rot="16200000">
              <a:off x="5404176" y="70176"/>
              <a:ext cx="1371600" cy="12204047"/>
            </a:xfrm>
            <a:prstGeom prst="rect">
              <a:avLst/>
            </a:prstGeom>
            <a:solidFill>
              <a:srgbClr val="8A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5404176" y="-1301424"/>
              <a:ext cx="1371600" cy="12204047"/>
            </a:xfrm>
            <a:prstGeom prst="rect">
              <a:avLst/>
            </a:prstGeom>
            <a:solidFill>
              <a:srgbClr val="94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5404176" y="-2673024"/>
              <a:ext cx="1371600" cy="12204047"/>
            </a:xfrm>
            <a:prstGeom prst="rect">
              <a:avLst/>
            </a:prstGeom>
            <a:solidFill>
              <a:srgbClr val="FE4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5404176" y="-4044624"/>
              <a:ext cx="1371600" cy="12204047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04176" y="-5416224"/>
              <a:ext cx="1371600" cy="12204047"/>
            </a:xfrm>
            <a:prstGeom prst="rect">
              <a:avLst/>
            </a:prstGeom>
            <a:solidFill>
              <a:srgbClr val="E8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>
            <a:off x="7840443" y="-1248229"/>
            <a:ext cx="6096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90"/>
            <a:ext cx="12192000" cy="6858890"/>
            <a:chOff x="0" y="-890"/>
            <a:chExt cx="12192000" cy="368230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2438400" cy="3681414"/>
            </a:xfrm>
            <a:prstGeom prst="rect">
              <a:avLst/>
            </a:prstGeom>
            <a:solidFill>
              <a:srgbClr val="E8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38400" y="0"/>
              <a:ext cx="2438400" cy="3681414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76800" y="0"/>
              <a:ext cx="2438400" cy="3681414"/>
            </a:xfrm>
            <a:prstGeom prst="rect">
              <a:avLst/>
            </a:prstGeom>
            <a:solidFill>
              <a:srgbClr val="FE4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15200" y="0"/>
              <a:ext cx="2438400" cy="3681414"/>
            </a:xfrm>
            <a:prstGeom prst="rect">
              <a:avLst/>
            </a:prstGeom>
            <a:solidFill>
              <a:srgbClr val="94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753600" y="0"/>
              <a:ext cx="2438400" cy="3681414"/>
            </a:xfrm>
            <a:prstGeom prst="rect">
              <a:avLst/>
            </a:prstGeom>
            <a:solidFill>
              <a:srgbClr val="8A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7778" y="-890"/>
              <a:ext cx="180622" cy="368230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178" y="-890"/>
              <a:ext cx="180622" cy="368230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578" y="-890"/>
              <a:ext cx="180622" cy="368230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11378" y="-890"/>
              <a:ext cx="180622" cy="368230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2978" y="-890"/>
              <a:ext cx="180622" cy="368230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0" y="4000662"/>
            <a:ext cx="12192000" cy="2267042"/>
            <a:chOff x="0" y="3681414"/>
            <a:chExt cx="12192000" cy="251957"/>
          </a:xfrm>
        </p:grpSpPr>
        <p:sp>
          <p:nvSpPr>
            <p:cNvPr id="8" name="矩形 7"/>
            <p:cNvSpPr/>
            <p:nvPr/>
          </p:nvSpPr>
          <p:spPr>
            <a:xfrm>
              <a:off x="0" y="3681414"/>
              <a:ext cx="2438400" cy="25195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8400" y="3681414"/>
              <a:ext cx="2438400" cy="251957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76800" y="3681414"/>
              <a:ext cx="2438400" cy="25195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315200" y="3681414"/>
              <a:ext cx="2438400" cy="2519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753600" y="3681414"/>
              <a:ext cx="2438400" cy="251957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57600" y="668778"/>
            <a:ext cx="5338321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500" i="0" u="none" strike="noStrike" kern="1200" cap="none" spc="0" normalizeH="0" baseline="0" noProof="0" dirty="0" smtClean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</a:rPr>
              <a:t>2019</a:t>
            </a:r>
            <a:endParaRPr kumimoji="0" lang="zh-CN" altLang="en-US" sz="20500" i="0" u="none" strike="noStrike" kern="1200" cap="none" spc="0" normalizeH="0" baseline="0" noProof="0" dirty="0">
              <a:ln>
                <a:noFill/>
              </a:ln>
              <a:solidFill>
                <a:srgbClr val="FBFBFB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9200" y="4580185"/>
            <a:ext cx="891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前端组组内培训</a:t>
            </a:r>
            <a:r>
              <a:rPr lang="zh-CN" altLang="en-US" sz="5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第</a:t>
            </a:r>
            <a:r>
              <a:rPr lang="en-US" altLang="zh-CN" sz="5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r>
              <a:rPr lang="zh-CN" altLang="en-US" sz="5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节</a:t>
            </a:r>
            <a:r>
              <a:rPr lang="en-US" altLang="zh-CN" sz="5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—</a:t>
            </a:r>
            <a:r>
              <a:rPr lang="en-US" altLang="zh-CN" sz="5400" b="1" noProof="0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VUE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128951"/>
            <a:ext cx="4685122" cy="594495"/>
            <a:chOff x="0" y="128951"/>
            <a:chExt cx="4028726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442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兄弟组件互传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2" y="723446"/>
            <a:ext cx="4822663" cy="562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53" y="128951"/>
            <a:ext cx="4318558" cy="664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5192" y="2875175"/>
            <a:ext cx="3693686" cy="301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60353" y="2226297"/>
            <a:ext cx="3693686" cy="301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11101" y="5167459"/>
            <a:ext cx="3693686" cy="301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09345" y="5176886"/>
            <a:ext cx="3693686" cy="79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3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90"/>
            <a:ext cx="12192000" cy="6858890"/>
            <a:chOff x="0" y="-890"/>
            <a:chExt cx="12192000" cy="368230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2438400" cy="3681414"/>
            </a:xfrm>
            <a:prstGeom prst="rect">
              <a:avLst/>
            </a:prstGeom>
            <a:solidFill>
              <a:srgbClr val="E8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38400" y="0"/>
              <a:ext cx="2438400" cy="3681414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76800" y="0"/>
              <a:ext cx="2438400" cy="3681414"/>
            </a:xfrm>
            <a:prstGeom prst="rect">
              <a:avLst/>
            </a:prstGeom>
            <a:solidFill>
              <a:srgbClr val="FE4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15200" y="0"/>
              <a:ext cx="2438400" cy="3681414"/>
            </a:xfrm>
            <a:prstGeom prst="rect">
              <a:avLst/>
            </a:prstGeom>
            <a:solidFill>
              <a:srgbClr val="94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753600" y="0"/>
              <a:ext cx="2438400" cy="3681414"/>
            </a:xfrm>
            <a:prstGeom prst="rect">
              <a:avLst/>
            </a:prstGeom>
            <a:solidFill>
              <a:srgbClr val="8A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778" y="-890"/>
              <a:ext cx="180622" cy="368230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6178" y="-890"/>
              <a:ext cx="180622" cy="368230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578" y="-890"/>
              <a:ext cx="180622" cy="368230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1378" y="-890"/>
              <a:ext cx="180622" cy="368230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978" y="-890"/>
              <a:ext cx="180622" cy="368230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20418" y="2412001"/>
            <a:ext cx="12212417" cy="2267042"/>
            <a:chOff x="0" y="3681414"/>
            <a:chExt cx="12192000" cy="251957"/>
          </a:xfrm>
        </p:grpSpPr>
        <p:sp>
          <p:nvSpPr>
            <p:cNvPr id="8" name="矩形 7"/>
            <p:cNvSpPr/>
            <p:nvPr/>
          </p:nvSpPr>
          <p:spPr>
            <a:xfrm>
              <a:off x="0" y="3681414"/>
              <a:ext cx="2438400" cy="25195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8400" y="3681414"/>
              <a:ext cx="2438400" cy="251957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76800" y="3681414"/>
              <a:ext cx="2438400" cy="25195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315200" y="3681414"/>
              <a:ext cx="2438400" cy="2519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753600" y="3681414"/>
              <a:ext cx="2438400" cy="251957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349436" y="2883802"/>
            <a:ext cx="726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8000" b="1" dirty="0" err="1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Vue</a:t>
            </a:r>
            <a:r>
              <a:rPr lang="en-US" altLang="zh-CN" sz="8000" b="1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-Router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10960" y="2463053"/>
            <a:ext cx="2344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99923"/>
            <a:ext cx="3915240" cy="594495"/>
            <a:chOff x="0" y="128951"/>
            <a:chExt cx="3915240" cy="594495"/>
          </a:xfrm>
        </p:grpSpPr>
        <p:sp>
          <p:nvSpPr>
            <p:cNvPr id="16" name="文本框 15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路由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79" y="326795"/>
            <a:ext cx="8842980" cy="644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99923"/>
            <a:ext cx="3915240" cy="594495"/>
            <a:chOff x="0" y="128951"/>
            <a:chExt cx="3915240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导航守卫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86" y="694418"/>
            <a:ext cx="7835147" cy="588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99923"/>
            <a:ext cx="3915240" cy="594495"/>
            <a:chOff x="0" y="128951"/>
            <a:chExt cx="3915240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路由跳转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3" y="983774"/>
            <a:ext cx="7362195" cy="18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8" y="3616031"/>
            <a:ext cx="7346640" cy="224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0" y="2908420"/>
            <a:ext cx="6842934" cy="58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13" y="2238963"/>
            <a:ext cx="3485956" cy="5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8083444" y="2576264"/>
            <a:ext cx="3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98573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90"/>
            <a:ext cx="12192000" cy="6858890"/>
            <a:chOff x="0" y="-890"/>
            <a:chExt cx="12192000" cy="368230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2438400" cy="3681414"/>
            </a:xfrm>
            <a:prstGeom prst="rect">
              <a:avLst/>
            </a:prstGeom>
            <a:solidFill>
              <a:srgbClr val="E8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38400" y="0"/>
              <a:ext cx="2438400" cy="3681414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76800" y="0"/>
              <a:ext cx="2438400" cy="3681414"/>
            </a:xfrm>
            <a:prstGeom prst="rect">
              <a:avLst/>
            </a:prstGeom>
            <a:solidFill>
              <a:srgbClr val="FE4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15200" y="0"/>
              <a:ext cx="2438400" cy="3681414"/>
            </a:xfrm>
            <a:prstGeom prst="rect">
              <a:avLst/>
            </a:prstGeom>
            <a:solidFill>
              <a:srgbClr val="94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753600" y="0"/>
              <a:ext cx="2438400" cy="3681414"/>
            </a:xfrm>
            <a:prstGeom prst="rect">
              <a:avLst/>
            </a:prstGeom>
            <a:solidFill>
              <a:srgbClr val="8A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778" y="-890"/>
              <a:ext cx="180622" cy="368230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6178" y="-890"/>
              <a:ext cx="180622" cy="368230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578" y="-890"/>
              <a:ext cx="180622" cy="368230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1378" y="-890"/>
              <a:ext cx="180622" cy="368230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978" y="-890"/>
              <a:ext cx="180622" cy="368230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20418" y="2412001"/>
            <a:ext cx="12212417" cy="2267042"/>
            <a:chOff x="0" y="3681414"/>
            <a:chExt cx="12192000" cy="251957"/>
          </a:xfrm>
        </p:grpSpPr>
        <p:sp>
          <p:nvSpPr>
            <p:cNvPr id="8" name="矩形 7"/>
            <p:cNvSpPr/>
            <p:nvPr/>
          </p:nvSpPr>
          <p:spPr>
            <a:xfrm>
              <a:off x="0" y="3681414"/>
              <a:ext cx="2438400" cy="25195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8400" y="3681414"/>
              <a:ext cx="2438400" cy="251957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76800" y="3681414"/>
              <a:ext cx="2438400" cy="25195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315200" y="3681414"/>
              <a:ext cx="2438400" cy="2519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753600" y="3681414"/>
              <a:ext cx="2438400" cy="251957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349436" y="2883802"/>
            <a:ext cx="726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80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Axios</a:t>
            </a:r>
            <a:r>
              <a:rPr lang="zh-CN" altLang="en-US" sz="80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拦截器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10960" y="2463053"/>
            <a:ext cx="2344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99923"/>
            <a:ext cx="5561814" cy="594495"/>
            <a:chOff x="0" y="128951"/>
            <a:chExt cx="3915240" cy="594495"/>
          </a:xfrm>
        </p:grpSpPr>
        <p:sp>
          <p:nvSpPr>
            <p:cNvPr id="29" name="文本框 28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 b="1" dirty="0" err="1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Axios</a:t>
              </a: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使用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8" y="1021581"/>
            <a:ext cx="10102311" cy="325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560681"/>
      </p:ext>
    </p:ext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1" y="99923"/>
            <a:ext cx="5175316" cy="594495"/>
            <a:chOff x="0" y="128951"/>
            <a:chExt cx="4070960" cy="594495"/>
          </a:xfrm>
        </p:grpSpPr>
        <p:sp>
          <p:nvSpPr>
            <p:cNvPr id="32" name="文本框 31"/>
            <p:cNvSpPr txBox="1"/>
            <p:nvPr/>
          </p:nvSpPr>
          <p:spPr>
            <a:xfrm>
              <a:off x="586480" y="163701"/>
              <a:ext cx="348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 b="1" dirty="0" err="1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Axios</a:t>
              </a: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拦截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器</a:t>
              </a:r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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请求拦截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00" y="657893"/>
            <a:ext cx="9463824" cy="59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99923"/>
            <a:ext cx="5561814" cy="594495"/>
            <a:chOff x="0" y="128951"/>
            <a:chExt cx="3915240" cy="594495"/>
          </a:xfrm>
        </p:grpSpPr>
        <p:sp>
          <p:nvSpPr>
            <p:cNvPr id="29" name="文本框 28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 b="1" dirty="0" err="1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Axios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拦截器</a:t>
              </a:r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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返回拦截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6" y="845247"/>
            <a:ext cx="11099636" cy="577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6200000">
            <a:off x="5404176" y="70176"/>
            <a:ext cx="1371600" cy="12204047"/>
          </a:xfrm>
          <a:prstGeom prst="rect">
            <a:avLst/>
          </a:prstGeom>
          <a:solidFill>
            <a:srgbClr val="8A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6200000">
            <a:off x="5404176" y="-1301424"/>
            <a:ext cx="1371600" cy="12204047"/>
          </a:xfrm>
          <a:prstGeom prst="rect">
            <a:avLst/>
          </a:prstGeom>
          <a:solidFill>
            <a:srgbClr val="94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5404176" y="-2673024"/>
            <a:ext cx="1371600" cy="12204047"/>
          </a:xfrm>
          <a:prstGeom prst="rect">
            <a:avLst/>
          </a:prstGeom>
          <a:solidFill>
            <a:srgbClr val="FE4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5404176" y="-4044624"/>
            <a:ext cx="1371600" cy="12204047"/>
          </a:xfrm>
          <a:prstGeom prst="rect">
            <a:avLst/>
          </a:prstGeom>
          <a:solidFill>
            <a:srgbClr val="D9E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6200000">
            <a:off x="5404176" y="-5416224"/>
            <a:ext cx="1371600" cy="12204047"/>
          </a:xfrm>
          <a:prstGeom prst="rect">
            <a:avLst/>
          </a:prstGeom>
          <a:solidFill>
            <a:srgbClr val="E8A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37699" y="-566297"/>
            <a:ext cx="101600" cy="1220699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37699" y="-1937897"/>
            <a:ext cx="101600" cy="1220699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37699" y="-3309497"/>
            <a:ext cx="101600" cy="1220699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37699" y="-4681097"/>
            <a:ext cx="101600" cy="12206994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672450" y="1607065"/>
            <a:ext cx="4638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800" b="1" dirty="0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组件注册</a:t>
            </a:r>
            <a:endParaRPr lang="zh-CN" altLang="en-US" sz="4800" b="1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72451" y="3010929"/>
            <a:ext cx="4638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b="1" dirty="0" err="1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Vue</a:t>
            </a:r>
            <a:r>
              <a:rPr lang="en-US" altLang="zh-CN" sz="4800" b="1" dirty="0" smtClean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-Router</a:t>
            </a:r>
            <a:endParaRPr lang="zh-CN" altLang="en-US" sz="4800" b="1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72450" y="4385107"/>
            <a:ext cx="406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4800" b="1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</a:defRPr>
            </a:lvl1pPr>
          </a:lstStyle>
          <a:p>
            <a:r>
              <a:rPr lang="en-US" altLang="zh-CN" dirty="0" err="1" smtClean="0">
                <a:sym typeface="Arial" panose="020B0604020202020204" pitchFamily="34" charset="0"/>
              </a:rPr>
              <a:t>Axios</a:t>
            </a:r>
            <a:r>
              <a:rPr lang="zh-CN" altLang="en-US" dirty="0">
                <a:sym typeface="Arial" panose="020B0604020202020204" pitchFamily="34" charset="0"/>
              </a:rPr>
              <a:t>拦截器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3088" y="2641598"/>
            <a:ext cx="3192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C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ONTENTS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42944" y="2897287"/>
            <a:ext cx="1683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56" name="组合 55"/>
          <p:cNvGrpSpPr/>
          <p:nvPr/>
        </p:nvGrpSpPr>
        <p:grpSpPr>
          <a:xfrm rot="5400000">
            <a:off x="907411" y="2759495"/>
            <a:ext cx="6858003" cy="1339020"/>
            <a:chOff x="0" y="3681414"/>
            <a:chExt cx="12192000" cy="251957"/>
          </a:xfrm>
        </p:grpSpPr>
        <p:sp>
          <p:nvSpPr>
            <p:cNvPr id="57" name="矩形 56"/>
            <p:cNvSpPr/>
            <p:nvPr/>
          </p:nvSpPr>
          <p:spPr>
            <a:xfrm>
              <a:off x="0" y="3681414"/>
              <a:ext cx="2438400" cy="25195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38400" y="3681414"/>
              <a:ext cx="2438400" cy="251957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876800" y="3681414"/>
              <a:ext cx="2438400" cy="25195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315200" y="3681414"/>
              <a:ext cx="2438400" cy="2519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753600" y="3681414"/>
              <a:ext cx="2438400" cy="251957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64813" y="1422400"/>
            <a:ext cx="94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7200" b="1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lang="zh-CN" altLang="en-US" sz="7200" b="1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39413" y="2794000"/>
            <a:ext cx="94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7200" b="1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2</a:t>
            </a:r>
            <a:endParaRPr lang="zh-CN" altLang="en-US" sz="7200" b="1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64813" y="4211258"/>
            <a:ext cx="94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7200" b="1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3</a:t>
            </a:r>
            <a:endParaRPr lang="zh-CN" altLang="en-US" sz="7200" b="1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90"/>
            <a:ext cx="12192000" cy="6858890"/>
            <a:chOff x="0" y="-890"/>
            <a:chExt cx="12192000" cy="368230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2438400" cy="3681414"/>
            </a:xfrm>
            <a:prstGeom prst="rect">
              <a:avLst/>
            </a:prstGeom>
            <a:solidFill>
              <a:srgbClr val="E8A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38400" y="0"/>
              <a:ext cx="2438400" cy="3681414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876800" y="0"/>
              <a:ext cx="2438400" cy="3681414"/>
            </a:xfrm>
            <a:prstGeom prst="rect">
              <a:avLst/>
            </a:prstGeom>
            <a:solidFill>
              <a:srgbClr val="FE4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15200" y="0"/>
              <a:ext cx="2438400" cy="3681414"/>
            </a:xfrm>
            <a:prstGeom prst="rect">
              <a:avLst/>
            </a:prstGeom>
            <a:solidFill>
              <a:srgbClr val="94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753600" y="0"/>
              <a:ext cx="2438400" cy="3681414"/>
            </a:xfrm>
            <a:prstGeom prst="rect">
              <a:avLst/>
            </a:prstGeom>
            <a:solidFill>
              <a:srgbClr val="8A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778" y="-890"/>
              <a:ext cx="180622" cy="368230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6178" y="-890"/>
              <a:ext cx="180622" cy="368230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578" y="-890"/>
              <a:ext cx="180622" cy="368230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1378" y="-890"/>
              <a:ext cx="180622" cy="368230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978" y="-890"/>
              <a:ext cx="180622" cy="368230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-20418" y="2412001"/>
            <a:ext cx="12212417" cy="2267042"/>
            <a:chOff x="0" y="3681414"/>
            <a:chExt cx="12192000" cy="251957"/>
          </a:xfrm>
        </p:grpSpPr>
        <p:sp>
          <p:nvSpPr>
            <p:cNvPr id="8" name="矩形 7"/>
            <p:cNvSpPr/>
            <p:nvPr/>
          </p:nvSpPr>
          <p:spPr>
            <a:xfrm>
              <a:off x="0" y="3681414"/>
              <a:ext cx="2438400" cy="25195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8400" y="3681414"/>
              <a:ext cx="2438400" cy="251957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76800" y="3681414"/>
              <a:ext cx="2438400" cy="251957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315200" y="3681414"/>
              <a:ext cx="2438400" cy="2519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753600" y="3681414"/>
              <a:ext cx="2438400" cy="251957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349436" y="2883802"/>
            <a:ext cx="726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组件注册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10960" y="2463053"/>
            <a:ext cx="2344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rPr>
              <a:t>1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Vrinda" panose="020B0502040204020203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28951"/>
            <a:ext cx="3915240" cy="594495"/>
            <a:chOff x="0" y="128951"/>
            <a:chExt cx="3915240" cy="594495"/>
          </a:xfrm>
        </p:grpSpPr>
        <p:sp>
          <p:nvSpPr>
            <p:cNvPr id="43" name="文本框 42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什么是组件？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5" y="887641"/>
            <a:ext cx="11263228" cy="552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28951"/>
            <a:ext cx="3915240" cy="594495"/>
            <a:chOff x="0" y="128951"/>
            <a:chExt cx="3915240" cy="594495"/>
          </a:xfrm>
        </p:grpSpPr>
        <p:sp>
          <p:nvSpPr>
            <p:cNvPr id="45" name="文本框 44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两种注册方式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0" y="723446"/>
            <a:ext cx="5004624" cy="595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37" y="827492"/>
            <a:ext cx="5473047" cy="585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14437"/>
            <a:ext cx="3915240" cy="594495"/>
            <a:chOff x="0" y="128951"/>
            <a:chExt cx="3915240" cy="594495"/>
          </a:xfrm>
        </p:grpSpPr>
        <p:sp>
          <p:nvSpPr>
            <p:cNvPr id="43" name="文本框 42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组件使用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3" y="954504"/>
            <a:ext cx="2669816" cy="474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24" y="954504"/>
            <a:ext cx="2669816" cy="474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40803" y="1404594"/>
            <a:ext cx="2669816" cy="6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97124" y="1404594"/>
            <a:ext cx="2669816" cy="6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97" y="973514"/>
            <a:ext cx="5875311" cy="31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97" y="1404594"/>
            <a:ext cx="5875311" cy="216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0" y="128951"/>
            <a:ext cx="3915240" cy="594495"/>
            <a:chOff x="0" y="128951"/>
            <a:chExt cx="3915240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3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父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组件</a:t>
              </a:r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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子组件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6" y="1223067"/>
            <a:ext cx="7397289" cy="52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995" y="1454723"/>
            <a:ext cx="4090199" cy="44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128951"/>
            <a:ext cx="4685122" cy="594495"/>
            <a:chOff x="0" y="128951"/>
            <a:chExt cx="4028726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442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子组件</a:t>
              </a:r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Wingdings" pitchFamily="2" charset="2"/>
                </a:rPr>
                <a:t></a:t>
              </a: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父组件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124" name="Picture 4" descr="https://images2017.cnblogs.com/blog/1019401/201710/1019401-20171026092315019-14269217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8" y="1275157"/>
            <a:ext cx="8202608" cy="534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8" y="686921"/>
            <a:ext cx="6818025" cy="54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128951"/>
            <a:ext cx="4685122" cy="594495"/>
            <a:chOff x="0" y="128951"/>
            <a:chExt cx="4028726" cy="594495"/>
          </a:xfrm>
        </p:grpSpPr>
        <p:sp>
          <p:nvSpPr>
            <p:cNvPr id="57" name="文本框 56"/>
            <p:cNvSpPr txBox="1"/>
            <p:nvPr/>
          </p:nvSpPr>
          <p:spPr>
            <a:xfrm>
              <a:off x="586480" y="163701"/>
              <a:ext cx="3442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兄弟组件互传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0" y="128951"/>
              <a:ext cx="586481" cy="592719"/>
            </a:xfrm>
            <a:prstGeom prst="roundRect">
              <a:avLst>
                <a:gd name="adj" fmla="val 0"/>
              </a:avLst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665" y="138671"/>
              <a:ext cx="453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Vrinda" panose="020B0502040204020203" pitchFamily="34" charset="0"/>
                  <a:sym typeface="Arial" panose="020B0604020202020204" pitchFamily="34" charset="0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Vrinda" panose="020B0502040204020203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6" y="723446"/>
            <a:ext cx="10799811" cy="591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885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向天歌PP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1C8EE4"/>
      </a:accent3>
      <a:accent4>
        <a:srgbClr val="73446C"/>
      </a:accent4>
      <a:accent5>
        <a:srgbClr val="A5CA36"/>
      </a:accent5>
      <a:accent6>
        <a:srgbClr val="C1C7D0"/>
      </a:accent6>
      <a:hlink>
        <a:srgbClr val="F33B48"/>
      </a:hlink>
      <a:folHlink>
        <a:srgbClr val="FFC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192</Words>
  <Application>Microsoft Office PowerPoint</Application>
  <PresentationFormat>自定义</PresentationFormat>
  <Paragraphs>67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jianan-pc</cp:lastModifiedBy>
  <cp:revision>620</cp:revision>
  <dcterms:created xsi:type="dcterms:W3CDTF">2015-07-10T05:07:00Z</dcterms:created>
  <dcterms:modified xsi:type="dcterms:W3CDTF">2019-08-07T08:10:05Z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