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7" r:id="rId5"/>
    <p:sldId id="266" r:id="rId6"/>
    <p:sldId id="268" r:id="rId7"/>
    <p:sldId id="260" r:id="rId8"/>
    <p:sldId id="259" r:id="rId9"/>
    <p:sldId id="264" r:id="rId10"/>
    <p:sldId id="265" r:id="rId11"/>
    <p:sldId id="261" r:id="rId12"/>
    <p:sldId id="262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5" r:id="rId29"/>
    <p:sldId id="287" r:id="rId30"/>
    <p:sldId id="288" r:id="rId31"/>
    <p:sldId id="289" r:id="rId32"/>
    <p:sldId id="290" r:id="rId33"/>
    <p:sldId id="299" r:id="rId34"/>
    <p:sldId id="307" r:id="rId35"/>
    <p:sldId id="319" r:id="rId36"/>
    <p:sldId id="315" r:id="rId37"/>
    <p:sldId id="300" r:id="rId38"/>
    <p:sldId id="301" r:id="rId39"/>
    <p:sldId id="30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21ED-2E3A-4BD3-8063-DDC4EA396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A39-6EE0-4B58-B484-B5809947F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21ED-2E3A-4BD3-8063-DDC4EA396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A39-6EE0-4B58-B484-B5809947F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21ED-2E3A-4BD3-8063-DDC4EA396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A39-6EE0-4B58-B484-B5809947F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21ED-2E3A-4BD3-8063-DDC4EA396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A39-6EE0-4B58-B484-B5809947FBD8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21ED-2E3A-4BD3-8063-DDC4EA396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A39-6EE0-4B58-B484-B5809947F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21ED-2E3A-4BD3-8063-DDC4EA396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A39-6EE0-4B58-B484-B5809947F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21ED-2E3A-4BD3-8063-DDC4EA396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A39-6EE0-4B58-B484-B5809947F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21ED-2E3A-4BD3-8063-DDC4EA396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A39-6EE0-4B58-B484-B5809947F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21ED-2E3A-4BD3-8063-DDC4EA396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A39-6EE0-4B58-B484-B5809947F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21ED-2E3A-4BD3-8063-DDC4EA396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A39-6EE0-4B58-B484-B5809947F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21ED-2E3A-4BD3-8063-DDC4EA396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A39-6EE0-4B58-B484-B5809947F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21ED-2E3A-4BD3-8063-DDC4EA396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A39-6EE0-4B58-B484-B5809947F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21ED-2E3A-4BD3-8063-DDC4EA396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A39-6EE0-4B58-B484-B5809947F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21ED-2E3A-4BD3-8063-DDC4EA396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A39-6EE0-4B58-B484-B5809947F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21ED-2E3A-4BD3-8063-DDC4EA396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A39-6EE0-4B58-B484-B5809947F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21ED-2E3A-4BD3-8063-DDC4EA396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A39-6EE0-4B58-B484-B5809947F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21ED-2E3A-4BD3-8063-DDC4EA396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5A39-6EE0-4B58-B484-B5809947F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1A21ED-2E3A-4BD3-8063-DDC4EA396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C5A39-6EE0-4B58-B484-B5809947FBD8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82640" y="1584325"/>
            <a:ext cx="8825658" cy="3329581"/>
          </a:xfrm>
        </p:spPr>
        <p:txBody>
          <a:bodyPr anchor="ctr"/>
          <a:lstStyle/>
          <a:p>
            <a:pPr algn="ctr"/>
            <a:r>
              <a:rPr lang="en-US" altLang="zh-CN" dirty="0"/>
              <a:t>Git &amp; GitLab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by </a:t>
            </a:r>
            <a:r>
              <a:rPr lang="zh-CN" altLang="en-US" dirty="0"/>
              <a:t>柯丽红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0" y="0"/>
            <a:ext cx="120957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0" y="0"/>
            <a:ext cx="120957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0" y="0"/>
            <a:ext cx="120957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3347" y="2909591"/>
            <a:ext cx="9404723" cy="1400530"/>
          </a:xfrm>
        </p:spPr>
        <p:txBody>
          <a:bodyPr/>
          <a:lstStyle/>
          <a:p>
            <a:pPr algn="ctr"/>
            <a:r>
              <a:rPr lang="zh-CN" altLang="en-US" dirty="0"/>
              <a:t>注册新用户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0" y="0"/>
            <a:ext cx="120957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0" y="0"/>
            <a:ext cx="120957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2802" y="2728735"/>
            <a:ext cx="9404723" cy="1400530"/>
          </a:xfrm>
        </p:spPr>
        <p:txBody>
          <a:bodyPr/>
          <a:lstStyle/>
          <a:p>
            <a:pPr algn="ctr"/>
            <a:r>
              <a:rPr lang="zh-CN" altLang="en-US" dirty="0"/>
              <a:t>管理成员权限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0" y="0"/>
            <a:ext cx="120957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0" y="0"/>
            <a:ext cx="120957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0" y="0"/>
            <a:ext cx="120957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Gitlab</a:t>
            </a:r>
            <a:r>
              <a:rPr lang="zh-CN" altLang="en-US" dirty="0"/>
              <a:t>操作参考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1. </a:t>
            </a:r>
            <a:r>
              <a:rPr lang="zh-CN" altLang="en-US" sz="3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管理员界面操作</a:t>
            </a:r>
            <a:endParaRPr lang="en-US" altLang="zh-CN" sz="3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3200" dirty="0"/>
              <a:t>2. </a:t>
            </a:r>
            <a:r>
              <a:rPr lang="zh-CN" altLang="en-US" sz="3200" dirty="0"/>
              <a:t>成员界面操作</a:t>
            </a:r>
            <a:endParaRPr lang="en-US" altLang="zh-CN" sz="3200" dirty="0"/>
          </a:p>
          <a:p>
            <a:r>
              <a:rPr lang="en-US" altLang="zh-CN" sz="3200" dirty="0"/>
              <a:t>3. </a:t>
            </a:r>
            <a:r>
              <a:rPr lang="zh-CN" altLang="en-US" sz="3200" dirty="0"/>
              <a:t>代码提交操作</a:t>
            </a:r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0" y="0"/>
            <a:ext cx="120957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0" y="0"/>
            <a:ext cx="12095739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535" y="5840730"/>
            <a:ext cx="5705475" cy="590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785" y="5304155"/>
            <a:ext cx="355981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3155" y="167357"/>
            <a:ext cx="8885690" cy="65232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0293" y="121633"/>
            <a:ext cx="8931414" cy="66147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92" y="121633"/>
            <a:ext cx="8825271" cy="43437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1241" y="129254"/>
            <a:ext cx="8969517" cy="65994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41" y="0"/>
            <a:ext cx="8881268" cy="43437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6948" y="110202"/>
            <a:ext cx="9038103" cy="66375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64" y="2309"/>
            <a:ext cx="9038102" cy="43437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415" y="274046"/>
            <a:ext cx="9579170" cy="63099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37" y="211701"/>
            <a:ext cx="8850490" cy="43437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1416" y="2614893"/>
            <a:ext cx="9404723" cy="1400530"/>
          </a:xfrm>
        </p:spPr>
        <p:txBody>
          <a:bodyPr/>
          <a:lstStyle/>
          <a:p>
            <a:pPr algn="ctr"/>
            <a:r>
              <a:rPr lang="zh-CN" dirty="0"/>
              <a:t>项目上传</a:t>
            </a:r>
            <a:endParaRPr 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3638" y="2817227"/>
            <a:ext cx="9404723" cy="1400530"/>
          </a:xfrm>
        </p:spPr>
        <p:txBody>
          <a:bodyPr/>
          <a:lstStyle/>
          <a:p>
            <a:pPr algn="ctr"/>
            <a:r>
              <a:rPr lang="zh-CN" altLang="en-US" dirty="0"/>
              <a:t>新建项目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424" y="86360"/>
            <a:ext cx="11092873" cy="668550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10546" y="350058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accent2"/>
                </a:solidFill>
              </a:rPr>
              <a:t>然后回车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655" y="19685"/>
            <a:ext cx="12258675" cy="68179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1915" y="694690"/>
            <a:ext cx="10655300" cy="1514475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8178165" y="2332990"/>
            <a:ext cx="1409700" cy="21082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911465" y="3450590"/>
            <a:ext cx="3484880" cy="1322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 sz="2000"/>
              <a:t>因为我们建的是私人仓库</a:t>
            </a:r>
            <a:r>
              <a:rPr lang="en-US" altLang="zh-CN" sz="2000"/>
              <a:t>,</a:t>
            </a:r>
            <a:endParaRPr lang="en-US" altLang="zh-CN" sz="2000"/>
          </a:p>
          <a:p>
            <a:r>
              <a:rPr lang="zh-CN" altLang="en-US" sz="2000"/>
              <a:t>如果我们不是项目成员</a:t>
            </a:r>
            <a:endParaRPr lang="zh-CN" altLang="en-US" sz="2000"/>
          </a:p>
          <a:p>
            <a:r>
              <a:rPr lang="zh-CN" altLang="en-US" sz="2000"/>
              <a:t>可能就会出现无法访问的情况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" y="2332990"/>
            <a:ext cx="7714615" cy="2603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0" y="4092575"/>
            <a:ext cx="7287260" cy="234378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655" y="19685"/>
            <a:ext cx="12258675" cy="68179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1445" y="2276475"/>
            <a:ext cx="1130554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85725"/>
            <a:ext cx="11772900" cy="66865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836" y="921983"/>
            <a:ext cx="9404723" cy="1400530"/>
          </a:xfrm>
        </p:spPr>
        <p:txBody>
          <a:bodyPr/>
          <a:p>
            <a:pPr algn="ctr"/>
            <a:r>
              <a:rPr lang="zh-CN" altLang="en-US"/>
              <a:t>如果你忽然一开心</a:t>
            </a:r>
            <a:br>
              <a:rPr lang="zh-CN" altLang="en-US"/>
            </a:br>
            <a:r>
              <a:rPr lang="zh-CN" altLang="en-US"/>
              <a:t>又注册了个</a:t>
            </a:r>
            <a:r>
              <a:rPr lang="en-US" altLang="zh-CN"/>
              <a:t>git</a:t>
            </a:r>
            <a:r>
              <a:rPr lang="zh-CN" altLang="en-US"/>
              <a:t>账号</a:t>
            </a:r>
            <a:br>
              <a:rPr lang="zh-CN" altLang="en-US"/>
            </a:br>
            <a:r>
              <a:rPr lang="zh-CN" altLang="en-US"/>
              <a:t>那么你会发现</a:t>
            </a:r>
            <a:br>
              <a:rPr lang="zh-CN" altLang="en-US"/>
            </a:br>
            <a:r>
              <a:rPr lang="zh-CN" altLang="en-US"/>
              <a:t>当你想访问另一个账号的私人仓库</a:t>
            </a:r>
            <a:br>
              <a:rPr lang="zh-CN" altLang="en-US"/>
            </a:br>
            <a:r>
              <a:rPr lang="zh-CN" altLang="en-US"/>
              <a:t>会一直报错如前图</a:t>
            </a:r>
            <a:br>
              <a:rPr lang="zh-CN" altLang="en-US"/>
            </a:br>
            <a:r>
              <a:rPr lang="zh-CN" altLang="en-US"/>
              <a:t>因为</a:t>
            </a:r>
            <a:br>
              <a:rPr lang="zh-CN" altLang="en-US"/>
            </a:br>
            <a:r>
              <a:rPr lang="zh-CN" altLang="en-US"/>
              <a:t>你没有登在本地电脑登录新账号呀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" y="-518795"/>
            <a:ext cx="12211050" cy="78962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68675" y="2245995"/>
            <a:ext cx="681482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git add .  ==&gt;  </a:t>
            </a:r>
            <a:r>
              <a:rPr lang="zh-CN" altLang="en-US"/>
              <a:t>将代码添加到本地仓库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git commit -m '</a:t>
            </a:r>
            <a:r>
              <a:rPr lang="zh-CN" altLang="en-US"/>
              <a:t>此次上传代码的说明</a:t>
            </a:r>
            <a:r>
              <a:rPr lang="en-US" altLang="zh-CN"/>
              <a:t>'  ==&gt; </a:t>
            </a:r>
            <a:r>
              <a:rPr lang="zh-CN" altLang="en-US"/>
              <a:t>代码提交到仓库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git push ==&gt; </a:t>
            </a:r>
            <a:r>
              <a:rPr lang="zh-CN" altLang="en-US"/>
              <a:t>提交代码到远程仓库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具体参考</a:t>
            </a:r>
            <a:r>
              <a:rPr lang="en-US" altLang="zh-CN"/>
              <a:t>: 廖</a:t>
            </a:r>
            <a:r>
              <a:rPr lang="zh-CN" altLang="en-US"/>
              <a:t>雪峰的官方网站 </a:t>
            </a:r>
            <a:r>
              <a:rPr lang="en-US" altLang="zh-CN"/>
              <a:t>-- git 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https://www.liaoxuefeng.com/wiki/896043488029600</a:t>
            </a:r>
            <a:endParaRPr lang="en-US" altLang="zh-CN"/>
          </a:p>
          <a:p>
            <a:pPr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95170" y="1175385"/>
            <a:ext cx="306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核心代码操作</a:t>
            </a:r>
            <a:r>
              <a:rPr lang="en-US" altLang="zh-CN" sz="3600"/>
              <a:t>:</a:t>
            </a:r>
            <a:endParaRPr lang="en-US" altLang="zh-CN"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23665" y="2567940"/>
            <a:ext cx="462978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600"/>
              <a:t>Thank you </a:t>
            </a:r>
            <a:endParaRPr lang="en-US" altLang="zh-CN" sz="6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0" y="0"/>
            <a:ext cx="120957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0" y="0"/>
            <a:ext cx="120957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8984" y="2728735"/>
            <a:ext cx="9404723" cy="1400530"/>
          </a:xfrm>
        </p:spPr>
        <p:txBody>
          <a:bodyPr/>
          <a:lstStyle/>
          <a:p>
            <a:pPr algn="ctr"/>
            <a:r>
              <a:rPr lang="zh-CN" altLang="en-US" dirty="0"/>
              <a:t>项目管理及成员管理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0" y="0"/>
            <a:ext cx="120957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0" y="0"/>
            <a:ext cx="120957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60" y="0"/>
            <a:ext cx="12095739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540" y="3224530"/>
            <a:ext cx="1495425" cy="4095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368</Words>
  <Application>WPS 演示</Application>
  <PresentationFormat>宽屏</PresentationFormat>
  <Paragraphs>46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宋体</vt:lpstr>
      <vt:lpstr>Wingdings</vt:lpstr>
      <vt:lpstr>Wingdings 3</vt:lpstr>
      <vt:lpstr>Arial</vt:lpstr>
      <vt:lpstr>Century Gothic</vt:lpstr>
      <vt:lpstr>Segoe Print</vt:lpstr>
      <vt:lpstr>微软雅黑</vt:lpstr>
      <vt:lpstr>Arial Unicode MS</vt:lpstr>
      <vt:lpstr>Symbol</vt:lpstr>
      <vt:lpstr>Calibri</vt:lpstr>
      <vt:lpstr>离子</vt:lpstr>
      <vt:lpstr>Git &amp; GitLab	</vt:lpstr>
      <vt:lpstr>Gitlab操作参考</vt:lpstr>
      <vt:lpstr>新建项目</vt:lpstr>
      <vt:lpstr>PowerPoint 演示文稿</vt:lpstr>
      <vt:lpstr>PowerPoint 演示文稿</vt:lpstr>
      <vt:lpstr>项目管理及成员管理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注册新用户</vt:lpstr>
      <vt:lpstr>PowerPoint 演示文稿</vt:lpstr>
      <vt:lpstr>PowerPoint 演示文稿</vt:lpstr>
      <vt:lpstr>管理成员权限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项目上传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如果你忽然一开心 又注册了个git账号 那么你会发现 当你想访问另一个账号的私人仓库 会一直报错如前图 因为 你没有登在本地电脑登录新账号呀~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GitLab </dc:title>
  <dc:creator>1 22</dc:creator>
  <cp:lastModifiedBy>渐渐的</cp:lastModifiedBy>
  <cp:revision>25</cp:revision>
  <dcterms:created xsi:type="dcterms:W3CDTF">2019-08-23T06:17:00Z</dcterms:created>
  <dcterms:modified xsi:type="dcterms:W3CDTF">2019-08-30T06:56:19Z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2052-11.1.0.9022</vt:lpwstr>
  </property>
</Properties>
</file>