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98" r:id="rId6"/>
    <p:sldId id="281" r:id="rId7"/>
    <p:sldId id="336" r:id="rId8"/>
    <p:sldId id="334" r:id="rId9"/>
    <p:sldId id="360" r:id="rId10"/>
    <p:sldId id="361" r:id="rId11"/>
    <p:sldId id="363" r:id="rId12"/>
    <p:sldId id="358" r:id="rId13"/>
    <p:sldId id="364" r:id="rId14"/>
    <p:sldId id="365" r:id="rId15"/>
    <p:sldId id="366" r:id="rId16"/>
    <p:sldId id="371" r:id="rId17"/>
    <p:sldId id="359" r:id="rId18"/>
    <p:sldId id="367" r:id="rId19"/>
    <p:sldId id="368" r:id="rId20"/>
    <p:sldId id="369" r:id="rId21"/>
    <p:sldId id="370" r:id="rId22"/>
    <p:sldId id="282" r:id="rId23"/>
    <p:sldId id="304" r:id="rId24"/>
    <p:sldId id="26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277DE8B-718C-4D41-9D1C-8B1FC7774C5A}">
          <p14:sldIdLst>
            <p14:sldId id="256"/>
            <p14:sldId id="258"/>
            <p14:sldId id="281"/>
            <p14:sldId id="334"/>
            <p14:sldId id="282"/>
            <p14:sldId id="304"/>
            <p14:sldId id="264"/>
            <p14:sldId id="298"/>
            <p14:sldId id="336"/>
            <p14:sldId id="359"/>
            <p14:sldId id="367"/>
            <p14:sldId id="368"/>
            <p14:sldId id="360"/>
            <p14:sldId id="361"/>
            <p14:sldId id="358"/>
            <p14:sldId id="364"/>
            <p14:sldId id="366"/>
            <p14:sldId id="371"/>
            <p14:sldId id="363"/>
            <p14:sldId id="365"/>
            <p14:sldId id="370"/>
            <p14:sldId id="3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D3CC"/>
    <a:srgbClr val="3FA6F5"/>
    <a:srgbClr val="F995B2"/>
    <a:srgbClr val="114B93"/>
    <a:srgbClr val="9EDCF3"/>
    <a:srgbClr val="727DB2"/>
    <a:srgbClr val="C8DA2D"/>
    <a:srgbClr val="A0D07A"/>
    <a:srgbClr val="7FCBAD"/>
    <a:srgbClr val="4DC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97" autoAdjust="0"/>
    <p:restoredTop sz="86306" autoAdjust="0"/>
  </p:normalViewPr>
  <p:slideViewPr>
    <p:cSldViewPr snapToGrid="0">
      <p:cViewPr varScale="1">
        <p:scale>
          <a:sx n="64" d="100"/>
          <a:sy n="64" d="100"/>
        </p:scale>
        <p:origin x="12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8" d="100"/>
        <a:sy n="58" d="100"/>
      </p:scale>
      <p:origin x="0" y="-16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86FE0-909C-46FF-BCF2-17A76784DA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感谢您购买本</a:t>
            </a:r>
            <a:r>
              <a:rPr lang="en-US" altLang="zh-CN" dirty="0" smtClean="0"/>
              <a:t>PPT,</a:t>
            </a:r>
            <a:r>
              <a:rPr lang="zh-CN" altLang="en-US" dirty="0" smtClean="0"/>
              <a:t>以下是</a:t>
            </a:r>
            <a:r>
              <a:rPr lang="en-US" altLang="zh-CN" dirty="0" smtClean="0"/>
              <a:t>PPT</a:t>
            </a:r>
            <a:r>
              <a:rPr lang="zh-CN" altLang="en-US" dirty="0" smtClean="0"/>
              <a:t>修改提示：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标题和小字均可自由修改字号大小和颜色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LOGO</a:t>
            </a:r>
            <a:r>
              <a:rPr lang="zh-CN" altLang="en-US" dirty="0" smtClean="0"/>
              <a:t>修改需要进入幻灯片母板，选择“更改图片”，建议图标采用</a:t>
            </a:r>
            <a:r>
              <a:rPr lang="en-US" altLang="zh-CN" dirty="0" smtClean="0"/>
              <a:t>PNG</a:t>
            </a:r>
            <a:r>
              <a:rPr lang="zh-CN" altLang="en-US" dirty="0" smtClean="0"/>
              <a:t>无背景图片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508D-EA78-480B-8754-7566540D89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 rot="5400000">
            <a:off x="12536077" y="1702806"/>
            <a:ext cx="416655" cy="561095"/>
          </a:xfrm>
          <a:prstGeom prst="rect">
            <a:avLst/>
          </a:prstGeom>
          <a:solidFill>
            <a:srgbClr val="DCE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 rot="5400000">
            <a:off x="12536077" y="2119462"/>
            <a:ext cx="416655" cy="561095"/>
          </a:xfrm>
          <a:prstGeom prst="rect">
            <a:avLst/>
          </a:prstGeom>
          <a:solidFill>
            <a:srgbClr val="C4E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 rot="5400000">
            <a:off x="12536077" y="2536117"/>
            <a:ext cx="416655" cy="561095"/>
          </a:xfrm>
          <a:prstGeom prst="rect">
            <a:avLst/>
          </a:prstGeom>
          <a:solidFill>
            <a:srgbClr val="B3D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 rot="5400000">
            <a:off x="12536073" y="2952768"/>
            <a:ext cx="416655" cy="561103"/>
          </a:xfrm>
          <a:prstGeom prst="rect">
            <a:avLst/>
          </a:prstGeom>
          <a:solidFill>
            <a:srgbClr val="9ED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 rot="5400000">
            <a:off x="12536073" y="3369423"/>
            <a:ext cx="416655" cy="561103"/>
          </a:xfrm>
          <a:prstGeom prst="rect">
            <a:avLst/>
          </a:prstGeom>
          <a:solidFill>
            <a:srgbClr val="727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 userDrawn="1"/>
        </p:nvSpPr>
        <p:spPr>
          <a:xfrm rot="5400000">
            <a:off x="12536073" y="3994405"/>
            <a:ext cx="416655" cy="561103"/>
          </a:xfrm>
          <a:prstGeom prst="rect">
            <a:avLst/>
          </a:prstGeom>
          <a:gradFill flip="none" rotWithShape="0">
            <a:gsLst>
              <a:gs pos="0">
                <a:srgbClr val="178D99"/>
              </a:gs>
              <a:gs pos="20000">
                <a:srgbClr val="1CAAB8"/>
              </a:gs>
              <a:gs pos="100000">
                <a:srgbClr val="21BECF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0" name="矩形 29"/>
          <p:cNvSpPr/>
          <p:nvPr userDrawn="1"/>
        </p:nvSpPr>
        <p:spPr>
          <a:xfrm rot="5400000">
            <a:off x="13097178" y="1702806"/>
            <a:ext cx="416655" cy="561095"/>
          </a:xfrm>
          <a:prstGeom prst="rect">
            <a:avLst/>
          </a:prstGeom>
          <a:solidFill>
            <a:srgbClr val="C8D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31" name="矩形 30"/>
          <p:cNvSpPr/>
          <p:nvPr userDrawn="1"/>
        </p:nvSpPr>
        <p:spPr>
          <a:xfrm rot="5400000">
            <a:off x="13097178" y="2119463"/>
            <a:ext cx="416655" cy="561095"/>
          </a:xfrm>
          <a:prstGeom prst="rect">
            <a:avLst/>
          </a:prstGeom>
          <a:solidFill>
            <a:srgbClr val="A0D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32" name="矩形 31"/>
          <p:cNvSpPr/>
          <p:nvPr userDrawn="1"/>
        </p:nvSpPr>
        <p:spPr>
          <a:xfrm rot="5400000">
            <a:off x="13097178" y="2536118"/>
            <a:ext cx="416655" cy="561095"/>
          </a:xfrm>
          <a:prstGeom prst="rect">
            <a:avLst/>
          </a:prstGeom>
          <a:solidFill>
            <a:srgbClr val="7F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33" name="矩形 32"/>
          <p:cNvSpPr/>
          <p:nvPr userDrawn="1"/>
        </p:nvSpPr>
        <p:spPr>
          <a:xfrm rot="5400000">
            <a:off x="13097174" y="2952769"/>
            <a:ext cx="416655" cy="561103"/>
          </a:xfrm>
          <a:prstGeom prst="rect">
            <a:avLst/>
          </a:prstGeom>
          <a:solidFill>
            <a:srgbClr val="4DC8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34" name="矩形 33"/>
          <p:cNvSpPr/>
          <p:nvPr userDrawn="1"/>
        </p:nvSpPr>
        <p:spPr>
          <a:xfrm rot="5400000">
            <a:off x="13097174" y="3369424"/>
            <a:ext cx="416655" cy="561103"/>
          </a:xfrm>
          <a:prstGeom prst="rect">
            <a:avLst/>
          </a:prstGeom>
          <a:solidFill>
            <a:srgbClr val="114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4" name="图片 13" descr="C:\Users\CML\Desktop\图片库\公司LOGO1.png公司LOGO1"/>
          <p:cNvPicPr>
            <a:picLocks noChangeAspect="1"/>
          </p:cNvPicPr>
          <p:nvPr userDrawn="1"/>
        </p:nvPicPr>
        <p:blipFill>
          <a:blip r:embed="rId12"/>
          <a:srcRect l="9" r="9"/>
          <a:stretch>
            <a:fillRect/>
          </a:stretch>
        </p:blipFill>
        <p:spPr>
          <a:xfrm>
            <a:off x="10809605" y="82550"/>
            <a:ext cx="950595" cy="3060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jpeg"/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jpeg"/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.jpeg"/><Relationship Id="rId3" Type="http://schemas.openxmlformats.org/officeDocument/2006/relationships/image" Target="../media/image30.jpeg"/><Relationship Id="rId2" Type="http://schemas.openxmlformats.org/officeDocument/2006/relationships/image" Target="../media/image27.jpeg"/><Relationship Id="rId1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212843"/>
            <a:ext cx="11014364" cy="5645157"/>
          </a:xfrm>
          <a:custGeom>
            <a:avLst/>
            <a:gdLst>
              <a:gd name="connsiteX0" fmla="*/ 0 w 11014364"/>
              <a:gd name="connsiteY0" fmla="*/ 0 h 5653155"/>
              <a:gd name="connsiteX1" fmla="*/ 11014364 w 11014364"/>
              <a:gd name="connsiteY1" fmla="*/ 0 h 5653155"/>
              <a:gd name="connsiteX2" fmla="*/ 11014364 w 11014364"/>
              <a:gd name="connsiteY2" fmla="*/ 5653155 h 5653155"/>
              <a:gd name="connsiteX3" fmla="*/ 0 w 11014364"/>
              <a:gd name="connsiteY3" fmla="*/ 5653155 h 5653155"/>
              <a:gd name="connsiteX4" fmla="*/ 0 w 11014364"/>
              <a:gd name="connsiteY4" fmla="*/ 0 h 5653155"/>
              <a:gd name="connsiteX0-1" fmla="*/ 859316 w 11014364"/>
              <a:gd name="connsiteY0-2" fmla="*/ 0 h 5653155"/>
              <a:gd name="connsiteX1-3" fmla="*/ 11014364 w 11014364"/>
              <a:gd name="connsiteY1-4" fmla="*/ 0 h 5653155"/>
              <a:gd name="connsiteX2-5" fmla="*/ 11014364 w 11014364"/>
              <a:gd name="connsiteY2-6" fmla="*/ 5653155 h 5653155"/>
              <a:gd name="connsiteX3-7" fmla="*/ 0 w 11014364"/>
              <a:gd name="connsiteY3-8" fmla="*/ 5653155 h 5653155"/>
              <a:gd name="connsiteX4-9" fmla="*/ 859316 w 11014364"/>
              <a:gd name="connsiteY4-10" fmla="*/ 0 h 5653155"/>
              <a:gd name="connsiteX0-11" fmla="*/ 881349 w 11014364"/>
              <a:gd name="connsiteY0-12" fmla="*/ 11016 h 5653155"/>
              <a:gd name="connsiteX1-13" fmla="*/ 11014364 w 11014364"/>
              <a:gd name="connsiteY1-14" fmla="*/ 0 h 5653155"/>
              <a:gd name="connsiteX2-15" fmla="*/ 11014364 w 11014364"/>
              <a:gd name="connsiteY2-16" fmla="*/ 5653155 h 5653155"/>
              <a:gd name="connsiteX3-17" fmla="*/ 0 w 11014364"/>
              <a:gd name="connsiteY3-18" fmla="*/ 5653155 h 5653155"/>
              <a:gd name="connsiteX4-19" fmla="*/ 881349 w 11014364"/>
              <a:gd name="connsiteY4-20" fmla="*/ 11016 h 5653155"/>
              <a:gd name="connsiteX0-21" fmla="*/ 893420 w 11014364"/>
              <a:gd name="connsiteY0-22" fmla="*/ 11016 h 5653155"/>
              <a:gd name="connsiteX1-23" fmla="*/ 11014364 w 11014364"/>
              <a:gd name="connsiteY1-24" fmla="*/ 0 h 5653155"/>
              <a:gd name="connsiteX2-25" fmla="*/ 11014364 w 11014364"/>
              <a:gd name="connsiteY2-26" fmla="*/ 5653155 h 5653155"/>
              <a:gd name="connsiteX3-27" fmla="*/ 0 w 11014364"/>
              <a:gd name="connsiteY3-28" fmla="*/ 5653155 h 5653155"/>
              <a:gd name="connsiteX4-29" fmla="*/ 893420 w 11014364"/>
              <a:gd name="connsiteY4-30" fmla="*/ 11016 h 5653155"/>
              <a:gd name="connsiteX0-31" fmla="*/ 893420 w 11014364"/>
              <a:gd name="connsiteY0-32" fmla="*/ 7998 h 5653155"/>
              <a:gd name="connsiteX1-33" fmla="*/ 11014364 w 11014364"/>
              <a:gd name="connsiteY1-34" fmla="*/ 0 h 5653155"/>
              <a:gd name="connsiteX2-35" fmla="*/ 11014364 w 11014364"/>
              <a:gd name="connsiteY2-36" fmla="*/ 5653155 h 5653155"/>
              <a:gd name="connsiteX3-37" fmla="*/ 0 w 11014364"/>
              <a:gd name="connsiteY3-38" fmla="*/ 5653155 h 5653155"/>
              <a:gd name="connsiteX4-39" fmla="*/ 893420 w 11014364"/>
              <a:gd name="connsiteY4-40" fmla="*/ 7998 h 5653155"/>
              <a:gd name="connsiteX0-41" fmla="*/ 899456 w 11014364"/>
              <a:gd name="connsiteY0-42" fmla="*/ 7998 h 5653155"/>
              <a:gd name="connsiteX1-43" fmla="*/ 11014364 w 11014364"/>
              <a:gd name="connsiteY1-44" fmla="*/ 0 h 5653155"/>
              <a:gd name="connsiteX2-45" fmla="*/ 11014364 w 11014364"/>
              <a:gd name="connsiteY2-46" fmla="*/ 5653155 h 5653155"/>
              <a:gd name="connsiteX3-47" fmla="*/ 0 w 11014364"/>
              <a:gd name="connsiteY3-48" fmla="*/ 5653155 h 5653155"/>
              <a:gd name="connsiteX4-49" fmla="*/ 899456 w 11014364"/>
              <a:gd name="connsiteY4-50" fmla="*/ 7998 h 5653155"/>
              <a:gd name="connsiteX0-51" fmla="*/ 899456 w 11014364"/>
              <a:gd name="connsiteY0-52" fmla="*/ 0 h 5645157"/>
              <a:gd name="connsiteX1-53" fmla="*/ 11014364 w 11014364"/>
              <a:gd name="connsiteY1-54" fmla="*/ 3096538 h 5645157"/>
              <a:gd name="connsiteX2-55" fmla="*/ 11014364 w 11014364"/>
              <a:gd name="connsiteY2-56" fmla="*/ 5645157 h 5645157"/>
              <a:gd name="connsiteX3-57" fmla="*/ 0 w 11014364"/>
              <a:gd name="connsiteY3-58" fmla="*/ 5645157 h 5645157"/>
              <a:gd name="connsiteX4-59" fmla="*/ 899456 w 11014364"/>
              <a:gd name="connsiteY4-60" fmla="*/ 0 h 5645157"/>
              <a:gd name="connsiteX0-61" fmla="*/ 899456 w 11014364"/>
              <a:gd name="connsiteY0-62" fmla="*/ 0 h 5645157"/>
              <a:gd name="connsiteX1-63" fmla="*/ 11014364 w 11014364"/>
              <a:gd name="connsiteY1-64" fmla="*/ 3010477 h 5645157"/>
              <a:gd name="connsiteX2-65" fmla="*/ 11014364 w 11014364"/>
              <a:gd name="connsiteY2-66" fmla="*/ 5645157 h 5645157"/>
              <a:gd name="connsiteX3-67" fmla="*/ 0 w 11014364"/>
              <a:gd name="connsiteY3-68" fmla="*/ 5645157 h 5645157"/>
              <a:gd name="connsiteX4-69" fmla="*/ 899456 w 11014364"/>
              <a:gd name="connsiteY4-70" fmla="*/ 0 h 5645157"/>
              <a:gd name="connsiteX0-71" fmla="*/ 899456 w 11014364"/>
              <a:gd name="connsiteY0-72" fmla="*/ 0 h 5645157"/>
              <a:gd name="connsiteX1-73" fmla="*/ 11014364 w 11014364"/>
              <a:gd name="connsiteY1-74" fmla="*/ 3010477 h 5645157"/>
              <a:gd name="connsiteX2-75" fmla="*/ 11014364 w 11014364"/>
              <a:gd name="connsiteY2-76" fmla="*/ 5645157 h 5645157"/>
              <a:gd name="connsiteX3-77" fmla="*/ 0 w 11014364"/>
              <a:gd name="connsiteY3-78" fmla="*/ 5645157 h 5645157"/>
              <a:gd name="connsiteX4-79" fmla="*/ 693868 w 11014364"/>
              <a:gd name="connsiteY4-80" fmla="*/ 1299068 h 5645157"/>
              <a:gd name="connsiteX5" fmla="*/ 899456 w 11014364"/>
              <a:gd name="connsiteY5" fmla="*/ 0 h 5645157"/>
              <a:gd name="connsiteX0-81" fmla="*/ 899456 w 11014364"/>
              <a:gd name="connsiteY0-82" fmla="*/ 0 h 5645157"/>
              <a:gd name="connsiteX1-83" fmla="*/ 11014364 w 11014364"/>
              <a:gd name="connsiteY1-84" fmla="*/ 3010477 h 5645157"/>
              <a:gd name="connsiteX2-85" fmla="*/ 11014364 w 11014364"/>
              <a:gd name="connsiteY2-86" fmla="*/ 5645157 h 5645157"/>
              <a:gd name="connsiteX3-87" fmla="*/ 0 w 11014364"/>
              <a:gd name="connsiteY3-88" fmla="*/ 5645157 h 5645157"/>
              <a:gd name="connsiteX4-89" fmla="*/ 0 w 11014364"/>
              <a:gd name="connsiteY4-90" fmla="*/ 949445 h 5645157"/>
              <a:gd name="connsiteX5-91" fmla="*/ 899456 w 11014364"/>
              <a:gd name="connsiteY5-92" fmla="*/ 0 h 5645157"/>
              <a:gd name="connsiteX0-93" fmla="*/ 899456 w 11014364"/>
              <a:gd name="connsiteY0-94" fmla="*/ 0 h 5645157"/>
              <a:gd name="connsiteX1-95" fmla="*/ 11014364 w 11014364"/>
              <a:gd name="connsiteY1-96" fmla="*/ 3010477 h 5645157"/>
              <a:gd name="connsiteX2-97" fmla="*/ 9383868 w 11014364"/>
              <a:gd name="connsiteY2-98" fmla="*/ 5645157 h 5645157"/>
              <a:gd name="connsiteX3-99" fmla="*/ 0 w 11014364"/>
              <a:gd name="connsiteY3-100" fmla="*/ 5645157 h 5645157"/>
              <a:gd name="connsiteX4-101" fmla="*/ 0 w 11014364"/>
              <a:gd name="connsiteY4-102" fmla="*/ 949445 h 5645157"/>
              <a:gd name="connsiteX5-103" fmla="*/ 899456 w 11014364"/>
              <a:gd name="connsiteY5-104" fmla="*/ 0 h 5645157"/>
              <a:gd name="connsiteX0-105" fmla="*/ 899456 w 11014364"/>
              <a:gd name="connsiteY0-106" fmla="*/ 0 h 5645157"/>
              <a:gd name="connsiteX1-107" fmla="*/ 11014364 w 11014364"/>
              <a:gd name="connsiteY1-108" fmla="*/ 3010477 h 5645157"/>
              <a:gd name="connsiteX2-109" fmla="*/ 9383868 w 11014364"/>
              <a:gd name="connsiteY2-110" fmla="*/ 5645157 h 5645157"/>
              <a:gd name="connsiteX3-111" fmla="*/ 0 w 11014364"/>
              <a:gd name="connsiteY3-112" fmla="*/ 5645157 h 5645157"/>
              <a:gd name="connsiteX4-113" fmla="*/ 0 w 11014364"/>
              <a:gd name="connsiteY4-114" fmla="*/ 1268934 h 5645157"/>
              <a:gd name="connsiteX5-115" fmla="*/ 899456 w 11014364"/>
              <a:gd name="connsiteY5-116" fmla="*/ 0 h 56451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11014364" h="5645157">
                <a:moveTo>
                  <a:pt x="899456" y="0"/>
                </a:moveTo>
                <a:lnTo>
                  <a:pt x="11014364" y="3010477"/>
                </a:lnTo>
                <a:lnTo>
                  <a:pt x="9383868" y="5645157"/>
                </a:lnTo>
                <a:lnTo>
                  <a:pt x="0" y="5645157"/>
                </a:lnTo>
                <a:lnTo>
                  <a:pt x="0" y="1268934"/>
                </a:lnTo>
                <a:lnTo>
                  <a:pt x="899456" y="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897468" y="844664"/>
            <a:ext cx="10397067" cy="3377962"/>
          </a:xfrm>
          <a:prstGeom prst="roundRect">
            <a:avLst>
              <a:gd name="adj" fmla="val 578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 smtClean="0">
                <a:solidFill>
                  <a:srgbClr val="1A94A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健康商城</a:t>
            </a:r>
            <a:r>
              <a:rPr lang="en-US" altLang="zh-CN" sz="8000" dirty="0" smtClean="0">
                <a:solidFill>
                  <a:srgbClr val="1A94A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V2.0</a:t>
            </a:r>
            <a:endParaRPr lang="en-US" altLang="zh-CN" sz="8000" dirty="0" smtClean="0">
              <a:solidFill>
                <a:srgbClr val="1A94A2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8000" dirty="0">
                <a:solidFill>
                  <a:srgbClr val="1A94A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系统介绍</a:t>
            </a:r>
            <a:endParaRPr lang="zh-CN" altLang="en-US" sz="8000" dirty="0">
              <a:solidFill>
                <a:srgbClr val="1A94A2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>
            <a:off x="3062926" y="4222627"/>
            <a:ext cx="1149411" cy="916038"/>
          </a:xfrm>
          <a:custGeom>
            <a:avLst/>
            <a:gdLst>
              <a:gd name="connsiteX0" fmla="*/ 0 w 636462"/>
              <a:gd name="connsiteY0" fmla="*/ 896582 h 896582"/>
              <a:gd name="connsiteX1" fmla="*/ 636462 w 636462"/>
              <a:gd name="connsiteY1" fmla="*/ 0 h 896582"/>
              <a:gd name="connsiteX2" fmla="*/ 636462 w 636462"/>
              <a:gd name="connsiteY2" fmla="*/ 896582 h 896582"/>
              <a:gd name="connsiteX3" fmla="*/ 0 w 636462"/>
              <a:gd name="connsiteY3" fmla="*/ 896582 h 896582"/>
              <a:gd name="connsiteX0-1" fmla="*/ 344039 w 980501"/>
              <a:gd name="connsiteY0-2" fmla="*/ 907599 h 907599"/>
              <a:gd name="connsiteX1-3" fmla="*/ 0 w 980501"/>
              <a:gd name="connsiteY1-4" fmla="*/ 0 h 907599"/>
              <a:gd name="connsiteX2-5" fmla="*/ 980501 w 980501"/>
              <a:gd name="connsiteY2-6" fmla="*/ 907599 h 907599"/>
              <a:gd name="connsiteX3-7" fmla="*/ 344039 w 980501"/>
              <a:gd name="connsiteY3-8" fmla="*/ 907599 h 907599"/>
              <a:gd name="connsiteX0-9" fmla="*/ 367003 w 1003465"/>
              <a:gd name="connsiteY0-10" fmla="*/ 907599 h 907599"/>
              <a:gd name="connsiteX1-11" fmla="*/ 22964 w 1003465"/>
              <a:gd name="connsiteY1-12" fmla="*/ 0 h 907599"/>
              <a:gd name="connsiteX2-13" fmla="*/ 1003465 w 1003465"/>
              <a:gd name="connsiteY2-14" fmla="*/ 907599 h 907599"/>
              <a:gd name="connsiteX3-15" fmla="*/ 367003 w 1003465"/>
              <a:gd name="connsiteY3-16" fmla="*/ 907599 h 907599"/>
              <a:gd name="connsiteX0-17" fmla="*/ 356198 w 992660"/>
              <a:gd name="connsiteY0-18" fmla="*/ 907599 h 907599"/>
              <a:gd name="connsiteX1-19" fmla="*/ 12159 w 992660"/>
              <a:gd name="connsiteY1-20" fmla="*/ 0 h 907599"/>
              <a:gd name="connsiteX2-21" fmla="*/ 992660 w 992660"/>
              <a:gd name="connsiteY2-22" fmla="*/ 907599 h 907599"/>
              <a:gd name="connsiteX3-23" fmla="*/ 356198 w 992660"/>
              <a:gd name="connsiteY3-24" fmla="*/ 907599 h 907599"/>
              <a:gd name="connsiteX0-25" fmla="*/ 351054 w 987516"/>
              <a:gd name="connsiteY0-26" fmla="*/ 912525 h 912525"/>
              <a:gd name="connsiteX1-27" fmla="*/ 7015 w 987516"/>
              <a:gd name="connsiteY1-28" fmla="*/ 4926 h 912525"/>
              <a:gd name="connsiteX2-29" fmla="*/ 987516 w 987516"/>
              <a:gd name="connsiteY2-30" fmla="*/ 912525 h 912525"/>
              <a:gd name="connsiteX3-31" fmla="*/ 351054 w 987516"/>
              <a:gd name="connsiteY3-32" fmla="*/ 912525 h 912525"/>
              <a:gd name="connsiteX0-33" fmla="*/ 351054 w 987516"/>
              <a:gd name="connsiteY0-34" fmla="*/ 912525 h 912525"/>
              <a:gd name="connsiteX1-35" fmla="*/ 7015 w 987516"/>
              <a:gd name="connsiteY1-36" fmla="*/ 4926 h 912525"/>
              <a:gd name="connsiteX2-37" fmla="*/ 987516 w 987516"/>
              <a:gd name="connsiteY2-38" fmla="*/ 912525 h 912525"/>
              <a:gd name="connsiteX3-39" fmla="*/ 351054 w 987516"/>
              <a:gd name="connsiteY3-40" fmla="*/ 912525 h 912525"/>
              <a:gd name="connsiteX0-41" fmla="*/ 362120 w 1163014"/>
              <a:gd name="connsiteY0-42" fmla="*/ 907599 h 907599"/>
              <a:gd name="connsiteX1-43" fmla="*/ 18081 w 1163014"/>
              <a:gd name="connsiteY1-44" fmla="*/ 0 h 907599"/>
              <a:gd name="connsiteX2-45" fmla="*/ 1163014 w 1163014"/>
              <a:gd name="connsiteY2-46" fmla="*/ 907599 h 907599"/>
              <a:gd name="connsiteX3-47" fmla="*/ 362120 w 1163014"/>
              <a:gd name="connsiteY3-48" fmla="*/ 907599 h 907599"/>
              <a:gd name="connsiteX0-49" fmla="*/ 348517 w 1149411"/>
              <a:gd name="connsiteY0-50" fmla="*/ 916038 h 916038"/>
              <a:gd name="connsiteX1-51" fmla="*/ 4478 w 1149411"/>
              <a:gd name="connsiteY1-52" fmla="*/ 8439 h 916038"/>
              <a:gd name="connsiteX2-53" fmla="*/ 1149411 w 1149411"/>
              <a:gd name="connsiteY2-54" fmla="*/ 916038 h 916038"/>
              <a:gd name="connsiteX3-55" fmla="*/ 348517 w 1149411"/>
              <a:gd name="connsiteY3-56" fmla="*/ 916038 h 9160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49411" h="916038">
                <a:moveTo>
                  <a:pt x="348517" y="916038"/>
                </a:moveTo>
                <a:cubicBezTo>
                  <a:pt x="526223" y="674753"/>
                  <a:pt x="155743" y="188913"/>
                  <a:pt x="4478" y="8439"/>
                </a:cubicBezTo>
                <a:cubicBezTo>
                  <a:pt x="-81266" y="-93862"/>
                  <a:pt x="1092071" y="764771"/>
                  <a:pt x="1149411" y="916038"/>
                </a:cubicBezTo>
                <a:lnTo>
                  <a:pt x="348517" y="916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5869082" y="5094037"/>
            <a:ext cx="1402080" cy="891480"/>
            <a:chOff x="5835022" y="4865820"/>
            <a:chExt cx="1402080" cy="891480"/>
          </a:xfrm>
        </p:grpSpPr>
        <p:sp>
          <p:nvSpPr>
            <p:cNvPr id="7" name="文本框 6"/>
            <p:cNvSpPr txBox="1"/>
            <p:nvPr/>
          </p:nvSpPr>
          <p:spPr>
            <a:xfrm>
              <a:off x="5835022" y="4865820"/>
              <a:ext cx="14020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sz="32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Segoe UI Black" panose="020B0A02040204020203" pitchFamily="34" charset="0"/>
                </a:rPr>
                <a:t>演讲人</a:t>
              </a:r>
              <a:endParaRPr lang="zh-CN" sz="3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520822" y="5450595"/>
              <a:ext cx="716280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sz="1400" dirty="0">
                  <a:solidFill>
                    <a:schemeClr val="bg1"/>
                  </a:solidFill>
                  <a:latin typeface="Segoe UI Light" panose="020B0502040204020203" pitchFamily="34" charset="0"/>
                  <a:ea typeface="华文细黑" panose="02010600040101010101" pitchFamily="2" charset="-122"/>
                  <a:cs typeface="Segoe UI Light" panose="020B0502040204020203" pitchFamily="34" charset="0"/>
                </a:rPr>
                <a:t>陈铭炼</a:t>
              </a:r>
              <a:endParaRPr lang="zh-CN" sz="1400" dirty="0">
                <a:solidFill>
                  <a:schemeClr val="bg1"/>
                </a:solidFill>
                <a:latin typeface="Segoe UI Light" panose="020B0502040204020203" pitchFamily="34" charset="0"/>
                <a:ea typeface="华文细黑" panose="02010600040101010101" pitchFamily="2" charset="-122"/>
                <a:cs typeface="Segoe UI Light" panose="020B0502040204020203" pitchFamily="34" charset="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5054362" y="3828986"/>
            <a:ext cx="2083276" cy="68259"/>
          </a:xfrm>
          <a:prstGeom prst="rect">
            <a:avLst/>
          </a:prstGeom>
          <a:gradFill flip="none" rotWithShape="1">
            <a:gsLst>
              <a:gs pos="80000">
                <a:srgbClr val="4DC8EA"/>
              </a:gs>
              <a:gs pos="60000">
                <a:srgbClr val="7FCBAD"/>
              </a:gs>
              <a:gs pos="40000">
                <a:srgbClr val="A0D07A"/>
              </a:gs>
              <a:gs pos="20000">
                <a:srgbClr val="C8DA2D"/>
              </a:gs>
              <a:gs pos="100000">
                <a:srgbClr val="114B9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矩形 9"/>
          <p:cNvSpPr/>
          <p:nvPr/>
        </p:nvSpPr>
        <p:spPr>
          <a:xfrm>
            <a:off x="-1538" y="1257430"/>
            <a:ext cx="11509566" cy="5600570"/>
          </a:xfrm>
          <a:custGeom>
            <a:avLst/>
            <a:gdLst>
              <a:gd name="connsiteX0" fmla="*/ 0 w 11014364"/>
              <a:gd name="connsiteY0" fmla="*/ 0 h 5653155"/>
              <a:gd name="connsiteX1" fmla="*/ 11014364 w 11014364"/>
              <a:gd name="connsiteY1" fmla="*/ 0 h 5653155"/>
              <a:gd name="connsiteX2" fmla="*/ 11014364 w 11014364"/>
              <a:gd name="connsiteY2" fmla="*/ 5653155 h 5653155"/>
              <a:gd name="connsiteX3" fmla="*/ 0 w 11014364"/>
              <a:gd name="connsiteY3" fmla="*/ 5653155 h 5653155"/>
              <a:gd name="connsiteX4" fmla="*/ 0 w 11014364"/>
              <a:gd name="connsiteY4" fmla="*/ 0 h 5653155"/>
              <a:gd name="connsiteX0-1" fmla="*/ 859316 w 11014364"/>
              <a:gd name="connsiteY0-2" fmla="*/ 0 h 5653155"/>
              <a:gd name="connsiteX1-3" fmla="*/ 11014364 w 11014364"/>
              <a:gd name="connsiteY1-4" fmla="*/ 0 h 5653155"/>
              <a:gd name="connsiteX2-5" fmla="*/ 11014364 w 11014364"/>
              <a:gd name="connsiteY2-6" fmla="*/ 5653155 h 5653155"/>
              <a:gd name="connsiteX3-7" fmla="*/ 0 w 11014364"/>
              <a:gd name="connsiteY3-8" fmla="*/ 5653155 h 5653155"/>
              <a:gd name="connsiteX4-9" fmla="*/ 859316 w 11014364"/>
              <a:gd name="connsiteY4-10" fmla="*/ 0 h 5653155"/>
              <a:gd name="connsiteX0-11" fmla="*/ 881349 w 11014364"/>
              <a:gd name="connsiteY0-12" fmla="*/ 11016 h 5653155"/>
              <a:gd name="connsiteX1-13" fmla="*/ 11014364 w 11014364"/>
              <a:gd name="connsiteY1-14" fmla="*/ 0 h 5653155"/>
              <a:gd name="connsiteX2-15" fmla="*/ 11014364 w 11014364"/>
              <a:gd name="connsiteY2-16" fmla="*/ 5653155 h 5653155"/>
              <a:gd name="connsiteX3-17" fmla="*/ 0 w 11014364"/>
              <a:gd name="connsiteY3-18" fmla="*/ 5653155 h 5653155"/>
              <a:gd name="connsiteX4-19" fmla="*/ 881349 w 11014364"/>
              <a:gd name="connsiteY4-20" fmla="*/ 11016 h 5653155"/>
              <a:gd name="connsiteX0-21" fmla="*/ 893420 w 11014364"/>
              <a:gd name="connsiteY0-22" fmla="*/ 11016 h 5653155"/>
              <a:gd name="connsiteX1-23" fmla="*/ 11014364 w 11014364"/>
              <a:gd name="connsiteY1-24" fmla="*/ 0 h 5653155"/>
              <a:gd name="connsiteX2-25" fmla="*/ 11014364 w 11014364"/>
              <a:gd name="connsiteY2-26" fmla="*/ 5653155 h 5653155"/>
              <a:gd name="connsiteX3-27" fmla="*/ 0 w 11014364"/>
              <a:gd name="connsiteY3-28" fmla="*/ 5653155 h 5653155"/>
              <a:gd name="connsiteX4-29" fmla="*/ 893420 w 11014364"/>
              <a:gd name="connsiteY4-30" fmla="*/ 11016 h 5653155"/>
              <a:gd name="connsiteX0-31" fmla="*/ 893420 w 11014364"/>
              <a:gd name="connsiteY0-32" fmla="*/ 7998 h 5653155"/>
              <a:gd name="connsiteX1-33" fmla="*/ 11014364 w 11014364"/>
              <a:gd name="connsiteY1-34" fmla="*/ 0 h 5653155"/>
              <a:gd name="connsiteX2-35" fmla="*/ 11014364 w 11014364"/>
              <a:gd name="connsiteY2-36" fmla="*/ 5653155 h 5653155"/>
              <a:gd name="connsiteX3-37" fmla="*/ 0 w 11014364"/>
              <a:gd name="connsiteY3-38" fmla="*/ 5653155 h 5653155"/>
              <a:gd name="connsiteX4-39" fmla="*/ 893420 w 11014364"/>
              <a:gd name="connsiteY4-40" fmla="*/ 7998 h 5653155"/>
              <a:gd name="connsiteX0-41" fmla="*/ 899456 w 11014364"/>
              <a:gd name="connsiteY0-42" fmla="*/ 7998 h 5653155"/>
              <a:gd name="connsiteX1-43" fmla="*/ 11014364 w 11014364"/>
              <a:gd name="connsiteY1-44" fmla="*/ 0 h 5653155"/>
              <a:gd name="connsiteX2-45" fmla="*/ 11014364 w 11014364"/>
              <a:gd name="connsiteY2-46" fmla="*/ 5653155 h 5653155"/>
              <a:gd name="connsiteX3-47" fmla="*/ 0 w 11014364"/>
              <a:gd name="connsiteY3-48" fmla="*/ 5653155 h 5653155"/>
              <a:gd name="connsiteX4-49" fmla="*/ 899456 w 11014364"/>
              <a:gd name="connsiteY4-50" fmla="*/ 7998 h 5653155"/>
              <a:gd name="connsiteX0-51" fmla="*/ 899456 w 11014364"/>
              <a:gd name="connsiteY0-52" fmla="*/ 0 h 5645157"/>
              <a:gd name="connsiteX1-53" fmla="*/ 11014364 w 11014364"/>
              <a:gd name="connsiteY1-54" fmla="*/ 3096538 h 5645157"/>
              <a:gd name="connsiteX2-55" fmla="*/ 11014364 w 11014364"/>
              <a:gd name="connsiteY2-56" fmla="*/ 5645157 h 5645157"/>
              <a:gd name="connsiteX3-57" fmla="*/ 0 w 11014364"/>
              <a:gd name="connsiteY3-58" fmla="*/ 5645157 h 5645157"/>
              <a:gd name="connsiteX4-59" fmla="*/ 899456 w 11014364"/>
              <a:gd name="connsiteY4-60" fmla="*/ 0 h 5645157"/>
              <a:gd name="connsiteX0-61" fmla="*/ 899456 w 11014364"/>
              <a:gd name="connsiteY0-62" fmla="*/ 0 h 5645157"/>
              <a:gd name="connsiteX1-63" fmla="*/ 11014364 w 11014364"/>
              <a:gd name="connsiteY1-64" fmla="*/ 3010477 h 5645157"/>
              <a:gd name="connsiteX2-65" fmla="*/ 11014364 w 11014364"/>
              <a:gd name="connsiteY2-66" fmla="*/ 5645157 h 5645157"/>
              <a:gd name="connsiteX3-67" fmla="*/ 0 w 11014364"/>
              <a:gd name="connsiteY3-68" fmla="*/ 5645157 h 5645157"/>
              <a:gd name="connsiteX4-69" fmla="*/ 899456 w 11014364"/>
              <a:gd name="connsiteY4-70" fmla="*/ 0 h 5645157"/>
              <a:gd name="connsiteX0-71" fmla="*/ 899456 w 11014364"/>
              <a:gd name="connsiteY0-72" fmla="*/ 0 h 5645157"/>
              <a:gd name="connsiteX1-73" fmla="*/ 11014364 w 11014364"/>
              <a:gd name="connsiteY1-74" fmla="*/ 3010477 h 5645157"/>
              <a:gd name="connsiteX2-75" fmla="*/ 11014364 w 11014364"/>
              <a:gd name="connsiteY2-76" fmla="*/ 5645157 h 5645157"/>
              <a:gd name="connsiteX3-77" fmla="*/ 0 w 11014364"/>
              <a:gd name="connsiteY3-78" fmla="*/ 5645157 h 5645157"/>
              <a:gd name="connsiteX4-79" fmla="*/ 693868 w 11014364"/>
              <a:gd name="connsiteY4-80" fmla="*/ 1299068 h 5645157"/>
              <a:gd name="connsiteX5" fmla="*/ 899456 w 11014364"/>
              <a:gd name="connsiteY5" fmla="*/ 0 h 5645157"/>
              <a:gd name="connsiteX0-81" fmla="*/ 899456 w 11014364"/>
              <a:gd name="connsiteY0-82" fmla="*/ 0 h 5645157"/>
              <a:gd name="connsiteX1-83" fmla="*/ 11014364 w 11014364"/>
              <a:gd name="connsiteY1-84" fmla="*/ 3010477 h 5645157"/>
              <a:gd name="connsiteX2-85" fmla="*/ 11014364 w 11014364"/>
              <a:gd name="connsiteY2-86" fmla="*/ 5645157 h 5645157"/>
              <a:gd name="connsiteX3-87" fmla="*/ 0 w 11014364"/>
              <a:gd name="connsiteY3-88" fmla="*/ 5645157 h 5645157"/>
              <a:gd name="connsiteX4-89" fmla="*/ 0 w 11014364"/>
              <a:gd name="connsiteY4-90" fmla="*/ 949445 h 5645157"/>
              <a:gd name="connsiteX5-91" fmla="*/ 899456 w 11014364"/>
              <a:gd name="connsiteY5-92" fmla="*/ 0 h 5645157"/>
              <a:gd name="connsiteX0-93" fmla="*/ 899456 w 11014364"/>
              <a:gd name="connsiteY0-94" fmla="*/ 0 h 5645157"/>
              <a:gd name="connsiteX1-95" fmla="*/ 11014364 w 11014364"/>
              <a:gd name="connsiteY1-96" fmla="*/ 3010477 h 5645157"/>
              <a:gd name="connsiteX2-97" fmla="*/ 9383868 w 11014364"/>
              <a:gd name="connsiteY2-98" fmla="*/ 5645157 h 5645157"/>
              <a:gd name="connsiteX3-99" fmla="*/ 0 w 11014364"/>
              <a:gd name="connsiteY3-100" fmla="*/ 5645157 h 5645157"/>
              <a:gd name="connsiteX4-101" fmla="*/ 0 w 11014364"/>
              <a:gd name="connsiteY4-102" fmla="*/ 949445 h 5645157"/>
              <a:gd name="connsiteX5-103" fmla="*/ 899456 w 11014364"/>
              <a:gd name="connsiteY5-104" fmla="*/ 0 h 5645157"/>
              <a:gd name="connsiteX0-105" fmla="*/ 899456 w 11014364"/>
              <a:gd name="connsiteY0-106" fmla="*/ 0 h 5645157"/>
              <a:gd name="connsiteX1-107" fmla="*/ 11014364 w 11014364"/>
              <a:gd name="connsiteY1-108" fmla="*/ 3010477 h 5645157"/>
              <a:gd name="connsiteX2-109" fmla="*/ 9383868 w 11014364"/>
              <a:gd name="connsiteY2-110" fmla="*/ 5645157 h 5645157"/>
              <a:gd name="connsiteX3-111" fmla="*/ 0 w 11014364"/>
              <a:gd name="connsiteY3-112" fmla="*/ 5645157 h 5645157"/>
              <a:gd name="connsiteX4-113" fmla="*/ 0 w 11014364"/>
              <a:gd name="connsiteY4-114" fmla="*/ 1268934 h 5645157"/>
              <a:gd name="connsiteX5-115" fmla="*/ 899456 w 11014364"/>
              <a:gd name="connsiteY5-116" fmla="*/ 0 h 5645157"/>
              <a:gd name="connsiteX0-117" fmla="*/ 337596 w 11014364"/>
              <a:gd name="connsiteY0-118" fmla="*/ 0 h 6383288"/>
              <a:gd name="connsiteX1-119" fmla="*/ 11014364 w 11014364"/>
              <a:gd name="connsiteY1-120" fmla="*/ 3748608 h 6383288"/>
              <a:gd name="connsiteX2-121" fmla="*/ 9383868 w 11014364"/>
              <a:gd name="connsiteY2-122" fmla="*/ 6383288 h 6383288"/>
              <a:gd name="connsiteX3-123" fmla="*/ 0 w 11014364"/>
              <a:gd name="connsiteY3-124" fmla="*/ 6383288 h 6383288"/>
              <a:gd name="connsiteX4-125" fmla="*/ 0 w 11014364"/>
              <a:gd name="connsiteY4-126" fmla="*/ 2007065 h 6383288"/>
              <a:gd name="connsiteX5-127" fmla="*/ 337596 w 11014364"/>
              <a:gd name="connsiteY5-128" fmla="*/ 0 h 6383288"/>
              <a:gd name="connsiteX0-129" fmla="*/ 337596 w 11532157"/>
              <a:gd name="connsiteY0-130" fmla="*/ 0 h 6383288"/>
              <a:gd name="connsiteX1-131" fmla="*/ 11532157 w 11532157"/>
              <a:gd name="connsiteY1-132" fmla="*/ 6161302 h 6383288"/>
              <a:gd name="connsiteX2-133" fmla="*/ 9383868 w 11532157"/>
              <a:gd name="connsiteY2-134" fmla="*/ 6383288 h 6383288"/>
              <a:gd name="connsiteX3-135" fmla="*/ 0 w 11532157"/>
              <a:gd name="connsiteY3-136" fmla="*/ 6383288 h 6383288"/>
              <a:gd name="connsiteX4-137" fmla="*/ 0 w 11532157"/>
              <a:gd name="connsiteY4-138" fmla="*/ 2007065 h 6383288"/>
              <a:gd name="connsiteX5-139" fmla="*/ 337596 w 11532157"/>
              <a:gd name="connsiteY5-140" fmla="*/ 0 h 6383288"/>
              <a:gd name="connsiteX0-141" fmla="*/ 349628 w 11532157"/>
              <a:gd name="connsiteY0-142" fmla="*/ 0 h 6383288"/>
              <a:gd name="connsiteX1-143" fmla="*/ 11532157 w 11532157"/>
              <a:gd name="connsiteY1-144" fmla="*/ 6161302 h 6383288"/>
              <a:gd name="connsiteX2-145" fmla="*/ 9383868 w 11532157"/>
              <a:gd name="connsiteY2-146" fmla="*/ 6383288 h 6383288"/>
              <a:gd name="connsiteX3-147" fmla="*/ 0 w 11532157"/>
              <a:gd name="connsiteY3-148" fmla="*/ 6383288 h 6383288"/>
              <a:gd name="connsiteX4-149" fmla="*/ 0 w 11532157"/>
              <a:gd name="connsiteY4-150" fmla="*/ 2007065 h 6383288"/>
              <a:gd name="connsiteX5-151" fmla="*/ 349628 w 11532157"/>
              <a:gd name="connsiteY5-152" fmla="*/ 0 h 6383288"/>
              <a:gd name="connsiteX0-153" fmla="*/ 349628 w 11532157"/>
              <a:gd name="connsiteY0-154" fmla="*/ 0 h 6383288"/>
              <a:gd name="connsiteX1-155" fmla="*/ 11532157 w 11532157"/>
              <a:gd name="connsiteY1-156" fmla="*/ 6181354 h 6383288"/>
              <a:gd name="connsiteX2-157" fmla="*/ 9383868 w 11532157"/>
              <a:gd name="connsiteY2-158" fmla="*/ 6383288 h 6383288"/>
              <a:gd name="connsiteX3-159" fmla="*/ 0 w 11532157"/>
              <a:gd name="connsiteY3-160" fmla="*/ 6383288 h 6383288"/>
              <a:gd name="connsiteX4-161" fmla="*/ 0 w 11532157"/>
              <a:gd name="connsiteY4-162" fmla="*/ 2007065 h 6383288"/>
              <a:gd name="connsiteX5-163" fmla="*/ 349628 w 11532157"/>
              <a:gd name="connsiteY5-164" fmla="*/ 0 h 6383288"/>
              <a:gd name="connsiteX0-165" fmla="*/ 363482 w 11546011"/>
              <a:gd name="connsiteY0-166" fmla="*/ 0 h 6383288"/>
              <a:gd name="connsiteX1-167" fmla="*/ 11546011 w 11546011"/>
              <a:gd name="connsiteY1-168" fmla="*/ 6181354 h 6383288"/>
              <a:gd name="connsiteX2-169" fmla="*/ 9397722 w 11546011"/>
              <a:gd name="connsiteY2-170" fmla="*/ 6383288 h 6383288"/>
              <a:gd name="connsiteX3-171" fmla="*/ 13854 w 11546011"/>
              <a:gd name="connsiteY3-172" fmla="*/ 6383288 h 6383288"/>
              <a:gd name="connsiteX4-173" fmla="*/ 0 w 11546011"/>
              <a:gd name="connsiteY4-174" fmla="*/ 677029 h 6383288"/>
              <a:gd name="connsiteX5-175" fmla="*/ 363482 w 11546011"/>
              <a:gd name="connsiteY5-176" fmla="*/ 0 h 6383288"/>
              <a:gd name="connsiteX0-177" fmla="*/ 363482 w 11546011"/>
              <a:gd name="connsiteY0-178" fmla="*/ 0 h 6383288"/>
              <a:gd name="connsiteX1-179" fmla="*/ 11546011 w 11546011"/>
              <a:gd name="connsiteY1-180" fmla="*/ 6181354 h 6383288"/>
              <a:gd name="connsiteX2-181" fmla="*/ 9397722 w 11546011"/>
              <a:gd name="connsiteY2-182" fmla="*/ 6383288 h 6383288"/>
              <a:gd name="connsiteX3-183" fmla="*/ 13854 w 11546011"/>
              <a:gd name="connsiteY3-184" fmla="*/ 6383288 h 6383288"/>
              <a:gd name="connsiteX4-185" fmla="*/ 0 w 11546011"/>
              <a:gd name="connsiteY4-186" fmla="*/ 677029 h 6383288"/>
              <a:gd name="connsiteX5-187" fmla="*/ 363482 w 11546011"/>
              <a:gd name="connsiteY5-188" fmla="*/ 0 h 6383288"/>
              <a:gd name="connsiteX0-189" fmla="*/ 351167 w 11533696"/>
              <a:gd name="connsiteY0-190" fmla="*/ 0 h 6383288"/>
              <a:gd name="connsiteX1-191" fmla="*/ 11533696 w 11533696"/>
              <a:gd name="connsiteY1-192" fmla="*/ 6181354 h 6383288"/>
              <a:gd name="connsiteX2-193" fmla="*/ 9385407 w 11533696"/>
              <a:gd name="connsiteY2-194" fmla="*/ 6383288 h 6383288"/>
              <a:gd name="connsiteX3-195" fmla="*/ 1539 w 11533696"/>
              <a:gd name="connsiteY3-196" fmla="*/ 6383288 h 6383288"/>
              <a:gd name="connsiteX4-197" fmla="*/ 0 w 11533696"/>
              <a:gd name="connsiteY4-198" fmla="*/ 673951 h 6383288"/>
              <a:gd name="connsiteX5-199" fmla="*/ 351167 w 11533696"/>
              <a:gd name="connsiteY5-200" fmla="*/ 0 h 6383288"/>
              <a:gd name="connsiteX0-201" fmla="*/ 351167 w 11533696"/>
              <a:gd name="connsiteY0-202" fmla="*/ 0 h 6383288"/>
              <a:gd name="connsiteX1-203" fmla="*/ 11533696 w 11533696"/>
              <a:gd name="connsiteY1-204" fmla="*/ 6181354 h 6383288"/>
              <a:gd name="connsiteX2-205" fmla="*/ 10955589 w 11533696"/>
              <a:gd name="connsiteY2-206" fmla="*/ 6383288 h 6383288"/>
              <a:gd name="connsiteX3-207" fmla="*/ 1539 w 11533696"/>
              <a:gd name="connsiteY3-208" fmla="*/ 6383288 h 6383288"/>
              <a:gd name="connsiteX4-209" fmla="*/ 0 w 11533696"/>
              <a:gd name="connsiteY4-210" fmla="*/ 673951 h 6383288"/>
              <a:gd name="connsiteX5-211" fmla="*/ 351167 w 11533696"/>
              <a:gd name="connsiteY5-212" fmla="*/ 0 h 6383288"/>
              <a:gd name="connsiteX0-213" fmla="*/ 351167 w 11533696"/>
              <a:gd name="connsiteY0-214" fmla="*/ 0 h 6383288"/>
              <a:gd name="connsiteX1-215" fmla="*/ 11533696 w 11533696"/>
              <a:gd name="connsiteY1-216" fmla="*/ 6181354 h 6383288"/>
              <a:gd name="connsiteX2-217" fmla="*/ 11315663 w 11533696"/>
              <a:gd name="connsiteY2-218" fmla="*/ 6383288 h 6383288"/>
              <a:gd name="connsiteX3-219" fmla="*/ 1539 w 11533696"/>
              <a:gd name="connsiteY3-220" fmla="*/ 6383288 h 6383288"/>
              <a:gd name="connsiteX4-221" fmla="*/ 0 w 11533696"/>
              <a:gd name="connsiteY4-222" fmla="*/ 673951 h 6383288"/>
              <a:gd name="connsiteX5-223" fmla="*/ 351167 w 11533696"/>
              <a:gd name="connsiteY5-224" fmla="*/ 0 h 6383288"/>
              <a:gd name="connsiteX0-225" fmla="*/ 351167 w 11547077"/>
              <a:gd name="connsiteY0-226" fmla="*/ 0 h 6383288"/>
              <a:gd name="connsiteX1-227" fmla="*/ 11547077 w 11547077"/>
              <a:gd name="connsiteY1-228" fmla="*/ 6085343 h 6383288"/>
              <a:gd name="connsiteX2-229" fmla="*/ 11315663 w 11547077"/>
              <a:gd name="connsiteY2-230" fmla="*/ 6383288 h 6383288"/>
              <a:gd name="connsiteX3-231" fmla="*/ 1539 w 11547077"/>
              <a:gd name="connsiteY3-232" fmla="*/ 6383288 h 6383288"/>
              <a:gd name="connsiteX4-233" fmla="*/ 0 w 11547077"/>
              <a:gd name="connsiteY4-234" fmla="*/ 673951 h 6383288"/>
              <a:gd name="connsiteX5-235" fmla="*/ 351167 w 11547077"/>
              <a:gd name="connsiteY5-236" fmla="*/ 0 h 6383288"/>
              <a:gd name="connsiteX0-237" fmla="*/ 351167 w 11542617"/>
              <a:gd name="connsiteY0-238" fmla="*/ 0 h 6383288"/>
              <a:gd name="connsiteX1-239" fmla="*/ 11542617 w 11542617"/>
              <a:gd name="connsiteY1-240" fmla="*/ 6070942 h 6383288"/>
              <a:gd name="connsiteX2-241" fmla="*/ 11315663 w 11542617"/>
              <a:gd name="connsiteY2-242" fmla="*/ 6383288 h 6383288"/>
              <a:gd name="connsiteX3-243" fmla="*/ 1539 w 11542617"/>
              <a:gd name="connsiteY3-244" fmla="*/ 6383288 h 6383288"/>
              <a:gd name="connsiteX4-245" fmla="*/ 0 w 11542617"/>
              <a:gd name="connsiteY4-246" fmla="*/ 673951 h 6383288"/>
              <a:gd name="connsiteX5-247" fmla="*/ 351167 w 11542617"/>
              <a:gd name="connsiteY5-248" fmla="*/ 0 h 6383288"/>
              <a:gd name="connsiteX0-249" fmla="*/ 351167 w 11509566"/>
              <a:gd name="connsiteY0-250" fmla="*/ 0 h 6383288"/>
              <a:gd name="connsiteX1-251" fmla="*/ 11509566 w 11509566"/>
              <a:gd name="connsiteY1-252" fmla="*/ 5774521 h 6383288"/>
              <a:gd name="connsiteX2-253" fmla="*/ 11315663 w 11509566"/>
              <a:gd name="connsiteY2-254" fmla="*/ 6383288 h 6383288"/>
              <a:gd name="connsiteX3-255" fmla="*/ 1539 w 11509566"/>
              <a:gd name="connsiteY3-256" fmla="*/ 6383288 h 6383288"/>
              <a:gd name="connsiteX4-257" fmla="*/ 0 w 11509566"/>
              <a:gd name="connsiteY4-258" fmla="*/ 673951 h 6383288"/>
              <a:gd name="connsiteX5-259" fmla="*/ 351167 w 11509566"/>
              <a:gd name="connsiteY5-260" fmla="*/ 0 h 6383288"/>
              <a:gd name="connsiteX0-261" fmla="*/ 351167 w 11509566"/>
              <a:gd name="connsiteY0-262" fmla="*/ 0 h 6383288"/>
              <a:gd name="connsiteX1-263" fmla="*/ 11509566 w 11509566"/>
              <a:gd name="connsiteY1-264" fmla="*/ 5774521 h 6383288"/>
              <a:gd name="connsiteX2-265" fmla="*/ 11315663 w 11509566"/>
              <a:gd name="connsiteY2-266" fmla="*/ 6383288 h 6383288"/>
              <a:gd name="connsiteX3-267" fmla="*/ 1539 w 11509566"/>
              <a:gd name="connsiteY3-268" fmla="*/ 6383288 h 6383288"/>
              <a:gd name="connsiteX4-269" fmla="*/ 0 w 11509566"/>
              <a:gd name="connsiteY4-270" fmla="*/ 673951 h 6383288"/>
              <a:gd name="connsiteX5-271" fmla="*/ 351167 w 11509566"/>
              <a:gd name="connsiteY5-272" fmla="*/ 0 h 6383288"/>
              <a:gd name="connsiteX0-273" fmla="*/ 362184 w 11509566"/>
              <a:gd name="connsiteY0-274" fmla="*/ 0 h 6027583"/>
              <a:gd name="connsiteX1-275" fmla="*/ 11509566 w 11509566"/>
              <a:gd name="connsiteY1-276" fmla="*/ 5418816 h 6027583"/>
              <a:gd name="connsiteX2-277" fmla="*/ 11315663 w 11509566"/>
              <a:gd name="connsiteY2-278" fmla="*/ 6027583 h 6027583"/>
              <a:gd name="connsiteX3-279" fmla="*/ 1539 w 11509566"/>
              <a:gd name="connsiteY3-280" fmla="*/ 6027583 h 6027583"/>
              <a:gd name="connsiteX4-281" fmla="*/ 0 w 11509566"/>
              <a:gd name="connsiteY4-282" fmla="*/ 318246 h 6027583"/>
              <a:gd name="connsiteX5-283" fmla="*/ 362184 w 11509566"/>
              <a:gd name="connsiteY5-284" fmla="*/ 0 h 60275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11509566" h="6027583">
                <a:moveTo>
                  <a:pt x="362184" y="0"/>
                </a:moveTo>
                <a:lnTo>
                  <a:pt x="11509566" y="5418816"/>
                </a:lnTo>
                <a:lnTo>
                  <a:pt x="11315663" y="6027583"/>
                </a:lnTo>
                <a:lnTo>
                  <a:pt x="1539" y="6027583"/>
                </a:lnTo>
                <a:lnTo>
                  <a:pt x="0" y="318246"/>
                </a:lnTo>
                <a:lnTo>
                  <a:pt x="362184" y="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356238" y="938354"/>
            <a:ext cx="11479527" cy="5629586"/>
          </a:xfrm>
          <a:prstGeom prst="roundRect">
            <a:avLst>
              <a:gd name="adj" fmla="val 39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 dirty="0">
              <a:solidFill>
                <a:srgbClr val="1CA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75769" y="46022"/>
            <a:ext cx="38404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</a:rPr>
              <a:t>医生咨询业务流程</a:t>
            </a:r>
            <a:endParaRPr lang="zh-CN" altLang="en-US" sz="36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egoe UI Black" panose="020B0A02040204020203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62034" y="592146"/>
            <a:ext cx="3467937" cy="2795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Segoe UI Light" panose="020B0502040204020203" pitchFamily="34" charset="0"/>
                <a:ea typeface="华文细黑" panose="02010600040101010101" pitchFamily="2" charset="-122"/>
                <a:cs typeface="Segoe UI Light" panose="020B0502040204020203" pitchFamily="34" charset="0"/>
                <a:sym typeface="+mn-lt"/>
              </a:rPr>
              <a:t>What we hope to achieve in the short and long run</a:t>
            </a:r>
            <a:endParaRPr lang="en-US" altLang="zh-CN" sz="1200" dirty="0">
              <a:solidFill>
                <a:schemeClr val="bg1"/>
              </a:solidFill>
              <a:latin typeface="Segoe UI Light" panose="020B0502040204020203" pitchFamily="34" charset="0"/>
              <a:ea typeface="华文细黑" panose="02010600040101010101" pitchFamily="2" charset="-122"/>
              <a:cs typeface="Segoe UI Light" panose="020B0502040204020203" pitchFamily="34" charset="0"/>
              <a:sym typeface="+mn-lt"/>
            </a:endParaRPr>
          </a:p>
        </p:txBody>
      </p:sp>
      <p:pic>
        <p:nvPicPr>
          <p:cNvPr id="37" name="图片 36" descr="用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4380" y="1149350"/>
            <a:ext cx="720090" cy="72009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2530475" y="1993583"/>
            <a:ext cx="1342390" cy="662940"/>
            <a:chOff x="3985" y="3237"/>
            <a:chExt cx="2114" cy="1044"/>
          </a:xfrm>
          <a:solidFill>
            <a:srgbClr val="C8DA2D"/>
          </a:solidFill>
        </p:grpSpPr>
        <p:sp>
          <p:nvSpPr>
            <p:cNvPr id="3" name="圆角矩形 2"/>
            <p:cNvSpPr/>
            <p:nvPr/>
          </p:nvSpPr>
          <p:spPr>
            <a:xfrm>
              <a:off x="3985" y="3237"/>
              <a:ext cx="2114" cy="104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985" y="3308"/>
              <a:ext cx="2113" cy="82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审核医生资质并设咨询费用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pic>
        <p:nvPicPr>
          <p:cNvPr id="13" name="图片 12" descr="平台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065" y="1149440"/>
            <a:ext cx="720000" cy="72000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5523230" y="1993265"/>
            <a:ext cx="1342390" cy="396875"/>
            <a:chOff x="3985" y="3237"/>
            <a:chExt cx="2114" cy="625"/>
          </a:xfrm>
          <a:solidFill>
            <a:srgbClr val="21BECF"/>
          </a:solidFill>
        </p:grpSpPr>
        <p:sp>
          <p:nvSpPr>
            <p:cNvPr id="18" name="圆角矩形 17"/>
            <p:cNvSpPr/>
            <p:nvPr/>
          </p:nvSpPr>
          <p:spPr>
            <a:xfrm>
              <a:off x="3985" y="3237"/>
              <a:ext cx="2114" cy="62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985" y="3308"/>
              <a:ext cx="2113" cy="4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选择咨询医生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523230" y="2754630"/>
            <a:ext cx="1342390" cy="396875"/>
            <a:chOff x="3985" y="3237"/>
            <a:chExt cx="2114" cy="625"/>
          </a:xfrm>
          <a:solidFill>
            <a:srgbClr val="21BECF"/>
          </a:solidFill>
        </p:grpSpPr>
        <p:sp>
          <p:nvSpPr>
            <p:cNvPr id="22" name="圆角矩形 21"/>
            <p:cNvSpPr/>
            <p:nvPr/>
          </p:nvSpPr>
          <p:spPr>
            <a:xfrm>
              <a:off x="3985" y="3237"/>
              <a:ext cx="2114" cy="62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985" y="3308"/>
              <a:ext cx="2113" cy="4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下单并付款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886190" y="4203065"/>
            <a:ext cx="1342390" cy="396875"/>
            <a:chOff x="3985" y="3237"/>
            <a:chExt cx="2114" cy="625"/>
          </a:xfrm>
          <a:solidFill>
            <a:srgbClr val="3FA6F5"/>
          </a:solidFill>
        </p:grpSpPr>
        <p:sp>
          <p:nvSpPr>
            <p:cNvPr id="45" name="圆角矩形 44"/>
            <p:cNvSpPr/>
            <p:nvPr/>
          </p:nvSpPr>
          <p:spPr>
            <a:xfrm>
              <a:off x="3985" y="3237"/>
              <a:ext cx="2114" cy="62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985" y="3308"/>
              <a:ext cx="2113" cy="4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双方咨询</a:t>
              </a:r>
              <a:r>
                <a:rPr lang="zh-CN" altLang="en-US" sz="1400">
                  <a:solidFill>
                    <a:schemeClr val="bg1"/>
                  </a:solidFill>
                  <a:sym typeface="+mn-ea"/>
                </a:rPr>
                <a:t>会话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8875395" y="4913270"/>
            <a:ext cx="1342390" cy="396875"/>
            <a:chOff x="3985" y="3237"/>
            <a:chExt cx="2114" cy="625"/>
          </a:xfrm>
          <a:solidFill>
            <a:srgbClr val="3FA6F5"/>
          </a:solidFill>
        </p:grpSpPr>
        <p:sp>
          <p:nvSpPr>
            <p:cNvPr id="50" name="圆角矩形 49"/>
            <p:cNvSpPr/>
            <p:nvPr/>
          </p:nvSpPr>
          <p:spPr>
            <a:xfrm>
              <a:off x="3985" y="3237"/>
              <a:ext cx="2114" cy="62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985" y="3308"/>
              <a:ext cx="2113" cy="4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结束咨询会话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523230" y="4908868"/>
            <a:ext cx="1342390" cy="396875"/>
            <a:chOff x="3985" y="3237"/>
            <a:chExt cx="2114" cy="625"/>
          </a:xfrm>
          <a:solidFill>
            <a:srgbClr val="21BECF"/>
          </a:solidFill>
        </p:grpSpPr>
        <p:sp>
          <p:nvSpPr>
            <p:cNvPr id="58" name="圆角矩形 57"/>
            <p:cNvSpPr/>
            <p:nvPr/>
          </p:nvSpPr>
          <p:spPr>
            <a:xfrm>
              <a:off x="3985" y="3237"/>
              <a:ext cx="2114" cy="62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3985" y="3308"/>
              <a:ext cx="2113" cy="4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对医生评价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1534160" y="1950403"/>
            <a:ext cx="556895" cy="482600"/>
            <a:chOff x="2416" y="3248"/>
            <a:chExt cx="877" cy="760"/>
          </a:xfrm>
        </p:grpSpPr>
        <p:sp>
          <p:nvSpPr>
            <p:cNvPr id="60" name="椭圆 59"/>
            <p:cNvSpPr/>
            <p:nvPr/>
          </p:nvSpPr>
          <p:spPr>
            <a:xfrm>
              <a:off x="2416" y="3248"/>
              <a:ext cx="760" cy="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423" y="3412"/>
              <a:ext cx="87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chemeClr val="bg1"/>
                  </a:solidFill>
                </a:rPr>
                <a:t>开始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5928995" y="5608955"/>
            <a:ext cx="557530" cy="482600"/>
            <a:chOff x="2416" y="3248"/>
            <a:chExt cx="878" cy="760"/>
          </a:xfrm>
        </p:grpSpPr>
        <p:sp>
          <p:nvSpPr>
            <p:cNvPr id="68" name="椭圆 67"/>
            <p:cNvSpPr/>
            <p:nvPr/>
          </p:nvSpPr>
          <p:spPr>
            <a:xfrm>
              <a:off x="2416" y="3248"/>
              <a:ext cx="760" cy="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423" y="3412"/>
              <a:ext cx="87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chemeClr val="bg1"/>
                  </a:solidFill>
                </a:rPr>
                <a:t>结束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cxnSp>
        <p:nvCxnSpPr>
          <p:cNvPr id="79" name="直接箭头连接符 78"/>
          <p:cNvCxnSpPr>
            <a:stCxn id="62" idx="3"/>
          </p:cNvCxnSpPr>
          <p:nvPr/>
        </p:nvCxnSpPr>
        <p:spPr>
          <a:xfrm flipV="1">
            <a:off x="2091690" y="2185670"/>
            <a:ext cx="342265" cy="69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endCxn id="19" idx="1"/>
          </p:cNvCxnSpPr>
          <p:nvPr/>
        </p:nvCxnSpPr>
        <p:spPr>
          <a:xfrm>
            <a:off x="3890645" y="2185670"/>
            <a:ext cx="1632585" cy="635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18" idx="2"/>
            <a:endCxn id="22" idx="0"/>
          </p:cNvCxnSpPr>
          <p:nvPr/>
        </p:nvCxnSpPr>
        <p:spPr>
          <a:xfrm>
            <a:off x="6194425" y="2390140"/>
            <a:ext cx="0" cy="36449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23" idx="3"/>
            <a:endCxn id="97" idx="0"/>
          </p:cNvCxnSpPr>
          <p:nvPr/>
        </p:nvCxnSpPr>
        <p:spPr>
          <a:xfrm>
            <a:off x="6864985" y="2953385"/>
            <a:ext cx="2692400" cy="513715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96" idx="2"/>
          </p:cNvCxnSpPr>
          <p:nvPr/>
        </p:nvCxnSpPr>
        <p:spPr>
          <a:xfrm>
            <a:off x="9557385" y="3818890"/>
            <a:ext cx="3175" cy="40957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9567545" y="4599940"/>
            <a:ext cx="1270" cy="3117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>
            <a:off x="6904990" y="5107305"/>
            <a:ext cx="198120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>
            <a:off x="6171565" y="5309870"/>
            <a:ext cx="3175" cy="3022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4516120" y="1109345"/>
            <a:ext cx="9525" cy="5391150"/>
          </a:xfrm>
          <a:prstGeom prst="line">
            <a:avLst/>
          </a:prstGeom>
          <a:ln w="28575" cmpd="thickThin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7780655" y="1109345"/>
            <a:ext cx="9525" cy="5391150"/>
          </a:xfrm>
          <a:prstGeom prst="line">
            <a:avLst/>
          </a:prstGeom>
          <a:ln w="28575" cmpd="thickThin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图片 92" descr="医生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910" y="1230630"/>
            <a:ext cx="720000" cy="720000"/>
          </a:xfrm>
          <a:prstGeom prst="rect">
            <a:avLst/>
          </a:prstGeom>
        </p:spPr>
      </p:pic>
      <p:grpSp>
        <p:nvGrpSpPr>
          <p:cNvPr id="95" name="组合 94"/>
          <p:cNvGrpSpPr/>
          <p:nvPr/>
        </p:nvGrpSpPr>
        <p:grpSpPr>
          <a:xfrm>
            <a:off x="8886190" y="3422015"/>
            <a:ext cx="1342390" cy="396875"/>
            <a:chOff x="3985" y="3237"/>
            <a:chExt cx="2114" cy="625"/>
          </a:xfrm>
          <a:solidFill>
            <a:srgbClr val="3FA6F5"/>
          </a:solidFill>
        </p:grpSpPr>
        <p:sp>
          <p:nvSpPr>
            <p:cNvPr id="96" name="圆角矩形 95"/>
            <p:cNvSpPr/>
            <p:nvPr/>
          </p:nvSpPr>
          <p:spPr>
            <a:xfrm>
              <a:off x="3985" y="3237"/>
              <a:ext cx="2114" cy="62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3985" y="3308"/>
              <a:ext cx="2113" cy="4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收到咨询通知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5523230" y="4183380"/>
            <a:ext cx="1342390" cy="396875"/>
            <a:chOff x="3985" y="3237"/>
            <a:chExt cx="2114" cy="625"/>
          </a:xfrm>
          <a:solidFill>
            <a:srgbClr val="21BECF"/>
          </a:solidFill>
        </p:grpSpPr>
        <p:sp>
          <p:nvSpPr>
            <p:cNvPr id="99" name="圆角矩形 98"/>
            <p:cNvSpPr/>
            <p:nvPr/>
          </p:nvSpPr>
          <p:spPr>
            <a:xfrm>
              <a:off x="3985" y="3237"/>
              <a:ext cx="2114" cy="62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3985" y="3308"/>
              <a:ext cx="2113" cy="4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双方咨询会话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cxnSp>
        <p:nvCxnSpPr>
          <p:cNvPr id="101" name="直接箭头连接符 100"/>
          <p:cNvCxnSpPr/>
          <p:nvPr/>
        </p:nvCxnSpPr>
        <p:spPr>
          <a:xfrm flipH="1">
            <a:off x="6905625" y="4311650"/>
            <a:ext cx="1910080" cy="571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6948805" y="4476750"/>
            <a:ext cx="189230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矩形 9"/>
          <p:cNvSpPr/>
          <p:nvPr/>
        </p:nvSpPr>
        <p:spPr>
          <a:xfrm>
            <a:off x="-1538" y="1257430"/>
            <a:ext cx="11509566" cy="5600570"/>
          </a:xfrm>
          <a:custGeom>
            <a:avLst/>
            <a:gdLst>
              <a:gd name="connsiteX0" fmla="*/ 0 w 11014364"/>
              <a:gd name="connsiteY0" fmla="*/ 0 h 5653155"/>
              <a:gd name="connsiteX1" fmla="*/ 11014364 w 11014364"/>
              <a:gd name="connsiteY1" fmla="*/ 0 h 5653155"/>
              <a:gd name="connsiteX2" fmla="*/ 11014364 w 11014364"/>
              <a:gd name="connsiteY2" fmla="*/ 5653155 h 5653155"/>
              <a:gd name="connsiteX3" fmla="*/ 0 w 11014364"/>
              <a:gd name="connsiteY3" fmla="*/ 5653155 h 5653155"/>
              <a:gd name="connsiteX4" fmla="*/ 0 w 11014364"/>
              <a:gd name="connsiteY4" fmla="*/ 0 h 5653155"/>
              <a:gd name="connsiteX0-1" fmla="*/ 859316 w 11014364"/>
              <a:gd name="connsiteY0-2" fmla="*/ 0 h 5653155"/>
              <a:gd name="connsiteX1-3" fmla="*/ 11014364 w 11014364"/>
              <a:gd name="connsiteY1-4" fmla="*/ 0 h 5653155"/>
              <a:gd name="connsiteX2-5" fmla="*/ 11014364 w 11014364"/>
              <a:gd name="connsiteY2-6" fmla="*/ 5653155 h 5653155"/>
              <a:gd name="connsiteX3-7" fmla="*/ 0 w 11014364"/>
              <a:gd name="connsiteY3-8" fmla="*/ 5653155 h 5653155"/>
              <a:gd name="connsiteX4-9" fmla="*/ 859316 w 11014364"/>
              <a:gd name="connsiteY4-10" fmla="*/ 0 h 5653155"/>
              <a:gd name="connsiteX0-11" fmla="*/ 881349 w 11014364"/>
              <a:gd name="connsiteY0-12" fmla="*/ 11016 h 5653155"/>
              <a:gd name="connsiteX1-13" fmla="*/ 11014364 w 11014364"/>
              <a:gd name="connsiteY1-14" fmla="*/ 0 h 5653155"/>
              <a:gd name="connsiteX2-15" fmla="*/ 11014364 w 11014364"/>
              <a:gd name="connsiteY2-16" fmla="*/ 5653155 h 5653155"/>
              <a:gd name="connsiteX3-17" fmla="*/ 0 w 11014364"/>
              <a:gd name="connsiteY3-18" fmla="*/ 5653155 h 5653155"/>
              <a:gd name="connsiteX4-19" fmla="*/ 881349 w 11014364"/>
              <a:gd name="connsiteY4-20" fmla="*/ 11016 h 5653155"/>
              <a:gd name="connsiteX0-21" fmla="*/ 893420 w 11014364"/>
              <a:gd name="connsiteY0-22" fmla="*/ 11016 h 5653155"/>
              <a:gd name="connsiteX1-23" fmla="*/ 11014364 w 11014364"/>
              <a:gd name="connsiteY1-24" fmla="*/ 0 h 5653155"/>
              <a:gd name="connsiteX2-25" fmla="*/ 11014364 w 11014364"/>
              <a:gd name="connsiteY2-26" fmla="*/ 5653155 h 5653155"/>
              <a:gd name="connsiteX3-27" fmla="*/ 0 w 11014364"/>
              <a:gd name="connsiteY3-28" fmla="*/ 5653155 h 5653155"/>
              <a:gd name="connsiteX4-29" fmla="*/ 893420 w 11014364"/>
              <a:gd name="connsiteY4-30" fmla="*/ 11016 h 5653155"/>
              <a:gd name="connsiteX0-31" fmla="*/ 893420 w 11014364"/>
              <a:gd name="connsiteY0-32" fmla="*/ 7998 h 5653155"/>
              <a:gd name="connsiteX1-33" fmla="*/ 11014364 w 11014364"/>
              <a:gd name="connsiteY1-34" fmla="*/ 0 h 5653155"/>
              <a:gd name="connsiteX2-35" fmla="*/ 11014364 w 11014364"/>
              <a:gd name="connsiteY2-36" fmla="*/ 5653155 h 5653155"/>
              <a:gd name="connsiteX3-37" fmla="*/ 0 w 11014364"/>
              <a:gd name="connsiteY3-38" fmla="*/ 5653155 h 5653155"/>
              <a:gd name="connsiteX4-39" fmla="*/ 893420 w 11014364"/>
              <a:gd name="connsiteY4-40" fmla="*/ 7998 h 5653155"/>
              <a:gd name="connsiteX0-41" fmla="*/ 899456 w 11014364"/>
              <a:gd name="connsiteY0-42" fmla="*/ 7998 h 5653155"/>
              <a:gd name="connsiteX1-43" fmla="*/ 11014364 w 11014364"/>
              <a:gd name="connsiteY1-44" fmla="*/ 0 h 5653155"/>
              <a:gd name="connsiteX2-45" fmla="*/ 11014364 w 11014364"/>
              <a:gd name="connsiteY2-46" fmla="*/ 5653155 h 5653155"/>
              <a:gd name="connsiteX3-47" fmla="*/ 0 w 11014364"/>
              <a:gd name="connsiteY3-48" fmla="*/ 5653155 h 5653155"/>
              <a:gd name="connsiteX4-49" fmla="*/ 899456 w 11014364"/>
              <a:gd name="connsiteY4-50" fmla="*/ 7998 h 5653155"/>
              <a:gd name="connsiteX0-51" fmla="*/ 899456 w 11014364"/>
              <a:gd name="connsiteY0-52" fmla="*/ 0 h 5645157"/>
              <a:gd name="connsiteX1-53" fmla="*/ 11014364 w 11014364"/>
              <a:gd name="connsiteY1-54" fmla="*/ 3096538 h 5645157"/>
              <a:gd name="connsiteX2-55" fmla="*/ 11014364 w 11014364"/>
              <a:gd name="connsiteY2-56" fmla="*/ 5645157 h 5645157"/>
              <a:gd name="connsiteX3-57" fmla="*/ 0 w 11014364"/>
              <a:gd name="connsiteY3-58" fmla="*/ 5645157 h 5645157"/>
              <a:gd name="connsiteX4-59" fmla="*/ 899456 w 11014364"/>
              <a:gd name="connsiteY4-60" fmla="*/ 0 h 5645157"/>
              <a:gd name="connsiteX0-61" fmla="*/ 899456 w 11014364"/>
              <a:gd name="connsiteY0-62" fmla="*/ 0 h 5645157"/>
              <a:gd name="connsiteX1-63" fmla="*/ 11014364 w 11014364"/>
              <a:gd name="connsiteY1-64" fmla="*/ 3010477 h 5645157"/>
              <a:gd name="connsiteX2-65" fmla="*/ 11014364 w 11014364"/>
              <a:gd name="connsiteY2-66" fmla="*/ 5645157 h 5645157"/>
              <a:gd name="connsiteX3-67" fmla="*/ 0 w 11014364"/>
              <a:gd name="connsiteY3-68" fmla="*/ 5645157 h 5645157"/>
              <a:gd name="connsiteX4-69" fmla="*/ 899456 w 11014364"/>
              <a:gd name="connsiteY4-70" fmla="*/ 0 h 5645157"/>
              <a:gd name="connsiteX0-71" fmla="*/ 899456 w 11014364"/>
              <a:gd name="connsiteY0-72" fmla="*/ 0 h 5645157"/>
              <a:gd name="connsiteX1-73" fmla="*/ 11014364 w 11014364"/>
              <a:gd name="connsiteY1-74" fmla="*/ 3010477 h 5645157"/>
              <a:gd name="connsiteX2-75" fmla="*/ 11014364 w 11014364"/>
              <a:gd name="connsiteY2-76" fmla="*/ 5645157 h 5645157"/>
              <a:gd name="connsiteX3-77" fmla="*/ 0 w 11014364"/>
              <a:gd name="connsiteY3-78" fmla="*/ 5645157 h 5645157"/>
              <a:gd name="connsiteX4-79" fmla="*/ 693868 w 11014364"/>
              <a:gd name="connsiteY4-80" fmla="*/ 1299068 h 5645157"/>
              <a:gd name="connsiteX5" fmla="*/ 899456 w 11014364"/>
              <a:gd name="connsiteY5" fmla="*/ 0 h 5645157"/>
              <a:gd name="connsiteX0-81" fmla="*/ 899456 w 11014364"/>
              <a:gd name="connsiteY0-82" fmla="*/ 0 h 5645157"/>
              <a:gd name="connsiteX1-83" fmla="*/ 11014364 w 11014364"/>
              <a:gd name="connsiteY1-84" fmla="*/ 3010477 h 5645157"/>
              <a:gd name="connsiteX2-85" fmla="*/ 11014364 w 11014364"/>
              <a:gd name="connsiteY2-86" fmla="*/ 5645157 h 5645157"/>
              <a:gd name="connsiteX3-87" fmla="*/ 0 w 11014364"/>
              <a:gd name="connsiteY3-88" fmla="*/ 5645157 h 5645157"/>
              <a:gd name="connsiteX4-89" fmla="*/ 0 w 11014364"/>
              <a:gd name="connsiteY4-90" fmla="*/ 949445 h 5645157"/>
              <a:gd name="connsiteX5-91" fmla="*/ 899456 w 11014364"/>
              <a:gd name="connsiteY5-92" fmla="*/ 0 h 5645157"/>
              <a:gd name="connsiteX0-93" fmla="*/ 899456 w 11014364"/>
              <a:gd name="connsiteY0-94" fmla="*/ 0 h 5645157"/>
              <a:gd name="connsiteX1-95" fmla="*/ 11014364 w 11014364"/>
              <a:gd name="connsiteY1-96" fmla="*/ 3010477 h 5645157"/>
              <a:gd name="connsiteX2-97" fmla="*/ 9383868 w 11014364"/>
              <a:gd name="connsiteY2-98" fmla="*/ 5645157 h 5645157"/>
              <a:gd name="connsiteX3-99" fmla="*/ 0 w 11014364"/>
              <a:gd name="connsiteY3-100" fmla="*/ 5645157 h 5645157"/>
              <a:gd name="connsiteX4-101" fmla="*/ 0 w 11014364"/>
              <a:gd name="connsiteY4-102" fmla="*/ 949445 h 5645157"/>
              <a:gd name="connsiteX5-103" fmla="*/ 899456 w 11014364"/>
              <a:gd name="connsiteY5-104" fmla="*/ 0 h 5645157"/>
              <a:gd name="connsiteX0-105" fmla="*/ 899456 w 11014364"/>
              <a:gd name="connsiteY0-106" fmla="*/ 0 h 5645157"/>
              <a:gd name="connsiteX1-107" fmla="*/ 11014364 w 11014364"/>
              <a:gd name="connsiteY1-108" fmla="*/ 3010477 h 5645157"/>
              <a:gd name="connsiteX2-109" fmla="*/ 9383868 w 11014364"/>
              <a:gd name="connsiteY2-110" fmla="*/ 5645157 h 5645157"/>
              <a:gd name="connsiteX3-111" fmla="*/ 0 w 11014364"/>
              <a:gd name="connsiteY3-112" fmla="*/ 5645157 h 5645157"/>
              <a:gd name="connsiteX4-113" fmla="*/ 0 w 11014364"/>
              <a:gd name="connsiteY4-114" fmla="*/ 1268934 h 5645157"/>
              <a:gd name="connsiteX5-115" fmla="*/ 899456 w 11014364"/>
              <a:gd name="connsiteY5-116" fmla="*/ 0 h 5645157"/>
              <a:gd name="connsiteX0-117" fmla="*/ 337596 w 11014364"/>
              <a:gd name="connsiteY0-118" fmla="*/ 0 h 6383288"/>
              <a:gd name="connsiteX1-119" fmla="*/ 11014364 w 11014364"/>
              <a:gd name="connsiteY1-120" fmla="*/ 3748608 h 6383288"/>
              <a:gd name="connsiteX2-121" fmla="*/ 9383868 w 11014364"/>
              <a:gd name="connsiteY2-122" fmla="*/ 6383288 h 6383288"/>
              <a:gd name="connsiteX3-123" fmla="*/ 0 w 11014364"/>
              <a:gd name="connsiteY3-124" fmla="*/ 6383288 h 6383288"/>
              <a:gd name="connsiteX4-125" fmla="*/ 0 w 11014364"/>
              <a:gd name="connsiteY4-126" fmla="*/ 2007065 h 6383288"/>
              <a:gd name="connsiteX5-127" fmla="*/ 337596 w 11014364"/>
              <a:gd name="connsiteY5-128" fmla="*/ 0 h 6383288"/>
              <a:gd name="connsiteX0-129" fmla="*/ 337596 w 11532157"/>
              <a:gd name="connsiteY0-130" fmla="*/ 0 h 6383288"/>
              <a:gd name="connsiteX1-131" fmla="*/ 11532157 w 11532157"/>
              <a:gd name="connsiteY1-132" fmla="*/ 6161302 h 6383288"/>
              <a:gd name="connsiteX2-133" fmla="*/ 9383868 w 11532157"/>
              <a:gd name="connsiteY2-134" fmla="*/ 6383288 h 6383288"/>
              <a:gd name="connsiteX3-135" fmla="*/ 0 w 11532157"/>
              <a:gd name="connsiteY3-136" fmla="*/ 6383288 h 6383288"/>
              <a:gd name="connsiteX4-137" fmla="*/ 0 w 11532157"/>
              <a:gd name="connsiteY4-138" fmla="*/ 2007065 h 6383288"/>
              <a:gd name="connsiteX5-139" fmla="*/ 337596 w 11532157"/>
              <a:gd name="connsiteY5-140" fmla="*/ 0 h 6383288"/>
              <a:gd name="connsiteX0-141" fmla="*/ 349628 w 11532157"/>
              <a:gd name="connsiteY0-142" fmla="*/ 0 h 6383288"/>
              <a:gd name="connsiteX1-143" fmla="*/ 11532157 w 11532157"/>
              <a:gd name="connsiteY1-144" fmla="*/ 6161302 h 6383288"/>
              <a:gd name="connsiteX2-145" fmla="*/ 9383868 w 11532157"/>
              <a:gd name="connsiteY2-146" fmla="*/ 6383288 h 6383288"/>
              <a:gd name="connsiteX3-147" fmla="*/ 0 w 11532157"/>
              <a:gd name="connsiteY3-148" fmla="*/ 6383288 h 6383288"/>
              <a:gd name="connsiteX4-149" fmla="*/ 0 w 11532157"/>
              <a:gd name="connsiteY4-150" fmla="*/ 2007065 h 6383288"/>
              <a:gd name="connsiteX5-151" fmla="*/ 349628 w 11532157"/>
              <a:gd name="connsiteY5-152" fmla="*/ 0 h 6383288"/>
              <a:gd name="connsiteX0-153" fmla="*/ 349628 w 11532157"/>
              <a:gd name="connsiteY0-154" fmla="*/ 0 h 6383288"/>
              <a:gd name="connsiteX1-155" fmla="*/ 11532157 w 11532157"/>
              <a:gd name="connsiteY1-156" fmla="*/ 6181354 h 6383288"/>
              <a:gd name="connsiteX2-157" fmla="*/ 9383868 w 11532157"/>
              <a:gd name="connsiteY2-158" fmla="*/ 6383288 h 6383288"/>
              <a:gd name="connsiteX3-159" fmla="*/ 0 w 11532157"/>
              <a:gd name="connsiteY3-160" fmla="*/ 6383288 h 6383288"/>
              <a:gd name="connsiteX4-161" fmla="*/ 0 w 11532157"/>
              <a:gd name="connsiteY4-162" fmla="*/ 2007065 h 6383288"/>
              <a:gd name="connsiteX5-163" fmla="*/ 349628 w 11532157"/>
              <a:gd name="connsiteY5-164" fmla="*/ 0 h 6383288"/>
              <a:gd name="connsiteX0-165" fmla="*/ 363482 w 11546011"/>
              <a:gd name="connsiteY0-166" fmla="*/ 0 h 6383288"/>
              <a:gd name="connsiteX1-167" fmla="*/ 11546011 w 11546011"/>
              <a:gd name="connsiteY1-168" fmla="*/ 6181354 h 6383288"/>
              <a:gd name="connsiteX2-169" fmla="*/ 9397722 w 11546011"/>
              <a:gd name="connsiteY2-170" fmla="*/ 6383288 h 6383288"/>
              <a:gd name="connsiteX3-171" fmla="*/ 13854 w 11546011"/>
              <a:gd name="connsiteY3-172" fmla="*/ 6383288 h 6383288"/>
              <a:gd name="connsiteX4-173" fmla="*/ 0 w 11546011"/>
              <a:gd name="connsiteY4-174" fmla="*/ 677029 h 6383288"/>
              <a:gd name="connsiteX5-175" fmla="*/ 363482 w 11546011"/>
              <a:gd name="connsiteY5-176" fmla="*/ 0 h 6383288"/>
              <a:gd name="connsiteX0-177" fmla="*/ 363482 w 11546011"/>
              <a:gd name="connsiteY0-178" fmla="*/ 0 h 6383288"/>
              <a:gd name="connsiteX1-179" fmla="*/ 11546011 w 11546011"/>
              <a:gd name="connsiteY1-180" fmla="*/ 6181354 h 6383288"/>
              <a:gd name="connsiteX2-181" fmla="*/ 9397722 w 11546011"/>
              <a:gd name="connsiteY2-182" fmla="*/ 6383288 h 6383288"/>
              <a:gd name="connsiteX3-183" fmla="*/ 13854 w 11546011"/>
              <a:gd name="connsiteY3-184" fmla="*/ 6383288 h 6383288"/>
              <a:gd name="connsiteX4-185" fmla="*/ 0 w 11546011"/>
              <a:gd name="connsiteY4-186" fmla="*/ 677029 h 6383288"/>
              <a:gd name="connsiteX5-187" fmla="*/ 363482 w 11546011"/>
              <a:gd name="connsiteY5-188" fmla="*/ 0 h 6383288"/>
              <a:gd name="connsiteX0-189" fmla="*/ 351167 w 11533696"/>
              <a:gd name="connsiteY0-190" fmla="*/ 0 h 6383288"/>
              <a:gd name="connsiteX1-191" fmla="*/ 11533696 w 11533696"/>
              <a:gd name="connsiteY1-192" fmla="*/ 6181354 h 6383288"/>
              <a:gd name="connsiteX2-193" fmla="*/ 9385407 w 11533696"/>
              <a:gd name="connsiteY2-194" fmla="*/ 6383288 h 6383288"/>
              <a:gd name="connsiteX3-195" fmla="*/ 1539 w 11533696"/>
              <a:gd name="connsiteY3-196" fmla="*/ 6383288 h 6383288"/>
              <a:gd name="connsiteX4-197" fmla="*/ 0 w 11533696"/>
              <a:gd name="connsiteY4-198" fmla="*/ 673951 h 6383288"/>
              <a:gd name="connsiteX5-199" fmla="*/ 351167 w 11533696"/>
              <a:gd name="connsiteY5-200" fmla="*/ 0 h 6383288"/>
              <a:gd name="connsiteX0-201" fmla="*/ 351167 w 11533696"/>
              <a:gd name="connsiteY0-202" fmla="*/ 0 h 6383288"/>
              <a:gd name="connsiteX1-203" fmla="*/ 11533696 w 11533696"/>
              <a:gd name="connsiteY1-204" fmla="*/ 6181354 h 6383288"/>
              <a:gd name="connsiteX2-205" fmla="*/ 10955589 w 11533696"/>
              <a:gd name="connsiteY2-206" fmla="*/ 6383288 h 6383288"/>
              <a:gd name="connsiteX3-207" fmla="*/ 1539 w 11533696"/>
              <a:gd name="connsiteY3-208" fmla="*/ 6383288 h 6383288"/>
              <a:gd name="connsiteX4-209" fmla="*/ 0 w 11533696"/>
              <a:gd name="connsiteY4-210" fmla="*/ 673951 h 6383288"/>
              <a:gd name="connsiteX5-211" fmla="*/ 351167 w 11533696"/>
              <a:gd name="connsiteY5-212" fmla="*/ 0 h 6383288"/>
              <a:gd name="connsiteX0-213" fmla="*/ 351167 w 11533696"/>
              <a:gd name="connsiteY0-214" fmla="*/ 0 h 6383288"/>
              <a:gd name="connsiteX1-215" fmla="*/ 11533696 w 11533696"/>
              <a:gd name="connsiteY1-216" fmla="*/ 6181354 h 6383288"/>
              <a:gd name="connsiteX2-217" fmla="*/ 11315663 w 11533696"/>
              <a:gd name="connsiteY2-218" fmla="*/ 6383288 h 6383288"/>
              <a:gd name="connsiteX3-219" fmla="*/ 1539 w 11533696"/>
              <a:gd name="connsiteY3-220" fmla="*/ 6383288 h 6383288"/>
              <a:gd name="connsiteX4-221" fmla="*/ 0 w 11533696"/>
              <a:gd name="connsiteY4-222" fmla="*/ 673951 h 6383288"/>
              <a:gd name="connsiteX5-223" fmla="*/ 351167 w 11533696"/>
              <a:gd name="connsiteY5-224" fmla="*/ 0 h 6383288"/>
              <a:gd name="connsiteX0-225" fmla="*/ 351167 w 11547077"/>
              <a:gd name="connsiteY0-226" fmla="*/ 0 h 6383288"/>
              <a:gd name="connsiteX1-227" fmla="*/ 11547077 w 11547077"/>
              <a:gd name="connsiteY1-228" fmla="*/ 6085343 h 6383288"/>
              <a:gd name="connsiteX2-229" fmla="*/ 11315663 w 11547077"/>
              <a:gd name="connsiteY2-230" fmla="*/ 6383288 h 6383288"/>
              <a:gd name="connsiteX3-231" fmla="*/ 1539 w 11547077"/>
              <a:gd name="connsiteY3-232" fmla="*/ 6383288 h 6383288"/>
              <a:gd name="connsiteX4-233" fmla="*/ 0 w 11547077"/>
              <a:gd name="connsiteY4-234" fmla="*/ 673951 h 6383288"/>
              <a:gd name="connsiteX5-235" fmla="*/ 351167 w 11547077"/>
              <a:gd name="connsiteY5-236" fmla="*/ 0 h 6383288"/>
              <a:gd name="connsiteX0-237" fmla="*/ 351167 w 11542617"/>
              <a:gd name="connsiteY0-238" fmla="*/ 0 h 6383288"/>
              <a:gd name="connsiteX1-239" fmla="*/ 11542617 w 11542617"/>
              <a:gd name="connsiteY1-240" fmla="*/ 6070942 h 6383288"/>
              <a:gd name="connsiteX2-241" fmla="*/ 11315663 w 11542617"/>
              <a:gd name="connsiteY2-242" fmla="*/ 6383288 h 6383288"/>
              <a:gd name="connsiteX3-243" fmla="*/ 1539 w 11542617"/>
              <a:gd name="connsiteY3-244" fmla="*/ 6383288 h 6383288"/>
              <a:gd name="connsiteX4-245" fmla="*/ 0 w 11542617"/>
              <a:gd name="connsiteY4-246" fmla="*/ 673951 h 6383288"/>
              <a:gd name="connsiteX5-247" fmla="*/ 351167 w 11542617"/>
              <a:gd name="connsiteY5-248" fmla="*/ 0 h 6383288"/>
              <a:gd name="connsiteX0-249" fmla="*/ 351167 w 11509566"/>
              <a:gd name="connsiteY0-250" fmla="*/ 0 h 6383288"/>
              <a:gd name="connsiteX1-251" fmla="*/ 11509566 w 11509566"/>
              <a:gd name="connsiteY1-252" fmla="*/ 5774521 h 6383288"/>
              <a:gd name="connsiteX2-253" fmla="*/ 11315663 w 11509566"/>
              <a:gd name="connsiteY2-254" fmla="*/ 6383288 h 6383288"/>
              <a:gd name="connsiteX3-255" fmla="*/ 1539 w 11509566"/>
              <a:gd name="connsiteY3-256" fmla="*/ 6383288 h 6383288"/>
              <a:gd name="connsiteX4-257" fmla="*/ 0 w 11509566"/>
              <a:gd name="connsiteY4-258" fmla="*/ 673951 h 6383288"/>
              <a:gd name="connsiteX5-259" fmla="*/ 351167 w 11509566"/>
              <a:gd name="connsiteY5-260" fmla="*/ 0 h 6383288"/>
              <a:gd name="connsiteX0-261" fmla="*/ 351167 w 11509566"/>
              <a:gd name="connsiteY0-262" fmla="*/ 0 h 6383288"/>
              <a:gd name="connsiteX1-263" fmla="*/ 11509566 w 11509566"/>
              <a:gd name="connsiteY1-264" fmla="*/ 5774521 h 6383288"/>
              <a:gd name="connsiteX2-265" fmla="*/ 11315663 w 11509566"/>
              <a:gd name="connsiteY2-266" fmla="*/ 6383288 h 6383288"/>
              <a:gd name="connsiteX3-267" fmla="*/ 1539 w 11509566"/>
              <a:gd name="connsiteY3-268" fmla="*/ 6383288 h 6383288"/>
              <a:gd name="connsiteX4-269" fmla="*/ 0 w 11509566"/>
              <a:gd name="connsiteY4-270" fmla="*/ 673951 h 6383288"/>
              <a:gd name="connsiteX5-271" fmla="*/ 351167 w 11509566"/>
              <a:gd name="connsiteY5-272" fmla="*/ 0 h 6383288"/>
              <a:gd name="connsiteX0-273" fmla="*/ 362184 w 11509566"/>
              <a:gd name="connsiteY0-274" fmla="*/ 0 h 6027583"/>
              <a:gd name="connsiteX1-275" fmla="*/ 11509566 w 11509566"/>
              <a:gd name="connsiteY1-276" fmla="*/ 5418816 h 6027583"/>
              <a:gd name="connsiteX2-277" fmla="*/ 11315663 w 11509566"/>
              <a:gd name="connsiteY2-278" fmla="*/ 6027583 h 6027583"/>
              <a:gd name="connsiteX3-279" fmla="*/ 1539 w 11509566"/>
              <a:gd name="connsiteY3-280" fmla="*/ 6027583 h 6027583"/>
              <a:gd name="connsiteX4-281" fmla="*/ 0 w 11509566"/>
              <a:gd name="connsiteY4-282" fmla="*/ 318246 h 6027583"/>
              <a:gd name="connsiteX5-283" fmla="*/ 362184 w 11509566"/>
              <a:gd name="connsiteY5-284" fmla="*/ 0 h 60275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11509566" h="6027583">
                <a:moveTo>
                  <a:pt x="362184" y="0"/>
                </a:moveTo>
                <a:lnTo>
                  <a:pt x="11509566" y="5418816"/>
                </a:lnTo>
                <a:lnTo>
                  <a:pt x="11315663" y="6027583"/>
                </a:lnTo>
                <a:lnTo>
                  <a:pt x="1539" y="6027583"/>
                </a:lnTo>
                <a:lnTo>
                  <a:pt x="0" y="318246"/>
                </a:lnTo>
                <a:lnTo>
                  <a:pt x="362184" y="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356238" y="938354"/>
            <a:ext cx="11479527" cy="5629586"/>
          </a:xfrm>
          <a:prstGeom prst="roundRect">
            <a:avLst>
              <a:gd name="adj" fmla="val 39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 dirty="0">
              <a:solidFill>
                <a:srgbClr val="1CA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75794" y="46022"/>
            <a:ext cx="344043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</a:rPr>
              <a:t>PET-CT</a:t>
            </a:r>
            <a:r>
              <a:rPr lang="zh-CN" altLang="en-US" sz="36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</a:rPr>
              <a:t>业</a:t>
            </a:r>
            <a:r>
              <a:rPr lang="zh-CN" altLang="en-US" sz="36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</a:rPr>
              <a:t>务流程</a:t>
            </a:r>
            <a:endParaRPr lang="zh-CN" altLang="en-US" sz="36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egoe UI Black" panose="020B0A02040204020203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62034" y="592146"/>
            <a:ext cx="3467937" cy="2795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Segoe UI Light" panose="020B0502040204020203" pitchFamily="34" charset="0"/>
                <a:ea typeface="华文细黑" panose="02010600040101010101" pitchFamily="2" charset="-122"/>
                <a:cs typeface="Segoe UI Light" panose="020B0502040204020203" pitchFamily="34" charset="0"/>
                <a:sym typeface="+mn-lt"/>
              </a:rPr>
              <a:t>What we hope to achieve in the short and long run</a:t>
            </a:r>
            <a:endParaRPr lang="en-US" altLang="zh-CN" sz="1200" dirty="0">
              <a:solidFill>
                <a:schemeClr val="bg1"/>
              </a:solidFill>
              <a:latin typeface="Segoe UI Light" panose="020B0502040204020203" pitchFamily="34" charset="0"/>
              <a:ea typeface="华文细黑" panose="02010600040101010101" pitchFamily="2" charset="-122"/>
              <a:cs typeface="Segoe UI Light" panose="020B0502040204020203" pitchFamily="34" charset="0"/>
              <a:sym typeface="+mn-lt"/>
            </a:endParaRPr>
          </a:p>
        </p:txBody>
      </p:sp>
      <p:pic>
        <p:nvPicPr>
          <p:cNvPr id="37" name="图片 36" descr="用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4380" y="1149350"/>
            <a:ext cx="720090" cy="72009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2530475" y="1993583"/>
            <a:ext cx="1342390" cy="662940"/>
            <a:chOff x="3985" y="3237"/>
            <a:chExt cx="2114" cy="1044"/>
          </a:xfrm>
          <a:solidFill>
            <a:srgbClr val="C8DA2D"/>
          </a:solidFill>
        </p:grpSpPr>
        <p:sp>
          <p:nvSpPr>
            <p:cNvPr id="3" name="圆角矩形 2"/>
            <p:cNvSpPr/>
            <p:nvPr/>
          </p:nvSpPr>
          <p:spPr>
            <a:xfrm>
              <a:off x="3985" y="3237"/>
              <a:ext cx="2114" cy="104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985" y="3308"/>
              <a:ext cx="2113" cy="82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添加</a:t>
              </a:r>
              <a:r>
                <a:rPr lang="en-US" altLang="zh-CN" sz="1400">
                  <a:solidFill>
                    <a:schemeClr val="bg1"/>
                  </a:solidFill>
                </a:rPr>
                <a:t>PET-CT</a:t>
              </a:r>
              <a:r>
                <a:rPr lang="zh-CN" altLang="en-US" sz="1400">
                  <a:solidFill>
                    <a:schemeClr val="bg1"/>
                  </a:solidFill>
                </a:rPr>
                <a:t>体检项目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pic>
        <p:nvPicPr>
          <p:cNvPr id="13" name="图片 12" descr="平台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065" y="1149440"/>
            <a:ext cx="720000" cy="72000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5523230" y="1993265"/>
            <a:ext cx="1342390" cy="396875"/>
            <a:chOff x="3985" y="3237"/>
            <a:chExt cx="2114" cy="625"/>
          </a:xfrm>
          <a:solidFill>
            <a:srgbClr val="21BECF"/>
          </a:solidFill>
        </p:grpSpPr>
        <p:sp>
          <p:nvSpPr>
            <p:cNvPr id="18" name="圆角矩形 17"/>
            <p:cNvSpPr/>
            <p:nvPr/>
          </p:nvSpPr>
          <p:spPr>
            <a:xfrm>
              <a:off x="3985" y="3237"/>
              <a:ext cx="2114" cy="62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985" y="3308"/>
              <a:ext cx="2113" cy="4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选择</a:t>
              </a:r>
              <a:r>
                <a:rPr lang="en-US" altLang="zh-CN" sz="1400">
                  <a:solidFill>
                    <a:schemeClr val="bg1"/>
                  </a:solidFill>
                </a:rPr>
                <a:t>PET-CT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523230" y="2754630"/>
            <a:ext cx="1342390" cy="396875"/>
            <a:chOff x="3985" y="3237"/>
            <a:chExt cx="2114" cy="625"/>
          </a:xfrm>
          <a:solidFill>
            <a:srgbClr val="21BECF"/>
          </a:solidFill>
        </p:grpSpPr>
        <p:sp>
          <p:nvSpPr>
            <p:cNvPr id="22" name="圆角矩形 21"/>
            <p:cNvSpPr/>
            <p:nvPr/>
          </p:nvSpPr>
          <p:spPr>
            <a:xfrm>
              <a:off x="3985" y="3237"/>
              <a:ext cx="2114" cy="62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985" y="3308"/>
              <a:ext cx="2113" cy="4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预约体检时间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8875395" y="4913270"/>
            <a:ext cx="1342390" cy="396875"/>
            <a:chOff x="3985" y="3237"/>
            <a:chExt cx="2114" cy="625"/>
          </a:xfrm>
          <a:solidFill>
            <a:srgbClr val="54D3CC"/>
          </a:solidFill>
        </p:grpSpPr>
        <p:sp>
          <p:nvSpPr>
            <p:cNvPr id="50" name="圆角矩形 49"/>
            <p:cNvSpPr/>
            <p:nvPr/>
          </p:nvSpPr>
          <p:spPr>
            <a:xfrm>
              <a:off x="3985" y="3237"/>
              <a:ext cx="2114" cy="62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985" y="3308"/>
              <a:ext cx="2113" cy="4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确认完成体检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523230" y="4908868"/>
            <a:ext cx="1342390" cy="396875"/>
            <a:chOff x="3985" y="3237"/>
            <a:chExt cx="2114" cy="625"/>
          </a:xfrm>
          <a:solidFill>
            <a:srgbClr val="21BECF"/>
          </a:solidFill>
        </p:grpSpPr>
        <p:sp>
          <p:nvSpPr>
            <p:cNvPr id="58" name="圆角矩形 57"/>
            <p:cNvSpPr/>
            <p:nvPr/>
          </p:nvSpPr>
          <p:spPr>
            <a:xfrm>
              <a:off x="3985" y="3237"/>
              <a:ext cx="2114" cy="62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3985" y="3308"/>
              <a:ext cx="2113" cy="4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前往医院体检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1534160" y="1950403"/>
            <a:ext cx="556895" cy="482600"/>
            <a:chOff x="2416" y="3248"/>
            <a:chExt cx="877" cy="760"/>
          </a:xfrm>
        </p:grpSpPr>
        <p:sp>
          <p:nvSpPr>
            <p:cNvPr id="60" name="椭圆 59"/>
            <p:cNvSpPr/>
            <p:nvPr/>
          </p:nvSpPr>
          <p:spPr>
            <a:xfrm>
              <a:off x="2416" y="3248"/>
              <a:ext cx="760" cy="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423" y="3412"/>
              <a:ext cx="87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chemeClr val="bg1"/>
                  </a:solidFill>
                </a:rPr>
                <a:t>开始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9291320" y="5608955"/>
            <a:ext cx="557530" cy="482600"/>
            <a:chOff x="2416" y="3248"/>
            <a:chExt cx="878" cy="760"/>
          </a:xfrm>
        </p:grpSpPr>
        <p:sp>
          <p:nvSpPr>
            <p:cNvPr id="68" name="椭圆 67"/>
            <p:cNvSpPr/>
            <p:nvPr/>
          </p:nvSpPr>
          <p:spPr>
            <a:xfrm>
              <a:off x="2416" y="3248"/>
              <a:ext cx="760" cy="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423" y="3412"/>
              <a:ext cx="87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chemeClr val="bg1"/>
                  </a:solidFill>
                </a:rPr>
                <a:t>结束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cxnSp>
        <p:nvCxnSpPr>
          <p:cNvPr id="79" name="直接箭头连接符 78"/>
          <p:cNvCxnSpPr>
            <a:stCxn id="62" idx="3"/>
          </p:cNvCxnSpPr>
          <p:nvPr/>
        </p:nvCxnSpPr>
        <p:spPr>
          <a:xfrm flipV="1">
            <a:off x="2091690" y="2185670"/>
            <a:ext cx="342265" cy="69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endCxn id="19" idx="1"/>
          </p:cNvCxnSpPr>
          <p:nvPr/>
        </p:nvCxnSpPr>
        <p:spPr>
          <a:xfrm>
            <a:off x="3890645" y="2185670"/>
            <a:ext cx="1632585" cy="635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18" idx="2"/>
            <a:endCxn id="22" idx="0"/>
          </p:cNvCxnSpPr>
          <p:nvPr/>
        </p:nvCxnSpPr>
        <p:spPr>
          <a:xfrm>
            <a:off x="6194425" y="2390140"/>
            <a:ext cx="0" cy="36449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23" idx="1"/>
            <a:endCxn id="11" idx="0"/>
          </p:cNvCxnSpPr>
          <p:nvPr/>
        </p:nvCxnSpPr>
        <p:spPr>
          <a:xfrm rot="10800000" flipV="1">
            <a:off x="3201670" y="2952750"/>
            <a:ext cx="2321560" cy="287655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6186170" y="4599940"/>
            <a:ext cx="1270" cy="3117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>
            <a:off x="9533890" y="5309870"/>
            <a:ext cx="3175" cy="3022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4516120" y="1109345"/>
            <a:ext cx="9525" cy="5391150"/>
          </a:xfrm>
          <a:prstGeom prst="line">
            <a:avLst/>
          </a:prstGeom>
          <a:ln w="28575" cmpd="thickThin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7780655" y="1109345"/>
            <a:ext cx="9525" cy="5391150"/>
          </a:xfrm>
          <a:prstGeom prst="line">
            <a:avLst/>
          </a:prstGeom>
          <a:ln w="28575" cmpd="thickThin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组合 94"/>
          <p:cNvGrpSpPr/>
          <p:nvPr/>
        </p:nvGrpSpPr>
        <p:grpSpPr>
          <a:xfrm>
            <a:off x="8886190" y="3422015"/>
            <a:ext cx="1342390" cy="396875"/>
            <a:chOff x="3985" y="3237"/>
            <a:chExt cx="2114" cy="625"/>
          </a:xfrm>
          <a:solidFill>
            <a:srgbClr val="54D3CC"/>
          </a:solidFill>
        </p:grpSpPr>
        <p:sp>
          <p:nvSpPr>
            <p:cNvPr id="96" name="圆角矩形 95"/>
            <p:cNvSpPr/>
            <p:nvPr/>
          </p:nvSpPr>
          <p:spPr>
            <a:xfrm>
              <a:off x="3985" y="3237"/>
              <a:ext cx="2114" cy="62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3985" y="3308"/>
              <a:ext cx="2113" cy="4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告知确认结果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5523230" y="4183380"/>
            <a:ext cx="1342390" cy="396875"/>
            <a:chOff x="3985" y="3237"/>
            <a:chExt cx="2114" cy="625"/>
          </a:xfrm>
          <a:solidFill>
            <a:srgbClr val="21BECF"/>
          </a:solidFill>
        </p:grpSpPr>
        <p:sp>
          <p:nvSpPr>
            <p:cNvPr id="99" name="圆角矩形 98"/>
            <p:cNvSpPr/>
            <p:nvPr/>
          </p:nvSpPr>
          <p:spPr>
            <a:xfrm>
              <a:off x="3985" y="3237"/>
              <a:ext cx="2114" cy="62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3985" y="3308"/>
              <a:ext cx="2113" cy="4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支付体检费用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cxnSp>
        <p:nvCxnSpPr>
          <p:cNvPr id="101" name="直接箭头连接符 100"/>
          <p:cNvCxnSpPr/>
          <p:nvPr/>
        </p:nvCxnSpPr>
        <p:spPr>
          <a:xfrm>
            <a:off x="3872230" y="3632835"/>
            <a:ext cx="497459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V="1">
            <a:off x="6919595" y="5124450"/>
            <a:ext cx="1921510" cy="82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医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910" y="1149350"/>
            <a:ext cx="720090" cy="72009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2530475" y="3240723"/>
            <a:ext cx="1342390" cy="662940"/>
            <a:chOff x="3985" y="3237"/>
            <a:chExt cx="2114" cy="1044"/>
          </a:xfrm>
          <a:solidFill>
            <a:srgbClr val="C8DA2D"/>
          </a:solidFill>
        </p:grpSpPr>
        <p:sp>
          <p:nvSpPr>
            <p:cNvPr id="11" name="圆角矩形 10"/>
            <p:cNvSpPr/>
            <p:nvPr/>
          </p:nvSpPr>
          <p:spPr>
            <a:xfrm>
              <a:off x="3985" y="3237"/>
              <a:ext cx="2114" cy="104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985" y="3308"/>
              <a:ext cx="2113" cy="82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sz="1400">
                  <a:solidFill>
                    <a:schemeClr val="bg1"/>
                  </a:solidFill>
                </a:rPr>
                <a:t>与医院确认体检时间</a:t>
              </a:r>
              <a:endParaRPr lang="zh-CN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30475" y="4116388"/>
            <a:ext cx="1342390" cy="662940"/>
            <a:chOff x="3985" y="3237"/>
            <a:chExt cx="2114" cy="1044"/>
          </a:xfrm>
          <a:solidFill>
            <a:srgbClr val="C8DA2D"/>
          </a:solidFill>
        </p:grpSpPr>
        <p:sp>
          <p:nvSpPr>
            <p:cNvPr id="16" name="圆角矩形 15"/>
            <p:cNvSpPr/>
            <p:nvPr/>
          </p:nvSpPr>
          <p:spPr>
            <a:xfrm>
              <a:off x="3985" y="3237"/>
              <a:ext cx="2114" cy="104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985" y="3308"/>
              <a:ext cx="2113" cy="82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sz="1400">
                  <a:solidFill>
                    <a:schemeClr val="bg1"/>
                  </a:solidFill>
                </a:rPr>
                <a:t>告知用户预约结果</a:t>
              </a:r>
              <a:endParaRPr lang="zh-CN" sz="140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箭头连接符 23"/>
          <p:cNvCxnSpPr/>
          <p:nvPr/>
        </p:nvCxnSpPr>
        <p:spPr>
          <a:xfrm>
            <a:off x="3912870" y="4381500"/>
            <a:ext cx="155384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96" idx="2"/>
            <a:endCxn id="16" idx="0"/>
          </p:cNvCxnSpPr>
          <p:nvPr/>
        </p:nvCxnSpPr>
        <p:spPr>
          <a:xfrm rot="5400000">
            <a:off x="6230620" y="789305"/>
            <a:ext cx="297815" cy="6355715"/>
          </a:xfrm>
          <a:prstGeom prst="bentConnector3">
            <a:avLst>
              <a:gd name="adj1" fmla="val 50107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矩形 9"/>
          <p:cNvSpPr/>
          <p:nvPr/>
        </p:nvSpPr>
        <p:spPr>
          <a:xfrm>
            <a:off x="-1538" y="1257430"/>
            <a:ext cx="11509566" cy="5600570"/>
          </a:xfrm>
          <a:custGeom>
            <a:avLst/>
            <a:gdLst>
              <a:gd name="connsiteX0" fmla="*/ 0 w 11014364"/>
              <a:gd name="connsiteY0" fmla="*/ 0 h 5653155"/>
              <a:gd name="connsiteX1" fmla="*/ 11014364 w 11014364"/>
              <a:gd name="connsiteY1" fmla="*/ 0 h 5653155"/>
              <a:gd name="connsiteX2" fmla="*/ 11014364 w 11014364"/>
              <a:gd name="connsiteY2" fmla="*/ 5653155 h 5653155"/>
              <a:gd name="connsiteX3" fmla="*/ 0 w 11014364"/>
              <a:gd name="connsiteY3" fmla="*/ 5653155 h 5653155"/>
              <a:gd name="connsiteX4" fmla="*/ 0 w 11014364"/>
              <a:gd name="connsiteY4" fmla="*/ 0 h 5653155"/>
              <a:gd name="connsiteX0-1" fmla="*/ 859316 w 11014364"/>
              <a:gd name="connsiteY0-2" fmla="*/ 0 h 5653155"/>
              <a:gd name="connsiteX1-3" fmla="*/ 11014364 w 11014364"/>
              <a:gd name="connsiteY1-4" fmla="*/ 0 h 5653155"/>
              <a:gd name="connsiteX2-5" fmla="*/ 11014364 w 11014364"/>
              <a:gd name="connsiteY2-6" fmla="*/ 5653155 h 5653155"/>
              <a:gd name="connsiteX3-7" fmla="*/ 0 w 11014364"/>
              <a:gd name="connsiteY3-8" fmla="*/ 5653155 h 5653155"/>
              <a:gd name="connsiteX4-9" fmla="*/ 859316 w 11014364"/>
              <a:gd name="connsiteY4-10" fmla="*/ 0 h 5653155"/>
              <a:gd name="connsiteX0-11" fmla="*/ 881349 w 11014364"/>
              <a:gd name="connsiteY0-12" fmla="*/ 11016 h 5653155"/>
              <a:gd name="connsiteX1-13" fmla="*/ 11014364 w 11014364"/>
              <a:gd name="connsiteY1-14" fmla="*/ 0 h 5653155"/>
              <a:gd name="connsiteX2-15" fmla="*/ 11014364 w 11014364"/>
              <a:gd name="connsiteY2-16" fmla="*/ 5653155 h 5653155"/>
              <a:gd name="connsiteX3-17" fmla="*/ 0 w 11014364"/>
              <a:gd name="connsiteY3-18" fmla="*/ 5653155 h 5653155"/>
              <a:gd name="connsiteX4-19" fmla="*/ 881349 w 11014364"/>
              <a:gd name="connsiteY4-20" fmla="*/ 11016 h 5653155"/>
              <a:gd name="connsiteX0-21" fmla="*/ 893420 w 11014364"/>
              <a:gd name="connsiteY0-22" fmla="*/ 11016 h 5653155"/>
              <a:gd name="connsiteX1-23" fmla="*/ 11014364 w 11014364"/>
              <a:gd name="connsiteY1-24" fmla="*/ 0 h 5653155"/>
              <a:gd name="connsiteX2-25" fmla="*/ 11014364 w 11014364"/>
              <a:gd name="connsiteY2-26" fmla="*/ 5653155 h 5653155"/>
              <a:gd name="connsiteX3-27" fmla="*/ 0 w 11014364"/>
              <a:gd name="connsiteY3-28" fmla="*/ 5653155 h 5653155"/>
              <a:gd name="connsiteX4-29" fmla="*/ 893420 w 11014364"/>
              <a:gd name="connsiteY4-30" fmla="*/ 11016 h 5653155"/>
              <a:gd name="connsiteX0-31" fmla="*/ 893420 w 11014364"/>
              <a:gd name="connsiteY0-32" fmla="*/ 7998 h 5653155"/>
              <a:gd name="connsiteX1-33" fmla="*/ 11014364 w 11014364"/>
              <a:gd name="connsiteY1-34" fmla="*/ 0 h 5653155"/>
              <a:gd name="connsiteX2-35" fmla="*/ 11014364 w 11014364"/>
              <a:gd name="connsiteY2-36" fmla="*/ 5653155 h 5653155"/>
              <a:gd name="connsiteX3-37" fmla="*/ 0 w 11014364"/>
              <a:gd name="connsiteY3-38" fmla="*/ 5653155 h 5653155"/>
              <a:gd name="connsiteX4-39" fmla="*/ 893420 w 11014364"/>
              <a:gd name="connsiteY4-40" fmla="*/ 7998 h 5653155"/>
              <a:gd name="connsiteX0-41" fmla="*/ 899456 w 11014364"/>
              <a:gd name="connsiteY0-42" fmla="*/ 7998 h 5653155"/>
              <a:gd name="connsiteX1-43" fmla="*/ 11014364 w 11014364"/>
              <a:gd name="connsiteY1-44" fmla="*/ 0 h 5653155"/>
              <a:gd name="connsiteX2-45" fmla="*/ 11014364 w 11014364"/>
              <a:gd name="connsiteY2-46" fmla="*/ 5653155 h 5653155"/>
              <a:gd name="connsiteX3-47" fmla="*/ 0 w 11014364"/>
              <a:gd name="connsiteY3-48" fmla="*/ 5653155 h 5653155"/>
              <a:gd name="connsiteX4-49" fmla="*/ 899456 w 11014364"/>
              <a:gd name="connsiteY4-50" fmla="*/ 7998 h 5653155"/>
              <a:gd name="connsiteX0-51" fmla="*/ 899456 w 11014364"/>
              <a:gd name="connsiteY0-52" fmla="*/ 0 h 5645157"/>
              <a:gd name="connsiteX1-53" fmla="*/ 11014364 w 11014364"/>
              <a:gd name="connsiteY1-54" fmla="*/ 3096538 h 5645157"/>
              <a:gd name="connsiteX2-55" fmla="*/ 11014364 w 11014364"/>
              <a:gd name="connsiteY2-56" fmla="*/ 5645157 h 5645157"/>
              <a:gd name="connsiteX3-57" fmla="*/ 0 w 11014364"/>
              <a:gd name="connsiteY3-58" fmla="*/ 5645157 h 5645157"/>
              <a:gd name="connsiteX4-59" fmla="*/ 899456 w 11014364"/>
              <a:gd name="connsiteY4-60" fmla="*/ 0 h 5645157"/>
              <a:gd name="connsiteX0-61" fmla="*/ 899456 w 11014364"/>
              <a:gd name="connsiteY0-62" fmla="*/ 0 h 5645157"/>
              <a:gd name="connsiteX1-63" fmla="*/ 11014364 w 11014364"/>
              <a:gd name="connsiteY1-64" fmla="*/ 3010477 h 5645157"/>
              <a:gd name="connsiteX2-65" fmla="*/ 11014364 w 11014364"/>
              <a:gd name="connsiteY2-66" fmla="*/ 5645157 h 5645157"/>
              <a:gd name="connsiteX3-67" fmla="*/ 0 w 11014364"/>
              <a:gd name="connsiteY3-68" fmla="*/ 5645157 h 5645157"/>
              <a:gd name="connsiteX4-69" fmla="*/ 899456 w 11014364"/>
              <a:gd name="connsiteY4-70" fmla="*/ 0 h 5645157"/>
              <a:gd name="connsiteX0-71" fmla="*/ 899456 w 11014364"/>
              <a:gd name="connsiteY0-72" fmla="*/ 0 h 5645157"/>
              <a:gd name="connsiteX1-73" fmla="*/ 11014364 w 11014364"/>
              <a:gd name="connsiteY1-74" fmla="*/ 3010477 h 5645157"/>
              <a:gd name="connsiteX2-75" fmla="*/ 11014364 w 11014364"/>
              <a:gd name="connsiteY2-76" fmla="*/ 5645157 h 5645157"/>
              <a:gd name="connsiteX3-77" fmla="*/ 0 w 11014364"/>
              <a:gd name="connsiteY3-78" fmla="*/ 5645157 h 5645157"/>
              <a:gd name="connsiteX4-79" fmla="*/ 693868 w 11014364"/>
              <a:gd name="connsiteY4-80" fmla="*/ 1299068 h 5645157"/>
              <a:gd name="connsiteX5" fmla="*/ 899456 w 11014364"/>
              <a:gd name="connsiteY5" fmla="*/ 0 h 5645157"/>
              <a:gd name="connsiteX0-81" fmla="*/ 899456 w 11014364"/>
              <a:gd name="connsiteY0-82" fmla="*/ 0 h 5645157"/>
              <a:gd name="connsiteX1-83" fmla="*/ 11014364 w 11014364"/>
              <a:gd name="connsiteY1-84" fmla="*/ 3010477 h 5645157"/>
              <a:gd name="connsiteX2-85" fmla="*/ 11014364 w 11014364"/>
              <a:gd name="connsiteY2-86" fmla="*/ 5645157 h 5645157"/>
              <a:gd name="connsiteX3-87" fmla="*/ 0 w 11014364"/>
              <a:gd name="connsiteY3-88" fmla="*/ 5645157 h 5645157"/>
              <a:gd name="connsiteX4-89" fmla="*/ 0 w 11014364"/>
              <a:gd name="connsiteY4-90" fmla="*/ 949445 h 5645157"/>
              <a:gd name="connsiteX5-91" fmla="*/ 899456 w 11014364"/>
              <a:gd name="connsiteY5-92" fmla="*/ 0 h 5645157"/>
              <a:gd name="connsiteX0-93" fmla="*/ 899456 w 11014364"/>
              <a:gd name="connsiteY0-94" fmla="*/ 0 h 5645157"/>
              <a:gd name="connsiteX1-95" fmla="*/ 11014364 w 11014364"/>
              <a:gd name="connsiteY1-96" fmla="*/ 3010477 h 5645157"/>
              <a:gd name="connsiteX2-97" fmla="*/ 9383868 w 11014364"/>
              <a:gd name="connsiteY2-98" fmla="*/ 5645157 h 5645157"/>
              <a:gd name="connsiteX3-99" fmla="*/ 0 w 11014364"/>
              <a:gd name="connsiteY3-100" fmla="*/ 5645157 h 5645157"/>
              <a:gd name="connsiteX4-101" fmla="*/ 0 w 11014364"/>
              <a:gd name="connsiteY4-102" fmla="*/ 949445 h 5645157"/>
              <a:gd name="connsiteX5-103" fmla="*/ 899456 w 11014364"/>
              <a:gd name="connsiteY5-104" fmla="*/ 0 h 5645157"/>
              <a:gd name="connsiteX0-105" fmla="*/ 899456 w 11014364"/>
              <a:gd name="connsiteY0-106" fmla="*/ 0 h 5645157"/>
              <a:gd name="connsiteX1-107" fmla="*/ 11014364 w 11014364"/>
              <a:gd name="connsiteY1-108" fmla="*/ 3010477 h 5645157"/>
              <a:gd name="connsiteX2-109" fmla="*/ 9383868 w 11014364"/>
              <a:gd name="connsiteY2-110" fmla="*/ 5645157 h 5645157"/>
              <a:gd name="connsiteX3-111" fmla="*/ 0 w 11014364"/>
              <a:gd name="connsiteY3-112" fmla="*/ 5645157 h 5645157"/>
              <a:gd name="connsiteX4-113" fmla="*/ 0 w 11014364"/>
              <a:gd name="connsiteY4-114" fmla="*/ 1268934 h 5645157"/>
              <a:gd name="connsiteX5-115" fmla="*/ 899456 w 11014364"/>
              <a:gd name="connsiteY5-116" fmla="*/ 0 h 5645157"/>
              <a:gd name="connsiteX0-117" fmla="*/ 337596 w 11014364"/>
              <a:gd name="connsiteY0-118" fmla="*/ 0 h 6383288"/>
              <a:gd name="connsiteX1-119" fmla="*/ 11014364 w 11014364"/>
              <a:gd name="connsiteY1-120" fmla="*/ 3748608 h 6383288"/>
              <a:gd name="connsiteX2-121" fmla="*/ 9383868 w 11014364"/>
              <a:gd name="connsiteY2-122" fmla="*/ 6383288 h 6383288"/>
              <a:gd name="connsiteX3-123" fmla="*/ 0 w 11014364"/>
              <a:gd name="connsiteY3-124" fmla="*/ 6383288 h 6383288"/>
              <a:gd name="connsiteX4-125" fmla="*/ 0 w 11014364"/>
              <a:gd name="connsiteY4-126" fmla="*/ 2007065 h 6383288"/>
              <a:gd name="connsiteX5-127" fmla="*/ 337596 w 11014364"/>
              <a:gd name="connsiteY5-128" fmla="*/ 0 h 6383288"/>
              <a:gd name="connsiteX0-129" fmla="*/ 337596 w 11532157"/>
              <a:gd name="connsiteY0-130" fmla="*/ 0 h 6383288"/>
              <a:gd name="connsiteX1-131" fmla="*/ 11532157 w 11532157"/>
              <a:gd name="connsiteY1-132" fmla="*/ 6161302 h 6383288"/>
              <a:gd name="connsiteX2-133" fmla="*/ 9383868 w 11532157"/>
              <a:gd name="connsiteY2-134" fmla="*/ 6383288 h 6383288"/>
              <a:gd name="connsiteX3-135" fmla="*/ 0 w 11532157"/>
              <a:gd name="connsiteY3-136" fmla="*/ 6383288 h 6383288"/>
              <a:gd name="connsiteX4-137" fmla="*/ 0 w 11532157"/>
              <a:gd name="connsiteY4-138" fmla="*/ 2007065 h 6383288"/>
              <a:gd name="connsiteX5-139" fmla="*/ 337596 w 11532157"/>
              <a:gd name="connsiteY5-140" fmla="*/ 0 h 6383288"/>
              <a:gd name="connsiteX0-141" fmla="*/ 349628 w 11532157"/>
              <a:gd name="connsiteY0-142" fmla="*/ 0 h 6383288"/>
              <a:gd name="connsiteX1-143" fmla="*/ 11532157 w 11532157"/>
              <a:gd name="connsiteY1-144" fmla="*/ 6161302 h 6383288"/>
              <a:gd name="connsiteX2-145" fmla="*/ 9383868 w 11532157"/>
              <a:gd name="connsiteY2-146" fmla="*/ 6383288 h 6383288"/>
              <a:gd name="connsiteX3-147" fmla="*/ 0 w 11532157"/>
              <a:gd name="connsiteY3-148" fmla="*/ 6383288 h 6383288"/>
              <a:gd name="connsiteX4-149" fmla="*/ 0 w 11532157"/>
              <a:gd name="connsiteY4-150" fmla="*/ 2007065 h 6383288"/>
              <a:gd name="connsiteX5-151" fmla="*/ 349628 w 11532157"/>
              <a:gd name="connsiteY5-152" fmla="*/ 0 h 6383288"/>
              <a:gd name="connsiteX0-153" fmla="*/ 349628 w 11532157"/>
              <a:gd name="connsiteY0-154" fmla="*/ 0 h 6383288"/>
              <a:gd name="connsiteX1-155" fmla="*/ 11532157 w 11532157"/>
              <a:gd name="connsiteY1-156" fmla="*/ 6181354 h 6383288"/>
              <a:gd name="connsiteX2-157" fmla="*/ 9383868 w 11532157"/>
              <a:gd name="connsiteY2-158" fmla="*/ 6383288 h 6383288"/>
              <a:gd name="connsiteX3-159" fmla="*/ 0 w 11532157"/>
              <a:gd name="connsiteY3-160" fmla="*/ 6383288 h 6383288"/>
              <a:gd name="connsiteX4-161" fmla="*/ 0 w 11532157"/>
              <a:gd name="connsiteY4-162" fmla="*/ 2007065 h 6383288"/>
              <a:gd name="connsiteX5-163" fmla="*/ 349628 w 11532157"/>
              <a:gd name="connsiteY5-164" fmla="*/ 0 h 6383288"/>
              <a:gd name="connsiteX0-165" fmla="*/ 363482 w 11546011"/>
              <a:gd name="connsiteY0-166" fmla="*/ 0 h 6383288"/>
              <a:gd name="connsiteX1-167" fmla="*/ 11546011 w 11546011"/>
              <a:gd name="connsiteY1-168" fmla="*/ 6181354 h 6383288"/>
              <a:gd name="connsiteX2-169" fmla="*/ 9397722 w 11546011"/>
              <a:gd name="connsiteY2-170" fmla="*/ 6383288 h 6383288"/>
              <a:gd name="connsiteX3-171" fmla="*/ 13854 w 11546011"/>
              <a:gd name="connsiteY3-172" fmla="*/ 6383288 h 6383288"/>
              <a:gd name="connsiteX4-173" fmla="*/ 0 w 11546011"/>
              <a:gd name="connsiteY4-174" fmla="*/ 677029 h 6383288"/>
              <a:gd name="connsiteX5-175" fmla="*/ 363482 w 11546011"/>
              <a:gd name="connsiteY5-176" fmla="*/ 0 h 6383288"/>
              <a:gd name="connsiteX0-177" fmla="*/ 363482 w 11546011"/>
              <a:gd name="connsiteY0-178" fmla="*/ 0 h 6383288"/>
              <a:gd name="connsiteX1-179" fmla="*/ 11546011 w 11546011"/>
              <a:gd name="connsiteY1-180" fmla="*/ 6181354 h 6383288"/>
              <a:gd name="connsiteX2-181" fmla="*/ 9397722 w 11546011"/>
              <a:gd name="connsiteY2-182" fmla="*/ 6383288 h 6383288"/>
              <a:gd name="connsiteX3-183" fmla="*/ 13854 w 11546011"/>
              <a:gd name="connsiteY3-184" fmla="*/ 6383288 h 6383288"/>
              <a:gd name="connsiteX4-185" fmla="*/ 0 w 11546011"/>
              <a:gd name="connsiteY4-186" fmla="*/ 677029 h 6383288"/>
              <a:gd name="connsiteX5-187" fmla="*/ 363482 w 11546011"/>
              <a:gd name="connsiteY5-188" fmla="*/ 0 h 6383288"/>
              <a:gd name="connsiteX0-189" fmla="*/ 351167 w 11533696"/>
              <a:gd name="connsiteY0-190" fmla="*/ 0 h 6383288"/>
              <a:gd name="connsiteX1-191" fmla="*/ 11533696 w 11533696"/>
              <a:gd name="connsiteY1-192" fmla="*/ 6181354 h 6383288"/>
              <a:gd name="connsiteX2-193" fmla="*/ 9385407 w 11533696"/>
              <a:gd name="connsiteY2-194" fmla="*/ 6383288 h 6383288"/>
              <a:gd name="connsiteX3-195" fmla="*/ 1539 w 11533696"/>
              <a:gd name="connsiteY3-196" fmla="*/ 6383288 h 6383288"/>
              <a:gd name="connsiteX4-197" fmla="*/ 0 w 11533696"/>
              <a:gd name="connsiteY4-198" fmla="*/ 673951 h 6383288"/>
              <a:gd name="connsiteX5-199" fmla="*/ 351167 w 11533696"/>
              <a:gd name="connsiteY5-200" fmla="*/ 0 h 6383288"/>
              <a:gd name="connsiteX0-201" fmla="*/ 351167 w 11533696"/>
              <a:gd name="connsiteY0-202" fmla="*/ 0 h 6383288"/>
              <a:gd name="connsiteX1-203" fmla="*/ 11533696 w 11533696"/>
              <a:gd name="connsiteY1-204" fmla="*/ 6181354 h 6383288"/>
              <a:gd name="connsiteX2-205" fmla="*/ 10955589 w 11533696"/>
              <a:gd name="connsiteY2-206" fmla="*/ 6383288 h 6383288"/>
              <a:gd name="connsiteX3-207" fmla="*/ 1539 w 11533696"/>
              <a:gd name="connsiteY3-208" fmla="*/ 6383288 h 6383288"/>
              <a:gd name="connsiteX4-209" fmla="*/ 0 w 11533696"/>
              <a:gd name="connsiteY4-210" fmla="*/ 673951 h 6383288"/>
              <a:gd name="connsiteX5-211" fmla="*/ 351167 w 11533696"/>
              <a:gd name="connsiteY5-212" fmla="*/ 0 h 6383288"/>
              <a:gd name="connsiteX0-213" fmla="*/ 351167 w 11533696"/>
              <a:gd name="connsiteY0-214" fmla="*/ 0 h 6383288"/>
              <a:gd name="connsiteX1-215" fmla="*/ 11533696 w 11533696"/>
              <a:gd name="connsiteY1-216" fmla="*/ 6181354 h 6383288"/>
              <a:gd name="connsiteX2-217" fmla="*/ 11315663 w 11533696"/>
              <a:gd name="connsiteY2-218" fmla="*/ 6383288 h 6383288"/>
              <a:gd name="connsiteX3-219" fmla="*/ 1539 w 11533696"/>
              <a:gd name="connsiteY3-220" fmla="*/ 6383288 h 6383288"/>
              <a:gd name="connsiteX4-221" fmla="*/ 0 w 11533696"/>
              <a:gd name="connsiteY4-222" fmla="*/ 673951 h 6383288"/>
              <a:gd name="connsiteX5-223" fmla="*/ 351167 w 11533696"/>
              <a:gd name="connsiteY5-224" fmla="*/ 0 h 6383288"/>
              <a:gd name="connsiteX0-225" fmla="*/ 351167 w 11547077"/>
              <a:gd name="connsiteY0-226" fmla="*/ 0 h 6383288"/>
              <a:gd name="connsiteX1-227" fmla="*/ 11547077 w 11547077"/>
              <a:gd name="connsiteY1-228" fmla="*/ 6085343 h 6383288"/>
              <a:gd name="connsiteX2-229" fmla="*/ 11315663 w 11547077"/>
              <a:gd name="connsiteY2-230" fmla="*/ 6383288 h 6383288"/>
              <a:gd name="connsiteX3-231" fmla="*/ 1539 w 11547077"/>
              <a:gd name="connsiteY3-232" fmla="*/ 6383288 h 6383288"/>
              <a:gd name="connsiteX4-233" fmla="*/ 0 w 11547077"/>
              <a:gd name="connsiteY4-234" fmla="*/ 673951 h 6383288"/>
              <a:gd name="connsiteX5-235" fmla="*/ 351167 w 11547077"/>
              <a:gd name="connsiteY5-236" fmla="*/ 0 h 6383288"/>
              <a:gd name="connsiteX0-237" fmla="*/ 351167 w 11542617"/>
              <a:gd name="connsiteY0-238" fmla="*/ 0 h 6383288"/>
              <a:gd name="connsiteX1-239" fmla="*/ 11542617 w 11542617"/>
              <a:gd name="connsiteY1-240" fmla="*/ 6070942 h 6383288"/>
              <a:gd name="connsiteX2-241" fmla="*/ 11315663 w 11542617"/>
              <a:gd name="connsiteY2-242" fmla="*/ 6383288 h 6383288"/>
              <a:gd name="connsiteX3-243" fmla="*/ 1539 w 11542617"/>
              <a:gd name="connsiteY3-244" fmla="*/ 6383288 h 6383288"/>
              <a:gd name="connsiteX4-245" fmla="*/ 0 w 11542617"/>
              <a:gd name="connsiteY4-246" fmla="*/ 673951 h 6383288"/>
              <a:gd name="connsiteX5-247" fmla="*/ 351167 w 11542617"/>
              <a:gd name="connsiteY5-248" fmla="*/ 0 h 6383288"/>
              <a:gd name="connsiteX0-249" fmla="*/ 351167 w 11509566"/>
              <a:gd name="connsiteY0-250" fmla="*/ 0 h 6383288"/>
              <a:gd name="connsiteX1-251" fmla="*/ 11509566 w 11509566"/>
              <a:gd name="connsiteY1-252" fmla="*/ 5774521 h 6383288"/>
              <a:gd name="connsiteX2-253" fmla="*/ 11315663 w 11509566"/>
              <a:gd name="connsiteY2-254" fmla="*/ 6383288 h 6383288"/>
              <a:gd name="connsiteX3-255" fmla="*/ 1539 w 11509566"/>
              <a:gd name="connsiteY3-256" fmla="*/ 6383288 h 6383288"/>
              <a:gd name="connsiteX4-257" fmla="*/ 0 w 11509566"/>
              <a:gd name="connsiteY4-258" fmla="*/ 673951 h 6383288"/>
              <a:gd name="connsiteX5-259" fmla="*/ 351167 w 11509566"/>
              <a:gd name="connsiteY5-260" fmla="*/ 0 h 6383288"/>
              <a:gd name="connsiteX0-261" fmla="*/ 351167 w 11509566"/>
              <a:gd name="connsiteY0-262" fmla="*/ 0 h 6383288"/>
              <a:gd name="connsiteX1-263" fmla="*/ 11509566 w 11509566"/>
              <a:gd name="connsiteY1-264" fmla="*/ 5774521 h 6383288"/>
              <a:gd name="connsiteX2-265" fmla="*/ 11315663 w 11509566"/>
              <a:gd name="connsiteY2-266" fmla="*/ 6383288 h 6383288"/>
              <a:gd name="connsiteX3-267" fmla="*/ 1539 w 11509566"/>
              <a:gd name="connsiteY3-268" fmla="*/ 6383288 h 6383288"/>
              <a:gd name="connsiteX4-269" fmla="*/ 0 w 11509566"/>
              <a:gd name="connsiteY4-270" fmla="*/ 673951 h 6383288"/>
              <a:gd name="connsiteX5-271" fmla="*/ 351167 w 11509566"/>
              <a:gd name="connsiteY5-272" fmla="*/ 0 h 6383288"/>
              <a:gd name="connsiteX0-273" fmla="*/ 362184 w 11509566"/>
              <a:gd name="connsiteY0-274" fmla="*/ 0 h 6027583"/>
              <a:gd name="connsiteX1-275" fmla="*/ 11509566 w 11509566"/>
              <a:gd name="connsiteY1-276" fmla="*/ 5418816 h 6027583"/>
              <a:gd name="connsiteX2-277" fmla="*/ 11315663 w 11509566"/>
              <a:gd name="connsiteY2-278" fmla="*/ 6027583 h 6027583"/>
              <a:gd name="connsiteX3-279" fmla="*/ 1539 w 11509566"/>
              <a:gd name="connsiteY3-280" fmla="*/ 6027583 h 6027583"/>
              <a:gd name="connsiteX4-281" fmla="*/ 0 w 11509566"/>
              <a:gd name="connsiteY4-282" fmla="*/ 318246 h 6027583"/>
              <a:gd name="connsiteX5-283" fmla="*/ 362184 w 11509566"/>
              <a:gd name="connsiteY5-284" fmla="*/ 0 h 60275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11509566" h="6027583">
                <a:moveTo>
                  <a:pt x="362184" y="0"/>
                </a:moveTo>
                <a:lnTo>
                  <a:pt x="11509566" y="5418816"/>
                </a:lnTo>
                <a:lnTo>
                  <a:pt x="11315663" y="6027583"/>
                </a:lnTo>
                <a:lnTo>
                  <a:pt x="1539" y="6027583"/>
                </a:lnTo>
                <a:lnTo>
                  <a:pt x="0" y="318246"/>
                </a:lnTo>
                <a:lnTo>
                  <a:pt x="362184" y="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356238" y="925654"/>
            <a:ext cx="11479527" cy="5629586"/>
          </a:xfrm>
          <a:prstGeom prst="roundRect">
            <a:avLst>
              <a:gd name="adj" fmla="val 39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 dirty="0">
              <a:solidFill>
                <a:srgbClr val="1CA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75769" y="46022"/>
            <a:ext cx="38404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</a:rPr>
              <a:t>单人体检业</a:t>
            </a:r>
            <a:r>
              <a:rPr lang="zh-CN" altLang="en-US" sz="36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</a:rPr>
              <a:t>务流程</a:t>
            </a:r>
            <a:endParaRPr lang="zh-CN" altLang="en-US" sz="36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egoe UI Black" panose="020B0A02040204020203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62034" y="592146"/>
            <a:ext cx="3467937" cy="2795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Segoe UI Light" panose="020B0502040204020203" pitchFamily="34" charset="0"/>
                <a:ea typeface="华文细黑" panose="02010600040101010101" pitchFamily="2" charset="-122"/>
                <a:cs typeface="Segoe UI Light" panose="020B0502040204020203" pitchFamily="34" charset="0"/>
                <a:sym typeface="+mn-lt"/>
              </a:rPr>
              <a:t>What we hope to achieve in the short and long run</a:t>
            </a:r>
            <a:endParaRPr lang="en-US" altLang="zh-CN" sz="1200" dirty="0">
              <a:solidFill>
                <a:schemeClr val="bg1"/>
              </a:solidFill>
              <a:latin typeface="Segoe UI Light" panose="020B0502040204020203" pitchFamily="34" charset="0"/>
              <a:ea typeface="华文细黑" panose="02010600040101010101" pitchFamily="2" charset="-122"/>
              <a:cs typeface="Segoe UI Light" panose="020B0502040204020203" pitchFamily="34" charset="0"/>
              <a:sym typeface="+mn-lt"/>
            </a:endParaRPr>
          </a:p>
        </p:txBody>
      </p:sp>
      <p:pic>
        <p:nvPicPr>
          <p:cNvPr id="37" name="图片 36" descr="用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4380" y="1149350"/>
            <a:ext cx="720090" cy="72009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2530475" y="1993583"/>
            <a:ext cx="1342390" cy="662940"/>
            <a:chOff x="3985" y="3237"/>
            <a:chExt cx="2114" cy="1044"/>
          </a:xfrm>
          <a:solidFill>
            <a:srgbClr val="C8DA2D"/>
          </a:solidFill>
        </p:grpSpPr>
        <p:sp>
          <p:nvSpPr>
            <p:cNvPr id="3" name="圆角矩形 2"/>
            <p:cNvSpPr/>
            <p:nvPr/>
          </p:nvSpPr>
          <p:spPr>
            <a:xfrm>
              <a:off x="3985" y="3237"/>
              <a:ext cx="2114" cy="104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985" y="3356"/>
              <a:ext cx="2113" cy="82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添加到院体检体检项目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pic>
        <p:nvPicPr>
          <p:cNvPr id="13" name="图片 12" descr="平台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065" y="1149440"/>
            <a:ext cx="720000" cy="72000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5523230" y="1993265"/>
            <a:ext cx="1342390" cy="682625"/>
            <a:chOff x="3985" y="3237"/>
            <a:chExt cx="2114" cy="1075"/>
          </a:xfrm>
          <a:solidFill>
            <a:srgbClr val="21BECF"/>
          </a:solidFill>
        </p:grpSpPr>
        <p:sp>
          <p:nvSpPr>
            <p:cNvPr id="18" name="圆角矩形 17"/>
            <p:cNvSpPr/>
            <p:nvPr/>
          </p:nvSpPr>
          <p:spPr>
            <a:xfrm>
              <a:off x="3985" y="3237"/>
              <a:ext cx="2114" cy="107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985" y="3357"/>
              <a:ext cx="2113" cy="82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选择体检项目</a:t>
              </a:r>
              <a:endParaRPr lang="en-US" altLang="zh-CN" sz="140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sz="1400">
                  <a:solidFill>
                    <a:schemeClr val="bg1"/>
                  </a:solidFill>
                </a:rPr>
                <a:t>(</a:t>
              </a:r>
              <a:r>
                <a:rPr lang="zh-CN" altLang="en-US" sz="1400">
                  <a:solidFill>
                    <a:schemeClr val="bg1"/>
                  </a:solidFill>
                </a:rPr>
                <a:t>支持多选</a:t>
              </a:r>
              <a:r>
                <a:rPr lang="en-US" altLang="zh-CN" sz="1400">
                  <a:solidFill>
                    <a:schemeClr val="bg1"/>
                  </a:solidFill>
                </a:rPr>
                <a:t>)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523230" y="3150235"/>
            <a:ext cx="1342390" cy="396875"/>
            <a:chOff x="3985" y="3237"/>
            <a:chExt cx="2114" cy="625"/>
          </a:xfrm>
          <a:solidFill>
            <a:srgbClr val="21BECF"/>
          </a:solidFill>
        </p:grpSpPr>
        <p:sp>
          <p:nvSpPr>
            <p:cNvPr id="22" name="圆角矩形 21"/>
            <p:cNvSpPr/>
            <p:nvPr/>
          </p:nvSpPr>
          <p:spPr>
            <a:xfrm>
              <a:off x="3985" y="3237"/>
              <a:ext cx="2114" cy="62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985" y="3308"/>
              <a:ext cx="2113" cy="4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>
                  <a:solidFill>
                    <a:schemeClr val="bg1"/>
                  </a:solidFill>
                  <a:sym typeface="+mn-ea"/>
                </a:rPr>
                <a:t>下单并付款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1534160" y="1950403"/>
            <a:ext cx="556895" cy="482600"/>
            <a:chOff x="2416" y="3248"/>
            <a:chExt cx="877" cy="760"/>
          </a:xfrm>
        </p:grpSpPr>
        <p:sp>
          <p:nvSpPr>
            <p:cNvPr id="60" name="椭圆 59"/>
            <p:cNvSpPr/>
            <p:nvPr/>
          </p:nvSpPr>
          <p:spPr>
            <a:xfrm>
              <a:off x="2416" y="3248"/>
              <a:ext cx="760" cy="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423" y="3412"/>
              <a:ext cx="87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chemeClr val="bg1"/>
                  </a:solidFill>
                </a:rPr>
                <a:t>开始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5915660" y="5608955"/>
            <a:ext cx="557530" cy="482600"/>
            <a:chOff x="2416" y="3248"/>
            <a:chExt cx="878" cy="760"/>
          </a:xfrm>
        </p:grpSpPr>
        <p:sp>
          <p:nvSpPr>
            <p:cNvPr id="68" name="椭圆 67"/>
            <p:cNvSpPr/>
            <p:nvPr/>
          </p:nvSpPr>
          <p:spPr>
            <a:xfrm>
              <a:off x="2416" y="3248"/>
              <a:ext cx="760" cy="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423" y="3412"/>
              <a:ext cx="87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chemeClr val="bg1"/>
                  </a:solidFill>
                </a:rPr>
                <a:t>结束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cxnSp>
        <p:nvCxnSpPr>
          <p:cNvPr id="79" name="直接箭头连接符 78"/>
          <p:cNvCxnSpPr>
            <a:stCxn id="62" idx="3"/>
          </p:cNvCxnSpPr>
          <p:nvPr/>
        </p:nvCxnSpPr>
        <p:spPr>
          <a:xfrm flipV="1">
            <a:off x="2091690" y="2185670"/>
            <a:ext cx="342265" cy="69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endCxn id="19" idx="1"/>
          </p:cNvCxnSpPr>
          <p:nvPr/>
        </p:nvCxnSpPr>
        <p:spPr>
          <a:xfrm>
            <a:off x="3890645" y="2324100"/>
            <a:ext cx="1632585" cy="635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18" idx="2"/>
            <a:endCxn id="22" idx="0"/>
          </p:cNvCxnSpPr>
          <p:nvPr/>
        </p:nvCxnSpPr>
        <p:spPr>
          <a:xfrm>
            <a:off x="6194425" y="2675890"/>
            <a:ext cx="0" cy="4743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>
            <a:off x="6192838" y="5309870"/>
            <a:ext cx="3175" cy="3022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4516120" y="1109345"/>
            <a:ext cx="9525" cy="5391150"/>
          </a:xfrm>
          <a:prstGeom prst="line">
            <a:avLst/>
          </a:prstGeom>
          <a:ln w="28575" cmpd="thickThin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7780655" y="1109345"/>
            <a:ext cx="9525" cy="5391150"/>
          </a:xfrm>
          <a:prstGeom prst="line">
            <a:avLst/>
          </a:prstGeom>
          <a:ln w="28575" cmpd="thickThin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组合 94"/>
          <p:cNvGrpSpPr/>
          <p:nvPr/>
        </p:nvGrpSpPr>
        <p:grpSpPr>
          <a:xfrm>
            <a:off x="8901430" y="3147695"/>
            <a:ext cx="1342390" cy="396875"/>
            <a:chOff x="3985" y="3237"/>
            <a:chExt cx="2114" cy="625"/>
          </a:xfrm>
          <a:solidFill>
            <a:srgbClr val="54D3CC"/>
          </a:solidFill>
        </p:grpSpPr>
        <p:sp>
          <p:nvSpPr>
            <p:cNvPr id="96" name="圆角矩形 95"/>
            <p:cNvSpPr/>
            <p:nvPr/>
          </p:nvSpPr>
          <p:spPr>
            <a:xfrm>
              <a:off x="3985" y="3237"/>
              <a:ext cx="2114" cy="62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3985" y="3308"/>
              <a:ext cx="2113" cy="4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确认体检项目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5523230" y="4021455"/>
            <a:ext cx="1342390" cy="396875"/>
            <a:chOff x="3985" y="3237"/>
            <a:chExt cx="2114" cy="625"/>
          </a:xfrm>
          <a:solidFill>
            <a:srgbClr val="21BECF"/>
          </a:solidFill>
        </p:grpSpPr>
        <p:sp>
          <p:nvSpPr>
            <p:cNvPr id="99" name="圆角矩形 98"/>
            <p:cNvSpPr/>
            <p:nvPr/>
          </p:nvSpPr>
          <p:spPr>
            <a:xfrm>
              <a:off x="3985" y="3237"/>
              <a:ext cx="2114" cy="62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3985" y="3308"/>
              <a:ext cx="2113" cy="4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前往医院体检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pic>
        <p:nvPicPr>
          <p:cNvPr id="9" name="图片 8" descr="医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910" y="1149350"/>
            <a:ext cx="720090" cy="72009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5523230" y="4892675"/>
            <a:ext cx="1342390" cy="396875"/>
            <a:chOff x="3985" y="3237"/>
            <a:chExt cx="2114" cy="625"/>
          </a:xfrm>
          <a:solidFill>
            <a:srgbClr val="21BECF"/>
          </a:solidFill>
        </p:grpSpPr>
        <p:sp>
          <p:nvSpPr>
            <p:cNvPr id="6" name="圆角矩形 5"/>
            <p:cNvSpPr/>
            <p:nvPr/>
          </p:nvSpPr>
          <p:spPr>
            <a:xfrm>
              <a:off x="3985" y="3237"/>
              <a:ext cx="2114" cy="62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985" y="3308"/>
              <a:ext cx="2113" cy="4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确认完成体检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直接箭头连接符 26"/>
          <p:cNvCxnSpPr/>
          <p:nvPr/>
        </p:nvCxnSpPr>
        <p:spPr>
          <a:xfrm flipV="1">
            <a:off x="6919595" y="3348990"/>
            <a:ext cx="1921510" cy="82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96" idx="2"/>
            <a:endCxn id="100" idx="3"/>
          </p:cNvCxnSpPr>
          <p:nvPr/>
        </p:nvCxnSpPr>
        <p:spPr>
          <a:xfrm rot="5400000">
            <a:off x="7880985" y="2528570"/>
            <a:ext cx="675640" cy="2707640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9" idx="2"/>
            <a:endCxn id="6" idx="0"/>
          </p:cNvCxnSpPr>
          <p:nvPr/>
        </p:nvCxnSpPr>
        <p:spPr>
          <a:xfrm>
            <a:off x="6194425" y="4418330"/>
            <a:ext cx="0" cy="4743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矩形 9"/>
          <p:cNvSpPr/>
          <p:nvPr/>
        </p:nvSpPr>
        <p:spPr>
          <a:xfrm>
            <a:off x="-1538" y="1257430"/>
            <a:ext cx="11509566" cy="5600570"/>
          </a:xfrm>
          <a:custGeom>
            <a:avLst/>
            <a:gdLst>
              <a:gd name="connsiteX0" fmla="*/ 0 w 11014364"/>
              <a:gd name="connsiteY0" fmla="*/ 0 h 5653155"/>
              <a:gd name="connsiteX1" fmla="*/ 11014364 w 11014364"/>
              <a:gd name="connsiteY1" fmla="*/ 0 h 5653155"/>
              <a:gd name="connsiteX2" fmla="*/ 11014364 w 11014364"/>
              <a:gd name="connsiteY2" fmla="*/ 5653155 h 5653155"/>
              <a:gd name="connsiteX3" fmla="*/ 0 w 11014364"/>
              <a:gd name="connsiteY3" fmla="*/ 5653155 h 5653155"/>
              <a:gd name="connsiteX4" fmla="*/ 0 w 11014364"/>
              <a:gd name="connsiteY4" fmla="*/ 0 h 5653155"/>
              <a:gd name="connsiteX0-1" fmla="*/ 859316 w 11014364"/>
              <a:gd name="connsiteY0-2" fmla="*/ 0 h 5653155"/>
              <a:gd name="connsiteX1-3" fmla="*/ 11014364 w 11014364"/>
              <a:gd name="connsiteY1-4" fmla="*/ 0 h 5653155"/>
              <a:gd name="connsiteX2-5" fmla="*/ 11014364 w 11014364"/>
              <a:gd name="connsiteY2-6" fmla="*/ 5653155 h 5653155"/>
              <a:gd name="connsiteX3-7" fmla="*/ 0 w 11014364"/>
              <a:gd name="connsiteY3-8" fmla="*/ 5653155 h 5653155"/>
              <a:gd name="connsiteX4-9" fmla="*/ 859316 w 11014364"/>
              <a:gd name="connsiteY4-10" fmla="*/ 0 h 5653155"/>
              <a:gd name="connsiteX0-11" fmla="*/ 881349 w 11014364"/>
              <a:gd name="connsiteY0-12" fmla="*/ 11016 h 5653155"/>
              <a:gd name="connsiteX1-13" fmla="*/ 11014364 w 11014364"/>
              <a:gd name="connsiteY1-14" fmla="*/ 0 h 5653155"/>
              <a:gd name="connsiteX2-15" fmla="*/ 11014364 w 11014364"/>
              <a:gd name="connsiteY2-16" fmla="*/ 5653155 h 5653155"/>
              <a:gd name="connsiteX3-17" fmla="*/ 0 w 11014364"/>
              <a:gd name="connsiteY3-18" fmla="*/ 5653155 h 5653155"/>
              <a:gd name="connsiteX4-19" fmla="*/ 881349 w 11014364"/>
              <a:gd name="connsiteY4-20" fmla="*/ 11016 h 5653155"/>
              <a:gd name="connsiteX0-21" fmla="*/ 893420 w 11014364"/>
              <a:gd name="connsiteY0-22" fmla="*/ 11016 h 5653155"/>
              <a:gd name="connsiteX1-23" fmla="*/ 11014364 w 11014364"/>
              <a:gd name="connsiteY1-24" fmla="*/ 0 h 5653155"/>
              <a:gd name="connsiteX2-25" fmla="*/ 11014364 w 11014364"/>
              <a:gd name="connsiteY2-26" fmla="*/ 5653155 h 5653155"/>
              <a:gd name="connsiteX3-27" fmla="*/ 0 w 11014364"/>
              <a:gd name="connsiteY3-28" fmla="*/ 5653155 h 5653155"/>
              <a:gd name="connsiteX4-29" fmla="*/ 893420 w 11014364"/>
              <a:gd name="connsiteY4-30" fmla="*/ 11016 h 5653155"/>
              <a:gd name="connsiteX0-31" fmla="*/ 893420 w 11014364"/>
              <a:gd name="connsiteY0-32" fmla="*/ 7998 h 5653155"/>
              <a:gd name="connsiteX1-33" fmla="*/ 11014364 w 11014364"/>
              <a:gd name="connsiteY1-34" fmla="*/ 0 h 5653155"/>
              <a:gd name="connsiteX2-35" fmla="*/ 11014364 w 11014364"/>
              <a:gd name="connsiteY2-36" fmla="*/ 5653155 h 5653155"/>
              <a:gd name="connsiteX3-37" fmla="*/ 0 w 11014364"/>
              <a:gd name="connsiteY3-38" fmla="*/ 5653155 h 5653155"/>
              <a:gd name="connsiteX4-39" fmla="*/ 893420 w 11014364"/>
              <a:gd name="connsiteY4-40" fmla="*/ 7998 h 5653155"/>
              <a:gd name="connsiteX0-41" fmla="*/ 899456 w 11014364"/>
              <a:gd name="connsiteY0-42" fmla="*/ 7998 h 5653155"/>
              <a:gd name="connsiteX1-43" fmla="*/ 11014364 w 11014364"/>
              <a:gd name="connsiteY1-44" fmla="*/ 0 h 5653155"/>
              <a:gd name="connsiteX2-45" fmla="*/ 11014364 w 11014364"/>
              <a:gd name="connsiteY2-46" fmla="*/ 5653155 h 5653155"/>
              <a:gd name="connsiteX3-47" fmla="*/ 0 w 11014364"/>
              <a:gd name="connsiteY3-48" fmla="*/ 5653155 h 5653155"/>
              <a:gd name="connsiteX4-49" fmla="*/ 899456 w 11014364"/>
              <a:gd name="connsiteY4-50" fmla="*/ 7998 h 5653155"/>
              <a:gd name="connsiteX0-51" fmla="*/ 899456 w 11014364"/>
              <a:gd name="connsiteY0-52" fmla="*/ 0 h 5645157"/>
              <a:gd name="connsiteX1-53" fmla="*/ 11014364 w 11014364"/>
              <a:gd name="connsiteY1-54" fmla="*/ 3096538 h 5645157"/>
              <a:gd name="connsiteX2-55" fmla="*/ 11014364 w 11014364"/>
              <a:gd name="connsiteY2-56" fmla="*/ 5645157 h 5645157"/>
              <a:gd name="connsiteX3-57" fmla="*/ 0 w 11014364"/>
              <a:gd name="connsiteY3-58" fmla="*/ 5645157 h 5645157"/>
              <a:gd name="connsiteX4-59" fmla="*/ 899456 w 11014364"/>
              <a:gd name="connsiteY4-60" fmla="*/ 0 h 5645157"/>
              <a:gd name="connsiteX0-61" fmla="*/ 899456 w 11014364"/>
              <a:gd name="connsiteY0-62" fmla="*/ 0 h 5645157"/>
              <a:gd name="connsiteX1-63" fmla="*/ 11014364 w 11014364"/>
              <a:gd name="connsiteY1-64" fmla="*/ 3010477 h 5645157"/>
              <a:gd name="connsiteX2-65" fmla="*/ 11014364 w 11014364"/>
              <a:gd name="connsiteY2-66" fmla="*/ 5645157 h 5645157"/>
              <a:gd name="connsiteX3-67" fmla="*/ 0 w 11014364"/>
              <a:gd name="connsiteY3-68" fmla="*/ 5645157 h 5645157"/>
              <a:gd name="connsiteX4-69" fmla="*/ 899456 w 11014364"/>
              <a:gd name="connsiteY4-70" fmla="*/ 0 h 5645157"/>
              <a:gd name="connsiteX0-71" fmla="*/ 899456 w 11014364"/>
              <a:gd name="connsiteY0-72" fmla="*/ 0 h 5645157"/>
              <a:gd name="connsiteX1-73" fmla="*/ 11014364 w 11014364"/>
              <a:gd name="connsiteY1-74" fmla="*/ 3010477 h 5645157"/>
              <a:gd name="connsiteX2-75" fmla="*/ 11014364 w 11014364"/>
              <a:gd name="connsiteY2-76" fmla="*/ 5645157 h 5645157"/>
              <a:gd name="connsiteX3-77" fmla="*/ 0 w 11014364"/>
              <a:gd name="connsiteY3-78" fmla="*/ 5645157 h 5645157"/>
              <a:gd name="connsiteX4-79" fmla="*/ 693868 w 11014364"/>
              <a:gd name="connsiteY4-80" fmla="*/ 1299068 h 5645157"/>
              <a:gd name="connsiteX5" fmla="*/ 899456 w 11014364"/>
              <a:gd name="connsiteY5" fmla="*/ 0 h 5645157"/>
              <a:gd name="connsiteX0-81" fmla="*/ 899456 w 11014364"/>
              <a:gd name="connsiteY0-82" fmla="*/ 0 h 5645157"/>
              <a:gd name="connsiteX1-83" fmla="*/ 11014364 w 11014364"/>
              <a:gd name="connsiteY1-84" fmla="*/ 3010477 h 5645157"/>
              <a:gd name="connsiteX2-85" fmla="*/ 11014364 w 11014364"/>
              <a:gd name="connsiteY2-86" fmla="*/ 5645157 h 5645157"/>
              <a:gd name="connsiteX3-87" fmla="*/ 0 w 11014364"/>
              <a:gd name="connsiteY3-88" fmla="*/ 5645157 h 5645157"/>
              <a:gd name="connsiteX4-89" fmla="*/ 0 w 11014364"/>
              <a:gd name="connsiteY4-90" fmla="*/ 949445 h 5645157"/>
              <a:gd name="connsiteX5-91" fmla="*/ 899456 w 11014364"/>
              <a:gd name="connsiteY5-92" fmla="*/ 0 h 5645157"/>
              <a:gd name="connsiteX0-93" fmla="*/ 899456 w 11014364"/>
              <a:gd name="connsiteY0-94" fmla="*/ 0 h 5645157"/>
              <a:gd name="connsiteX1-95" fmla="*/ 11014364 w 11014364"/>
              <a:gd name="connsiteY1-96" fmla="*/ 3010477 h 5645157"/>
              <a:gd name="connsiteX2-97" fmla="*/ 9383868 w 11014364"/>
              <a:gd name="connsiteY2-98" fmla="*/ 5645157 h 5645157"/>
              <a:gd name="connsiteX3-99" fmla="*/ 0 w 11014364"/>
              <a:gd name="connsiteY3-100" fmla="*/ 5645157 h 5645157"/>
              <a:gd name="connsiteX4-101" fmla="*/ 0 w 11014364"/>
              <a:gd name="connsiteY4-102" fmla="*/ 949445 h 5645157"/>
              <a:gd name="connsiteX5-103" fmla="*/ 899456 w 11014364"/>
              <a:gd name="connsiteY5-104" fmla="*/ 0 h 5645157"/>
              <a:gd name="connsiteX0-105" fmla="*/ 899456 w 11014364"/>
              <a:gd name="connsiteY0-106" fmla="*/ 0 h 5645157"/>
              <a:gd name="connsiteX1-107" fmla="*/ 11014364 w 11014364"/>
              <a:gd name="connsiteY1-108" fmla="*/ 3010477 h 5645157"/>
              <a:gd name="connsiteX2-109" fmla="*/ 9383868 w 11014364"/>
              <a:gd name="connsiteY2-110" fmla="*/ 5645157 h 5645157"/>
              <a:gd name="connsiteX3-111" fmla="*/ 0 w 11014364"/>
              <a:gd name="connsiteY3-112" fmla="*/ 5645157 h 5645157"/>
              <a:gd name="connsiteX4-113" fmla="*/ 0 w 11014364"/>
              <a:gd name="connsiteY4-114" fmla="*/ 1268934 h 5645157"/>
              <a:gd name="connsiteX5-115" fmla="*/ 899456 w 11014364"/>
              <a:gd name="connsiteY5-116" fmla="*/ 0 h 5645157"/>
              <a:gd name="connsiteX0-117" fmla="*/ 337596 w 11014364"/>
              <a:gd name="connsiteY0-118" fmla="*/ 0 h 6383288"/>
              <a:gd name="connsiteX1-119" fmla="*/ 11014364 w 11014364"/>
              <a:gd name="connsiteY1-120" fmla="*/ 3748608 h 6383288"/>
              <a:gd name="connsiteX2-121" fmla="*/ 9383868 w 11014364"/>
              <a:gd name="connsiteY2-122" fmla="*/ 6383288 h 6383288"/>
              <a:gd name="connsiteX3-123" fmla="*/ 0 w 11014364"/>
              <a:gd name="connsiteY3-124" fmla="*/ 6383288 h 6383288"/>
              <a:gd name="connsiteX4-125" fmla="*/ 0 w 11014364"/>
              <a:gd name="connsiteY4-126" fmla="*/ 2007065 h 6383288"/>
              <a:gd name="connsiteX5-127" fmla="*/ 337596 w 11014364"/>
              <a:gd name="connsiteY5-128" fmla="*/ 0 h 6383288"/>
              <a:gd name="connsiteX0-129" fmla="*/ 337596 w 11532157"/>
              <a:gd name="connsiteY0-130" fmla="*/ 0 h 6383288"/>
              <a:gd name="connsiteX1-131" fmla="*/ 11532157 w 11532157"/>
              <a:gd name="connsiteY1-132" fmla="*/ 6161302 h 6383288"/>
              <a:gd name="connsiteX2-133" fmla="*/ 9383868 w 11532157"/>
              <a:gd name="connsiteY2-134" fmla="*/ 6383288 h 6383288"/>
              <a:gd name="connsiteX3-135" fmla="*/ 0 w 11532157"/>
              <a:gd name="connsiteY3-136" fmla="*/ 6383288 h 6383288"/>
              <a:gd name="connsiteX4-137" fmla="*/ 0 w 11532157"/>
              <a:gd name="connsiteY4-138" fmla="*/ 2007065 h 6383288"/>
              <a:gd name="connsiteX5-139" fmla="*/ 337596 w 11532157"/>
              <a:gd name="connsiteY5-140" fmla="*/ 0 h 6383288"/>
              <a:gd name="connsiteX0-141" fmla="*/ 349628 w 11532157"/>
              <a:gd name="connsiteY0-142" fmla="*/ 0 h 6383288"/>
              <a:gd name="connsiteX1-143" fmla="*/ 11532157 w 11532157"/>
              <a:gd name="connsiteY1-144" fmla="*/ 6161302 h 6383288"/>
              <a:gd name="connsiteX2-145" fmla="*/ 9383868 w 11532157"/>
              <a:gd name="connsiteY2-146" fmla="*/ 6383288 h 6383288"/>
              <a:gd name="connsiteX3-147" fmla="*/ 0 w 11532157"/>
              <a:gd name="connsiteY3-148" fmla="*/ 6383288 h 6383288"/>
              <a:gd name="connsiteX4-149" fmla="*/ 0 w 11532157"/>
              <a:gd name="connsiteY4-150" fmla="*/ 2007065 h 6383288"/>
              <a:gd name="connsiteX5-151" fmla="*/ 349628 w 11532157"/>
              <a:gd name="connsiteY5-152" fmla="*/ 0 h 6383288"/>
              <a:gd name="connsiteX0-153" fmla="*/ 349628 w 11532157"/>
              <a:gd name="connsiteY0-154" fmla="*/ 0 h 6383288"/>
              <a:gd name="connsiteX1-155" fmla="*/ 11532157 w 11532157"/>
              <a:gd name="connsiteY1-156" fmla="*/ 6181354 h 6383288"/>
              <a:gd name="connsiteX2-157" fmla="*/ 9383868 w 11532157"/>
              <a:gd name="connsiteY2-158" fmla="*/ 6383288 h 6383288"/>
              <a:gd name="connsiteX3-159" fmla="*/ 0 w 11532157"/>
              <a:gd name="connsiteY3-160" fmla="*/ 6383288 h 6383288"/>
              <a:gd name="connsiteX4-161" fmla="*/ 0 w 11532157"/>
              <a:gd name="connsiteY4-162" fmla="*/ 2007065 h 6383288"/>
              <a:gd name="connsiteX5-163" fmla="*/ 349628 w 11532157"/>
              <a:gd name="connsiteY5-164" fmla="*/ 0 h 6383288"/>
              <a:gd name="connsiteX0-165" fmla="*/ 363482 w 11546011"/>
              <a:gd name="connsiteY0-166" fmla="*/ 0 h 6383288"/>
              <a:gd name="connsiteX1-167" fmla="*/ 11546011 w 11546011"/>
              <a:gd name="connsiteY1-168" fmla="*/ 6181354 h 6383288"/>
              <a:gd name="connsiteX2-169" fmla="*/ 9397722 w 11546011"/>
              <a:gd name="connsiteY2-170" fmla="*/ 6383288 h 6383288"/>
              <a:gd name="connsiteX3-171" fmla="*/ 13854 w 11546011"/>
              <a:gd name="connsiteY3-172" fmla="*/ 6383288 h 6383288"/>
              <a:gd name="connsiteX4-173" fmla="*/ 0 w 11546011"/>
              <a:gd name="connsiteY4-174" fmla="*/ 677029 h 6383288"/>
              <a:gd name="connsiteX5-175" fmla="*/ 363482 w 11546011"/>
              <a:gd name="connsiteY5-176" fmla="*/ 0 h 6383288"/>
              <a:gd name="connsiteX0-177" fmla="*/ 363482 w 11546011"/>
              <a:gd name="connsiteY0-178" fmla="*/ 0 h 6383288"/>
              <a:gd name="connsiteX1-179" fmla="*/ 11546011 w 11546011"/>
              <a:gd name="connsiteY1-180" fmla="*/ 6181354 h 6383288"/>
              <a:gd name="connsiteX2-181" fmla="*/ 9397722 w 11546011"/>
              <a:gd name="connsiteY2-182" fmla="*/ 6383288 h 6383288"/>
              <a:gd name="connsiteX3-183" fmla="*/ 13854 w 11546011"/>
              <a:gd name="connsiteY3-184" fmla="*/ 6383288 h 6383288"/>
              <a:gd name="connsiteX4-185" fmla="*/ 0 w 11546011"/>
              <a:gd name="connsiteY4-186" fmla="*/ 677029 h 6383288"/>
              <a:gd name="connsiteX5-187" fmla="*/ 363482 w 11546011"/>
              <a:gd name="connsiteY5-188" fmla="*/ 0 h 6383288"/>
              <a:gd name="connsiteX0-189" fmla="*/ 351167 w 11533696"/>
              <a:gd name="connsiteY0-190" fmla="*/ 0 h 6383288"/>
              <a:gd name="connsiteX1-191" fmla="*/ 11533696 w 11533696"/>
              <a:gd name="connsiteY1-192" fmla="*/ 6181354 h 6383288"/>
              <a:gd name="connsiteX2-193" fmla="*/ 9385407 w 11533696"/>
              <a:gd name="connsiteY2-194" fmla="*/ 6383288 h 6383288"/>
              <a:gd name="connsiteX3-195" fmla="*/ 1539 w 11533696"/>
              <a:gd name="connsiteY3-196" fmla="*/ 6383288 h 6383288"/>
              <a:gd name="connsiteX4-197" fmla="*/ 0 w 11533696"/>
              <a:gd name="connsiteY4-198" fmla="*/ 673951 h 6383288"/>
              <a:gd name="connsiteX5-199" fmla="*/ 351167 w 11533696"/>
              <a:gd name="connsiteY5-200" fmla="*/ 0 h 6383288"/>
              <a:gd name="connsiteX0-201" fmla="*/ 351167 w 11533696"/>
              <a:gd name="connsiteY0-202" fmla="*/ 0 h 6383288"/>
              <a:gd name="connsiteX1-203" fmla="*/ 11533696 w 11533696"/>
              <a:gd name="connsiteY1-204" fmla="*/ 6181354 h 6383288"/>
              <a:gd name="connsiteX2-205" fmla="*/ 10955589 w 11533696"/>
              <a:gd name="connsiteY2-206" fmla="*/ 6383288 h 6383288"/>
              <a:gd name="connsiteX3-207" fmla="*/ 1539 w 11533696"/>
              <a:gd name="connsiteY3-208" fmla="*/ 6383288 h 6383288"/>
              <a:gd name="connsiteX4-209" fmla="*/ 0 w 11533696"/>
              <a:gd name="connsiteY4-210" fmla="*/ 673951 h 6383288"/>
              <a:gd name="connsiteX5-211" fmla="*/ 351167 w 11533696"/>
              <a:gd name="connsiteY5-212" fmla="*/ 0 h 6383288"/>
              <a:gd name="connsiteX0-213" fmla="*/ 351167 w 11533696"/>
              <a:gd name="connsiteY0-214" fmla="*/ 0 h 6383288"/>
              <a:gd name="connsiteX1-215" fmla="*/ 11533696 w 11533696"/>
              <a:gd name="connsiteY1-216" fmla="*/ 6181354 h 6383288"/>
              <a:gd name="connsiteX2-217" fmla="*/ 11315663 w 11533696"/>
              <a:gd name="connsiteY2-218" fmla="*/ 6383288 h 6383288"/>
              <a:gd name="connsiteX3-219" fmla="*/ 1539 w 11533696"/>
              <a:gd name="connsiteY3-220" fmla="*/ 6383288 h 6383288"/>
              <a:gd name="connsiteX4-221" fmla="*/ 0 w 11533696"/>
              <a:gd name="connsiteY4-222" fmla="*/ 673951 h 6383288"/>
              <a:gd name="connsiteX5-223" fmla="*/ 351167 w 11533696"/>
              <a:gd name="connsiteY5-224" fmla="*/ 0 h 6383288"/>
              <a:gd name="connsiteX0-225" fmla="*/ 351167 w 11547077"/>
              <a:gd name="connsiteY0-226" fmla="*/ 0 h 6383288"/>
              <a:gd name="connsiteX1-227" fmla="*/ 11547077 w 11547077"/>
              <a:gd name="connsiteY1-228" fmla="*/ 6085343 h 6383288"/>
              <a:gd name="connsiteX2-229" fmla="*/ 11315663 w 11547077"/>
              <a:gd name="connsiteY2-230" fmla="*/ 6383288 h 6383288"/>
              <a:gd name="connsiteX3-231" fmla="*/ 1539 w 11547077"/>
              <a:gd name="connsiteY3-232" fmla="*/ 6383288 h 6383288"/>
              <a:gd name="connsiteX4-233" fmla="*/ 0 w 11547077"/>
              <a:gd name="connsiteY4-234" fmla="*/ 673951 h 6383288"/>
              <a:gd name="connsiteX5-235" fmla="*/ 351167 w 11547077"/>
              <a:gd name="connsiteY5-236" fmla="*/ 0 h 6383288"/>
              <a:gd name="connsiteX0-237" fmla="*/ 351167 w 11542617"/>
              <a:gd name="connsiteY0-238" fmla="*/ 0 h 6383288"/>
              <a:gd name="connsiteX1-239" fmla="*/ 11542617 w 11542617"/>
              <a:gd name="connsiteY1-240" fmla="*/ 6070942 h 6383288"/>
              <a:gd name="connsiteX2-241" fmla="*/ 11315663 w 11542617"/>
              <a:gd name="connsiteY2-242" fmla="*/ 6383288 h 6383288"/>
              <a:gd name="connsiteX3-243" fmla="*/ 1539 w 11542617"/>
              <a:gd name="connsiteY3-244" fmla="*/ 6383288 h 6383288"/>
              <a:gd name="connsiteX4-245" fmla="*/ 0 w 11542617"/>
              <a:gd name="connsiteY4-246" fmla="*/ 673951 h 6383288"/>
              <a:gd name="connsiteX5-247" fmla="*/ 351167 w 11542617"/>
              <a:gd name="connsiteY5-248" fmla="*/ 0 h 6383288"/>
              <a:gd name="connsiteX0-249" fmla="*/ 351167 w 11509566"/>
              <a:gd name="connsiteY0-250" fmla="*/ 0 h 6383288"/>
              <a:gd name="connsiteX1-251" fmla="*/ 11509566 w 11509566"/>
              <a:gd name="connsiteY1-252" fmla="*/ 5774521 h 6383288"/>
              <a:gd name="connsiteX2-253" fmla="*/ 11315663 w 11509566"/>
              <a:gd name="connsiteY2-254" fmla="*/ 6383288 h 6383288"/>
              <a:gd name="connsiteX3-255" fmla="*/ 1539 w 11509566"/>
              <a:gd name="connsiteY3-256" fmla="*/ 6383288 h 6383288"/>
              <a:gd name="connsiteX4-257" fmla="*/ 0 w 11509566"/>
              <a:gd name="connsiteY4-258" fmla="*/ 673951 h 6383288"/>
              <a:gd name="connsiteX5-259" fmla="*/ 351167 w 11509566"/>
              <a:gd name="connsiteY5-260" fmla="*/ 0 h 6383288"/>
              <a:gd name="connsiteX0-261" fmla="*/ 351167 w 11509566"/>
              <a:gd name="connsiteY0-262" fmla="*/ 0 h 6383288"/>
              <a:gd name="connsiteX1-263" fmla="*/ 11509566 w 11509566"/>
              <a:gd name="connsiteY1-264" fmla="*/ 5774521 h 6383288"/>
              <a:gd name="connsiteX2-265" fmla="*/ 11315663 w 11509566"/>
              <a:gd name="connsiteY2-266" fmla="*/ 6383288 h 6383288"/>
              <a:gd name="connsiteX3-267" fmla="*/ 1539 w 11509566"/>
              <a:gd name="connsiteY3-268" fmla="*/ 6383288 h 6383288"/>
              <a:gd name="connsiteX4-269" fmla="*/ 0 w 11509566"/>
              <a:gd name="connsiteY4-270" fmla="*/ 673951 h 6383288"/>
              <a:gd name="connsiteX5-271" fmla="*/ 351167 w 11509566"/>
              <a:gd name="connsiteY5-272" fmla="*/ 0 h 6383288"/>
              <a:gd name="connsiteX0-273" fmla="*/ 362184 w 11509566"/>
              <a:gd name="connsiteY0-274" fmla="*/ 0 h 6027583"/>
              <a:gd name="connsiteX1-275" fmla="*/ 11509566 w 11509566"/>
              <a:gd name="connsiteY1-276" fmla="*/ 5418816 h 6027583"/>
              <a:gd name="connsiteX2-277" fmla="*/ 11315663 w 11509566"/>
              <a:gd name="connsiteY2-278" fmla="*/ 6027583 h 6027583"/>
              <a:gd name="connsiteX3-279" fmla="*/ 1539 w 11509566"/>
              <a:gd name="connsiteY3-280" fmla="*/ 6027583 h 6027583"/>
              <a:gd name="connsiteX4-281" fmla="*/ 0 w 11509566"/>
              <a:gd name="connsiteY4-282" fmla="*/ 318246 h 6027583"/>
              <a:gd name="connsiteX5-283" fmla="*/ 362184 w 11509566"/>
              <a:gd name="connsiteY5-284" fmla="*/ 0 h 60275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11509566" h="6027583">
                <a:moveTo>
                  <a:pt x="362184" y="0"/>
                </a:moveTo>
                <a:lnTo>
                  <a:pt x="11509566" y="5418816"/>
                </a:lnTo>
                <a:lnTo>
                  <a:pt x="11315663" y="6027583"/>
                </a:lnTo>
                <a:lnTo>
                  <a:pt x="1539" y="6027583"/>
                </a:lnTo>
                <a:lnTo>
                  <a:pt x="0" y="318246"/>
                </a:lnTo>
                <a:lnTo>
                  <a:pt x="362184" y="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356238" y="925654"/>
            <a:ext cx="11479527" cy="5629586"/>
          </a:xfrm>
          <a:prstGeom prst="roundRect">
            <a:avLst>
              <a:gd name="adj" fmla="val 39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 dirty="0">
              <a:solidFill>
                <a:srgbClr val="1CA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75769" y="46022"/>
            <a:ext cx="38404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</a:rPr>
              <a:t>团体体检业</a:t>
            </a:r>
            <a:r>
              <a:rPr lang="zh-CN" altLang="en-US" sz="36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</a:rPr>
              <a:t>务流程</a:t>
            </a:r>
            <a:endParaRPr lang="zh-CN" altLang="en-US" sz="36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egoe UI Black" panose="020B0A02040204020203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62034" y="592146"/>
            <a:ext cx="3467937" cy="2795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Segoe UI Light" panose="020B0502040204020203" pitchFamily="34" charset="0"/>
                <a:ea typeface="华文细黑" panose="02010600040101010101" pitchFamily="2" charset="-122"/>
                <a:cs typeface="Segoe UI Light" panose="020B0502040204020203" pitchFamily="34" charset="0"/>
                <a:sym typeface="+mn-lt"/>
              </a:rPr>
              <a:t>What we hope to achieve in the short and long run</a:t>
            </a:r>
            <a:endParaRPr lang="en-US" altLang="zh-CN" sz="1200" dirty="0">
              <a:solidFill>
                <a:schemeClr val="bg1"/>
              </a:solidFill>
              <a:latin typeface="Segoe UI Light" panose="020B0502040204020203" pitchFamily="34" charset="0"/>
              <a:ea typeface="华文细黑" panose="02010600040101010101" pitchFamily="2" charset="-122"/>
              <a:cs typeface="Segoe UI Light" panose="020B0502040204020203" pitchFamily="34" charset="0"/>
              <a:sym typeface="+mn-lt"/>
            </a:endParaRPr>
          </a:p>
        </p:txBody>
      </p:sp>
      <p:pic>
        <p:nvPicPr>
          <p:cNvPr id="37" name="图片 36" descr="用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4380" y="1149350"/>
            <a:ext cx="720090" cy="72009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2529840" y="1992948"/>
            <a:ext cx="1342390" cy="662940"/>
            <a:chOff x="3985" y="3237"/>
            <a:chExt cx="2114" cy="1044"/>
          </a:xfrm>
          <a:solidFill>
            <a:srgbClr val="C8DA2D"/>
          </a:solidFill>
        </p:grpSpPr>
        <p:sp>
          <p:nvSpPr>
            <p:cNvPr id="3" name="圆角矩形 2"/>
            <p:cNvSpPr/>
            <p:nvPr/>
          </p:nvSpPr>
          <p:spPr>
            <a:xfrm>
              <a:off x="3985" y="3237"/>
              <a:ext cx="2114" cy="104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985" y="3356"/>
              <a:ext cx="2113" cy="82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添加到院体检体检项目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pic>
        <p:nvPicPr>
          <p:cNvPr id="13" name="图片 12" descr="平台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835" y="1022985"/>
            <a:ext cx="859155" cy="85915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5523230" y="1993265"/>
            <a:ext cx="1342390" cy="682625"/>
            <a:chOff x="3985" y="3237"/>
            <a:chExt cx="2114" cy="1075"/>
          </a:xfrm>
          <a:solidFill>
            <a:srgbClr val="21BECF"/>
          </a:solidFill>
        </p:grpSpPr>
        <p:sp>
          <p:nvSpPr>
            <p:cNvPr id="18" name="圆角矩形 17"/>
            <p:cNvSpPr/>
            <p:nvPr/>
          </p:nvSpPr>
          <p:spPr>
            <a:xfrm>
              <a:off x="3985" y="3237"/>
              <a:ext cx="2114" cy="107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985" y="3364"/>
              <a:ext cx="2113" cy="82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选择体检项目</a:t>
              </a:r>
              <a:endParaRPr lang="en-US" altLang="zh-CN" sz="140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sz="1400">
                  <a:solidFill>
                    <a:schemeClr val="bg1"/>
                  </a:solidFill>
                </a:rPr>
                <a:t>(</a:t>
              </a:r>
              <a:r>
                <a:rPr lang="zh-CN" altLang="en-US" sz="1400">
                  <a:solidFill>
                    <a:schemeClr val="bg1"/>
                  </a:solidFill>
                </a:rPr>
                <a:t>支持多选</a:t>
              </a:r>
              <a:r>
                <a:rPr lang="en-US" altLang="zh-CN" sz="1400">
                  <a:solidFill>
                    <a:schemeClr val="bg1"/>
                  </a:solidFill>
                </a:rPr>
                <a:t>)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523230" y="2968625"/>
            <a:ext cx="1344930" cy="687705"/>
            <a:chOff x="3985" y="3237"/>
            <a:chExt cx="2118" cy="1083"/>
          </a:xfrm>
          <a:solidFill>
            <a:srgbClr val="21BECF"/>
          </a:solidFill>
        </p:grpSpPr>
        <p:sp>
          <p:nvSpPr>
            <p:cNvPr id="22" name="圆角矩形 21"/>
            <p:cNvSpPr/>
            <p:nvPr/>
          </p:nvSpPr>
          <p:spPr>
            <a:xfrm>
              <a:off x="3989" y="3237"/>
              <a:ext cx="2114" cy="1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985" y="3353"/>
              <a:ext cx="2113" cy="82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>
                  <a:solidFill>
                    <a:schemeClr val="bg1"/>
                  </a:solidFill>
                  <a:sym typeface="+mn-ea"/>
                </a:rPr>
                <a:t>选择体检人员并输入确认码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1534160" y="1950403"/>
            <a:ext cx="556895" cy="482600"/>
            <a:chOff x="2416" y="3248"/>
            <a:chExt cx="877" cy="760"/>
          </a:xfrm>
        </p:grpSpPr>
        <p:sp>
          <p:nvSpPr>
            <p:cNvPr id="60" name="椭圆 59"/>
            <p:cNvSpPr/>
            <p:nvPr/>
          </p:nvSpPr>
          <p:spPr>
            <a:xfrm>
              <a:off x="2416" y="3248"/>
              <a:ext cx="760" cy="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423" y="3412"/>
              <a:ext cx="87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chemeClr val="bg1"/>
                  </a:solidFill>
                </a:rPr>
                <a:t>开始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5915660" y="6017895"/>
            <a:ext cx="557530" cy="482600"/>
            <a:chOff x="2416" y="3248"/>
            <a:chExt cx="878" cy="760"/>
          </a:xfrm>
        </p:grpSpPr>
        <p:sp>
          <p:nvSpPr>
            <p:cNvPr id="68" name="椭圆 67"/>
            <p:cNvSpPr/>
            <p:nvPr/>
          </p:nvSpPr>
          <p:spPr>
            <a:xfrm>
              <a:off x="2416" y="3248"/>
              <a:ext cx="760" cy="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423" y="3412"/>
              <a:ext cx="87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chemeClr val="bg1"/>
                  </a:solidFill>
                </a:rPr>
                <a:t>结束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cxnSp>
        <p:nvCxnSpPr>
          <p:cNvPr id="79" name="直接箭头连接符 78"/>
          <p:cNvCxnSpPr>
            <a:stCxn id="62" idx="3"/>
          </p:cNvCxnSpPr>
          <p:nvPr/>
        </p:nvCxnSpPr>
        <p:spPr>
          <a:xfrm flipV="1">
            <a:off x="2091690" y="2185670"/>
            <a:ext cx="342265" cy="69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18" idx="2"/>
            <a:endCxn id="22" idx="0"/>
          </p:cNvCxnSpPr>
          <p:nvPr/>
        </p:nvCxnSpPr>
        <p:spPr>
          <a:xfrm>
            <a:off x="6194425" y="2675890"/>
            <a:ext cx="2540" cy="2927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>
            <a:off x="6192838" y="5719445"/>
            <a:ext cx="3175" cy="3022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4516120" y="1109345"/>
            <a:ext cx="9525" cy="5391150"/>
          </a:xfrm>
          <a:prstGeom prst="line">
            <a:avLst/>
          </a:prstGeom>
          <a:ln w="28575" cmpd="thickThin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7780655" y="1109345"/>
            <a:ext cx="9525" cy="5391150"/>
          </a:xfrm>
          <a:prstGeom prst="line">
            <a:avLst/>
          </a:prstGeom>
          <a:ln w="28575" cmpd="thickThin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组合 94"/>
          <p:cNvGrpSpPr/>
          <p:nvPr/>
        </p:nvGrpSpPr>
        <p:grpSpPr>
          <a:xfrm>
            <a:off x="8875395" y="4621530"/>
            <a:ext cx="1342390" cy="396875"/>
            <a:chOff x="3985" y="3237"/>
            <a:chExt cx="2114" cy="625"/>
          </a:xfrm>
          <a:solidFill>
            <a:srgbClr val="3FA6F5"/>
          </a:solidFill>
        </p:grpSpPr>
        <p:sp>
          <p:nvSpPr>
            <p:cNvPr id="96" name="圆角矩形 95"/>
            <p:cNvSpPr/>
            <p:nvPr/>
          </p:nvSpPr>
          <p:spPr>
            <a:xfrm>
              <a:off x="3985" y="3237"/>
              <a:ext cx="2114" cy="62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3985" y="3308"/>
              <a:ext cx="2113" cy="4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确认体检项目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5523230" y="4638675"/>
            <a:ext cx="1342390" cy="396875"/>
            <a:chOff x="3985" y="3237"/>
            <a:chExt cx="2114" cy="625"/>
          </a:xfrm>
          <a:solidFill>
            <a:srgbClr val="21BECF"/>
          </a:solidFill>
        </p:grpSpPr>
        <p:sp>
          <p:nvSpPr>
            <p:cNvPr id="99" name="圆角矩形 98"/>
            <p:cNvSpPr/>
            <p:nvPr/>
          </p:nvSpPr>
          <p:spPr>
            <a:xfrm>
              <a:off x="3985" y="3237"/>
              <a:ext cx="2114" cy="62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3985" y="3308"/>
              <a:ext cx="2113" cy="4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前往医院体检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pic>
        <p:nvPicPr>
          <p:cNvPr id="9" name="图片 8" descr="医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910" y="1149350"/>
            <a:ext cx="720090" cy="72009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5523230" y="5328285"/>
            <a:ext cx="1342390" cy="396875"/>
            <a:chOff x="3985" y="3237"/>
            <a:chExt cx="2114" cy="625"/>
          </a:xfrm>
          <a:solidFill>
            <a:srgbClr val="21BECF"/>
          </a:solidFill>
        </p:grpSpPr>
        <p:sp>
          <p:nvSpPr>
            <p:cNvPr id="6" name="圆角矩形 5"/>
            <p:cNvSpPr/>
            <p:nvPr/>
          </p:nvSpPr>
          <p:spPr>
            <a:xfrm>
              <a:off x="3985" y="3237"/>
              <a:ext cx="2114" cy="62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985" y="3308"/>
              <a:ext cx="2113" cy="4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确认完成体检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直接箭头连接符 26"/>
          <p:cNvCxnSpPr>
            <a:stCxn id="12" idx="1"/>
          </p:cNvCxnSpPr>
          <p:nvPr/>
        </p:nvCxnSpPr>
        <p:spPr>
          <a:xfrm flipH="1">
            <a:off x="3926205" y="4147820"/>
            <a:ext cx="161607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97" idx="2"/>
            <a:endCxn id="25" idx="3"/>
          </p:cNvCxnSpPr>
          <p:nvPr/>
        </p:nvCxnSpPr>
        <p:spPr>
          <a:xfrm rot="5400000">
            <a:off x="7928610" y="3909060"/>
            <a:ext cx="553720" cy="2681605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5542280" y="3949065"/>
            <a:ext cx="1342390" cy="396875"/>
            <a:chOff x="3985" y="3237"/>
            <a:chExt cx="2114" cy="625"/>
          </a:xfrm>
          <a:solidFill>
            <a:srgbClr val="21BECF"/>
          </a:solidFill>
        </p:grpSpPr>
        <p:sp>
          <p:nvSpPr>
            <p:cNvPr id="11" name="圆角矩形 10"/>
            <p:cNvSpPr/>
            <p:nvPr/>
          </p:nvSpPr>
          <p:spPr>
            <a:xfrm>
              <a:off x="3985" y="3237"/>
              <a:ext cx="2114" cy="62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985" y="3308"/>
              <a:ext cx="2113" cy="4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预约并下单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530475" y="3869373"/>
            <a:ext cx="1342390" cy="662940"/>
            <a:chOff x="3985" y="3237"/>
            <a:chExt cx="2114" cy="1044"/>
          </a:xfrm>
          <a:solidFill>
            <a:srgbClr val="C8DA2D"/>
          </a:solidFill>
        </p:grpSpPr>
        <p:sp>
          <p:nvSpPr>
            <p:cNvPr id="30" name="圆角矩形 29"/>
            <p:cNvSpPr/>
            <p:nvPr/>
          </p:nvSpPr>
          <p:spPr>
            <a:xfrm>
              <a:off x="3985" y="3237"/>
              <a:ext cx="2114" cy="104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985" y="3356"/>
              <a:ext cx="2113" cy="82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确认团体体检订单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530475" y="2968625"/>
            <a:ext cx="1342390" cy="473075"/>
            <a:chOff x="3985" y="3237"/>
            <a:chExt cx="2114" cy="745"/>
          </a:xfrm>
          <a:solidFill>
            <a:srgbClr val="C8DA2D"/>
          </a:solidFill>
        </p:grpSpPr>
        <p:sp>
          <p:nvSpPr>
            <p:cNvPr id="34" name="圆角矩形 33"/>
            <p:cNvSpPr/>
            <p:nvPr/>
          </p:nvSpPr>
          <p:spPr>
            <a:xfrm>
              <a:off x="3985" y="3237"/>
              <a:ext cx="2114" cy="74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985" y="3356"/>
              <a:ext cx="2113" cy="4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新增团体码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直接箭头连接符 37"/>
          <p:cNvCxnSpPr/>
          <p:nvPr/>
        </p:nvCxnSpPr>
        <p:spPr>
          <a:xfrm>
            <a:off x="3279775" y="2675890"/>
            <a:ext cx="2540" cy="2927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5" idx="3"/>
            <a:endCxn id="19" idx="1"/>
          </p:cNvCxnSpPr>
          <p:nvPr/>
        </p:nvCxnSpPr>
        <p:spPr>
          <a:xfrm flipV="1">
            <a:off x="3872230" y="2334895"/>
            <a:ext cx="1651000" cy="862965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6194425" y="3656965"/>
            <a:ext cx="2540" cy="2927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00" idx="3"/>
            <a:endCxn id="97" idx="1"/>
          </p:cNvCxnSpPr>
          <p:nvPr/>
        </p:nvCxnSpPr>
        <p:spPr>
          <a:xfrm flipV="1">
            <a:off x="6864985" y="4820285"/>
            <a:ext cx="2010410" cy="171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30" idx="2"/>
            <a:endCxn id="100" idx="1"/>
          </p:cNvCxnSpPr>
          <p:nvPr/>
        </p:nvCxnSpPr>
        <p:spPr>
          <a:xfrm rot="5400000" flipV="1">
            <a:off x="4210050" y="3524250"/>
            <a:ext cx="304800" cy="2321560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形标注 44"/>
          <p:cNvSpPr/>
          <p:nvPr/>
        </p:nvSpPr>
        <p:spPr>
          <a:xfrm>
            <a:off x="6885305" y="2977515"/>
            <a:ext cx="1676400" cy="803275"/>
          </a:xfrm>
          <a:prstGeom prst="wedgeEllipseCallout">
            <a:avLst>
              <a:gd name="adj1" fmla="val -47685"/>
              <a:gd name="adj2" fmla="val 7287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6994525" y="3117850"/>
            <a:ext cx="15824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选择</a:t>
            </a:r>
            <a:r>
              <a:rPr lang="en-US" altLang="zh-CN" sz="1400">
                <a:solidFill>
                  <a:schemeClr val="bg1"/>
                </a:solidFill>
              </a:rPr>
              <a:t>N</a:t>
            </a:r>
            <a:r>
              <a:rPr lang="zh-CN" altLang="en-US" sz="1400">
                <a:solidFill>
                  <a:schemeClr val="bg1"/>
                </a:solidFill>
              </a:rPr>
              <a:t>个体检人会</a:t>
            </a:r>
            <a:endParaRPr lang="zh-CN" altLang="en-US" sz="1400">
              <a:solidFill>
                <a:schemeClr val="bg1"/>
              </a:solidFill>
            </a:endParaRPr>
          </a:p>
          <a:p>
            <a:r>
              <a:rPr lang="zh-CN" altLang="en-US" sz="1400">
                <a:solidFill>
                  <a:schemeClr val="bg1"/>
                </a:solidFill>
              </a:rPr>
              <a:t>生成 </a:t>
            </a:r>
            <a:r>
              <a:rPr lang="en-US" altLang="zh-CN" sz="1400">
                <a:solidFill>
                  <a:schemeClr val="bg1"/>
                </a:solidFill>
              </a:rPr>
              <a:t>N</a:t>
            </a:r>
            <a:r>
              <a:rPr lang="zh-CN" altLang="en-US" sz="1400">
                <a:solidFill>
                  <a:schemeClr val="bg1"/>
                </a:solidFill>
              </a:rPr>
              <a:t>个体检订单</a:t>
            </a:r>
            <a:endParaRPr lang="zh-CN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9"/>
          <p:cNvSpPr/>
          <p:nvPr/>
        </p:nvSpPr>
        <p:spPr>
          <a:xfrm>
            <a:off x="-1" y="1080640"/>
            <a:ext cx="7466933" cy="5778900"/>
          </a:xfrm>
          <a:custGeom>
            <a:avLst/>
            <a:gdLst>
              <a:gd name="connsiteX0" fmla="*/ 0 w 11014364"/>
              <a:gd name="connsiteY0" fmla="*/ 0 h 5653155"/>
              <a:gd name="connsiteX1" fmla="*/ 11014364 w 11014364"/>
              <a:gd name="connsiteY1" fmla="*/ 0 h 5653155"/>
              <a:gd name="connsiteX2" fmla="*/ 11014364 w 11014364"/>
              <a:gd name="connsiteY2" fmla="*/ 5653155 h 5653155"/>
              <a:gd name="connsiteX3" fmla="*/ 0 w 11014364"/>
              <a:gd name="connsiteY3" fmla="*/ 5653155 h 5653155"/>
              <a:gd name="connsiteX4" fmla="*/ 0 w 11014364"/>
              <a:gd name="connsiteY4" fmla="*/ 0 h 5653155"/>
              <a:gd name="connsiteX0-1" fmla="*/ 859316 w 11014364"/>
              <a:gd name="connsiteY0-2" fmla="*/ 0 h 5653155"/>
              <a:gd name="connsiteX1-3" fmla="*/ 11014364 w 11014364"/>
              <a:gd name="connsiteY1-4" fmla="*/ 0 h 5653155"/>
              <a:gd name="connsiteX2-5" fmla="*/ 11014364 w 11014364"/>
              <a:gd name="connsiteY2-6" fmla="*/ 5653155 h 5653155"/>
              <a:gd name="connsiteX3-7" fmla="*/ 0 w 11014364"/>
              <a:gd name="connsiteY3-8" fmla="*/ 5653155 h 5653155"/>
              <a:gd name="connsiteX4-9" fmla="*/ 859316 w 11014364"/>
              <a:gd name="connsiteY4-10" fmla="*/ 0 h 5653155"/>
              <a:gd name="connsiteX0-11" fmla="*/ 881349 w 11014364"/>
              <a:gd name="connsiteY0-12" fmla="*/ 11016 h 5653155"/>
              <a:gd name="connsiteX1-13" fmla="*/ 11014364 w 11014364"/>
              <a:gd name="connsiteY1-14" fmla="*/ 0 h 5653155"/>
              <a:gd name="connsiteX2-15" fmla="*/ 11014364 w 11014364"/>
              <a:gd name="connsiteY2-16" fmla="*/ 5653155 h 5653155"/>
              <a:gd name="connsiteX3-17" fmla="*/ 0 w 11014364"/>
              <a:gd name="connsiteY3-18" fmla="*/ 5653155 h 5653155"/>
              <a:gd name="connsiteX4-19" fmla="*/ 881349 w 11014364"/>
              <a:gd name="connsiteY4-20" fmla="*/ 11016 h 5653155"/>
              <a:gd name="connsiteX0-21" fmla="*/ 893420 w 11014364"/>
              <a:gd name="connsiteY0-22" fmla="*/ 11016 h 5653155"/>
              <a:gd name="connsiteX1-23" fmla="*/ 11014364 w 11014364"/>
              <a:gd name="connsiteY1-24" fmla="*/ 0 h 5653155"/>
              <a:gd name="connsiteX2-25" fmla="*/ 11014364 w 11014364"/>
              <a:gd name="connsiteY2-26" fmla="*/ 5653155 h 5653155"/>
              <a:gd name="connsiteX3-27" fmla="*/ 0 w 11014364"/>
              <a:gd name="connsiteY3-28" fmla="*/ 5653155 h 5653155"/>
              <a:gd name="connsiteX4-29" fmla="*/ 893420 w 11014364"/>
              <a:gd name="connsiteY4-30" fmla="*/ 11016 h 5653155"/>
              <a:gd name="connsiteX0-31" fmla="*/ 893420 w 11014364"/>
              <a:gd name="connsiteY0-32" fmla="*/ 7998 h 5653155"/>
              <a:gd name="connsiteX1-33" fmla="*/ 11014364 w 11014364"/>
              <a:gd name="connsiteY1-34" fmla="*/ 0 h 5653155"/>
              <a:gd name="connsiteX2-35" fmla="*/ 11014364 w 11014364"/>
              <a:gd name="connsiteY2-36" fmla="*/ 5653155 h 5653155"/>
              <a:gd name="connsiteX3-37" fmla="*/ 0 w 11014364"/>
              <a:gd name="connsiteY3-38" fmla="*/ 5653155 h 5653155"/>
              <a:gd name="connsiteX4-39" fmla="*/ 893420 w 11014364"/>
              <a:gd name="connsiteY4-40" fmla="*/ 7998 h 5653155"/>
              <a:gd name="connsiteX0-41" fmla="*/ 899456 w 11014364"/>
              <a:gd name="connsiteY0-42" fmla="*/ 7998 h 5653155"/>
              <a:gd name="connsiteX1-43" fmla="*/ 11014364 w 11014364"/>
              <a:gd name="connsiteY1-44" fmla="*/ 0 h 5653155"/>
              <a:gd name="connsiteX2-45" fmla="*/ 11014364 w 11014364"/>
              <a:gd name="connsiteY2-46" fmla="*/ 5653155 h 5653155"/>
              <a:gd name="connsiteX3-47" fmla="*/ 0 w 11014364"/>
              <a:gd name="connsiteY3-48" fmla="*/ 5653155 h 5653155"/>
              <a:gd name="connsiteX4-49" fmla="*/ 899456 w 11014364"/>
              <a:gd name="connsiteY4-50" fmla="*/ 7998 h 5653155"/>
              <a:gd name="connsiteX0-51" fmla="*/ 899456 w 11014364"/>
              <a:gd name="connsiteY0-52" fmla="*/ 0 h 5645157"/>
              <a:gd name="connsiteX1-53" fmla="*/ 11014364 w 11014364"/>
              <a:gd name="connsiteY1-54" fmla="*/ 3096538 h 5645157"/>
              <a:gd name="connsiteX2-55" fmla="*/ 11014364 w 11014364"/>
              <a:gd name="connsiteY2-56" fmla="*/ 5645157 h 5645157"/>
              <a:gd name="connsiteX3-57" fmla="*/ 0 w 11014364"/>
              <a:gd name="connsiteY3-58" fmla="*/ 5645157 h 5645157"/>
              <a:gd name="connsiteX4-59" fmla="*/ 899456 w 11014364"/>
              <a:gd name="connsiteY4-60" fmla="*/ 0 h 5645157"/>
              <a:gd name="connsiteX0-61" fmla="*/ 899456 w 11014364"/>
              <a:gd name="connsiteY0-62" fmla="*/ 0 h 5645157"/>
              <a:gd name="connsiteX1-63" fmla="*/ 11014364 w 11014364"/>
              <a:gd name="connsiteY1-64" fmla="*/ 3010477 h 5645157"/>
              <a:gd name="connsiteX2-65" fmla="*/ 11014364 w 11014364"/>
              <a:gd name="connsiteY2-66" fmla="*/ 5645157 h 5645157"/>
              <a:gd name="connsiteX3-67" fmla="*/ 0 w 11014364"/>
              <a:gd name="connsiteY3-68" fmla="*/ 5645157 h 5645157"/>
              <a:gd name="connsiteX4-69" fmla="*/ 899456 w 11014364"/>
              <a:gd name="connsiteY4-70" fmla="*/ 0 h 5645157"/>
              <a:gd name="connsiteX0-71" fmla="*/ 899456 w 11014364"/>
              <a:gd name="connsiteY0-72" fmla="*/ 0 h 5645157"/>
              <a:gd name="connsiteX1-73" fmla="*/ 11014364 w 11014364"/>
              <a:gd name="connsiteY1-74" fmla="*/ 3010477 h 5645157"/>
              <a:gd name="connsiteX2-75" fmla="*/ 11014364 w 11014364"/>
              <a:gd name="connsiteY2-76" fmla="*/ 5645157 h 5645157"/>
              <a:gd name="connsiteX3-77" fmla="*/ 0 w 11014364"/>
              <a:gd name="connsiteY3-78" fmla="*/ 5645157 h 5645157"/>
              <a:gd name="connsiteX4-79" fmla="*/ 693868 w 11014364"/>
              <a:gd name="connsiteY4-80" fmla="*/ 1299068 h 5645157"/>
              <a:gd name="connsiteX5" fmla="*/ 899456 w 11014364"/>
              <a:gd name="connsiteY5" fmla="*/ 0 h 5645157"/>
              <a:gd name="connsiteX0-81" fmla="*/ 899456 w 11014364"/>
              <a:gd name="connsiteY0-82" fmla="*/ 0 h 5645157"/>
              <a:gd name="connsiteX1-83" fmla="*/ 11014364 w 11014364"/>
              <a:gd name="connsiteY1-84" fmla="*/ 3010477 h 5645157"/>
              <a:gd name="connsiteX2-85" fmla="*/ 11014364 w 11014364"/>
              <a:gd name="connsiteY2-86" fmla="*/ 5645157 h 5645157"/>
              <a:gd name="connsiteX3-87" fmla="*/ 0 w 11014364"/>
              <a:gd name="connsiteY3-88" fmla="*/ 5645157 h 5645157"/>
              <a:gd name="connsiteX4-89" fmla="*/ 0 w 11014364"/>
              <a:gd name="connsiteY4-90" fmla="*/ 949445 h 5645157"/>
              <a:gd name="connsiteX5-91" fmla="*/ 899456 w 11014364"/>
              <a:gd name="connsiteY5-92" fmla="*/ 0 h 5645157"/>
              <a:gd name="connsiteX0-93" fmla="*/ 899456 w 11014364"/>
              <a:gd name="connsiteY0-94" fmla="*/ 0 h 5645157"/>
              <a:gd name="connsiteX1-95" fmla="*/ 11014364 w 11014364"/>
              <a:gd name="connsiteY1-96" fmla="*/ 3010477 h 5645157"/>
              <a:gd name="connsiteX2-97" fmla="*/ 9383868 w 11014364"/>
              <a:gd name="connsiteY2-98" fmla="*/ 5645157 h 5645157"/>
              <a:gd name="connsiteX3-99" fmla="*/ 0 w 11014364"/>
              <a:gd name="connsiteY3-100" fmla="*/ 5645157 h 5645157"/>
              <a:gd name="connsiteX4-101" fmla="*/ 0 w 11014364"/>
              <a:gd name="connsiteY4-102" fmla="*/ 949445 h 5645157"/>
              <a:gd name="connsiteX5-103" fmla="*/ 899456 w 11014364"/>
              <a:gd name="connsiteY5-104" fmla="*/ 0 h 5645157"/>
              <a:gd name="connsiteX0-105" fmla="*/ 899456 w 11014364"/>
              <a:gd name="connsiteY0-106" fmla="*/ 0 h 5645157"/>
              <a:gd name="connsiteX1-107" fmla="*/ 11014364 w 11014364"/>
              <a:gd name="connsiteY1-108" fmla="*/ 3010477 h 5645157"/>
              <a:gd name="connsiteX2-109" fmla="*/ 9383868 w 11014364"/>
              <a:gd name="connsiteY2-110" fmla="*/ 5645157 h 5645157"/>
              <a:gd name="connsiteX3-111" fmla="*/ 0 w 11014364"/>
              <a:gd name="connsiteY3-112" fmla="*/ 5645157 h 5645157"/>
              <a:gd name="connsiteX4-113" fmla="*/ 0 w 11014364"/>
              <a:gd name="connsiteY4-114" fmla="*/ 1268934 h 5645157"/>
              <a:gd name="connsiteX5-115" fmla="*/ 899456 w 11014364"/>
              <a:gd name="connsiteY5-116" fmla="*/ 0 h 5645157"/>
              <a:gd name="connsiteX0-117" fmla="*/ 4413837 w 11014364"/>
              <a:gd name="connsiteY0-118" fmla="*/ 0 h 5171432"/>
              <a:gd name="connsiteX1-119" fmla="*/ 11014364 w 11014364"/>
              <a:gd name="connsiteY1-120" fmla="*/ 2536752 h 5171432"/>
              <a:gd name="connsiteX2-121" fmla="*/ 9383868 w 11014364"/>
              <a:gd name="connsiteY2-122" fmla="*/ 5171432 h 5171432"/>
              <a:gd name="connsiteX3-123" fmla="*/ 0 w 11014364"/>
              <a:gd name="connsiteY3-124" fmla="*/ 5171432 h 5171432"/>
              <a:gd name="connsiteX4-125" fmla="*/ 0 w 11014364"/>
              <a:gd name="connsiteY4-126" fmla="*/ 795209 h 5171432"/>
              <a:gd name="connsiteX5-127" fmla="*/ 4413837 w 11014364"/>
              <a:gd name="connsiteY5-128" fmla="*/ 0 h 5171432"/>
              <a:gd name="connsiteX0-129" fmla="*/ 4413837 w 9383868"/>
              <a:gd name="connsiteY0-130" fmla="*/ 0 h 5171432"/>
              <a:gd name="connsiteX1-131" fmla="*/ 7466933 w 9383868"/>
              <a:gd name="connsiteY1-132" fmla="*/ 2536752 h 5171432"/>
              <a:gd name="connsiteX2-133" fmla="*/ 9383868 w 9383868"/>
              <a:gd name="connsiteY2-134" fmla="*/ 5171432 h 5171432"/>
              <a:gd name="connsiteX3-135" fmla="*/ 0 w 9383868"/>
              <a:gd name="connsiteY3-136" fmla="*/ 5171432 h 5171432"/>
              <a:gd name="connsiteX4-137" fmla="*/ 0 w 9383868"/>
              <a:gd name="connsiteY4-138" fmla="*/ 795209 h 5171432"/>
              <a:gd name="connsiteX5-139" fmla="*/ 4413837 w 9383868"/>
              <a:gd name="connsiteY5-140" fmla="*/ 0 h 5171432"/>
              <a:gd name="connsiteX0-141" fmla="*/ 4413837 w 7466933"/>
              <a:gd name="connsiteY0-142" fmla="*/ 0 h 5171432"/>
              <a:gd name="connsiteX1-143" fmla="*/ 7466933 w 7466933"/>
              <a:gd name="connsiteY1-144" fmla="*/ 2536752 h 5171432"/>
              <a:gd name="connsiteX2-145" fmla="*/ 5263560 w 7466933"/>
              <a:gd name="connsiteY2-146" fmla="*/ 5171432 h 5171432"/>
              <a:gd name="connsiteX3-147" fmla="*/ 0 w 7466933"/>
              <a:gd name="connsiteY3-148" fmla="*/ 5171432 h 5171432"/>
              <a:gd name="connsiteX4-149" fmla="*/ 0 w 7466933"/>
              <a:gd name="connsiteY4-150" fmla="*/ 795209 h 5171432"/>
              <a:gd name="connsiteX5-151" fmla="*/ 4413837 w 7466933"/>
              <a:gd name="connsiteY5-152" fmla="*/ 0 h 5171432"/>
              <a:gd name="connsiteX0-153" fmla="*/ 4413837 w 7466933"/>
              <a:gd name="connsiteY0-154" fmla="*/ 0 h 5171432"/>
              <a:gd name="connsiteX1-155" fmla="*/ 7466933 w 7466933"/>
              <a:gd name="connsiteY1-156" fmla="*/ 2536752 h 5171432"/>
              <a:gd name="connsiteX2-157" fmla="*/ 5263560 w 7466933"/>
              <a:gd name="connsiteY2-158" fmla="*/ 5171432 h 5171432"/>
              <a:gd name="connsiteX3-159" fmla="*/ 0 w 7466933"/>
              <a:gd name="connsiteY3-160" fmla="*/ 5171432 h 5171432"/>
              <a:gd name="connsiteX4-161" fmla="*/ 11017 w 7466933"/>
              <a:gd name="connsiteY4-162" fmla="*/ 3064683 h 5171432"/>
              <a:gd name="connsiteX5-163" fmla="*/ 4413837 w 7466933"/>
              <a:gd name="connsiteY5-164" fmla="*/ 0 h 5171432"/>
              <a:gd name="connsiteX0-165" fmla="*/ 4402820 w 7466933"/>
              <a:gd name="connsiteY0-166" fmla="*/ 0 h 5667191"/>
              <a:gd name="connsiteX1-167" fmla="*/ 7466933 w 7466933"/>
              <a:gd name="connsiteY1-168" fmla="*/ 3032511 h 5667191"/>
              <a:gd name="connsiteX2-169" fmla="*/ 5263560 w 7466933"/>
              <a:gd name="connsiteY2-170" fmla="*/ 5667191 h 5667191"/>
              <a:gd name="connsiteX3-171" fmla="*/ 0 w 7466933"/>
              <a:gd name="connsiteY3-172" fmla="*/ 5667191 h 5667191"/>
              <a:gd name="connsiteX4-173" fmla="*/ 11017 w 7466933"/>
              <a:gd name="connsiteY4-174" fmla="*/ 3560442 h 5667191"/>
              <a:gd name="connsiteX5-175" fmla="*/ 4402820 w 7466933"/>
              <a:gd name="connsiteY5-176" fmla="*/ 0 h 5667191"/>
              <a:gd name="connsiteX0-177" fmla="*/ 4402820 w 7466933"/>
              <a:gd name="connsiteY0-178" fmla="*/ 0 h 5777360"/>
              <a:gd name="connsiteX1-179" fmla="*/ 7466933 w 7466933"/>
              <a:gd name="connsiteY1-180" fmla="*/ 3142680 h 5777360"/>
              <a:gd name="connsiteX2-181" fmla="*/ 5263560 w 7466933"/>
              <a:gd name="connsiteY2-182" fmla="*/ 5777360 h 5777360"/>
              <a:gd name="connsiteX3-183" fmla="*/ 0 w 7466933"/>
              <a:gd name="connsiteY3-184" fmla="*/ 5777360 h 5777360"/>
              <a:gd name="connsiteX4-185" fmla="*/ 11017 w 7466933"/>
              <a:gd name="connsiteY4-186" fmla="*/ 3670611 h 5777360"/>
              <a:gd name="connsiteX5-187" fmla="*/ 4402820 w 7466933"/>
              <a:gd name="connsiteY5-188" fmla="*/ 0 h 5777360"/>
              <a:gd name="connsiteX0-189" fmla="*/ 4402820 w 7466933"/>
              <a:gd name="connsiteY0-190" fmla="*/ 0 h 5791215"/>
              <a:gd name="connsiteX1-191" fmla="*/ 7466933 w 7466933"/>
              <a:gd name="connsiteY1-192" fmla="*/ 3142680 h 5791215"/>
              <a:gd name="connsiteX2-193" fmla="*/ 4473851 w 7466933"/>
              <a:gd name="connsiteY2-194" fmla="*/ 5791215 h 5791215"/>
              <a:gd name="connsiteX3-195" fmla="*/ 0 w 7466933"/>
              <a:gd name="connsiteY3-196" fmla="*/ 5777360 h 5791215"/>
              <a:gd name="connsiteX4-197" fmla="*/ 11017 w 7466933"/>
              <a:gd name="connsiteY4-198" fmla="*/ 3670611 h 5791215"/>
              <a:gd name="connsiteX5-199" fmla="*/ 4402820 w 7466933"/>
              <a:gd name="connsiteY5-200" fmla="*/ 0 h 5791215"/>
              <a:gd name="connsiteX0-201" fmla="*/ 4402820 w 7466933"/>
              <a:gd name="connsiteY0-202" fmla="*/ 0 h 5781978"/>
              <a:gd name="connsiteX1-203" fmla="*/ 7466933 w 7466933"/>
              <a:gd name="connsiteY1-204" fmla="*/ 3142680 h 5781978"/>
              <a:gd name="connsiteX2-205" fmla="*/ 4834069 w 7466933"/>
              <a:gd name="connsiteY2-206" fmla="*/ 5781978 h 5781978"/>
              <a:gd name="connsiteX3-207" fmla="*/ 0 w 7466933"/>
              <a:gd name="connsiteY3-208" fmla="*/ 5777360 h 5781978"/>
              <a:gd name="connsiteX4-209" fmla="*/ 11017 w 7466933"/>
              <a:gd name="connsiteY4-210" fmla="*/ 3670611 h 5781978"/>
              <a:gd name="connsiteX5-211" fmla="*/ 4402820 w 7466933"/>
              <a:gd name="connsiteY5-212" fmla="*/ 0 h 5781978"/>
              <a:gd name="connsiteX0-213" fmla="*/ 4402820 w 7466933"/>
              <a:gd name="connsiteY0-214" fmla="*/ 0 h 5778900"/>
              <a:gd name="connsiteX1-215" fmla="*/ 7466933 w 7466933"/>
              <a:gd name="connsiteY1-216" fmla="*/ 3142680 h 5778900"/>
              <a:gd name="connsiteX2-217" fmla="*/ 4834069 w 7466933"/>
              <a:gd name="connsiteY2-218" fmla="*/ 5778900 h 5778900"/>
              <a:gd name="connsiteX3-219" fmla="*/ 0 w 7466933"/>
              <a:gd name="connsiteY3-220" fmla="*/ 5777360 h 5778900"/>
              <a:gd name="connsiteX4-221" fmla="*/ 11017 w 7466933"/>
              <a:gd name="connsiteY4-222" fmla="*/ 3670611 h 5778900"/>
              <a:gd name="connsiteX5-223" fmla="*/ 4402820 w 7466933"/>
              <a:gd name="connsiteY5-224" fmla="*/ 0 h 57789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7466933" h="5778900">
                <a:moveTo>
                  <a:pt x="4402820" y="0"/>
                </a:moveTo>
                <a:lnTo>
                  <a:pt x="7466933" y="3142680"/>
                </a:lnTo>
                <a:lnTo>
                  <a:pt x="4834069" y="5778900"/>
                </a:lnTo>
                <a:lnTo>
                  <a:pt x="0" y="5777360"/>
                </a:lnTo>
                <a:cubicBezTo>
                  <a:pt x="3672" y="5075110"/>
                  <a:pt x="7345" y="4372861"/>
                  <a:pt x="11017" y="3670611"/>
                </a:cubicBezTo>
                <a:lnTo>
                  <a:pt x="4402820" y="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407019" y="844664"/>
            <a:ext cx="3377962" cy="3377962"/>
          </a:xfrm>
          <a:prstGeom prst="roundRect">
            <a:avLst>
              <a:gd name="adj" fmla="val 52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900" dirty="0">
                <a:solidFill>
                  <a:srgbClr val="539097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Light" panose="020B0502040204020203" pitchFamily="34" charset="0"/>
              </a:rPr>
              <a:t>3</a:t>
            </a:r>
            <a:endParaRPr lang="zh-CN" altLang="en-US" sz="23900" dirty="0">
              <a:solidFill>
                <a:srgbClr val="539097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>
            <a:off x="5067761" y="4222628"/>
            <a:ext cx="881349" cy="535571"/>
          </a:xfrm>
          <a:custGeom>
            <a:avLst/>
            <a:gdLst>
              <a:gd name="connsiteX0" fmla="*/ 0 w 636462"/>
              <a:gd name="connsiteY0" fmla="*/ 896582 h 896582"/>
              <a:gd name="connsiteX1" fmla="*/ 636462 w 636462"/>
              <a:gd name="connsiteY1" fmla="*/ 0 h 896582"/>
              <a:gd name="connsiteX2" fmla="*/ 636462 w 636462"/>
              <a:gd name="connsiteY2" fmla="*/ 896582 h 896582"/>
              <a:gd name="connsiteX3" fmla="*/ 0 w 636462"/>
              <a:gd name="connsiteY3" fmla="*/ 896582 h 896582"/>
              <a:gd name="connsiteX0-1" fmla="*/ 344039 w 980501"/>
              <a:gd name="connsiteY0-2" fmla="*/ 907599 h 907599"/>
              <a:gd name="connsiteX1-3" fmla="*/ 0 w 980501"/>
              <a:gd name="connsiteY1-4" fmla="*/ 0 h 907599"/>
              <a:gd name="connsiteX2-5" fmla="*/ 980501 w 980501"/>
              <a:gd name="connsiteY2-6" fmla="*/ 907599 h 907599"/>
              <a:gd name="connsiteX3-7" fmla="*/ 344039 w 980501"/>
              <a:gd name="connsiteY3-8" fmla="*/ 907599 h 907599"/>
              <a:gd name="connsiteX0-9" fmla="*/ 367003 w 1003465"/>
              <a:gd name="connsiteY0-10" fmla="*/ 907599 h 907599"/>
              <a:gd name="connsiteX1-11" fmla="*/ 22964 w 1003465"/>
              <a:gd name="connsiteY1-12" fmla="*/ 0 h 907599"/>
              <a:gd name="connsiteX2-13" fmla="*/ 1003465 w 1003465"/>
              <a:gd name="connsiteY2-14" fmla="*/ 907599 h 907599"/>
              <a:gd name="connsiteX3-15" fmla="*/ 367003 w 1003465"/>
              <a:gd name="connsiteY3-16" fmla="*/ 907599 h 907599"/>
              <a:gd name="connsiteX0-17" fmla="*/ 356198 w 992660"/>
              <a:gd name="connsiteY0-18" fmla="*/ 907599 h 907599"/>
              <a:gd name="connsiteX1-19" fmla="*/ 12159 w 992660"/>
              <a:gd name="connsiteY1-20" fmla="*/ 0 h 907599"/>
              <a:gd name="connsiteX2-21" fmla="*/ 992660 w 992660"/>
              <a:gd name="connsiteY2-22" fmla="*/ 907599 h 907599"/>
              <a:gd name="connsiteX3-23" fmla="*/ 356198 w 992660"/>
              <a:gd name="connsiteY3-24" fmla="*/ 907599 h 907599"/>
              <a:gd name="connsiteX0-25" fmla="*/ 351054 w 987516"/>
              <a:gd name="connsiteY0-26" fmla="*/ 912525 h 912525"/>
              <a:gd name="connsiteX1-27" fmla="*/ 7015 w 987516"/>
              <a:gd name="connsiteY1-28" fmla="*/ 4926 h 912525"/>
              <a:gd name="connsiteX2-29" fmla="*/ 987516 w 987516"/>
              <a:gd name="connsiteY2-30" fmla="*/ 912525 h 912525"/>
              <a:gd name="connsiteX3-31" fmla="*/ 351054 w 987516"/>
              <a:gd name="connsiteY3-32" fmla="*/ 912525 h 912525"/>
              <a:gd name="connsiteX0-33" fmla="*/ 351054 w 987516"/>
              <a:gd name="connsiteY0-34" fmla="*/ 912525 h 912525"/>
              <a:gd name="connsiteX1-35" fmla="*/ 7015 w 987516"/>
              <a:gd name="connsiteY1-36" fmla="*/ 4926 h 912525"/>
              <a:gd name="connsiteX2-37" fmla="*/ 987516 w 987516"/>
              <a:gd name="connsiteY2-38" fmla="*/ 912525 h 912525"/>
              <a:gd name="connsiteX3-39" fmla="*/ 351054 w 987516"/>
              <a:gd name="connsiteY3-40" fmla="*/ 912525 h 912525"/>
              <a:gd name="connsiteX0-41" fmla="*/ 362120 w 1163014"/>
              <a:gd name="connsiteY0-42" fmla="*/ 907599 h 907599"/>
              <a:gd name="connsiteX1-43" fmla="*/ 18081 w 1163014"/>
              <a:gd name="connsiteY1-44" fmla="*/ 0 h 907599"/>
              <a:gd name="connsiteX2-45" fmla="*/ 1163014 w 1163014"/>
              <a:gd name="connsiteY2-46" fmla="*/ 907599 h 907599"/>
              <a:gd name="connsiteX3-47" fmla="*/ 362120 w 1163014"/>
              <a:gd name="connsiteY3-48" fmla="*/ 907599 h 907599"/>
              <a:gd name="connsiteX0-49" fmla="*/ 348517 w 1149411"/>
              <a:gd name="connsiteY0-50" fmla="*/ 916038 h 916038"/>
              <a:gd name="connsiteX1-51" fmla="*/ 4478 w 1149411"/>
              <a:gd name="connsiteY1-52" fmla="*/ 8439 h 916038"/>
              <a:gd name="connsiteX2-53" fmla="*/ 1149411 w 1149411"/>
              <a:gd name="connsiteY2-54" fmla="*/ 916038 h 916038"/>
              <a:gd name="connsiteX3-55" fmla="*/ 348517 w 1149411"/>
              <a:gd name="connsiteY3-56" fmla="*/ 916038 h 9160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49411" h="916038">
                <a:moveTo>
                  <a:pt x="348517" y="916038"/>
                </a:moveTo>
                <a:cubicBezTo>
                  <a:pt x="526223" y="674753"/>
                  <a:pt x="155743" y="188913"/>
                  <a:pt x="4478" y="8439"/>
                </a:cubicBezTo>
                <a:cubicBezTo>
                  <a:pt x="-81266" y="-93862"/>
                  <a:pt x="1092071" y="764771"/>
                  <a:pt x="1149411" y="916038"/>
                </a:cubicBezTo>
                <a:lnTo>
                  <a:pt x="348517" y="916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86972" y="4775760"/>
            <a:ext cx="2418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</a:rPr>
              <a:t>交互用例</a:t>
            </a:r>
            <a:endParaRPr lang="zh-CN" altLang="en-US" sz="4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egoe UI Black" panose="020B0A02040204020203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56197" y="5523165"/>
            <a:ext cx="7079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Segoe UI Light" panose="020B0502040204020203" pitchFamily="34" charset="0"/>
                <a:ea typeface="华文细黑" panose="02010600040101010101" pitchFamily="2" charset="-122"/>
                <a:cs typeface="Segoe UI Light" panose="020B0502040204020203" pitchFamily="34" charset="0"/>
              </a:rPr>
              <a:t>Thought for customer service "is the sacred mission of hi </a:t>
            </a:r>
            <a:r>
              <a:rPr lang="en-US" altLang="zh-CN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华文细黑" panose="02010600040101010101" pitchFamily="2" charset="-122"/>
                <a:cs typeface="Segoe UI Light" panose="020B0502040204020203" pitchFamily="34" charset="0"/>
              </a:rPr>
              <a:t>design</a:t>
            </a:r>
            <a:endParaRPr lang="en-US" altLang="zh-CN" sz="2000" dirty="0">
              <a:solidFill>
                <a:schemeClr val="bg1"/>
              </a:solidFill>
              <a:latin typeface="Segoe UI Light" panose="020B0502040204020203" pitchFamily="34" charset="0"/>
              <a:ea typeface="华文细黑" panose="02010600040101010101" pitchFamily="2" charset="-122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矩形 9"/>
          <p:cNvSpPr/>
          <p:nvPr/>
        </p:nvSpPr>
        <p:spPr>
          <a:xfrm>
            <a:off x="-1538" y="1257430"/>
            <a:ext cx="11509566" cy="5600570"/>
          </a:xfrm>
          <a:custGeom>
            <a:avLst/>
            <a:gdLst>
              <a:gd name="connsiteX0" fmla="*/ 0 w 11014364"/>
              <a:gd name="connsiteY0" fmla="*/ 0 h 5653155"/>
              <a:gd name="connsiteX1" fmla="*/ 11014364 w 11014364"/>
              <a:gd name="connsiteY1" fmla="*/ 0 h 5653155"/>
              <a:gd name="connsiteX2" fmla="*/ 11014364 w 11014364"/>
              <a:gd name="connsiteY2" fmla="*/ 5653155 h 5653155"/>
              <a:gd name="connsiteX3" fmla="*/ 0 w 11014364"/>
              <a:gd name="connsiteY3" fmla="*/ 5653155 h 5653155"/>
              <a:gd name="connsiteX4" fmla="*/ 0 w 11014364"/>
              <a:gd name="connsiteY4" fmla="*/ 0 h 5653155"/>
              <a:gd name="connsiteX0-1" fmla="*/ 859316 w 11014364"/>
              <a:gd name="connsiteY0-2" fmla="*/ 0 h 5653155"/>
              <a:gd name="connsiteX1-3" fmla="*/ 11014364 w 11014364"/>
              <a:gd name="connsiteY1-4" fmla="*/ 0 h 5653155"/>
              <a:gd name="connsiteX2-5" fmla="*/ 11014364 w 11014364"/>
              <a:gd name="connsiteY2-6" fmla="*/ 5653155 h 5653155"/>
              <a:gd name="connsiteX3-7" fmla="*/ 0 w 11014364"/>
              <a:gd name="connsiteY3-8" fmla="*/ 5653155 h 5653155"/>
              <a:gd name="connsiteX4-9" fmla="*/ 859316 w 11014364"/>
              <a:gd name="connsiteY4-10" fmla="*/ 0 h 5653155"/>
              <a:gd name="connsiteX0-11" fmla="*/ 881349 w 11014364"/>
              <a:gd name="connsiteY0-12" fmla="*/ 11016 h 5653155"/>
              <a:gd name="connsiteX1-13" fmla="*/ 11014364 w 11014364"/>
              <a:gd name="connsiteY1-14" fmla="*/ 0 h 5653155"/>
              <a:gd name="connsiteX2-15" fmla="*/ 11014364 w 11014364"/>
              <a:gd name="connsiteY2-16" fmla="*/ 5653155 h 5653155"/>
              <a:gd name="connsiteX3-17" fmla="*/ 0 w 11014364"/>
              <a:gd name="connsiteY3-18" fmla="*/ 5653155 h 5653155"/>
              <a:gd name="connsiteX4-19" fmla="*/ 881349 w 11014364"/>
              <a:gd name="connsiteY4-20" fmla="*/ 11016 h 5653155"/>
              <a:gd name="connsiteX0-21" fmla="*/ 893420 w 11014364"/>
              <a:gd name="connsiteY0-22" fmla="*/ 11016 h 5653155"/>
              <a:gd name="connsiteX1-23" fmla="*/ 11014364 w 11014364"/>
              <a:gd name="connsiteY1-24" fmla="*/ 0 h 5653155"/>
              <a:gd name="connsiteX2-25" fmla="*/ 11014364 w 11014364"/>
              <a:gd name="connsiteY2-26" fmla="*/ 5653155 h 5653155"/>
              <a:gd name="connsiteX3-27" fmla="*/ 0 w 11014364"/>
              <a:gd name="connsiteY3-28" fmla="*/ 5653155 h 5653155"/>
              <a:gd name="connsiteX4-29" fmla="*/ 893420 w 11014364"/>
              <a:gd name="connsiteY4-30" fmla="*/ 11016 h 5653155"/>
              <a:gd name="connsiteX0-31" fmla="*/ 893420 w 11014364"/>
              <a:gd name="connsiteY0-32" fmla="*/ 7998 h 5653155"/>
              <a:gd name="connsiteX1-33" fmla="*/ 11014364 w 11014364"/>
              <a:gd name="connsiteY1-34" fmla="*/ 0 h 5653155"/>
              <a:gd name="connsiteX2-35" fmla="*/ 11014364 w 11014364"/>
              <a:gd name="connsiteY2-36" fmla="*/ 5653155 h 5653155"/>
              <a:gd name="connsiteX3-37" fmla="*/ 0 w 11014364"/>
              <a:gd name="connsiteY3-38" fmla="*/ 5653155 h 5653155"/>
              <a:gd name="connsiteX4-39" fmla="*/ 893420 w 11014364"/>
              <a:gd name="connsiteY4-40" fmla="*/ 7998 h 5653155"/>
              <a:gd name="connsiteX0-41" fmla="*/ 899456 w 11014364"/>
              <a:gd name="connsiteY0-42" fmla="*/ 7998 h 5653155"/>
              <a:gd name="connsiteX1-43" fmla="*/ 11014364 w 11014364"/>
              <a:gd name="connsiteY1-44" fmla="*/ 0 h 5653155"/>
              <a:gd name="connsiteX2-45" fmla="*/ 11014364 w 11014364"/>
              <a:gd name="connsiteY2-46" fmla="*/ 5653155 h 5653155"/>
              <a:gd name="connsiteX3-47" fmla="*/ 0 w 11014364"/>
              <a:gd name="connsiteY3-48" fmla="*/ 5653155 h 5653155"/>
              <a:gd name="connsiteX4-49" fmla="*/ 899456 w 11014364"/>
              <a:gd name="connsiteY4-50" fmla="*/ 7998 h 5653155"/>
              <a:gd name="connsiteX0-51" fmla="*/ 899456 w 11014364"/>
              <a:gd name="connsiteY0-52" fmla="*/ 0 h 5645157"/>
              <a:gd name="connsiteX1-53" fmla="*/ 11014364 w 11014364"/>
              <a:gd name="connsiteY1-54" fmla="*/ 3096538 h 5645157"/>
              <a:gd name="connsiteX2-55" fmla="*/ 11014364 w 11014364"/>
              <a:gd name="connsiteY2-56" fmla="*/ 5645157 h 5645157"/>
              <a:gd name="connsiteX3-57" fmla="*/ 0 w 11014364"/>
              <a:gd name="connsiteY3-58" fmla="*/ 5645157 h 5645157"/>
              <a:gd name="connsiteX4-59" fmla="*/ 899456 w 11014364"/>
              <a:gd name="connsiteY4-60" fmla="*/ 0 h 5645157"/>
              <a:gd name="connsiteX0-61" fmla="*/ 899456 w 11014364"/>
              <a:gd name="connsiteY0-62" fmla="*/ 0 h 5645157"/>
              <a:gd name="connsiteX1-63" fmla="*/ 11014364 w 11014364"/>
              <a:gd name="connsiteY1-64" fmla="*/ 3010477 h 5645157"/>
              <a:gd name="connsiteX2-65" fmla="*/ 11014364 w 11014364"/>
              <a:gd name="connsiteY2-66" fmla="*/ 5645157 h 5645157"/>
              <a:gd name="connsiteX3-67" fmla="*/ 0 w 11014364"/>
              <a:gd name="connsiteY3-68" fmla="*/ 5645157 h 5645157"/>
              <a:gd name="connsiteX4-69" fmla="*/ 899456 w 11014364"/>
              <a:gd name="connsiteY4-70" fmla="*/ 0 h 5645157"/>
              <a:gd name="connsiteX0-71" fmla="*/ 899456 w 11014364"/>
              <a:gd name="connsiteY0-72" fmla="*/ 0 h 5645157"/>
              <a:gd name="connsiteX1-73" fmla="*/ 11014364 w 11014364"/>
              <a:gd name="connsiteY1-74" fmla="*/ 3010477 h 5645157"/>
              <a:gd name="connsiteX2-75" fmla="*/ 11014364 w 11014364"/>
              <a:gd name="connsiteY2-76" fmla="*/ 5645157 h 5645157"/>
              <a:gd name="connsiteX3-77" fmla="*/ 0 w 11014364"/>
              <a:gd name="connsiteY3-78" fmla="*/ 5645157 h 5645157"/>
              <a:gd name="connsiteX4-79" fmla="*/ 693868 w 11014364"/>
              <a:gd name="connsiteY4-80" fmla="*/ 1299068 h 5645157"/>
              <a:gd name="connsiteX5" fmla="*/ 899456 w 11014364"/>
              <a:gd name="connsiteY5" fmla="*/ 0 h 5645157"/>
              <a:gd name="connsiteX0-81" fmla="*/ 899456 w 11014364"/>
              <a:gd name="connsiteY0-82" fmla="*/ 0 h 5645157"/>
              <a:gd name="connsiteX1-83" fmla="*/ 11014364 w 11014364"/>
              <a:gd name="connsiteY1-84" fmla="*/ 3010477 h 5645157"/>
              <a:gd name="connsiteX2-85" fmla="*/ 11014364 w 11014364"/>
              <a:gd name="connsiteY2-86" fmla="*/ 5645157 h 5645157"/>
              <a:gd name="connsiteX3-87" fmla="*/ 0 w 11014364"/>
              <a:gd name="connsiteY3-88" fmla="*/ 5645157 h 5645157"/>
              <a:gd name="connsiteX4-89" fmla="*/ 0 w 11014364"/>
              <a:gd name="connsiteY4-90" fmla="*/ 949445 h 5645157"/>
              <a:gd name="connsiteX5-91" fmla="*/ 899456 w 11014364"/>
              <a:gd name="connsiteY5-92" fmla="*/ 0 h 5645157"/>
              <a:gd name="connsiteX0-93" fmla="*/ 899456 w 11014364"/>
              <a:gd name="connsiteY0-94" fmla="*/ 0 h 5645157"/>
              <a:gd name="connsiteX1-95" fmla="*/ 11014364 w 11014364"/>
              <a:gd name="connsiteY1-96" fmla="*/ 3010477 h 5645157"/>
              <a:gd name="connsiteX2-97" fmla="*/ 9383868 w 11014364"/>
              <a:gd name="connsiteY2-98" fmla="*/ 5645157 h 5645157"/>
              <a:gd name="connsiteX3-99" fmla="*/ 0 w 11014364"/>
              <a:gd name="connsiteY3-100" fmla="*/ 5645157 h 5645157"/>
              <a:gd name="connsiteX4-101" fmla="*/ 0 w 11014364"/>
              <a:gd name="connsiteY4-102" fmla="*/ 949445 h 5645157"/>
              <a:gd name="connsiteX5-103" fmla="*/ 899456 w 11014364"/>
              <a:gd name="connsiteY5-104" fmla="*/ 0 h 5645157"/>
              <a:gd name="connsiteX0-105" fmla="*/ 899456 w 11014364"/>
              <a:gd name="connsiteY0-106" fmla="*/ 0 h 5645157"/>
              <a:gd name="connsiteX1-107" fmla="*/ 11014364 w 11014364"/>
              <a:gd name="connsiteY1-108" fmla="*/ 3010477 h 5645157"/>
              <a:gd name="connsiteX2-109" fmla="*/ 9383868 w 11014364"/>
              <a:gd name="connsiteY2-110" fmla="*/ 5645157 h 5645157"/>
              <a:gd name="connsiteX3-111" fmla="*/ 0 w 11014364"/>
              <a:gd name="connsiteY3-112" fmla="*/ 5645157 h 5645157"/>
              <a:gd name="connsiteX4-113" fmla="*/ 0 w 11014364"/>
              <a:gd name="connsiteY4-114" fmla="*/ 1268934 h 5645157"/>
              <a:gd name="connsiteX5-115" fmla="*/ 899456 w 11014364"/>
              <a:gd name="connsiteY5-116" fmla="*/ 0 h 5645157"/>
              <a:gd name="connsiteX0-117" fmla="*/ 337596 w 11014364"/>
              <a:gd name="connsiteY0-118" fmla="*/ 0 h 6383288"/>
              <a:gd name="connsiteX1-119" fmla="*/ 11014364 w 11014364"/>
              <a:gd name="connsiteY1-120" fmla="*/ 3748608 h 6383288"/>
              <a:gd name="connsiteX2-121" fmla="*/ 9383868 w 11014364"/>
              <a:gd name="connsiteY2-122" fmla="*/ 6383288 h 6383288"/>
              <a:gd name="connsiteX3-123" fmla="*/ 0 w 11014364"/>
              <a:gd name="connsiteY3-124" fmla="*/ 6383288 h 6383288"/>
              <a:gd name="connsiteX4-125" fmla="*/ 0 w 11014364"/>
              <a:gd name="connsiteY4-126" fmla="*/ 2007065 h 6383288"/>
              <a:gd name="connsiteX5-127" fmla="*/ 337596 w 11014364"/>
              <a:gd name="connsiteY5-128" fmla="*/ 0 h 6383288"/>
              <a:gd name="connsiteX0-129" fmla="*/ 337596 w 11532157"/>
              <a:gd name="connsiteY0-130" fmla="*/ 0 h 6383288"/>
              <a:gd name="connsiteX1-131" fmla="*/ 11532157 w 11532157"/>
              <a:gd name="connsiteY1-132" fmla="*/ 6161302 h 6383288"/>
              <a:gd name="connsiteX2-133" fmla="*/ 9383868 w 11532157"/>
              <a:gd name="connsiteY2-134" fmla="*/ 6383288 h 6383288"/>
              <a:gd name="connsiteX3-135" fmla="*/ 0 w 11532157"/>
              <a:gd name="connsiteY3-136" fmla="*/ 6383288 h 6383288"/>
              <a:gd name="connsiteX4-137" fmla="*/ 0 w 11532157"/>
              <a:gd name="connsiteY4-138" fmla="*/ 2007065 h 6383288"/>
              <a:gd name="connsiteX5-139" fmla="*/ 337596 w 11532157"/>
              <a:gd name="connsiteY5-140" fmla="*/ 0 h 6383288"/>
              <a:gd name="connsiteX0-141" fmla="*/ 349628 w 11532157"/>
              <a:gd name="connsiteY0-142" fmla="*/ 0 h 6383288"/>
              <a:gd name="connsiteX1-143" fmla="*/ 11532157 w 11532157"/>
              <a:gd name="connsiteY1-144" fmla="*/ 6161302 h 6383288"/>
              <a:gd name="connsiteX2-145" fmla="*/ 9383868 w 11532157"/>
              <a:gd name="connsiteY2-146" fmla="*/ 6383288 h 6383288"/>
              <a:gd name="connsiteX3-147" fmla="*/ 0 w 11532157"/>
              <a:gd name="connsiteY3-148" fmla="*/ 6383288 h 6383288"/>
              <a:gd name="connsiteX4-149" fmla="*/ 0 w 11532157"/>
              <a:gd name="connsiteY4-150" fmla="*/ 2007065 h 6383288"/>
              <a:gd name="connsiteX5-151" fmla="*/ 349628 w 11532157"/>
              <a:gd name="connsiteY5-152" fmla="*/ 0 h 6383288"/>
              <a:gd name="connsiteX0-153" fmla="*/ 349628 w 11532157"/>
              <a:gd name="connsiteY0-154" fmla="*/ 0 h 6383288"/>
              <a:gd name="connsiteX1-155" fmla="*/ 11532157 w 11532157"/>
              <a:gd name="connsiteY1-156" fmla="*/ 6181354 h 6383288"/>
              <a:gd name="connsiteX2-157" fmla="*/ 9383868 w 11532157"/>
              <a:gd name="connsiteY2-158" fmla="*/ 6383288 h 6383288"/>
              <a:gd name="connsiteX3-159" fmla="*/ 0 w 11532157"/>
              <a:gd name="connsiteY3-160" fmla="*/ 6383288 h 6383288"/>
              <a:gd name="connsiteX4-161" fmla="*/ 0 w 11532157"/>
              <a:gd name="connsiteY4-162" fmla="*/ 2007065 h 6383288"/>
              <a:gd name="connsiteX5-163" fmla="*/ 349628 w 11532157"/>
              <a:gd name="connsiteY5-164" fmla="*/ 0 h 6383288"/>
              <a:gd name="connsiteX0-165" fmla="*/ 363482 w 11546011"/>
              <a:gd name="connsiteY0-166" fmla="*/ 0 h 6383288"/>
              <a:gd name="connsiteX1-167" fmla="*/ 11546011 w 11546011"/>
              <a:gd name="connsiteY1-168" fmla="*/ 6181354 h 6383288"/>
              <a:gd name="connsiteX2-169" fmla="*/ 9397722 w 11546011"/>
              <a:gd name="connsiteY2-170" fmla="*/ 6383288 h 6383288"/>
              <a:gd name="connsiteX3-171" fmla="*/ 13854 w 11546011"/>
              <a:gd name="connsiteY3-172" fmla="*/ 6383288 h 6383288"/>
              <a:gd name="connsiteX4-173" fmla="*/ 0 w 11546011"/>
              <a:gd name="connsiteY4-174" fmla="*/ 677029 h 6383288"/>
              <a:gd name="connsiteX5-175" fmla="*/ 363482 w 11546011"/>
              <a:gd name="connsiteY5-176" fmla="*/ 0 h 6383288"/>
              <a:gd name="connsiteX0-177" fmla="*/ 363482 w 11546011"/>
              <a:gd name="connsiteY0-178" fmla="*/ 0 h 6383288"/>
              <a:gd name="connsiteX1-179" fmla="*/ 11546011 w 11546011"/>
              <a:gd name="connsiteY1-180" fmla="*/ 6181354 h 6383288"/>
              <a:gd name="connsiteX2-181" fmla="*/ 9397722 w 11546011"/>
              <a:gd name="connsiteY2-182" fmla="*/ 6383288 h 6383288"/>
              <a:gd name="connsiteX3-183" fmla="*/ 13854 w 11546011"/>
              <a:gd name="connsiteY3-184" fmla="*/ 6383288 h 6383288"/>
              <a:gd name="connsiteX4-185" fmla="*/ 0 w 11546011"/>
              <a:gd name="connsiteY4-186" fmla="*/ 677029 h 6383288"/>
              <a:gd name="connsiteX5-187" fmla="*/ 363482 w 11546011"/>
              <a:gd name="connsiteY5-188" fmla="*/ 0 h 6383288"/>
              <a:gd name="connsiteX0-189" fmla="*/ 351167 w 11533696"/>
              <a:gd name="connsiteY0-190" fmla="*/ 0 h 6383288"/>
              <a:gd name="connsiteX1-191" fmla="*/ 11533696 w 11533696"/>
              <a:gd name="connsiteY1-192" fmla="*/ 6181354 h 6383288"/>
              <a:gd name="connsiteX2-193" fmla="*/ 9385407 w 11533696"/>
              <a:gd name="connsiteY2-194" fmla="*/ 6383288 h 6383288"/>
              <a:gd name="connsiteX3-195" fmla="*/ 1539 w 11533696"/>
              <a:gd name="connsiteY3-196" fmla="*/ 6383288 h 6383288"/>
              <a:gd name="connsiteX4-197" fmla="*/ 0 w 11533696"/>
              <a:gd name="connsiteY4-198" fmla="*/ 673951 h 6383288"/>
              <a:gd name="connsiteX5-199" fmla="*/ 351167 w 11533696"/>
              <a:gd name="connsiteY5-200" fmla="*/ 0 h 6383288"/>
              <a:gd name="connsiteX0-201" fmla="*/ 351167 w 11533696"/>
              <a:gd name="connsiteY0-202" fmla="*/ 0 h 6383288"/>
              <a:gd name="connsiteX1-203" fmla="*/ 11533696 w 11533696"/>
              <a:gd name="connsiteY1-204" fmla="*/ 6181354 h 6383288"/>
              <a:gd name="connsiteX2-205" fmla="*/ 10955589 w 11533696"/>
              <a:gd name="connsiteY2-206" fmla="*/ 6383288 h 6383288"/>
              <a:gd name="connsiteX3-207" fmla="*/ 1539 w 11533696"/>
              <a:gd name="connsiteY3-208" fmla="*/ 6383288 h 6383288"/>
              <a:gd name="connsiteX4-209" fmla="*/ 0 w 11533696"/>
              <a:gd name="connsiteY4-210" fmla="*/ 673951 h 6383288"/>
              <a:gd name="connsiteX5-211" fmla="*/ 351167 w 11533696"/>
              <a:gd name="connsiteY5-212" fmla="*/ 0 h 6383288"/>
              <a:gd name="connsiteX0-213" fmla="*/ 351167 w 11533696"/>
              <a:gd name="connsiteY0-214" fmla="*/ 0 h 6383288"/>
              <a:gd name="connsiteX1-215" fmla="*/ 11533696 w 11533696"/>
              <a:gd name="connsiteY1-216" fmla="*/ 6181354 h 6383288"/>
              <a:gd name="connsiteX2-217" fmla="*/ 11315663 w 11533696"/>
              <a:gd name="connsiteY2-218" fmla="*/ 6383288 h 6383288"/>
              <a:gd name="connsiteX3-219" fmla="*/ 1539 w 11533696"/>
              <a:gd name="connsiteY3-220" fmla="*/ 6383288 h 6383288"/>
              <a:gd name="connsiteX4-221" fmla="*/ 0 w 11533696"/>
              <a:gd name="connsiteY4-222" fmla="*/ 673951 h 6383288"/>
              <a:gd name="connsiteX5-223" fmla="*/ 351167 w 11533696"/>
              <a:gd name="connsiteY5-224" fmla="*/ 0 h 6383288"/>
              <a:gd name="connsiteX0-225" fmla="*/ 351167 w 11547077"/>
              <a:gd name="connsiteY0-226" fmla="*/ 0 h 6383288"/>
              <a:gd name="connsiteX1-227" fmla="*/ 11547077 w 11547077"/>
              <a:gd name="connsiteY1-228" fmla="*/ 6085343 h 6383288"/>
              <a:gd name="connsiteX2-229" fmla="*/ 11315663 w 11547077"/>
              <a:gd name="connsiteY2-230" fmla="*/ 6383288 h 6383288"/>
              <a:gd name="connsiteX3-231" fmla="*/ 1539 w 11547077"/>
              <a:gd name="connsiteY3-232" fmla="*/ 6383288 h 6383288"/>
              <a:gd name="connsiteX4-233" fmla="*/ 0 w 11547077"/>
              <a:gd name="connsiteY4-234" fmla="*/ 673951 h 6383288"/>
              <a:gd name="connsiteX5-235" fmla="*/ 351167 w 11547077"/>
              <a:gd name="connsiteY5-236" fmla="*/ 0 h 6383288"/>
              <a:gd name="connsiteX0-237" fmla="*/ 351167 w 11542617"/>
              <a:gd name="connsiteY0-238" fmla="*/ 0 h 6383288"/>
              <a:gd name="connsiteX1-239" fmla="*/ 11542617 w 11542617"/>
              <a:gd name="connsiteY1-240" fmla="*/ 6070942 h 6383288"/>
              <a:gd name="connsiteX2-241" fmla="*/ 11315663 w 11542617"/>
              <a:gd name="connsiteY2-242" fmla="*/ 6383288 h 6383288"/>
              <a:gd name="connsiteX3-243" fmla="*/ 1539 w 11542617"/>
              <a:gd name="connsiteY3-244" fmla="*/ 6383288 h 6383288"/>
              <a:gd name="connsiteX4-245" fmla="*/ 0 w 11542617"/>
              <a:gd name="connsiteY4-246" fmla="*/ 673951 h 6383288"/>
              <a:gd name="connsiteX5-247" fmla="*/ 351167 w 11542617"/>
              <a:gd name="connsiteY5-248" fmla="*/ 0 h 6383288"/>
              <a:gd name="connsiteX0-249" fmla="*/ 351167 w 11509566"/>
              <a:gd name="connsiteY0-250" fmla="*/ 0 h 6383288"/>
              <a:gd name="connsiteX1-251" fmla="*/ 11509566 w 11509566"/>
              <a:gd name="connsiteY1-252" fmla="*/ 5774521 h 6383288"/>
              <a:gd name="connsiteX2-253" fmla="*/ 11315663 w 11509566"/>
              <a:gd name="connsiteY2-254" fmla="*/ 6383288 h 6383288"/>
              <a:gd name="connsiteX3-255" fmla="*/ 1539 w 11509566"/>
              <a:gd name="connsiteY3-256" fmla="*/ 6383288 h 6383288"/>
              <a:gd name="connsiteX4-257" fmla="*/ 0 w 11509566"/>
              <a:gd name="connsiteY4-258" fmla="*/ 673951 h 6383288"/>
              <a:gd name="connsiteX5-259" fmla="*/ 351167 w 11509566"/>
              <a:gd name="connsiteY5-260" fmla="*/ 0 h 6383288"/>
              <a:gd name="connsiteX0-261" fmla="*/ 351167 w 11509566"/>
              <a:gd name="connsiteY0-262" fmla="*/ 0 h 6383288"/>
              <a:gd name="connsiteX1-263" fmla="*/ 11509566 w 11509566"/>
              <a:gd name="connsiteY1-264" fmla="*/ 5774521 h 6383288"/>
              <a:gd name="connsiteX2-265" fmla="*/ 11315663 w 11509566"/>
              <a:gd name="connsiteY2-266" fmla="*/ 6383288 h 6383288"/>
              <a:gd name="connsiteX3-267" fmla="*/ 1539 w 11509566"/>
              <a:gd name="connsiteY3-268" fmla="*/ 6383288 h 6383288"/>
              <a:gd name="connsiteX4-269" fmla="*/ 0 w 11509566"/>
              <a:gd name="connsiteY4-270" fmla="*/ 673951 h 6383288"/>
              <a:gd name="connsiteX5-271" fmla="*/ 351167 w 11509566"/>
              <a:gd name="connsiteY5-272" fmla="*/ 0 h 6383288"/>
              <a:gd name="connsiteX0-273" fmla="*/ 362184 w 11509566"/>
              <a:gd name="connsiteY0-274" fmla="*/ 0 h 6027583"/>
              <a:gd name="connsiteX1-275" fmla="*/ 11509566 w 11509566"/>
              <a:gd name="connsiteY1-276" fmla="*/ 5418816 h 6027583"/>
              <a:gd name="connsiteX2-277" fmla="*/ 11315663 w 11509566"/>
              <a:gd name="connsiteY2-278" fmla="*/ 6027583 h 6027583"/>
              <a:gd name="connsiteX3-279" fmla="*/ 1539 w 11509566"/>
              <a:gd name="connsiteY3-280" fmla="*/ 6027583 h 6027583"/>
              <a:gd name="connsiteX4-281" fmla="*/ 0 w 11509566"/>
              <a:gd name="connsiteY4-282" fmla="*/ 318246 h 6027583"/>
              <a:gd name="connsiteX5-283" fmla="*/ 362184 w 11509566"/>
              <a:gd name="connsiteY5-284" fmla="*/ 0 h 60275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11509566" h="6027583">
                <a:moveTo>
                  <a:pt x="362184" y="0"/>
                </a:moveTo>
                <a:lnTo>
                  <a:pt x="11509566" y="5418816"/>
                </a:lnTo>
                <a:lnTo>
                  <a:pt x="11315663" y="6027583"/>
                </a:lnTo>
                <a:lnTo>
                  <a:pt x="1539" y="6027583"/>
                </a:lnTo>
                <a:lnTo>
                  <a:pt x="0" y="318246"/>
                </a:lnTo>
                <a:lnTo>
                  <a:pt x="362184" y="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356238" y="926924"/>
            <a:ext cx="11479527" cy="5629586"/>
          </a:xfrm>
          <a:prstGeom prst="roundRect">
            <a:avLst>
              <a:gd name="adj" fmla="val 39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 dirty="0">
              <a:solidFill>
                <a:srgbClr val="1CA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99887" y="46022"/>
            <a:ext cx="399224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</a:rPr>
              <a:t>护士上门</a:t>
            </a:r>
            <a:r>
              <a:rPr lang="en-US" altLang="zh-CN" sz="3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</a:rPr>
              <a:t>-</a:t>
            </a:r>
            <a:r>
              <a:rPr lang="zh-CN" altLang="en-US" sz="3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</a:rPr>
              <a:t>交互用例</a:t>
            </a:r>
            <a:endParaRPr lang="zh-CN" altLang="en-US" sz="36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egoe UI Black" panose="020B0A02040204020203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62034" y="592146"/>
            <a:ext cx="3467937" cy="2795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Segoe UI Light" panose="020B0502040204020203" pitchFamily="34" charset="0"/>
                <a:ea typeface="华文细黑" panose="02010600040101010101" pitchFamily="2" charset="-122"/>
                <a:cs typeface="Segoe UI Light" panose="020B0502040204020203" pitchFamily="34" charset="0"/>
                <a:sym typeface="+mn-lt"/>
              </a:rPr>
              <a:t>What we hope to achieve in the short and long run</a:t>
            </a:r>
            <a:endParaRPr lang="en-US" altLang="zh-CN" sz="1200" dirty="0">
              <a:solidFill>
                <a:schemeClr val="bg1"/>
              </a:solidFill>
              <a:latin typeface="Segoe UI Light" panose="020B0502040204020203" pitchFamily="34" charset="0"/>
              <a:ea typeface="华文细黑" panose="02010600040101010101" pitchFamily="2" charset="-122"/>
              <a:cs typeface="Segoe UI Light" panose="020B0502040204020203" pitchFamily="34" charset="0"/>
              <a:sym typeface="+mn-lt"/>
            </a:endParaRPr>
          </a:p>
        </p:txBody>
      </p:sp>
      <p:pic>
        <p:nvPicPr>
          <p:cNvPr id="3" name="图片 2" descr="de1e957efd831f549ad6a012b86c1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235" y="1407160"/>
            <a:ext cx="2700000" cy="480108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 descr="9976ff16cb996f2e46af192d9728ef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760" y="1407160"/>
            <a:ext cx="2699385" cy="480058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 descr="dff2f6899225015cc9f25f69b770b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670" y="1407160"/>
            <a:ext cx="2699385" cy="480045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 descr="480d91147992515a9a4f32fdc5bd4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580" y="1407160"/>
            <a:ext cx="2699385" cy="480045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矩形 9"/>
          <p:cNvSpPr/>
          <p:nvPr/>
        </p:nvSpPr>
        <p:spPr>
          <a:xfrm>
            <a:off x="-1538" y="1257430"/>
            <a:ext cx="11509566" cy="5600570"/>
          </a:xfrm>
          <a:custGeom>
            <a:avLst/>
            <a:gdLst>
              <a:gd name="connsiteX0" fmla="*/ 0 w 11014364"/>
              <a:gd name="connsiteY0" fmla="*/ 0 h 5653155"/>
              <a:gd name="connsiteX1" fmla="*/ 11014364 w 11014364"/>
              <a:gd name="connsiteY1" fmla="*/ 0 h 5653155"/>
              <a:gd name="connsiteX2" fmla="*/ 11014364 w 11014364"/>
              <a:gd name="connsiteY2" fmla="*/ 5653155 h 5653155"/>
              <a:gd name="connsiteX3" fmla="*/ 0 w 11014364"/>
              <a:gd name="connsiteY3" fmla="*/ 5653155 h 5653155"/>
              <a:gd name="connsiteX4" fmla="*/ 0 w 11014364"/>
              <a:gd name="connsiteY4" fmla="*/ 0 h 5653155"/>
              <a:gd name="connsiteX0-1" fmla="*/ 859316 w 11014364"/>
              <a:gd name="connsiteY0-2" fmla="*/ 0 h 5653155"/>
              <a:gd name="connsiteX1-3" fmla="*/ 11014364 w 11014364"/>
              <a:gd name="connsiteY1-4" fmla="*/ 0 h 5653155"/>
              <a:gd name="connsiteX2-5" fmla="*/ 11014364 w 11014364"/>
              <a:gd name="connsiteY2-6" fmla="*/ 5653155 h 5653155"/>
              <a:gd name="connsiteX3-7" fmla="*/ 0 w 11014364"/>
              <a:gd name="connsiteY3-8" fmla="*/ 5653155 h 5653155"/>
              <a:gd name="connsiteX4-9" fmla="*/ 859316 w 11014364"/>
              <a:gd name="connsiteY4-10" fmla="*/ 0 h 5653155"/>
              <a:gd name="connsiteX0-11" fmla="*/ 881349 w 11014364"/>
              <a:gd name="connsiteY0-12" fmla="*/ 11016 h 5653155"/>
              <a:gd name="connsiteX1-13" fmla="*/ 11014364 w 11014364"/>
              <a:gd name="connsiteY1-14" fmla="*/ 0 h 5653155"/>
              <a:gd name="connsiteX2-15" fmla="*/ 11014364 w 11014364"/>
              <a:gd name="connsiteY2-16" fmla="*/ 5653155 h 5653155"/>
              <a:gd name="connsiteX3-17" fmla="*/ 0 w 11014364"/>
              <a:gd name="connsiteY3-18" fmla="*/ 5653155 h 5653155"/>
              <a:gd name="connsiteX4-19" fmla="*/ 881349 w 11014364"/>
              <a:gd name="connsiteY4-20" fmla="*/ 11016 h 5653155"/>
              <a:gd name="connsiteX0-21" fmla="*/ 893420 w 11014364"/>
              <a:gd name="connsiteY0-22" fmla="*/ 11016 h 5653155"/>
              <a:gd name="connsiteX1-23" fmla="*/ 11014364 w 11014364"/>
              <a:gd name="connsiteY1-24" fmla="*/ 0 h 5653155"/>
              <a:gd name="connsiteX2-25" fmla="*/ 11014364 w 11014364"/>
              <a:gd name="connsiteY2-26" fmla="*/ 5653155 h 5653155"/>
              <a:gd name="connsiteX3-27" fmla="*/ 0 w 11014364"/>
              <a:gd name="connsiteY3-28" fmla="*/ 5653155 h 5653155"/>
              <a:gd name="connsiteX4-29" fmla="*/ 893420 w 11014364"/>
              <a:gd name="connsiteY4-30" fmla="*/ 11016 h 5653155"/>
              <a:gd name="connsiteX0-31" fmla="*/ 893420 w 11014364"/>
              <a:gd name="connsiteY0-32" fmla="*/ 7998 h 5653155"/>
              <a:gd name="connsiteX1-33" fmla="*/ 11014364 w 11014364"/>
              <a:gd name="connsiteY1-34" fmla="*/ 0 h 5653155"/>
              <a:gd name="connsiteX2-35" fmla="*/ 11014364 w 11014364"/>
              <a:gd name="connsiteY2-36" fmla="*/ 5653155 h 5653155"/>
              <a:gd name="connsiteX3-37" fmla="*/ 0 w 11014364"/>
              <a:gd name="connsiteY3-38" fmla="*/ 5653155 h 5653155"/>
              <a:gd name="connsiteX4-39" fmla="*/ 893420 w 11014364"/>
              <a:gd name="connsiteY4-40" fmla="*/ 7998 h 5653155"/>
              <a:gd name="connsiteX0-41" fmla="*/ 899456 w 11014364"/>
              <a:gd name="connsiteY0-42" fmla="*/ 7998 h 5653155"/>
              <a:gd name="connsiteX1-43" fmla="*/ 11014364 w 11014364"/>
              <a:gd name="connsiteY1-44" fmla="*/ 0 h 5653155"/>
              <a:gd name="connsiteX2-45" fmla="*/ 11014364 w 11014364"/>
              <a:gd name="connsiteY2-46" fmla="*/ 5653155 h 5653155"/>
              <a:gd name="connsiteX3-47" fmla="*/ 0 w 11014364"/>
              <a:gd name="connsiteY3-48" fmla="*/ 5653155 h 5653155"/>
              <a:gd name="connsiteX4-49" fmla="*/ 899456 w 11014364"/>
              <a:gd name="connsiteY4-50" fmla="*/ 7998 h 5653155"/>
              <a:gd name="connsiteX0-51" fmla="*/ 899456 w 11014364"/>
              <a:gd name="connsiteY0-52" fmla="*/ 0 h 5645157"/>
              <a:gd name="connsiteX1-53" fmla="*/ 11014364 w 11014364"/>
              <a:gd name="connsiteY1-54" fmla="*/ 3096538 h 5645157"/>
              <a:gd name="connsiteX2-55" fmla="*/ 11014364 w 11014364"/>
              <a:gd name="connsiteY2-56" fmla="*/ 5645157 h 5645157"/>
              <a:gd name="connsiteX3-57" fmla="*/ 0 w 11014364"/>
              <a:gd name="connsiteY3-58" fmla="*/ 5645157 h 5645157"/>
              <a:gd name="connsiteX4-59" fmla="*/ 899456 w 11014364"/>
              <a:gd name="connsiteY4-60" fmla="*/ 0 h 5645157"/>
              <a:gd name="connsiteX0-61" fmla="*/ 899456 w 11014364"/>
              <a:gd name="connsiteY0-62" fmla="*/ 0 h 5645157"/>
              <a:gd name="connsiteX1-63" fmla="*/ 11014364 w 11014364"/>
              <a:gd name="connsiteY1-64" fmla="*/ 3010477 h 5645157"/>
              <a:gd name="connsiteX2-65" fmla="*/ 11014364 w 11014364"/>
              <a:gd name="connsiteY2-66" fmla="*/ 5645157 h 5645157"/>
              <a:gd name="connsiteX3-67" fmla="*/ 0 w 11014364"/>
              <a:gd name="connsiteY3-68" fmla="*/ 5645157 h 5645157"/>
              <a:gd name="connsiteX4-69" fmla="*/ 899456 w 11014364"/>
              <a:gd name="connsiteY4-70" fmla="*/ 0 h 5645157"/>
              <a:gd name="connsiteX0-71" fmla="*/ 899456 w 11014364"/>
              <a:gd name="connsiteY0-72" fmla="*/ 0 h 5645157"/>
              <a:gd name="connsiteX1-73" fmla="*/ 11014364 w 11014364"/>
              <a:gd name="connsiteY1-74" fmla="*/ 3010477 h 5645157"/>
              <a:gd name="connsiteX2-75" fmla="*/ 11014364 w 11014364"/>
              <a:gd name="connsiteY2-76" fmla="*/ 5645157 h 5645157"/>
              <a:gd name="connsiteX3-77" fmla="*/ 0 w 11014364"/>
              <a:gd name="connsiteY3-78" fmla="*/ 5645157 h 5645157"/>
              <a:gd name="connsiteX4-79" fmla="*/ 693868 w 11014364"/>
              <a:gd name="connsiteY4-80" fmla="*/ 1299068 h 5645157"/>
              <a:gd name="connsiteX5" fmla="*/ 899456 w 11014364"/>
              <a:gd name="connsiteY5" fmla="*/ 0 h 5645157"/>
              <a:gd name="connsiteX0-81" fmla="*/ 899456 w 11014364"/>
              <a:gd name="connsiteY0-82" fmla="*/ 0 h 5645157"/>
              <a:gd name="connsiteX1-83" fmla="*/ 11014364 w 11014364"/>
              <a:gd name="connsiteY1-84" fmla="*/ 3010477 h 5645157"/>
              <a:gd name="connsiteX2-85" fmla="*/ 11014364 w 11014364"/>
              <a:gd name="connsiteY2-86" fmla="*/ 5645157 h 5645157"/>
              <a:gd name="connsiteX3-87" fmla="*/ 0 w 11014364"/>
              <a:gd name="connsiteY3-88" fmla="*/ 5645157 h 5645157"/>
              <a:gd name="connsiteX4-89" fmla="*/ 0 w 11014364"/>
              <a:gd name="connsiteY4-90" fmla="*/ 949445 h 5645157"/>
              <a:gd name="connsiteX5-91" fmla="*/ 899456 w 11014364"/>
              <a:gd name="connsiteY5-92" fmla="*/ 0 h 5645157"/>
              <a:gd name="connsiteX0-93" fmla="*/ 899456 w 11014364"/>
              <a:gd name="connsiteY0-94" fmla="*/ 0 h 5645157"/>
              <a:gd name="connsiteX1-95" fmla="*/ 11014364 w 11014364"/>
              <a:gd name="connsiteY1-96" fmla="*/ 3010477 h 5645157"/>
              <a:gd name="connsiteX2-97" fmla="*/ 9383868 w 11014364"/>
              <a:gd name="connsiteY2-98" fmla="*/ 5645157 h 5645157"/>
              <a:gd name="connsiteX3-99" fmla="*/ 0 w 11014364"/>
              <a:gd name="connsiteY3-100" fmla="*/ 5645157 h 5645157"/>
              <a:gd name="connsiteX4-101" fmla="*/ 0 w 11014364"/>
              <a:gd name="connsiteY4-102" fmla="*/ 949445 h 5645157"/>
              <a:gd name="connsiteX5-103" fmla="*/ 899456 w 11014364"/>
              <a:gd name="connsiteY5-104" fmla="*/ 0 h 5645157"/>
              <a:gd name="connsiteX0-105" fmla="*/ 899456 w 11014364"/>
              <a:gd name="connsiteY0-106" fmla="*/ 0 h 5645157"/>
              <a:gd name="connsiteX1-107" fmla="*/ 11014364 w 11014364"/>
              <a:gd name="connsiteY1-108" fmla="*/ 3010477 h 5645157"/>
              <a:gd name="connsiteX2-109" fmla="*/ 9383868 w 11014364"/>
              <a:gd name="connsiteY2-110" fmla="*/ 5645157 h 5645157"/>
              <a:gd name="connsiteX3-111" fmla="*/ 0 w 11014364"/>
              <a:gd name="connsiteY3-112" fmla="*/ 5645157 h 5645157"/>
              <a:gd name="connsiteX4-113" fmla="*/ 0 w 11014364"/>
              <a:gd name="connsiteY4-114" fmla="*/ 1268934 h 5645157"/>
              <a:gd name="connsiteX5-115" fmla="*/ 899456 w 11014364"/>
              <a:gd name="connsiteY5-116" fmla="*/ 0 h 5645157"/>
              <a:gd name="connsiteX0-117" fmla="*/ 337596 w 11014364"/>
              <a:gd name="connsiteY0-118" fmla="*/ 0 h 6383288"/>
              <a:gd name="connsiteX1-119" fmla="*/ 11014364 w 11014364"/>
              <a:gd name="connsiteY1-120" fmla="*/ 3748608 h 6383288"/>
              <a:gd name="connsiteX2-121" fmla="*/ 9383868 w 11014364"/>
              <a:gd name="connsiteY2-122" fmla="*/ 6383288 h 6383288"/>
              <a:gd name="connsiteX3-123" fmla="*/ 0 w 11014364"/>
              <a:gd name="connsiteY3-124" fmla="*/ 6383288 h 6383288"/>
              <a:gd name="connsiteX4-125" fmla="*/ 0 w 11014364"/>
              <a:gd name="connsiteY4-126" fmla="*/ 2007065 h 6383288"/>
              <a:gd name="connsiteX5-127" fmla="*/ 337596 w 11014364"/>
              <a:gd name="connsiteY5-128" fmla="*/ 0 h 6383288"/>
              <a:gd name="connsiteX0-129" fmla="*/ 337596 w 11532157"/>
              <a:gd name="connsiteY0-130" fmla="*/ 0 h 6383288"/>
              <a:gd name="connsiteX1-131" fmla="*/ 11532157 w 11532157"/>
              <a:gd name="connsiteY1-132" fmla="*/ 6161302 h 6383288"/>
              <a:gd name="connsiteX2-133" fmla="*/ 9383868 w 11532157"/>
              <a:gd name="connsiteY2-134" fmla="*/ 6383288 h 6383288"/>
              <a:gd name="connsiteX3-135" fmla="*/ 0 w 11532157"/>
              <a:gd name="connsiteY3-136" fmla="*/ 6383288 h 6383288"/>
              <a:gd name="connsiteX4-137" fmla="*/ 0 w 11532157"/>
              <a:gd name="connsiteY4-138" fmla="*/ 2007065 h 6383288"/>
              <a:gd name="connsiteX5-139" fmla="*/ 337596 w 11532157"/>
              <a:gd name="connsiteY5-140" fmla="*/ 0 h 6383288"/>
              <a:gd name="connsiteX0-141" fmla="*/ 349628 w 11532157"/>
              <a:gd name="connsiteY0-142" fmla="*/ 0 h 6383288"/>
              <a:gd name="connsiteX1-143" fmla="*/ 11532157 w 11532157"/>
              <a:gd name="connsiteY1-144" fmla="*/ 6161302 h 6383288"/>
              <a:gd name="connsiteX2-145" fmla="*/ 9383868 w 11532157"/>
              <a:gd name="connsiteY2-146" fmla="*/ 6383288 h 6383288"/>
              <a:gd name="connsiteX3-147" fmla="*/ 0 w 11532157"/>
              <a:gd name="connsiteY3-148" fmla="*/ 6383288 h 6383288"/>
              <a:gd name="connsiteX4-149" fmla="*/ 0 w 11532157"/>
              <a:gd name="connsiteY4-150" fmla="*/ 2007065 h 6383288"/>
              <a:gd name="connsiteX5-151" fmla="*/ 349628 w 11532157"/>
              <a:gd name="connsiteY5-152" fmla="*/ 0 h 6383288"/>
              <a:gd name="connsiteX0-153" fmla="*/ 349628 w 11532157"/>
              <a:gd name="connsiteY0-154" fmla="*/ 0 h 6383288"/>
              <a:gd name="connsiteX1-155" fmla="*/ 11532157 w 11532157"/>
              <a:gd name="connsiteY1-156" fmla="*/ 6181354 h 6383288"/>
              <a:gd name="connsiteX2-157" fmla="*/ 9383868 w 11532157"/>
              <a:gd name="connsiteY2-158" fmla="*/ 6383288 h 6383288"/>
              <a:gd name="connsiteX3-159" fmla="*/ 0 w 11532157"/>
              <a:gd name="connsiteY3-160" fmla="*/ 6383288 h 6383288"/>
              <a:gd name="connsiteX4-161" fmla="*/ 0 w 11532157"/>
              <a:gd name="connsiteY4-162" fmla="*/ 2007065 h 6383288"/>
              <a:gd name="connsiteX5-163" fmla="*/ 349628 w 11532157"/>
              <a:gd name="connsiteY5-164" fmla="*/ 0 h 6383288"/>
              <a:gd name="connsiteX0-165" fmla="*/ 363482 w 11546011"/>
              <a:gd name="connsiteY0-166" fmla="*/ 0 h 6383288"/>
              <a:gd name="connsiteX1-167" fmla="*/ 11546011 w 11546011"/>
              <a:gd name="connsiteY1-168" fmla="*/ 6181354 h 6383288"/>
              <a:gd name="connsiteX2-169" fmla="*/ 9397722 w 11546011"/>
              <a:gd name="connsiteY2-170" fmla="*/ 6383288 h 6383288"/>
              <a:gd name="connsiteX3-171" fmla="*/ 13854 w 11546011"/>
              <a:gd name="connsiteY3-172" fmla="*/ 6383288 h 6383288"/>
              <a:gd name="connsiteX4-173" fmla="*/ 0 w 11546011"/>
              <a:gd name="connsiteY4-174" fmla="*/ 677029 h 6383288"/>
              <a:gd name="connsiteX5-175" fmla="*/ 363482 w 11546011"/>
              <a:gd name="connsiteY5-176" fmla="*/ 0 h 6383288"/>
              <a:gd name="connsiteX0-177" fmla="*/ 363482 w 11546011"/>
              <a:gd name="connsiteY0-178" fmla="*/ 0 h 6383288"/>
              <a:gd name="connsiteX1-179" fmla="*/ 11546011 w 11546011"/>
              <a:gd name="connsiteY1-180" fmla="*/ 6181354 h 6383288"/>
              <a:gd name="connsiteX2-181" fmla="*/ 9397722 w 11546011"/>
              <a:gd name="connsiteY2-182" fmla="*/ 6383288 h 6383288"/>
              <a:gd name="connsiteX3-183" fmla="*/ 13854 w 11546011"/>
              <a:gd name="connsiteY3-184" fmla="*/ 6383288 h 6383288"/>
              <a:gd name="connsiteX4-185" fmla="*/ 0 w 11546011"/>
              <a:gd name="connsiteY4-186" fmla="*/ 677029 h 6383288"/>
              <a:gd name="connsiteX5-187" fmla="*/ 363482 w 11546011"/>
              <a:gd name="connsiteY5-188" fmla="*/ 0 h 6383288"/>
              <a:gd name="connsiteX0-189" fmla="*/ 351167 w 11533696"/>
              <a:gd name="connsiteY0-190" fmla="*/ 0 h 6383288"/>
              <a:gd name="connsiteX1-191" fmla="*/ 11533696 w 11533696"/>
              <a:gd name="connsiteY1-192" fmla="*/ 6181354 h 6383288"/>
              <a:gd name="connsiteX2-193" fmla="*/ 9385407 w 11533696"/>
              <a:gd name="connsiteY2-194" fmla="*/ 6383288 h 6383288"/>
              <a:gd name="connsiteX3-195" fmla="*/ 1539 w 11533696"/>
              <a:gd name="connsiteY3-196" fmla="*/ 6383288 h 6383288"/>
              <a:gd name="connsiteX4-197" fmla="*/ 0 w 11533696"/>
              <a:gd name="connsiteY4-198" fmla="*/ 673951 h 6383288"/>
              <a:gd name="connsiteX5-199" fmla="*/ 351167 w 11533696"/>
              <a:gd name="connsiteY5-200" fmla="*/ 0 h 6383288"/>
              <a:gd name="connsiteX0-201" fmla="*/ 351167 w 11533696"/>
              <a:gd name="connsiteY0-202" fmla="*/ 0 h 6383288"/>
              <a:gd name="connsiteX1-203" fmla="*/ 11533696 w 11533696"/>
              <a:gd name="connsiteY1-204" fmla="*/ 6181354 h 6383288"/>
              <a:gd name="connsiteX2-205" fmla="*/ 10955589 w 11533696"/>
              <a:gd name="connsiteY2-206" fmla="*/ 6383288 h 6383288"/>
              <a:gd name="connsiteX3-207" fmla="*/ 1539 w 11533696"/>
              <a:gd name="connsiteY3-208" fmla="*/ 6383288 h 6383288"/>
              <a:gd name="connsiteX4-209" fmla="*/ 0 w 11533696"/>
              <a:gd name="connsiteY4-210" fmla="*/ 673951 h 6383288"/>
              <a:gd name="connsiteX5-211" fmla="*/ 351167 w 11533696"/>
              <a:gd name="connsiteY5-212" fmla="*/ 0 h 6383288"/>
              <a:gd name="connsiteX0-213" fmla="*/ 351167 w 11533696"/>
              <a:gd name="connsiteY0-214" fmla="*/ 0 h 6383288"/>
              <a:gd name="connsiteX1-215" fmla="*/ 11533696 w 11533696"/>
              <a:gd name="connsiteY1-216" fmla="*/ 6181354 h 6383288"/>
              <a:gd name="connsiteX2-217" fmla="*/ 11315663 w 11533696"/>
              <a:gd name="connsiteY2-218" fmla="*/ 6383288 h 6383288"/>
              <a:gd name="connsiteX3-219" fmla="*/ 1539 w 11533696"/>
              <a:gd name="connsiteY3-220" fmla="*/ 6383288 h 6383288"/>
              <a:gd name="connsiteX4-221" fmla="*/ 0 w 11533696"/>
              <a:gd name="connsiteY4-222" fmla="*/ 673951 h 6383288"/>
              <a:gd name="connsiteX5-223" fmla="*/ 351167 w 11533696"/>
              <a:gd name="connsiteY5-224" fmla="*/ 0 h 6383288"/>
              <a:gd name="connsiteX0-225" fmla="*/ 351167 w 11547077"/>
              <a:gd name="connsiteY0-226" fmla="*/ 0 h 6383288"/>
              <a:gd name="connsiteX1-227" fmla="*/ 11547077 w 11547077"/>
              <a:gd name="connsiteY1-228" fmla="*/ 6085343 h 6383288"/>
              <a:gd name="connsiteX2-229" fmla="*/ 11315663 w 11547077"/>
              <a:gd name="connsiteY2-230" fmla="*/ 6383288 h 6383288"/>
              <a:gd name="connsiteX3-231" fmla="*/ 1539 w 11547077"/>
              <a:gd name="connsiteY3-232" fmla="*/ 6383288 h 6383288"/>
              <a:gd name="connsiteX4-233" fmla="*/ 0 w 11547077"/>
              <a:gd name="connsiteY4-234" fmla="*/ 673951 h 6383288"/>
              <a:gd name="connsiteX5-235" fmla="*/ 351167 w 11547077"/>
              <a:gd name="connsiteY5-236" fmla="*/ 0 h 6383288"/>
              <a:gd name="connsiteX0-237" fmla="*/ 351167 w 11542617"/>
              <a:gd name="connsiteY0-238" fmla="*/ 0 h 6383288"/>
              <a:gd name="connsiteX1-239" fmla="*/ 11542617 w 11542617"/>
              <a:gd name="connsiteY1-240" fmla="*/ 6070942 h 6383288"/>
              <a:gd name="connsiteX2-241" fmla="*/ 11315663 w 11542617"/>
              <a:gd name="connsiteY2-242" fmla="*/ 6383288 h 6383288"/>
              <a:gd name="connsiteX3-243" fmla="*/ 1539 w 11542617"/>
              <a:gd name="connsiteY3-244" fmla="*/ 6383288 h 6383288"/>
              <a:gd name="connsiteX4-245" fmla="*/ 0 w 11542617"/>
              <a:gd name="connsiteY4-246" fmla="*/ 673951 h 6383288"/>
              <a:gd name="connsiteX5-247" fmla="*/ 351167 w 11542617"/>
              <a:gd name="connsiteY5-248" fmla="*/ 0 h 6383288"/>
              <a:gd name="connsiteX0-249" fmla="*/ 351167 w 11509566"/>
              <a:gd name="connsiteY0-250" fmla="*/ 0 h 6383288"/>
              <a:gd name="connsiteX1-251" fmla="*/ 11509566 w 11509566"/>
              <a:gd name="connsiteY1-252" fmla="*/ 5774521 h 6383288"/>
              <a:gd name="connsiteX2-253" fmla="*/ 11315663 w 11509566"/>
              <a:gd name="connsiteY2-254" fmla="*/ 6383288 h 6383288"/>
              <a:gd name="connsiteX3-255" fmla="*/ 1539 w 11509566"/>
              <a:gd name="connsiteY3-256" fmla="*/ 6383288 h 6383288"/>
              <a:gd name="connsiteX4-257" fmla="*/ 0 w 11509566"/>
              <a:gd name="connsiteY4-258" fmla="*/ 673951 h 6383288"/>
              <a:gd name="connsiteX5-259" fmla="*/ 351167 w 11509566"/>
              <a:gd name="connsiteY5-260" fmla="*/ 0 h 6383288"/>
              <a:gd name="connsiteX0-261" fmla="*/ 351167 w 11509566"/>
              <a:gd name="connsiteY0-262" fmla="*/ 0 h 6383288"/>
              <a:gd name="connsiteX1-263" fmla="*/ 11509566 w 11509566"/>
              <a:gd name="connsiteY1-264" fmla="*/ 5774521 h 6383288"/>
              <a:gd name="connsiteX2-265" fmla="*/ 11315663 w 11509566"/>
              <a:gd name="connsiteY2-266" fmla="*/ 6383288 h 6383288"/>
              <a:gd name="connsiteX3-267" fmla="*/ 1539 w 11509566"/>
              <a:gd name="connsiteY3-268" fmla="*/ 6383288 h 6383288"/>
              <a:gd name="connsiteX4-269" fmla="*/ 0 w 11509566"/>
              <a:gd name="connsiteY4-270" fmla="*/ 673951 h 6383288"/>
              <a:gd name="connsiteX5-271" fmla="*/ 351167 w 11509566"/>
              <a:gd name="connsiteY5-272" fmla="*/ 0 h 6383288"/>
              <a:gd name="connsiteX0-273" fmla="*/ 362184 w 11509566"/>
              <a:gd name="connsiteY0-274" fmla="*/ 0 h 6027583"/>
              <a:gd name="connsiteX1-275" fmla="*/ 11509566 w 11509566"/>
              <a:gd name="connsiteY1-276" fmla="*/ 5418816 h 6027583"/>
              <a:gd name="connsiteX2-277" fmla="*/ 11315663 w 11509566"/>
              <a:gd name="connsiteY2-278" fmla="*/ 6027583 h 6027583"/>
              <a:gd name="connsiteX3-279" fmla="*/ 1539 w 11509566"/>
              <a:gd name="connsiteY3-280" fmla="*/ 6027583 h 6027583"/>
              <a:gd name="connsiteX4-281" fmla="*/ 0 w 11509566"/>
              <a:gd name="connsiteY4-282" fmla="*/ 318246 h 6027583"/>
              <a:gd name="connsiteX5-283" fmla="*/ 362184 w 11509566"/>
              <a:gd name="connsiteY5-284" fmla="*/ 0 h 60275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11509566" h="6027583">
                <a:moveTo>
                  <a:pt x="362184" y="0"/>
                </a:moveTo>
                <a:lnTo>
                  <a:pt x="11509566" y="5418816"/>
                </a:lnTo>
                <a:lnTo>
                  <a:pt x="11315663" y="6027583"/>
                </a:lnTo>
                <a:lnTo>
                  <a:pt x="1539" y="6027583"/>
                </a:lnTo>
                <a:lnTo>
                  <a:pt x="0" y="318246"/>
                </a:lnTo>
                <a:lnTo>
                  <a:pt x="362184" y="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356238" y="926924"/>
            <a:ext cx="11479527" cy="5629586"/>
          </a:xfrm>
          <a:prstGeom prst="roundRect">
            <a:avLst>
              <a:gd name="adj" fmla="val 39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 dirty="0">
              <a:solidFill>
                <a:srgbClr val="1CA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99887" y="46022"/>
            <a:ext cx="399224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</a:rPr>
              <a:t>医生咨询</a:t>
            </a:r>
            <a:r>
              <a:rPr lang="en-US" altLang="zh-CN" sz="3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</a:rPr>
              <a:t>-</a:t>
            </a:r>
            <a:r>
              <a:rPr lang="zh-CN" altLang="en-US" sz="3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</a:rPr>
              <a:t>交互</a:t>
            </a:r>
            <a:r>
              <a:rPr lang="zh-CN" altLang="en-US" sz="3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  <a:sym typeface="+mn-ea"/>
              </a:rPr>
              <a:t>用例</a:t>
            </a:r>
            <a:endParaRPr lang="zh-CN" altLang="en-US" sz="36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egoe UI Black" panose="020B0A02040204020203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62034" y="592146"/>
            <a:ext cx="3467937" cy="2795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Segoe UI Light" panose="020B0502040204020203" pitchFamily="34" charset="0"/>
                <a:ea typeface="华文细黑" panose="02010600040101010101" pitchFamily="2" charset="-122"/>
                <a:cs typeface="Segoe UI Light" panose="020B0502040204020203" pitchFamily="34" charset="0"/>
                <a:sym typeface="+mn-lt"/>
              </a:rPr>
              <a:t>What we hope to achieve in the short and long run</a:t>
            </a:r>
            <a:endParaRPr lang="en-US" altLang="zh-CN" sz="1200" dirty="0">
              <a:solidFill>
                <a:schemeClr val="bg1"/>
              </a:solidFill>
              <a:latin typeface="Segoe UI Light" panose="020B0502040204020203" pitchFamily="34" charset="0"/>
              <a:ea typeface="华文细黑" panose="02010600040101010101" pitchFamily="2" charset="-122"/>
              <a:cs typeface="Segoe UI Light" panose="020B0502040204020203" pitchFamily="34" charset="0"/>
              <a:sym typeface="+mn-lt"/>
            </a:endParaRPr>
          </a:p>
        </p:txBody>
      </p:sp>
      <p:pic>
        <p:nvPicPr>
          <p:cNvPr id="15" name="图片 14" descr="15ca2cbe9a3b8de904fdffc5b7b7b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030" y="1371600"/>
            <a:ext cx="2700000" cy="4800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6" name="图片 15" descr="2ccd5fadd884586480bc1a6ed486a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55" y="1371600"/>
            <a:ext cx="2699385" cy="4800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 descr="a3d05394d3f9b540edd00b0cea3900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065" y="1371600"/>
            <a:ext cx="2699385" cy="4800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" name="图片 11" descr="b9bd1e8870fccd8889820cbf89c60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775" y="1371600"/>
            <a:ext cx="2699385" cy="4800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7" name="图片 16" descr="236ec0f0d04445f30146f7dd9c60a0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3485" y="1371600"/>
            <a:ext cx="2699385" cy="4800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矩形 9"/>
          <p:cNvSpPr/>
          <p:nvPr/>
        </p:nvSpPr>
        <p:spPr>
          <a:xfrm>
            <a:off x="-1538" y="1257430"/>
            <a:ext cx="11509566" cy="5600570"/>
          </a:xfrm>
          <a:custGeom>
            <a:avLst/>
            <a:gdLst>
              <a:gd name="connsiteX0" fmla="*/ 0 w 11014364"/>
              <a:gd name="connsiteY0" fmla="*/ 0 h 5653155"/>
              <a:gd name="connsiteX1" fmla="*/ 11014364 w 11014364"/>
              <a:gd name="connsiteY1" fmla="*/ 0 h 5653155"/>
              <a:gd name="connsiteX2" fmla="*/ 11014364 w 11014364"/>
              <a:gd name="connsiteY2" fmla="*/ 5653155 h 5653155"/>
              <a:gd name="connsiteX3" fmla="*/ 0 w 11014364"/>
              <a:gd name="connsiteY3" fmla="*/ 5653155 h 5653155"/>
              <a:gd name="connsiteX4" fmla="*/ 0 w 11014364"/>
              <a:gd name="connsiteY4" fmla="*/ 0 h 5653155"/>
              <a:gd name="connsiteX0-1" fmla="*/ 859316 w 11014364"/>
              <a:gd name="connsiteY0-2" fmla="*/ 0 h 5653155"/>
              <a:gd name="connsiteX1-3" fmla="*/ 11014364 w 11014364"/>
              <a:gd name="connsiteY1-4" fmla="*/ 0 h 5653155"/>
              <a:gd name="connsiteX2-5" fmla="*/ 11014364 w 11014364"/>
              <a:gd name="connsiteY2-6" fmla="*/ 5653155 h 5653155"/>
              <a:gd name="connsiteX3-7" fmla="*/ 0 w 11014364"/>
              <a:gd name="connsiteY3-8" fmla="*/ 5653155 h 5653155"/>
              <a:gd name="connsiteX4-9" fmla="*/ 859316 w 11014364"/>
              <a:gd name="connsiteY4-10" fmla="*/ 0 h 5653155"/>
              <a:gd name="connsiteX0-11" fmla="*/ 881349 w 11014364"/>
              <a:gd name="connsiteY0-12" fmla="*/ 11016 h 5653155"/>
              <a:gd name="connsiteX1-13" fmla="*/ 11014364 w 11014364"/>
              <a:gd name="connsiteY1-14" fmla="*/ 0 h 5653155"/>
              <a:gd name="connsiteX2-15" fmla="*/ 11014364 w 11014364"/>
              <a:gd name="connsiteY2-16" fmla="*/ 5653155 h 5653155"/>
              <a:gd name="connsiteX3-17" fmla="*/ 0 w 11014364"/>
              <a:gd name="connsiteY3-18" fmla="*/ 5653155 h 5653155"/>
              <a:gd name="connsiteX4-19" fmla="*/ 881349 w 11014364"/>
              <a:gd name="connsiteY4-20" fmla="*/ 11016 h 5653155"/>
              <a:gd name="connsiteX0-21" fmla="*/ 893420 w 11014364"/>
              <a:gd name="connsiteY0-22" fmla="*/ 11016 h 5653155"/>
              <a:gd name="connsiteX1-23" fmla="*/ 11014364 w 11014364"/>
              <a:gd name="connsiteY1-24" fmla="*/ 0 h 5653155"/>
              <a:gd name="connsiteX2-25" fmla="*/ 11014364 w 11014364"/>
              <a:gd name="connsiteY2-26" fmla="*/ 5653155 h 5653155"/>
              <a:gd name="connsiteX3-27" fmla="*/ 0 w 11014364"/>
              <a:gd name="connsiteY3-28" fmla="*/ 5653155 h 5653155"/>
              <a:gd name="connsiteX4-29" fmla="*/ 893420 w 11014364"/>
              <a:gd name="connsiteY4-30" fmla="*/ 11016 h 5653155"/>
              <a:gd name="connsiteX0-31" fmla="*/ 893420 w 11014364"/>
              <a:gd name="connsiteY0-32" fmla="*/ 7998 h 5653155"/>
              <a:gd name="connsiteX1-33" fmla="*/ 11014364 w 11014364"/>
              <a:gd name="connsiteY1-34" fmla="*/ 0 h 5653155"/>
              <a:gd name="connsiteX2-35" fmla="*/ 11014364 w 11014364"/>
              <a:gd name="connsiteY2-36" fmla="*/ 5653155 h 5653155"/>
              <a:gd name="connsiteX3-37" fmla="*/ 0 w 11014364"/>
              <a:gd name="connsiteY3-38" fmla="*/ 5653155 h 5653155"/>
              <a:gd name="connsiteX4-39" fmla="*/ 893420 w 11014364"/>
              <a:gd name="connsiteY4-40" fmla="*/ 7998 h 5653155"/>
              <a:gd name="connsiteX0-41" fmla="*/ 899456 w 11014364"/>
              <a:gd name="connsiteY0-42" fmla="*/ 7998 h 5653155"/>
              <a:gd name="connsiteX1-43" fmla="*/ 11014364 w 11014364"/>
              <a:gd name="connsiteY1-44" fmla="*/ 0 h 5653155"/>
              <a:gd name="connsiteX2-45" fmla="*/ 11014364 w 11014364"/>
              <a:gd name="connsiteY2-46" fmla="*/ 5653155 h 5653155"/>
              <a:gd name="connsiteX3-47" fmla="*/ 0 w 11014364"/>
              <a:gd name="connsiteY3-48" fmla="*/ 5653155 h 5653155"/>
              <a:gd name="connsiteX4-49" fmla="*/ 899456 w 11014364"/>
              <a:gd name="connsiteY4-50" fmla="*/ 7998 h 5653155"/>
              <a:gd name="connsiteX0-51" fmla="*/ 899456 w 11014364"/>
              <a:gd name="connsiteY0-52" fmla="*/ 0 h 5645157"/>
              <a:gd name="connsiteX1-53" fmla="*/ 11014364 w 11014364"/>
              <a:gd name="connsiteY1-54" fmla="*/ 3096538 h 5645157"/>
              <a:gd name="connsiteX2-55" fmla="*/ 11014364 w 11014364"/>
              <a:gd name="connsiteY2-56" fmla="*/ 5645157 h 5645157"/>
              <a:gd name="connsiteX3-57" fmla="*/ 0 w 11014364"/>
              <a:gd name="connsiteY3-58" fmla="*/ 5645157 h 5645157"/>
              <a:gd name="connsiteX4-59" fmla="*/ 899456 w 11014364"/>
              <a:gd name="connsiteY4-60" fmla="*/ 0 h 5645157"/>
              <a:gd name="connsiteX0-61" fmla="*/ 899456 w 11014364"/>
              <a:gd name="connsiteY0-62" fmla="*/ 0 h 5645157"/>
              <a:gd name="connsiteX1-63" fmla="*/ 11014364 w 11014364"/>
              <a:gd name="connsiteY1-64" fmla="*/ 3010477 h 5645157"/>
              <a:gd name="connsiteX2-65" fmla="*/ 11014364 w 11014364"/>
              <a:gd name="connsiteY2-66" fmla="*/ 5645157 h 5645157"/>
              <a:gd name="connsiteX3-67" fmla="*/ 0 w 11014364"/>
              <a:gd name="connsiteY3-68" fmla="*/ 5645157 h 5645157"/>
              <a:gd name="connsiteX4-69" fmla="*/ 899456 w 11014364"/>
              <a:gd name="connsiteY4-70" fmla="*/ 0 h 5645157"/>
              <a:gd name="connsiteX0-71" fmla="*/ 899456 w 11014364"/>
              <a:gd name="connsiteY0-72" fmla="*/ 0 h 5645157"/>
              <a:gd name="connsiteX1-73" fmla="*/ 11014364 w 11014364"/>
              <a:gd name="connsiteY1-74" fmla="*/ 3010477 h 5645157"/>
              <a:gd name="connsiteX2-75" fmla="*/ 11014364 w 11014364"/>
              <a:gd name="connsiteY2-76" fmla="*/ 5645157 h 5645157"/>
              <a:gd name="connsiteX3-77" fmla="*/ 0 w 11014364"/>
              <a:gd name="connsiteY3-78" fmla="*/ 5645157 h 5645157"/>
              <a:gd name="connsiteX4-79" fmla="*/ 693868 w 11014364"/>
              <a:gd name="connsiteY4-80" fmla="*/ 1299068 h 5645157"/>
              <a:gd name="connsiteX5" fmla="*/ 899456 w 11014364"/>
              <a:gd name="connsiteY5" fmla="*/ 0 h 5645157"/>
              <a:gd name="connsiteX0-81" fmla="*/ 899456 w 11014364"/>
              <a:gd name="connsiteY0-82" fmla="*/ 0 h 5645157"/>
              <a:gd name="connsiteX1-83" fmla="*/ 11014364 w 11014364"/>
              <a:gd name="connsiteY1-84" fmla="*/ 3010477 h 5645157"/>
              <a:gd name="connsiteX2-85" fmla="*/ 11014364 w 11014364"/>
              <a:gd name="connsiteY2-86" fmla="*/ 5645157 h 5645157"/>
              <a:gd name="connsiteX3-87" fmla="*/ 0 w 11014364"/>
              <a:gd name="connsiteY3-88" fmla="*/ 5645157 h 5645157"/>
              <a:gd name="connsiteX4-89" fmla="*/ 0 w 11014364"/>
              <a:gd name="connsiteY4-90" fmla="*/ 949445 h 5645157"/>
              <a:gd name="connsiteX5-91" fmla="*/ 899456 w 11014364"/>
              <a:gd name="connsiteY5-92" fmla="*/ 0 h 5645157"/>
              <a:gd name="connsiteX0-93" fmla="*/ 899456 w 11014364"/>
              <a:gd name="connsiteY0-94" fmla="*/ 0 h 5645157"/>
              <a:gd name="connsiteX1-95" fmla="*/ 11014364 w 11014364"/>
              <a:gd name="connsiteY1-96" fmla="*/ 3010477 h 5645157"/>
              <a:gd name="connsiteX2-97" fmla="*/ 9383868 w 11014364"/>
              <a:gd name="connsiteY2-98" fmla="*/ 5645157 h 5645157"/>
              <a:gd name="connsiteX3-99" fmla="*/ 0 w 11014364"/>
              <a:gd name="connsiteY3-100" fmla="*/ 5645157 h 5645157"/>
              <a:gd name="connsiteX4-101" fmla="*/ 0 w 11014364"/>
              <a:gd name="connsiteY4-102" fmla="*/ 949445 h 5645157"/>
              <a:gd name="connsiteX5-103" fmla="*/ 899456 w 11014364"/>
              <a:gd name="connsiteY5-104" fmla="*/ 0 h 5645157"/>
              <a:gd name="connsiteX0-105" fmla="*/ 899456 w 11014364"/>
              <a:gd name="connsiteY0-106" fmla="*/ 0 h 5645157"/>
              <a:gd name="connsiteX1-107" fmla="*/ 11014364 w 11014364"/>
              <a:gd name="connsiteY1-108" fmla="*/ 3010477 h 5645157"/>
              <a:gd name="connsiteX2-109" fmla="*/ 9383868 w 11014364"/>
              <a:gd name="connsiteY2-110" fmla="*/ 5645157 h 5645157"/>
              <a:gd name="connsiteX3-111" fmla="*/ 0 w 11014364"/>
              <a:gd name="connsiteY3-112" fmla="*/ 5645157 h 5645157"/>
              <a:gd name="connsiteX4-113" fmla="*/ 0 w 11014364"/>
              <a:gd name="connsiteY4-114" fmla="*/ 1268934 h 5645157"/>
              <a:gd name="connsiteX5-115" fmla="*/ 899456 w 11014364"/>
              <a:gd name="connsiteY5-116" fmla="*/ 0 h 5645157"/>
              <a:gd name="connsiteX0-117" fmla="*/ 337596 w 11014364"/>
              <a:gd name="connsiteY0-118" fmla="*/ 0 h 6383288"/>
              <a:gd name="connsiteX1-119" fmla="*/ 11014364 w 11014364"/>
              <a:gd name="connsiteY1-120" fmla="*/ 3748608 h 6383288"/>
              <a:gd name="connsiteX2-121" fmla="*/ 9383868 w 11014364"/>
              <a:gd name="connsiteY2-122" fmla="*/ 6383288 h 6383288"/>
              <a:gd name="connsiteX3-123" fmla="*/ 0 w 11014364"/>
              <a:gd name="connsiteY3-124" fmla="*/ 6383288 h 6383288"/>
              <a:gd name="connsiteX4-125" fmla="*/ 0 w 11014364"/>
              <a:gd name="connsiteY4-126" fmla="*/ 2007065 h 6383288"/>
              <a:gd name="connsiteX5-127" fmla="*/ 337596 w 11014364"/>
              <a:gd name="connsiteY5-128" fmla="*/ 0 h 6383288"/>
              <a:gd name="connsiteX0-129" fmla="*/ 337596 w 11532157"/>
              <a:gd name="connsiteY0-130" fmla="*/ 0 h 6383288"/>
              <a:gd name="connsiteX1-131" fmla="*/ 11532157 w 11532157"/>
              <a:gd name="connsiteY1-132" fmla="*/ 6161302 h 6383288"/>
              <a:gd name="connsiteX2-133" fmla="*/ 9383868 w 11532157"/>
              <a:gd name="connsiteY2-134" fmla="*/ 6383288 h 6383288"/>
              <a:gd name="connsiteX3-135" fmla="*/ 0 w 11532157"/>
              <a:gd name="connsiteY3-136" fmla="*/ 6383288 h 6383288"/>
              <a:gd name="connsiteX4-137" fmla="*/ 0 w 11532157"/>
              <a:gd name="connsiteY4-138" fmla="*/ 2007065 h 6383288"/>
              <a:gd name="connsiteX5-139" fmla="*/ 337596 w 11532157"/>
              <a:gd name="connsiteY5-140" fmla="*/ 0 h 6383288"/>
              <a:gd name="connsiteX0-141" fmla="*/ 349628 w 11532157"/>
              <a:gd name="connsiteY0-142" fmla="*/ 0 h 6383288"/>
              <a:gd name="connsiteX1-143" fmla="*/ 11532157 w 11532157"/>
              <a:gd name="connsiteY1-144" fmla="*/ 6161302 h 6383288"/>
              <a:gd name="connsiteX2-145" fmla="*/ 9383868 w 11532157"/>
              <a:gd name="connsiteY2-146" fmla="*/ 6383288 h 6383288"/>
              <a:gd name="connsiteX3-147" fmla="*/ 0 w 11532157"/>
              <a:gd name="connsiteY3-148" fmla="*/ 6383288 h 6383288"/>
              <a:gd name="connsiteX4-149" fmla="*/ 0 w 11532157"/>
              <a:gd name="connsiteY4-150" fmla="*/ 2007065 h 6383288"/>
              <a:gd name="connsiteX5-151" fmla="*/ 349628 w 11532157"/>
              <a:gd name="connsiteY5-152" fmla="*/ 0 h 6383288"/>
              <a:gd name="connsiteX0-153" fmla="*/ 349628 w 11532157"/>
              <a:gd name="connsiteY0-154" fmla="*/ 0 h 6383288"/>
              <a:gd name="connsiteX1-155" fmla="*/ 11532157 w 11532157"/>
              <a:gd name="connsiteY1-156" fmla="*/ 6181354 h 6383288"/>
              <a:gd name="connsiteX2-157" fmla="*/ 9383868 w 11532157"/>
              <a:gd name="connsiteY2-158" fmla="*/ 6383288 h 6383288"/>
              <a:gd name="connsiteX3-159" fmla="*/ 0 w 11532157"/>
              <a:gd name="connsiteY3-160" fmla="*/ 6383288 h 6383288"/>
              <a:gd name="connsiteX4-161" fmla="*/ 0 w 11532157"/>
              <a:gd name="connsiteY4-162" fmla="*/ 2007065 h 6383288"/>
              <a:gd name="connsiteX5-163" fmla="*/ 349628 w 11532157"/>
              <a:gd name="connsiteY5-164" fmla="*/ 0 h 6383288"/>
              <a:gd name="connsiteX0-165" fmla="*/ 363482 w 11546011"/>
              <a:gd name="connsiteY0-166" fmla="*/ 0 h 6383288"/>
              <a:gd name="connsiteX1-167" fmla="*/ 11546011 w 11546011"/>
              <a:gd name="connsiteY1-168" fmla="*/ 6181354 h 6383288"/>
              <a:gd name="connsiteX2-169" fmla="*/ 9397722 w 11546011"/>
              <a:gd name="connsiteY2-170" fmla="*/ 6383288 h 6383288"/>
              <a:gd name="connsiteX3-171" fmla="*/ 13854 w 11546011"/>
              <a:gd name="connsiteY3-172" fmla="*/ 6383288 h 6383288"/>
              <a:gd name="connsiteX4-173" fmla="*/ 0 w 11546011"/>
              <a:gd name="connsiteY4-174" fmla="*/ 677029 h 6383288"/>
              <a:gd name="connsiteX5-175" fmla="*/ 363482 w 11546011"/>
              <a:gd name="connsiteY5-176" fmla="*/ 0 h 6383288"/>
              <a:gd name="connsiteX0-177" fmla="*/ 363482 w 11546011"/>
              <a:gd name="connsiteY0-178" fmla="*/ 0 h 6383288"/>
              <a:gd name="connsiteX1-179" fmla="*/ 11546011 w 11546011"/>
              <a:gd name="connsiteY1-180" fmla="*/ 6181354 h 6383288"/>
              <a:gd name="connsiteX2-181" fmla="*/ 9397722 w 11546011"/>
              <a:gd name="connsiteY2-182" fmla="*/ 6383288 h 6383288"/>
              <a:gd name="connsiteX3-183" fmla="*/ 13854 w 11546011"/>
              <a:gd name="connsiteY3-184" fmla="*/ 6383288 h 6383288"/>
              <a:gd name="connsiteX4-185" fmla="*/ 0 w 11546011"/>
              <a:gd name="connsiteY4-186" fmla="*/ 677029 h 6383288"/>
              <a:gd name="connsiteX5-187" fmla="*/ 363482 w 11546011"/>
              <a:gd name="connsiteY5-188" fmla="*/ 0 h 6383288"/>
              <a:gd name="connsiteX0-189" fmla="*/ 351167 w 11533696"/>
              <a:gd name="connsiteY0-190" fmla="*/ 0 h 6383288"/>
              <a:gd name="connsiteX1-191" fmla="*/ 11533696 w 11533696"/>
              <a:gd name="connsiteY1-192" fmla="*/ 6181354 h 6383288"/>
              <a:gd name="connsiteX2-193" fmla="*/ 9385407 w 11533696"/>
              <a:gd name="connsiteY2-194" fmla="*/ 6383288 h 6383288"/>
              <a:gd name="connsiteX3-195" fmla="*/ 1539 w 11533696"/>
              <a:gd name="connsiteY3-196" fmla="*/ 6383288 h 6383288"/>
              <a:gd name="connsiteX4-197" fmla="*/ 0 w 11533696"/>
              <a:gd name="connsiteY4-198" fmla="*/ 673951 h 6383288"/>
              <a:gd name="connsiteX5-199" fmla="*/ 351167 w 11533696"/>
              <a:gd name="connsiteY5-200" fmla="*/ 0 h 6383288"/>
              <a:gd name="connsiteX0-201" fmla="*/ 351167 w 11533696"/>
              <a:gd name="connsiteY0-202" fmla="*/ 0 h 6383288"/>
              <a:gd name="connsiteX1-203" fmla="*/ 11533696 w 11533696"/>
              <a:gd name="connsiteY1-204" fmla="*/ 6181354 h 6383288"/>
              <a:gd name="connsiteX2-205" fmla="*/ 10955589 w 11533696"/>
              <a:gd name="connsiteY2-206" fmla="*/ 6383288 h 6383288"/>
              <a:gd name="connsiteX3-207" fmla="*/ 1539 w 11533696"/>
              <a:gd name="connsiteY3-208" fmla="*/ 6383288 h 6383288"/>
              <a:gd name="connsiteX4-209" fmla="*/ 0 w 11533696"/>
              <a:gd name="connsiteY4-210" fmla="*/ 673951 h 6383288"/>
              <a:gd name="connsiteX5-211" fmla="*/ 351167 w 11533696"/>
              <a:gd name="connsiteY5-212" fmla="*/ 0 h 6383288"/>
              <a:gd name="connsiteX0-213" fmla="*/ 351167 w 11533696"/>
              <a:gd name="connsiteY0-214" fmla="*/ 0 h 6383288"/>
              <a:gd name="connsiteX1-215" fmla="*/ 11533696 w 11533696"/>
              <a:gd name="connsiteY1-216" fmla="*/ 6181354 h 6383288"/>
              <a:gd name="connsiteX2-217" fmla="*/ 11315663 w 11533696"/>
              <a:gd name="connsiteY2-218" fmla="*/ 6383288 h 6383288"/>
              <a:gd name="connsiteX3-219" fmla="*/ 1539 w 11533696"/>
              <a:gd name="connsiteY3-220" fmla="*/ 6383288 h 6383288"/>
              <a:gd name="connsiteX4-221" fmla="*/ 0 w 11533696"/>
              <a:gd name="connsiteY4-222" fmla="*/ 673951 h 6383288"/>
              <a:gd name="connsiteX5-223" fmla="*/ 351167 w 11533696"/>
              <a:gd name="connsiteY5-224" fmla="*/ 0 h 6383288"/>
              <a:gd name="connsiteX0-225" fmla="*/ 351167 w 11547077"/>
              <a:gd name="connsiteY0-226" fmla="*/ 0 h 6383288"/>
              <a:gd name="connsiteX1-227" fmla="*/ 11547077 w 11547077"/>
              <a:gd name="connsiteY1-228" fmla="*/ 6085343 h 6383288"/>
              <a:gd name="connsiteX2-229" fmla="*/ 11315663 w 11547077"/>
              <a:gd name="connsiteY2-230" fmla="*/ 6383288 h 6383288"/>
              <a:gd name="connsiteX3-231" fmla="*/ 1539 w 11547077"/>
              <a:gd name="connsiteY3-232" fmla="*/ 6383288 h 6383288"/>
              <a:gd name="connsiteX4-233" fmla="*/ 0 w 11547077"/>
              <a:gd name="connsiteY4-234" fmla="*/ 673951 h 6383288"/>
              <a:gd name="connsiteX5-235" fmla="*/ 351167 w 11547077"/>
              <a:gd name="connsiteY5-236" fmla="*/ 0 h 6383288"/>
              <a:gd name="connsiteX0-237" fmla="*/ 351167 w 11542617"/>
              <a:gd name="connsiteY0-238" fmla="*/ 0 h 6383288"/>
              <a:gd name="connsiteX1-239" fmla="*/ 11542617 w 11542617"/>
              <a:gd name="connsiteY1-240" fmla="*/ 6070942 h 6383288"/>
              <a:gd name="connsiteX2-241" fmla="*/ 11315663 w 11542617"/>
              <a:gd name="connsiteY2-242" fmla="*/ 6383288 h 6383288"/>
              <a:gd name="connsiteX3-243" fmla="*/ 1539 w 11542617"/>
              <a:gd name="connsiteY3-244" fmla="*/ 6383288 h 6383288"/>
              <a:gd name="connsiteX4-245" fmla="*/ 0 w 11542617"/>
              <a:gd name="connsiteY4-246" fmla="*/ 673951 h 6383288"/>
              <a:gd name="connsiteX5-247" fmla="*/ 351167 w 11542617"/>
              <a:gd name="connsiteY5-248" fmla="*/ 0 h 6383288"/>
              <a:gd name="connsiteX0-249" fmla="*/ 351167 w 11509566"/>
              <a:gd name="connsiteY0-250" fmla="*/ 0 h 6383288"/>
              <a:gd name="connsiteX1-251" fmla="*/ 11509566 w 11509566"/>
              <a:gd name="connsiteY1-252" fmla="*/ 5774521 h 6383288"/>
              <a:gd name="connsiteX2-253" fmla="*/ 11315663 w 11509566"/>
              <a:gd name="connsiteY2-254" fmla="*/ 6383288 h 6383288"/>
              <a:gd name="connsiteX3-255" fmla="*/ 1539 w 11509566"/>
              <a:gd name="connsiteY3-256" fmla="*/ 6383288 h 6383288"/>
              <a:gd name="connsiteX4-257" fmla="*/ 0 w 11509566"/>
              <a:gd name="connsiteY4-258" fmla="*/ 673951 h 6383288"/>
              <a:gd name="connsiteX5-259" fmla="*/ 351167 w 11509566"/>
              <a:gd name="connsiteY5-260" fmla="*/ 0 h 6383288"/>
              <a:gd name="connsiteX0-261" fmla="*/ 351167 w 11509566"/>
              <a:gd name="connsiteY0-262" fmla="*/ 0 h 6383288"/>
              <a:gd name="connsiteX1-263" fmla="*/ 11509566 w 11509566"/>
              <a:gd name="connsiteY1-264" fmla="*/ 5774521 h 6383288"/>
              <a:gd name="connsiteX2-265" fmla="*/ 11315663 w 11509566"/>
              <a:gd name="connsiteY2-266" fmla="*/ 6383288 h 6383288"/>
              <a:gd name="connsiteX3-267" fmla="*/ 1539 w 11509566"/>
              <a:gd name="connsiteY3-268" fmla="*/ 6383288 h 6383288"/>
              <a:gd name="connsiteX4-269" fmla="*/ 0 w 11509566"/>
              <a:gd name="connsiteY4-270" fmla="*/ 673951 h 6383288"/>
              <a:gd name="connsiteX5-271" fmla="*/ 351167 w 11509566"/>
              <a:gd name="connsiteY5-272" fmla="*/ 0 h 6383288"/>
              <a:gd name="connsiteX0-273" fmla="*/ 362184 w 11509566"/>
              <a:gd name="connsiteY0-274" fmla="*/ 0 h 6027583"/>
              <a:gd name="connsiteX1-275" fmla="*/ 11509566 w 11509566"/>
              <a:gd name="connsiteY1-276" fmla="*/ 5418816 h 6027583"/>
              <a:gd name="connsiteX2-277" fmla="*/ 11315663 w 11509566"/>
              <a:gd name="connsiteY2-278" fmla="*/ 6027583 h 6027583"/>
              <a:gd name="connsiteX3-279" fmla="*/ 1539 w 11509566"/>
              <a:gd name="connsiteY3-280" fmla="*/ 6027583 h 6027583"/>
              <a:gd name="connsiteX4-281" fmla="*/ 0 w 11509566"/>
              <a:gd name="connsiteY4-282" fmla="*/ 318246 h 6027583"/>
              <a:gd name="connsiteX5-283" fmla="*/ 362184 w 11509566"/>
              <a:gd name="connsiteY5-284" fmla="*/ 0 h 60275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11509566" h="6027583">
                <a:moveTo>
                  <a:pt x="362184" y="0"/>
                </a:moveTo>
                <a:lnTo>
                  <a:pt x="11509566" y="5418816"/>
                </a:lnTo>
                <a:lnTo>
                  <a:pt x="11315663" y="6027583"/>
                </a:lnTo>
                <a:lnTo>
                  <a:pt x="1539" y="6027583"/>
                </a:lnTo>
                <a:lnTo>
                  <a:pt x="0" y="318246"/>
                </a:lnTo>
                <a:lnTo>
                  <a:pt x="362184" y="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356238" y="926924"/>
            <a:ext cx="11479527" cy="5629586"/>
          </a:xfrm>
          <a:prstGeom prst="roundRect">
            <a:avLst>
              <a:gd name="adj" fmla="val 39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 dirty="0">
              <a:solidFill>
                <a:srgbClr val="1CA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99912" y="46022"/>
            <a:ext cx="359219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</a:rPr>
              <a:t>PET-CT-</a:t>
            </a:r>
            <a:r>
              <a:rPr lang="zh-CN" altLang="en-US" sz="3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</a:rPr>
              <a:t>交互用例</a:t>
            </a:r>
            <a:endParaRPr lang="en-US" altLang="zh-CN" sz="36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egoe UI Black" panose="020B0A02040204020203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62034" y="592146"/>
            <a:ext cx="3467937" cy="2795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Segoe UI Light" panose="020B0502040204020203" pitchFamily="34" charset="0"/>
                <a:ea typeface="华文细黑" panose="02010600040101010101" pitchFamily="2" charset="-122"/>
                <a:cs typeface="Segoe UI Light" panose="020B0502040204020203" pitchFamily="34" charset="0"/>
                <a:sym typeface="+mn-lt"/>
              </a:rPr>
              <a:t>What we hope to achieve in the short and long run</a:t>
            </a:r>
            <a:endParaRPr lang="en-US" altLang="zh-CN" sz="1200" dirty="0">
              <a:solidFill>
                <a:schemeClr val="bg1"/>
              </a:solidFill>
              <a:latin typeface="Segoe UI Light" panose="020B0502040204020203" pitchFamily="34" charset="0"/>
              <a:ea typeface="华文细黑" panose="02010600040101010101" pitchFamily="2" charset="-122"/>
              <a:cs typeface="Segoe UI Light" panose="020B0502040204020203" pitchFamily="34" charset="0"/>
              <a:sym typeface="+mn-lt"/>
            </a:endParaRPr>
          </a:p>
        </p:txBody>
      </p:sp>
      <p:pic>
        <p:nvPicPr>
          <p:cNvPr id="22" name="图片 21" descr="104a1498d02f6913032bad7546dc1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555" y="1341755"/>
            <a:ext cx="2700000" cy="4800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3" name="图片 22" descr="a65b50df0598f6104dde3f4e13d53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095" y="1341755"/>
            <a:ext cx="2699385" cy="4800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4" name="图片 23" descr="297483f958b91496da1a7a4e60ba8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020" y="1341755"/>
            <a:ext cx="2699385" cy="4800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5" name="图片 24" descr="9867ce6a9e0da9de24386160c60a8e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0945" y="1341755"/>
            <a:ext cx="2699385" cy="4800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矩形 9"/>
          <p:cNvSpPr/>
          <p:nvPr/>
        </p:nvSpPr>
        <p:spPr>
          <a:xfrm>
            <a:off x="-1538" y="1257430"/>
            <a:ext cx="11509566" cy="5600570"/>
          </a:xfrm>
          <a:custGeom>
            <a:avLst/>
            <a:gdLst>
              <a:gd name="connsiteX0" fmla="*/ 0 w 11014364"/>
              <a:gd name="connsiteY0" fmla="*/ 0 h 5653155"/>
              <a:gd name="connsiteX1" fmla="*/ 11014364 w 11014364"/>
              <a:gd name="connsiteY1" fmla="*/ 0 h 5653155"/>
              <a:gd name="connsiteX2" fmla="*/ 11014364 w 11014364"/>
              <a:gd name="connsiteY2" fmla="*/ 5653155 h 5653155"/>
              <a:gd name="connsiteX3" fmla="*/ 0 w 11014364"/>
              <a:gd name="connsiteY3" fmla="*/ 5653155 h 5653155"/>
              <a:gd name="connsiteX4" fmla="*/ 0 w 11014364"/>
              <a:gd name="connsiteY4" fmla="*/ 0 h 5653155"/>
              <a:gd name="connsiteX0-1" fmla="*/ 859316 w 11014364"/>
              <a:gd name="connsiteY0-2" fmla="*/ 0 h 5653155"/>
              <a:gd name="connsiteX1-3" fmla="*/ 11014364 w 11014364"/>
              <a:gd name="connsiteY1-4" fmla="*/ 0 h 5653155"/>
              <a:gd name="connsiteX2-5" fmla="*/ 11014364 w 11014364"/>
              <a:gd name="connsiteY2-6" fmla="*/ 5653155 h 5653155"/>
              <a:gd name="connsiteX3-7" fmla="*/ 0 w 11014364"/>
              <a:gd name="connsiteY3-8" fmla="*/ 5653155 h 5653155"/>
              <a:gd name="connsiteX4-9" fmla="*/ 859316 w 11014364"/>
              <a:gd name="connsiteY4-10" fmla="*/ 0 h 5653155"/>
              <a:gd name="connsiteX0-11" fmla="*/ 881349 w 11014364"/>
              <a:gd name="connsiteY0-12" fmla="*/ 11016 h 5653155"/>
              <a:gd name="connsiteX1-13" fmla="*/ 11014364 w 11014364"/>
              <a:gd name="connsiteY1-14" fmla="*/ 0 h 5653155"/>
              <a:gd name="connsiteX2-15" fmla="*/ 11014364 w 11014364"/>
              <a:gd name="connsiteY2-16" fmla="*/ 5653155 h 5653155"/>
              <a:gd name="connsiteX3-17" fmla="*/ 0 w 11014364"/>
              <a:gd name="connsiteY3-18" fmla="*/ 5653155 h 5653155"/>
              <a:gd name="connsiteX4-19" fmla="*/ 881349 w 11014364"/>
              <a:gd name="connsiteY4-20" fmla="*/ 11016 h 5653155"/>
              <a:gd name="connsiteX0-21" fmla="*/ 893420 w 11014364"/>
              <a:gd name="connsiteY0-22" fmla="*/ 11016 h 5653155"/>
              <a:gd name="connsiteX1-23" fmla="*/ 11014364 w 11014364"/>
              <a:gd name="connsiteY1-24" fmla="*/ 0 h 5653155"/>
              <a:gd name="connsiteX2-25" fmla="*/ 11014364 w 11014364"/>
              <a:gd name="connsiteY2-26" fmla="*/ 5653155 h 5653155"/>
              <a:gd name="connsiteX3-27" fmla="*/ 0 w 11014364"/>
              <a:gd name="connsiteY3-28" fmla="*/ 5653155 h 5653155"/>
              <a:gd name="connsiteX4-29" fmla="*/ 893420 w 11014364"/>
              <a:gd name="connsiteY4-30" fmla="*/ 11016 h 5653155"/>
              <a:gd name="connsiteX0-31" fmla="*/ 893420 w 11014364"/>
              <a:gd name="connsiteY0-32" fmla="*/ 7998 h 5653155"/>
              <a:gd name="connsiteX1-33" fmla="*/ 11014364 w 11014364"/>
              <a:gd name="connsiteY1-34" fmla="*/ 0 h 5653155"/>
              <a:gd name="connsiteX2-35" fmla="*/ 11014364 w 11014364"/>
              <a:gd name="connsiteY2-36" fmla="*/ 5653155 h 5653155"/>
              <a:gd name="connsiteX3-37" fmla="*/ 0 w 11014364"/>
              <a:gd name="connsiteY3-38" fmla="*/ 5653155 h 5653155"/>
              <a:gd name="connsiteX4-39" fmla="*/ 893420 w 11014364"/>
              <a:gd name="connsiteY4-40" fmla="*/ 7998 h 5653155"/>
              <a:gd name="connsiteX0-41" fmla="*/ 899456 w 11014364"/>
              <a:gd name="connsiteY0-42" fmla="*/ 7998 h 5653155"/>
              <a:gd name="connsiteX1-43" fmla="*/ 11014364 w 11014364"/>
              <a:gd name="connsiteY1-44" fmla="*/ 0 h 5653155"/>
              <a:gd name="connsiteX2-45" fmla="*/ 11014364 w 11014364"/>
              <a:gd name="connsiteY2-46" fmla="*/ 5653155 h 5653155"/>
              <a:gd name="connsiteX3-47" fmla="*/ 0 w 11014364"/>
              <a:gd name="connsiteY3-48" fmla="*/ 5653155 h 5653155"/>
              <a:gd name="connsiteX4-49" fmla="*/ 899456 w 11014364"/>
              <a:gd name="connsiteY4-50" fmla="*/ 7998 h 5653155"/>
              <a:gd name="connsiteX0-51" fmla="*/ 899456 w 11014364"/>
              <a:gd name="connsiteY0-52" fmla="*/ 0 h 5645157"/>
              <a:gd name="connsiteX1-53" fmla="*/ 11014364 w 11014364"/>
              <a:gd name="connsiteY1-54" fmla="*/ 3096538 h 5645157"/>
              <a:gd name="connsiteX2-55" fmla="*/ 11014364 w 11014364"/>
              <a:gd name="connsiteY2-56" fmla="*/ 5645157 h 5645157"/>
              <a:gd name="connsiteX3-57" fmla="*/ 0 w 11014364"/>
              <a:gd name="connsiteY3-58" fmla="*/ 5645157 h 5645157"/>
              <a:gd name="connsiteX4-59" fmla="*/ 899456 w 11014364"/>
              <a:gd name="connsiteY4-60" fmla="*/ 0 h 5645157"/>
              <a:gd name="connsiteX0-61" fmla="*/ 899456 w 11014364"/>
              <a:gd name="connsiteY0-62" fmla="*/ 0 h 5645157"/>
              <a:gd name="connsiteX1-63" fmla="*/ 11014364 w 11014364"/>
              <a:gd name="connsiteY1-64" fmla="*/ 3010477 h 5645157"/>
              <a:gd name="connsiteX2-65" fmla="*/ 11014364 w 11014364"/>
              <a:gd name="connsiteY2-66" fmla="*/ 5645157 h 5645157"/>
              <a:gd name="connsiteX3-67" fmla="*/ 0 w 11014364"/>
              <a:gd name="connsiteY3-68" fmla="*/ 5645157 h 5645157"/>
              <a:gd name="connsiteX4-69" fmla="*/ 899456 w 11014364"/>
              <a:gd name="connsiteY4-70" fmla="*/ 0 h 5645157"/>
              <a:gd name="connsiteX0-71" fmla="*/ 899456 w 11014364"/>
              <a:gd name="connsiteY0-72" fmla="*/ 0 h 5645157"/>
              <a:gd name="connsiteX1-73" fmla="*/ 11014364 w 11014364"/>
              <a:gd name="connsiteY1-74" fmla="*/ 3010477 h 5645157"/>
              <a:gd name="connsiteX2-75" fmla="*/ 11014364 w 11014364"/>
              <a:gd name="connsiteY2-76" fmla="*/ 5645157 h 5645157"/>
              <a:gd name="connsiteX3-77" fmla="*/ 0 w 11014364"/>
              <a:gd name="connsiteY3-78" fmla="*/ 5645157 h 5645157"/>
              <a:gd name="connsiteX4-79" fmla="*/ 693868 w 11014364"/>
              <a:gd name="connsiteY4-80" fmla="*/ 1299068 h 5645157"/>
              <a:gd name="connsiteX5" fmla="*/ 899456 w 11014364"/>
              <a:gd name="connsiteY5" fmla="*/ 0 h 5645157"/>
              <a:gd name="connsiteX0-81" fmla="*/ 899456 w 11014364"/>
              <a:gd name="connsiteY0-82" fmla="*/ 0 h 5645157"/>
              <a:gd name="connsiteX1-83" fmla="*/ 11014364 w 11014364"/>
              <a:gd name="connsiteY1-84" fmla="*/ 3010477 h 5645157"/>
              <a:gd name="connsiteX2-85" fmla="*/ 11014364 w 11014364"/>
              <a:gd name="connsiteY2-86" fmla="*/ 5645157 h 5645157"/>
              <a:gd name="connsiteX3-87" fmla="*/ 0 w 11014364"/>
              <a:gd name="connsiteY3-88" fmla="*/ 5645157 h 5645157"/>
              <a:gd name="connsiteX4-89" fmla="*/ 0 w 11014364"/>
              <a:gd name="connsiteY4-90" fmla="*/ 949445 h 5645157"/>
              <a:gd name="connsiteX5-91" fmla="*/ 899456 w 11014364"/>
              <a:gd name="connsiteY5-92" fmla="*/ 0 h 5645157"/>
              <a:gd name="connsiteX0-93" fmla="*/ 899456 w 11014364"/>
              <a:gd name="connsiteY0-94" fmla="*/ 0 h 5645157"/>
              <a:gd name="connsiteX1-95" fmla="*/ 11014364 w 11014364"/>
              <a:gd name="connsiteY1-96" fmla="*/ 3010477 h 5645157"/>
              <a:gd name="connsiteX2-97" fmla="*/ 9383868 w 11014364"/>
              <a:gd name="connsiteY2-98" fmla="*/ 5645157 h 5645157"/>
              <a:gd name="connsiteX3-99" fmla="*/ 0 w 11014364"/>
              <a:gd name="connsiteY3-100" fmla="*/ 5645157 h 5645157"/>
              <a:gd name="connsiteX4-101" fmla="*/ 0 w 11014364"/>
              <a:gd name="connsiteY4-102" fmla="*/ 949445 h 5645157"/>
              <a:gd name="connsiteX5-103" fmla="*/ 899456 w 11014364"/>
              <a:gd name="connsiteY5-104" fmla="*/ 0 h 5645157"/>
              <a:gd name="connsiteX0-105" fmla="*/ 899456 w 11014364"/>
              <a:gd name="connsiteY0-106" fmla="*/ 0 h 5645157"/>
              <a:gd name="connsiteX1-107" fmla="*/ 11014364 w 11014364"/>
              <a:gd name="connsiteY1-108" fmla="*/ 3010477 h 5645157"/>
              <a:gd name="connsiteX2-109" fmla="*/ 9383868 w 11014364"/>
              <a:gd name="connsiteY2-110" fmla="*/ 5645157 h 5645157"/>
              <a:gd name="connsiteX3-111" fmla="*/ 0 w 11014364"/>
              <a:gd name="connsiteY3-112" fmla="*/ 5645157 h 5645157"/>
              <a:gd name="connsiteX4-113" fmla="*/ 0 w 11014364"/>
              <a:gd name="connsiteY4-114" fmla="*/ 1268934 h 5645157"/>
              <a:gd name="connsiteX5-115" fmla="*/ 899456 w 11014364"/>
              <a:gd name="connsiteY5-116" fmla="*/ 0 h 5645157"/>
              <a:gd name="connsiteX0-117" fmla="*/ 337596 w 11014364"/>
              <a:gd name="connsiteY0-118" fmla="*/ 0 h 6383288"/>
              <a:gd name="connsiteX1-119" fmla="*/ 11014364 w 11014364"/>
              <a:gd name="connsiteY1-120" fmla="*/ 3748608 h 6383288"/>
              <a:gd name="connsiteX2-121" fmla="*/ 9383868 w 11014364"/>
              <a:gd name="connsiteY2-122" fmla="*/ 6383288 h 6383288"/>
              <a:gd name="connsiteX3-123" fmla="*/ 0 w 11014364"/>
              <a:gd name="connsiteY3-124" fmla="*/ 6383288 h 6383288"/>
              <a:gd name="connsiteX4-125" fmla="*/ 0 w 11014364"/>
              <a:gd name="connsiteY4-126" fmla="*/ 2007065 h 6383288"/>
              <a:gd name="connsiteX5-127" fmla="*/ 337596 w 11014364"/>
              <a:gd name="connsiteY5-128" fmla="*/ 0 h 6383288"/>
              <a:gd name="connsiteX0-129" fmla="*/ 337596 w 11532157"/>
              <a:gd name="connsiteY0-130" fmla="*/ 0 h 6383288"/>
              <a:gd name="connsiteX1-131" fmla="*/ 11532157 w 11532157"/>
              <a:gd name="connsiteY1-132" fmla="*/ 6161302 h 6383288"/>
              <a:gd name="connsiteX2-133" fmla="*/ 9383868 w 11532157"/>
              <a:gd name="connsiteY2-134" fmla="*/ 6383288 h 6383288"/>
              <a:gd name="connsiteX3-135" fmla="*/ 0 w 11532157"/>
              <a:gd name="connsiteY3-136" fmla="*/ 6383288 h 6383288"/>
              <a:gd name="connsiteX4-137" fmla="*/ 0 w 11532157"/>
              <a:gd name="connsiteY4-138" fmla="*/ 2007065 h 6383288"/>
              <a:gd name="connsiteX5-139" fmla="*/ 337596 w 11532157"/>
              <a:gd name="connsiteY5-140" fmla="*/ 0 h 6383288"/>
              <a:gd name="connsiteX0-141" fmla="*/ 349628 w 11532157"/>
              <a:gd name="connsiteY0-142" fmla="*/ 0 h 6383288"/>
              <a:gd name="connsiteX1-143" fmla="*/ 11532157 w 11532157"/>
              <a:gd name="connsiteY1-144" fmla="*/ 6161302 h 6383288"/>
              <a:gd name="connsiteX2-145" fmla="*/ 9383868 w 11532157"/>
              <a:gd name="connsiteY2-146" fmla="*/ 6383288 h 6383288"/>
              <a:gd name="connsiteX3-147" fmla="*/ 0 w 11532157"/>
              <a:gd name="connsiteY3-148" fmla="*/ 6383288 h 6383288"/>
              <a:gd name="connsiteX4-149" fmla="*/ 0 w 11532157"/>
              <a:gd name="connsiteY4-150" fmla="*/ 2007065 h 6383288"/>
              <a:gd name="connsiteX5-151" fmla="*/ 349628 w 11532157"/>
              <a:gd name="connsiteY5-152" fmla="*/ 0 h 6383288"/>
              <a:gd name="connsiteX0-153" fmla="*/ 349628 w 11532157"/>
              <a:gd name="connsiteY0-154" fmla="*/ 0 h 6383288"/>
              <a:gd name="connsiteX1-155" fmla="*/ 11532157 w 11532157"/>
              <a:gd name="connsiteY1-156" fmla="*/ 6181354 h 6383288"/>
              <a:gd name="connsiteX2-157" fmla="*/ 9383868 w 11532157"/>
              <a:gd name="connsiteY2-158" fmla="*/ 6383288 h 6383288"/>
              <a:gd name="connsiteX3-159" fmla="*/ 0 w 11532157"/>
              <a:gd name="connsiteY3-160" fmla="*/ 6383288 h 6383288"/>
              <a:gd name="connsiteX4-161" fmla="*/ 0 w 11532157"/>
              <a:gd name="connsiteY4-162" fmla="*/ 2007065 h 6383288"/>
              <a:gd name="connsiteX5-163" fmla="*/ 349628 w 11532157"/>
              <a:gd name="connsiteY5-164" fmla="*/ 0 h 6383288"/>
              <a:gd name="connsiteX0-165" fmla="*/ 363482 w 11546011"/>
              <a:gd name="connsiteY0-166" fmla="*/ 0 h 6383288"/>
              <a:gd name="connsiteX1-167" fmla="*/ 11546011 w 11546011"/>
              <a:gd name="connsiteY1-168" fmla="*/ 6181354 h 6383288"/>
              <a:gd name="connsiteX2-169" fmla="*/ 9397722 w 11546011"/>
              <a:gd name="connsiteY2-170" fmla="*/ 6383288 h 6383288"/>
              <a:gd name="connsiteX3-171" fmla="*/ 13854 w 11546011"/>
              <a:gd name="connsiteY3-172" fmla="*/ 6383288 h 6383288"/>
              <a:gd name="connsiteX4-173" fmla="*/ 0 w 11546011"/>
              <a:gd name="connsiteY4-174" fmla="*/ 677029 h 6383288"/>
              <a:gd name="connsiteX5-175" fmla="*/ 363482 w 11546011"/>
              <a:gd name="connsiteY5-176" fmla="*/ 0 h 6383288"/>
              <a:gd name="connsiteX0-177" fmla="*/ 363482 w 11546011"/>
              <a:gd name="connsiteY0-178" fmla="*/ 0 h 6383288"/>
              <a:gd name="connsiteX1-179" fmla="*/ 11546011 w 11546011"/>
              <a:gd name="connsiteY1-180" fmla="*/ 6181354 h 6383288"/>
              <a:gd name="connsiteX2-181" fmla="*/ 9397722 w 11546011"/>
              <a:gd name="connsiteY2-182" fmla="*/ 6383288 h 6383288"/>
              <a:gd name="connsiteX3-183" fmla="*/ 13854 w 11546011"/>
              <a:gd name="connsiteY3-184" fmla="*/ 6383288 h 6383288"/>
              <a:gd name="connsiteX4-185" fmla="*/ 0 w 11546011"/>
              <a:gd name="connsiteY4-186" fmla="*/ 677029 h 6383288"/>
              <a:gd name="connsiteX5-187" fmla="*/ 363482 w 11546011"/>
              <a:gd name="connsiteY5-188" fmla="*/ 0 h 6383288"/>
              <a:gd name="connsiteX0-189" fmla="*/ 351167 w 11533696"/>
              <a:gd name="connsiteY0-190" fmla="*/ 0 h 6383288"/>
              <a:gd name="connsiteX1-191" fmla="*/ 11533696 w 11533696"/>
              <a:gd name="connsiteY1-192" fmla="*/ 6181354 h 6383288"/>
              <a:gd name="connsiteX2-193" fmla="*/ 9385407 w 11533696"/>
              <a:gd name="connsiteY2-194" fmla="*/ 6383288 h 6383288"/>
              <a:gd name="connsiteX3-195" fmla="*/ 1539 w 11533696"/>
              <a:gd name="connsiteY3-196" fmla="*/ 6383288 h 6383288"/>
              <a:gd name="connsiteX4-197" fmla="*/ 0 w 11533696"/>
              <a:gd name="connsiteY4-198" fmla="*/ 673951 h 6383288"/>
              <a:gd name="connsiteX5-199" fmla="*/ 351167 w 11533696"/>
              <a:gd name="connsiteY5-200" fmla="*/ 0 h 6383288"/>
              <a:gd name="connsiteX0-201" fmla="*/ 351167 w 11533696"/>
              <a:gd name="connsiteY0-202" fmla="*/ 0 h 6383288"/>
              <a:gd name="connsiteX1-203" fmla="*/ 11533696 w 11533696"/>
              <a:gd name="connsiteY1-204" fmla="*/ 6181354 h 6383288"/>
              <a:gd name="connsiteX2-205" fmla="*/ 10955589 w 11533696"/>
              <a:gd name="connsiteY2-206" fmla="*/ 6383288 h 6383288"/>
              <a:gd name="connsiteX3-207" fmla="*/ 1539 w 11533696"/>
              <a:gd name="connsiteY3-208" fmla="*/ 6383288 h 6383288"/>
              <a:gd name="connsiteX4-209" fmla="*/ 0 w 11533696"/>
              <a:gd name="connsiteY4-210" fmla="*/ 673951 h 6383288"/>
              <a:gd name="connsiteX5-211" fmla="*/ 351167 w 11533696"/>
              <a:gd name="connsiteY5-212" fmla="*/ 0 h 6383288"/>
              <a:gd name="connsiteX0-213" fmla="*/ 351167 w 11533696"/>
              <a:gd name="connsiteY0-214" fmla="*/ 0 h 6383288"/>
              <a:gd name="connsiteX1-215" fmla="*/ 11533696 w 11533696"/>
              <a:gd name="connsiteY1-216" fmla="*/ 6181354 h 6383288"/>
              <a:gd name="connsiteX2-217" fmla="*/ 11315663 w 11533696"/>
              <a:gd name="connsiteY2-218" fmla="*/ 6383288 h 6383288"/>
              <a:gd name="connsiteX3-219" fmla="*/ 1539 w 11533696"/>
              <a:gd name="connsiteY3-220" fmla="*/ 6383288 h 6383288"/>
              <a:gd name="connsiteX4-221" fmla="*/ 0 w 11533696"/>
              <a:gd name="connsiteY4-222" fmla="*/ 673951 h 6383288"/>
              <a:gd name="connsiteX5-223" fmla="*/ 351167 w 11533696"/>
              <a:gd name="connsiteY5-224" fmla="*/ 0 h 6383288"/>
              <a:gd name="connsiteX0-225" fmla="*/ 351167 w 11547077"/>
              <a:gd name="connsiteY0-226" fmla="*/ 0 h 6383288"/>
              <a:gd name="connsiteX1-227" fmla="*/ 11547077 w 11547077"/>
              <a:gd name="connsiteY1-228" fmla="*/ 6085343 h 6383288"/>
              <a:gd name="connsiteX2-229" fmla="*/ 11315663 w 11547077"/>
              <a:gd name="connsiteY2-230" fmla="*/ 6383288 h 6383288"/>
              <a:gd name="connsiteX3-231" fmla="*/ 1539 w 11547077"/>
              <a:gd name="connsiteY3-232" fmla="*/ 6383288 h 6383288"/>
              <a:gd name="connsiteX4-233" fmla="*/ 0 w 11547077"/>
              <a:gd name="connsiteY4-234" fmla="*/ 673951 h 6383288"/>
              <a:gd name="connsiteX5-235" fmla="*/ 351167 w 11547077"/>
              <a:gd name="connsiteY5-236" fmla="*/ 0 h 6383288"/>
              <a:gd name="connsiteX0-237" fmla="*/ 351167 w 11542617"/>
              <a:gd name="connsiteY0-238" fmla="*/ 0 h 6383288"/>
              <a:gd name="connsiteX1-239" fmla="*/ 11542617 w 11542617"/>
              <a:gd name="connsiteY1-240" fmla="*/ 6070942 h 6383288"/>
              <a:gd name="connsiteX2-241" fmla="*/ 11315663 w 11542617"/>
              <a:gd name="connsiteY2-242" fmla="*/ 6383288 h 6383288"/>
              <a:gd name="connsiteX3-243" fmla="*/ 1539 w 11542617"/>
              <a:gd name="connsiteY3-244" fmla="*/ 6383288 h 6383288"/>
              <a:gd name="connsiteX4-245" fmla="*/ 0 w 11542617"/>
              <a:gd name="connsiteY4-246" fmla="*/ 673951 h 6383288"/>
              <a:gd name="connsiteX5-247" fmla="*/ 351167 w 11542617"/>
              <a:gd name="connsiteY5-248" fmla="*/ 0 h 6383288"/>
              <a:gd name="connsiteX0-249" fmla="*/ 351167 w 11509566"/>
              <a:gd name="connsiteY0-250" fmla="*/ 0 h 6383288"/>
              <a:gd name="connsiteX1-251" fmla="*/ 11509566 w 11509566"/>
              <a:gd name="connsiteY1-252" fmla="*/ 5774521 h 6383288"/>
              <a:gd name="connsiteX2-253" fmla="*/ 11315663 w 11509566"/>
              <a:gd name="connsiteY2-254" fmla="*/ 6383288 h 6383288"/>
              <a:gd name="connsiteX3-255" fmla="*/ 1539 w 11509566"/>
              <a:gd name="connsiteY3-256" fmla="*/ 6383288 h 6383288"/>
              <a:gd name="connsiteX4-257" fmla="*/ 0 w 11509566"/>
              <a:gd name="connsiteY4-258" fmla="*/ 673951 h 6383288"/>
              <a:gd name="connsiteX5-259" fmla="*/ 351167 w 11509566"/>
              <a:gd name="connsiteY5-260" fmla="*/ 0 h 6383288"/>
              <a:gd name="connsiteX0-261" fmla="*/ 351167 w 11509566"/>
              <a:gd name="connsiteY0-262" fmla="*/ 0 h 6383288"/>
              <a:gd name="connsiteX1-263" fmla="*/ 11509566 w 11509566"/>
              <a:gd name="connsiteY1-264" fmla="*/ 5774521 h 6383288"/>
              <a:gd name="connsiteX2-265" fmla="*/ 11315663 w 11509566"/>
              <a:gd name="connsiteY2-266" fmla="*/ 6383288 h 6383288"/>
              <a:gd name="connsiteX3-267" fmla="*/ 1539 w 11509566"/>
              <a:gd name="connsiteY3-268" fmla="*/ 6383288 h 6383288"/>
              <a:gd name="connsiteX4-269" fmla="*/ 0 w 11509566"/>
              <a:gd name="connsiteY4-270" fmla="*/ 673951 h 6383288"/>
              <a:gd name="connsiteX5-271" fmla="*/ 351167 w 11509566"/>
              <a:gd name="connsiteY5-272" fmla="*/ 0 h 6383288"/>
              <a:gd name="connsiteX0-273" fmla="*/ 362184 w 11509566"/>
              <a:gd name="connsiteY0-274" fmla="*/ 0 h 6027583"/>
              <a:gd name="connsiteX1-275" fmla="*/ 11509566 w 11509566"/>
              <a:gd name="connsiteY1-276" fmla="*/ 5418816 h 6027583"/>
              <a:gd name="connsiteX2-277" fmla="*/ 11315663 w 11509566"/>
              <a:gd name="connsiteY2-278" fmla="*/ 6027583 h 6027583"/>
              <a:gd name="connsiteX3-279" fmla="*/ 1539 w 11509566"/>
              <a:gd name="connsiteY3-280" fmla="*/ 6027583 h 6027583"/>
              <a:gd name="connsiteX4-281" fmla="*/ 0 w 11509566"/>
              <a:gd name="connsiteY4-282" fmla="*/ 318246 h 6027583"/>
              <a:gd name="connsiteX5-283" fmla="*/ 362184 w 11509566"/>
              <a:gd name="connsiteY5-284" fmla="*/ 0 h 60275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11509566" h="6027583">
                <a:moveTo>
                  <a:pt x="362184" y="0"/>
                </a:moveTo>
                <a:lnTo>
                  <a:pt x="11509566" y="5418816"/>
                </a:lnTo>
                <a:lnTo>
                  <a:pt x="11315663" y="6027583"/>
                </a:lnTo>
                <a:lnTo>
                  <a:pt x="1539" y="6027583"/>
                </a:lnTo>
                <a:lnTo>
                  <a:pt x="0" y="318246"/>
                </a:lnTo>
                <a:lnTo>
                  <a:pt x="362184" y="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356238" y="926924"/>
            <a:ext cx="11479527" cy="5629586"/>
          </a:xfrm>
          <a:prstGeom prst="roundRect">
            <a:avLst>
              <a:gd name="adj" fmla="val 39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 dirty="0">
              <a:solidFill>
                <a:srgbClr val="1CA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99887" y="46022"/>
            <a:ext cx="399224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</a:rPr>
              <a:t>单人体检</a:t>
            </a:r>
            <a:r>
              <a:rPr lang="en-US" altLang="zh-CN" sz="3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</a:rPr>
              <a:t>-</a:t>
            </a:r>
            <a:r>
              <a:rPr lang="zh-CN" altLang="en-US" sz="3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</a:rPr>
              <a:t>交互用例</a:t>
            </a:r>
            <a:endParaRPr lang="en-US" altLang="zh-CN" sz="36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egoe UI Black" panose="020B0A02040204020203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62034" y="592146"/>
            <a:ext cx="3467937" cy="2795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Segoe UI Light" panose="020B0502040204020203" pitchFamily="34" charset="0"/>
                <a:ea typeface="华文细黑" panose="02010600040101010101" pitchFamily="2" charset="-122"/>
                <a:cs typeface="Segoe UI Light" panose="020B0502040204020203" pitchFamily="34" charset="0"/>
                <a:sym typeface="+mn-lt"/>
              </a:rPr>
              <a:t>What we hope to achieve in the short and long run</a:t>
            </a:r>
            <a:endParaRPr lang="en-US" altLang="zh-CN" sz="1200" dirty="0">
              <a:solidFill>
                <a:schemeClr val="bg1"/>
              </a:solidFill>
              <a:latin typeface="Segoe UI Light" panose="020B0502040204020203" pitchFamily="34" charset="0"/>
              <a:ea typeface="华文细黑" panose="02010600040101010101" pitchFamily="2" charset="-122"/>
              <a:cs typeface="Segoe UI Light" panose="020B0502040204020203" pitchFamily="34" charset="0"/>
              <a:sym typeface="+mn-lt"/>
            </a:endParaRPr>
          </a:p>
        </p:txBody>
      </p:sp>
      <p:pic>
        <p:nvPicPr>
          <p:cNvPr id="22" name="图片 21" descr="104a1498d02f6913032bad7546dc1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555" y="1341755"/>
            <a:ext cx="2700000" cy="4800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 descr="04f9f9b6e2d2a7e14553d0b725b10b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905" y="1341755"/>
            <a:ext cx="2699385" cy="4800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 descr="9317f0ea6b19c98c6cf3a43bfab18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590" y="1341755"/>
            <a:ext cx="2699385" cy="4800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 descr="f9c9539eb8d5f07bd2913a8123ec7f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3325" y="1341755"/>
            <a:ext cx="2699385" cy="4800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矩形 9"/>
          <p:cNvSpPr/>
          <p:nvPr/>
        </p:nvSpPr>
        <p:spPr>
          <a:xfrm>
            <a:off x="-1538" y="1257430"/>
            <a:ext cx="11509566" cy="5600570"/>
          </a:xfrm>
          <a:custGeom>
            <a:avLst/>
            <a:gdLst>
              <a:gd name="connsiteX0" fmla="*/ 0 w 11014364"/>
              <a:gd name="connsiteY0" fmla="*/ 0 h 5653155"/>
              <a:gd name="connsiteX1" fmla="*/ 11014364 w 11014364"/>
              <a:gd name="connsiteY1" fmla="*/ 0 h 5653155"/>
              <a:gd name="connsiteX2" fmla="*/ 11014364 w 11014364"/>
              <a:gd name="connsiteY2" fmla="*/ 5653155 h 5653155"/>
              <a:gd name="connsiteX3" fmla="*/ 0 w 11014364"/>
              <a:gd name="connsiteY3" fmla="*/ 5653155 h 5653155"/>
              <a:gd name="connsiteX4" fmla="*/ 0 w 11014364"/>
              <a:gd name="connsiteY4" fmla="*/ 0 h 5653155"/>
              <a:gd name="connsiteX0-1" fmla="*/ 859316 w 11014364"/>
              <a:gd name="connsiteY0-2" fmla="*/ 0 h 5653155"/>
              <a:gd name="connsiteX1-3" fmla="*/ 11014364 w 11014364"/>
              <a:gd name="connsiteY1-4" fmla="*/ 0 h 5653155"/>
              <a:gd name="connsiteX2-5" fmla="*/ 11014364 w 11014364"/>
              <a:gd name="connsiteY2-6" fmla="*/ 5653155 h 5653155"/>
              <a:gd name="connsiteX3-7" fmla="*/ 0 w 11014364"/>
              <a:gd name="connsiteY3-8" fmla="*/ 5653155 h 5653155"/>
              <a:gd name="connsiteX4-9" fmla="*/ 859316 w 11014364"/>
              <a:gd name="connsiteY4-10" fmla="*/ 0 h 5653155"/>
              <a:gd name="connsiteX0-11" fmla="*/ 881349 w 11014364"/>
              <a:gd name="connsiteY0-12" fmla="*/ 11016 h 5653155"/>
              <a:gd name="connsiteX1-13" fmla="*/ 11014364 w 11014364"/>
              <a:gd name="connsiteY1-14" fmla="*/ 0 h 5653155"/>
              <a:gd name="connsiteX2-15" fmla="*/ 11014364 w 11014364"/>
              <a:gd name="connsiteY2-16" fmla="*/ 5653155 h 5653155"/>
              <a:gd name="connsiteX3-17" fmla="*/ 0 w 11014364"/>
              <a:gd name="connsiteY3-18" fmla="*/ 5653155 h 5653155"/>
              <a:gd name="connsiteX4-19" fmla="*/ 881349 w 11014364"/>
              <a:gd name="connsiteY4-20" fmla="*/ 11016 h 5653155"/>
              <a:gd name="connsiteX0-21" fmla="*/ 893420 w 11014364"/>
              <a:gd name="connsiteY0-22" fmla="*/ 11016 h 5653155"/>
              <a:gd name="connsiteX1-23" fmla="*/ 11014364 w 11014364"/>
              <a:gd name="connsiteY1-24" fmla="*/ 0 h 5653155"/>
              <a:gd name="connsiteX2-25" fmla="*/ 11014364 w 11014364"/>
              <a:gd name="connsiteY2-26" fmla="*/ 5653155 h 5653155"/>
              <a:gd name="connsiteX3-27" fmla="*/ 0 w 11014364"/>
              <a:gd name="connsiteY3-28" fmla="*/ 5653155 h 5653155"/>
              <a:gd name="connsiteX4-29" fmla="*/ 893420 w 11014364"/>
              <a:gd name="connsiteY4-30" fmla="*/ 11016 h 5653155"/>
              <a:gd name="connsiteX0-31" fmla="*/ 893420 w 11014364"/>
              <a:gd name="connsiteY0-32" fmla="*/ 7998 h 5653155"/>
              <a:gd name="connsiteX1-33" fmla="*/ 11014364 w 11014364"/>
              <a:gd name="connsiteY1-34" fmla="*/ 0 h 5653155"/>
              <a:gd name="connsiteX2-35" fmla="*/ 11014364 w 11014364"/>
              <a:gd name="connsiteY2-36" fmla="*/ 5653155 h 5653155"/>
              <a:gd name="connsiteX3-37" fmla="*/ 0 w 11014364"/>
              <a:gd name="connsiteY3-38" fmla="*/ 5653155 h 5653155"/>
              <a:gd name="connsiteX4-39" fmla="*/ 893420 w 11014364"/>
              <a:gd name="connsiteY4-40" fmla="*/ 7998 h 5653155"/>
              <a:gd name="connsiteX0-41" fmla="*/ 899456 w 11014364"/>
              <a:gd name="connsiteY0-42" fmla="*/ 7998 h 5653155"/>
              <a:gd name="connsiteX1-43" fmla="*/ 11014364 w 11014364"/>
              <a:gd name="connsiteY1-44" fmla="*/ 0 h 5653155"/>
              <a:gd name="connsiteX2-45" fmla="*/ 11014364 w 11014364"/>
              <a:gd name="connsiteY2-46" fmla="*/ 5653155 h 5653155"/>
              <a:gd name="connsiteX3-47" fmla="*/ 0 w 11014364"/>
              <a:gd name="connsiteY3-48" fmla="*/ 5653155 h 5653155"/>
              <a:gd name="connsiteX4-49" fmla="*/ 899456 w 11014364"/>
              <a:gd name="connsiteY4-50" fmla="*/ 7998 h 5653155"/>
              <a:gd name="connsiteX0-51" fmla="*/ 899456 w 11014364"/>
              <a:gd name="connsiteY0-52" fmla="*/ 0 h 5645157"/>
              <a:gd name="connsiteX1-53" fmla="*/ 11014364 w 11014364"/>
              <a:gd name="connsiteY1-54" fmla="*/ 3096538 h 5645157"/>
              <a:gd name="connsiteX2-55" fmla="*/ 11014364 w 11014364"/>
              <a:gd name="connsiteY2-56" fmla="*/ 5645157 h 5645157"/>
              <a:gd name="connsiteX3-57" fmla="*/ 0 w 11014364"/>
              <a:gd name="connsiteY3-58" fmla="*/ 5645157 h 5645157"/>
              <a:gd name="connsiteX4-59" fmla="*/ 899456 w 11014364"/>
              <a:gd name="connsiteY4-60" fmla="*/ 0 h 5645157"/>
              <a:gd name="connsiteX0-61" fmla="*/ 899456 w 11014364"/>
              <a:gd name="connsiteY0-62" fmla="*/ 0 h 5645157"/>
              <a:gd name="connsiteX1-63" fmla="*/ 11014364 w 11014364"/>
              <a:gd name="connsiteY1-64" fmla="*/ 3010477 h 5645157"/>
              <a:gd name="connsiteX2-65" fmla="*/ 11014364 w 11014364"/>
              <a:gd name="connsiteY2-66" fmla="*/ 5645157 h 5645157"/>
              <a:gd name="connsiteX3-67" fmla="*/ 0 w 11014364"/>
              <a:gd name="connsiteY3-68" fmla="*/ 5645157 h 5645157"/>
              <a:gd name="connsiteX4-69" fmla="*/ 899456 w 11014364"/>
              <a:gd name="connsiteY4-70" fmla="*/ 0 h 5645157"/>
              <a:gd name="connsiteX0-71" fmla="*/ 899456 w 11014364"/>
              <a:gd name="connsiteY0-72" fmla="*/ 0 h 5645157"/>
              <a:gd name="connsiteX1-73" fmla="*/ 11014364 w 11014364"/>
              <a:gd name="connsiteY1-74" fmla="*/ 3010477 h 5645157"/>
              <a:gd name="connsiteX2-75" fmla="*/ 11014364 w 11014364"/>
              <a:gd name="connsiteY2-76" fmla="*/ 5645157 h 5645157"/>
              <a:gd name="connsiteX3-77" fmla="*/ 0 w 11014364"/>
              <a:gd name="connsiteY3-78" fmla="*/ 5645157 h 5645157"/>
              <a:gd name="connsiteX4-79" fmla="*/ 693868 w 11014364"/>
              <a:gd name="connsiteY4-80" fmla="*/ 1299068 h 5645157"/>
              <a:gd name="connsiteX5" fmla="*/ 899456 w 11014364"/>
              <a:gd name="connsiteY5" fmla="*/ 0 h 5645157"/>
              <a:gd name="connsiteX0-81" fmla="*/ 899456 w 11014364"/>
              <a:gd name="connsiteY0-82" fmla="*/ 0 h 5645157"/>
              <a:gd name="connsiteX1-83" fmla="*/ 11014364 w 11014364"/>
              <a:gd name="connsiteY1-84" fmla="*/ 3010477 h 5645157"/>
              <a:gd name="connsiteX2-85" fmla="*/ 11014364 w 11014364"/>
              <a:gd name="connsiteY2-86" fmla="*/ 5645157 h 5645157"/>
              <a:gd name="connsiteX3-87" fmla="*/ 0 w 11014364"/>
              <a:gd name="connsiteY3-88" fmla="*/ 5645157 h 5645157"/>
              <a:gd name="connsiteX4-89" fmla="*/ 0 w 11014364"/>
              <a:gd name="connsiteY4-90" fmla="*/ 949445 h 5645157"/>
              <a:gd name="connsiteX5-91" fmla="*/ 899456 w 11014364"/>
              <a:gd name="connsiteY5-92" fmla="*/ 0 h 5645157"/>
              <a:gd name="connsiteX0-93" fmla="*/ 899456 w 11014364"/>
              <a:gd name="connsiteY0-94" fmla="*/ 0 h 5645157"/>
              <a:gd name="connsiteX1-95" fmla="*/ 11014364 w 11014364"/>
              <a:gd name="connsiteY1-96" fmla="*/ 3010477 h 5645157"/>
              <a:gd name="connsiteX2-97" fmla="*/ 9383868 w 11014364"/>
              <a:gd name="connsiteY2-98" fmla="*/ 5645157 h 5645157"/>
              <a:gd name="connsiteX3-99" fmla="*/ 0 w 11014364"/>
              <a:gd name="connsiteY3-100" fmla="*/ 5645157 h 5645157"/>
              <a:gd name="connsiteX4-101" fmla="*/ 0 w 11014364"/>
              <a:gd name="connsiteY4-102" fmla="*/ 949445 h 5645157"/>
              <a:gd name="connsiteX5-103" fmla="*/ 899456 w 11014364"/>
              <a:gd name="connsiteY5-104" fmla="*/ 0 h 5645157"/>
              <a:gd name="connsiteX0-105" fmla="*/ 899456 w 11014364"/>
              <a:gd name="connsiteY0-106" fmla="*/ 0 h 5645157"/>
              <a:gd name="connsiteX1-107" fmla="*/ 11014364 w 11014364"/>
              <a:gd name="connsiteY1-108" fmla="*/ 3010477 h 5645157"/>
              <a:gd name="connsiteX2-109" fmla="*/ 9383868 w 11014364"/>
              <a:gd name="connsiteY2-110" fmla="*/ 5645157 h 5645157"/>
              <a:gd name="connsiteX3-111" fmla="*/ 0 w 11014364"/>
              <a:gd name="connsiteY3-112" fmla="*/ 5645157 h 5645157"/>
              <a:gd name="connsiteX4-113" fmla="*/ 0 w 11014364"/>
              <a:gd name="connsiteY4-114" fmla="*/ 1268934 h 5645157"/>
              <a:gd name="connsiteX5-115" fmla="*/ 899456 w 11014364"/>
              <a:gd name="connsiteY5-116" fmla="*/ 0 h 5645157"/>
              <a:gd name="connsiteX0-117" fmla="*/ 337596 w 11014364"/>
              <a:gd name="connsiteY0-118" fmla="*/ 0 h 6383288"/>
              <a:gd name="connsiteX1-119" fmla="*/ 11014364 w 11014364"/>
              <a:gd name="connsiteY1-120" fmla="*/ 3748608 h 6383288"/>
              <a:gd name="connsiteX2-121" fmla="*/ 9383868 w 11014364"/>
              <a:gd name="connsiteY2-122" fmla="*/ 6383288 h 6383288"/>
              <a:gd name="connsiteX3-123" fmla="*/ 0 w 11014364"/>
              <a:gd name="connsiteY3-124" fmla="*/ 6383288 h 6383288"/>
              <a:gd name="connsiteX4-125" fmla="*/ 0 w 11014364"/>
              <a:gd name="connsiteY4-126" fmla="*/ 2007065 h 6383288"/>
              <a:gd name="connsiteX5-127" fmla="*/ 337596 w 11014364"/>
              <a:gd name="connsiteY5-128" fmla="*/ 0 h 6383288"/>
              <a:gd name="connsiteX0-129" fmla="*/ 337596 w 11532157"/>
              <a:gd name="connsiteY0-130" fmla="*/ 0 h 6383288"/>
              <a:gd name="connsiteX1-131" fmla="*/ 11532157 w 11532157"/>
              <a:gd name="connsiteY1-132" fmla="*/ 6161302 h 6383288"/>
              <a:gd name="connsiteX2-133" fmla="*/ 9383868 w 11532157"/>
              <a:gd name="connsiteY2-134" fmla="*/ 6383288 h 6383288"/>
              <a:gd name="connsiteX3-135" fmla="*/ 0 w 11532157"/>
              <a:gd name="connsiteY3-136" fmla="*/ 6383288 h 6383288"/>
              <a:gd name="connsiteX4-137" fmla="*/ 0 w 11532157"/>
              <a:gd name="connsiteY4-138" fmla="*/ 2007065 h 6383288"/>
              <a:gd name="connsiteX5-139" fmla="*/ 337596 w 11532157"/>
              <a:gd name="connsiteY5-140" fmla="*/ 0 h 6383288"/>
              <a:gd name="connsiteX0-141" fmla="*/ 349628 w 11532157"/>
              <a:gd name="connsiteY0-142" fmla="*/ 0 h 6383288"/>
              <a:gd name="connsiteX1-143" fmla="*/ 11532157 w 11532157"/>
              <a:gd name="connsiteY1-144" fmla="*/ 6161302 h 6383288"/>
              <a:gd name="connsiteX2-145" fmla="*/ 9383868 w 11532157"/>
              <a:gd name="connsiteY2-146" fmla="*/ 6383288 h 6383288"/>
              <a:gd name="connsiteX3-147" fmla="*/ 0 w 11532157"/>
              <a:gd name="connsiteY3-148" fmla="*/ 6383288 h 6383288"/>
              <a:gd name="connsiteX4-149" fmla="*/ 0 w 11532157"/>
              <a:gd name="connsiteY4-150" fmla="*/ 2007065 h 6383288"/>
              <a:gd name="connsiteX5-151" fmla="*/ 349628 w 11532157"/>
              <a:gd name="connsiteY5-152" fmla="*/ 0 h 6383288"/>
              <a:gd name="connsiteX0-153" fmla="*/ 349628 w 11532157"/>
              <a:gd name="connsiteY0-154" fmla="*/ 0 h 6383288"/>
              <a:gd name="connsiteX1-155" fmla="*/ 11532157 w 11532157"/>
              <a:gd name="connsiteY1-156" fmla="*/ 6181354 h 6383288"/>
              <a:gd name="connsiteX2-157" fmla="*/ 9383868 w 11532157"/>
              <a:gd name="connsiteY2-158" fmla="*/ 6383288 h 6383288"/>
              <a:gd name="connsiteX3-159" fmla="*/ 0 w 11532157"/>
              <a:gd name="connsiteY3-160" fmla="*/ 6383288 h 6383288"/>
              <a:gd name="connsiteX4-161" fmla="*/ 0 w 11532157"/>
              <a:gd name="connsiteY4-162" fmla="*/ 2007065 h 6383288"/>
              <a:gd name="connsiteX5-163" fmla="*/ 349628 w 11532157"/>
              <a:gd name="connsiteY5-164" fmla="*/ 0 h 6383288"/>
              <a:gd name="connsiteX0-165" fmla="*/ 363482 w 11546011"/>
              <a:gd name="connsiteY0-166" fmla="*/ 0 h 6383288"/>
              <a:gd name="connsiteX1-167" fmla="*/ 11546011 w 11546011"/>
              <a:gd name="connsiteY1-168" fmla="*/ 6181354 h 6383288"/>
              <a:gd name="connsiteX2-169" fmla="*/ 9397722 w 11546011"/>
              <a:gd name="connsiteY2-170" fmla="*/ 6383288 h 6383288"/>
              <a:gd name="connsiteX3-171" fmla="*/ 13854 w 11546011"/>
              <a:gd name="connsiteY3-172" fmla="*/ 6383288 h 6383288"/>
              <a:gd name="connsiteX4-173" fmla="*/ 0 w 11546011"/>
              <a:gd name="connsiteY4-174" fmla="*/ 677029 h 6383288"/>
              <a:gd name="connsiteX5-175" fmla="*/ 363482 w 11546011"/>
              <a:gd name="connsiteY5-176" fmla="*/ 0 h 6383288"/>
              <a:gd name="connsiteX0-177" fmla="*/ 363482 w 11546011"/>
              <a:gd name="connsiteY0-178" fmla="*/ 0 h 6383288"/>
              <a:gd name="connsiteX1-179" fmla="*/ 11546011 w 11546011"/>
              <a:gd name="connsiteY1-180" fmla="*/ 6181354 h 6383288"/>
              <a:gd name="connsiteX2-181" fmla="*/ 9397722 w 11546011"/>
              <a:gd name="connsiteY2-182" fmla="*/ 6383288 h 6383288"/>
              <a:gd name="connsiteX3-183" fmla="*/ 13854 w 11546011"/>
              <a:gd name="connsiteY3-184" fmla="*/ 6383288 h 6383288"/>
              <a:gd name="connsiteX4-185" fmla="*/ 0 w 11546011"/>
              <a:gd name="connsiteY4-186" fmla="*/ 677029 h 6383288"/>
              <a:gd name="connsiteX5-187" fmla="*/ 363482 w 11546011"/>
              <a:gd name="connsiteY5-188" fmla="*/ 0 h 6383288"/>
              <a:gd name="connsiteX0-189" fmla="*/ 351167 w 11533696"/>
              <a:gd name="connsiteY0-190" fmla="*/ 0 h 6383288"/>
              <a:gd name="connsiteX1-191" fmla="*/ 11533696 w 11533696"/>
              <a:gd name="connsiteY1-192" fmla="*/ 6181354 h 6383288"/>
              <a:gd name="connsiteX2-193" fmla="*/ 9385407 w 11533696"/>
              <a:gd name="connsiteY2-194" fmla="*/ 6383288 h 6383288"/>
              <a:gd name="connsiteX3-195" fmla="*/ 1539 w 11533696"/>
              <a:gd name="connsiteY3-196" fmla="*/ 6383288 h 6383288"/>
              <a:gd name="connsiteX4-197" fmla="*/ 0 w 11533696"/>
              <a:gd name="connsiteY4-198" fmla="*/ 673951 h 6383288"/>
              <a:gd name="connsiteX5-199" fmla="*/ 351167 w 11533696"/>
              <a:gd name="connsiteY5-200" fmla="*/ 0 h 6383288"/>
              <a:gd name="connsiteX0-201" fmla="*/ 351167 w 11533696"/>
              <a:gd name="connsiteY0-202" fmla="*/ 0 h 6383288"/>
              <a:gd name="connsiteX1-203" fmla="*/ 11533696 w 11533696"/>
              <a:gd name="connsiteY1-204" fmla="*/ 6181354 h 6383288"/>
              <a:gd name="connsiteX2-205" fmla="*/ 10955589 w 11533696"/>
              <a:gd name="connsiteY2-206" fmla="*/ 6383288 h 6383288"/>
              <a:gd name="connsiteX3-207" fmla="*/ 1539 w 11533696"/>
              <a:gd name="connsiteY3-208" fmla="*/ 6383288 h 6383288"/>
              <a:gd name="connsiteX4-209" fmla="*/ 0 w 11533696"/>
              <a:gd name="connsiteY4-210" fmla="*/ 673951 h 6383288"/>
              <a:gd name="connsiteX5-211" fmla="*/ 351167 w 11533696"/>
              <a:gd name="connsiteY5-212" fmla="*/ 0 h 6383288"/>
              <a:gd name="connsiteX0-213" fmla="*/ 351167 w 11533696"/>
              <a:gd name="connsiteY0-214" fmla="*/ 0 h 6383288"/>
              <a:gd name="connsiteX1-215" fmla="*/ 11533696 w 11533696"/>
              <a:gd name="connsiteY1-216" fmla="*/ 6181354 h 6383288"/>
              <a:gd name="connsiteX2-217" fmla="*/ 11315663 w 11533696"/>
              <a:gd name="connsiteY2-218" fmla="*/ 6383288 h 6383288"/>
              <a:gd name="connsiteX3-219" fmla="*/ 1539 w 11533696"/>
              <a:gd name="connsiteY3-220" fmla="*/ 6383288 h 6383288"/>
              <a:gd name="connsiteX4-221" fmla="*/ 0 w 11533696"/>
              <a:gd name="connsiteY4-222" fmla="*/ 673951 h 6383288"/>
              <a:gd name="connsiteX5-223" fmla="*/ 351167 w 11533696"/>
              <a:gd name="connsiteY5-224" fmla="*/ 0 h 6383288"/>
              <a:gd name="connsiteX0-225" fmla="*/ 351167 w 11547077"/>
              <a:gd name="connsiteY0-226" fmla="*/ 0 h 6383288"/>
              <a:gd name="connsiteX1-227" fmla="*/ 11547077 w 11547077"/>
              <a:gd name="connsiteY1-228" fmla="*/ 6085343 h 6383288"/>
              <a:gd name="connsiteX2-229" fmla="*/ 11315663 w 11547077"/>
              <a:gd name="connsiteY2-230" fmla="*/ 6383288 h 6383288"/>
              <a:gd name="connsiteX3-231" fmla="*/ 1539 w 11547077"/>
              <a:gd name="connsiteY3-232" fmla="*/ 6383288 h 6383288"/>
              <a:gd name="connsiteX4-233" fmla="*/ 0 w 11547077"/>
              <a:gd name="connsiteY4-234" fmla="*/ 673951 h 6383288"/>
              <a:gd name="connsiteX5-235" fmla="*/ 351167 w 11547077"/>
              <a:gd name="connsiteY5-236" fmla="*/ 0 h 6383288"/>
              <a:gd name="connsiteX0-237" fmla="*/ 351167 w 11542617"/>
              <a:gd name="connsiteY0-238" fmla="*/ 0 h 6383288"/>
              <a:gd name="connsiteX1-239" fmla="*/ 11542617 w 11542617"/>
              <a:gd name="connsiteY1-240" fmla="*/ 6070942 h 6383288"/>
              <a:gd name="connsiteX2-241" fmla="*/ 11315663 w 11542617"/>
              <a:gd name="connsiteY2-242" fmla="*/ 6383288 h 6383288"/>
              <a:gd name="connsiteX3-243" fmla="*/ 1539 w 11542617"/>
              <a:gd name="connsiteY3-244" fmla="*/ 6383288 h 6383288"/>
              <a:gd name="connsiteX4-245" fmla="*/ 0 w 11542617"/>
              <a:gd name="connsiteY4-246" fmla="*/ 673951 h 6383288"/>
              <a:gd name="connsiteX5-247" fmla="*/ 351167 w 11542617"/>
              <a:gd name="connsiteY5-248" fmla="*/ 0 h 6383288"/>
              <a:gd name="connsiteX0-249" fmla="*/ 351167 w 11509566"/>
              <a:gd name="connsiteY0-250" fmla="*/ 0 h 6383288"/>
              <a:gd name="connsiteX1-251" fmla="*/ 11509566 w 11509566"/>
              <a:gd name="connsiteY1-252" fmla="*/ 5774521 h 6383288"/>
              <a:gd name="connsiteX2-253" fmla="*/ 11315663 w 11509566"/>
              <a:gd name="connsiteY2-254" fmla="*/ 6383288 h 6383288"/>
              <a:gd name="connsiteX3-255" fmla="*/ 1539 w 11509566"/>
              <a:gd name="connsiteY3-256" fmla="*/ 6383288 h 6383288"/>
              <a:gd name="connsiteX4-257" fmla="*/ 0 w 11509566"/>
              <a:gd name="connsiteY4-258" fmla="*/ 673951 h 6383288"/>
              <a:gd name="connsiteX5-259" fmla="*/ 351167 w 11509566"/>
              <a:gd name="connsiteY5-260" fmla="*/ 0 h 6383288"/>
              <a:gd name="connsiteX0-261" fmla="*/ 351167 w 11509566"/>
              <a:gd name="connsiteY0-262" fmla="*/ 0 h 6383288"/>
              <a:gd name="connsiteX1-263" fmla="*/ 11509566 w 11509566"/>
              <a:gd name="connsiteY1-264" fmla="*/ 5774521 h 6383288"/>
              <a:gd name="connsiteX2-265" fmla="*/ 11315663 w 11509566"/>
              <a:gd name="connsiteY2-266" fmla="*/ 6383288 h 6383288"/>
              <a:gd name="connsiteX3-267" fmla="*/ 1539 w 11509566"/>
              <a:gd name="connsiteY3-268" fmla="*/ 6383288 h 6383288"/>
              <a:gd name="connsiteX4-269" fmla="*/ 0 w 11509566"/>
              <a:gd name="connsiteY4-270" fmla="*/ 673951 h 6383288"/>
              <a:gd name="connsiteX5-271" fmla="*/ 351167 w 11509566"/>
              <a:gd name="connsiteY5-272" fmla="*/ 0 h 6383288"/>
              <a:gd name="connsiteX0-273" fmla="*/ 362184 w 11509566"/>
              <a:gd name="connsiteY0-274" fmla="*/ 0 h 6027583"/>
              <a:gd name="connsiteX1-275" fmla="*/ 11509566 w 11509566"/>
              <a:gd name="connsiteY1-276" fmla="*/ 5418816 h 6027583"/>
              <a:gd name="connsiteX2-277" fmla="*/ 11315663 w 11509566"/>
              <a:gd name="connsiteY2-278" fmla="*/ 6027583 h 6027583"/>
              <a:gd name="connsiteX3-279" fmla="*/ 1539 w 11509566"/>
              <a:gd name="connsiteY3-280" fmla="*/ 6027583 h 6027583"/>
              <a:gd name="connsiteX4-281" fmla="*/ 0 w 11509566"/>
              <a:gd name="connsiteY4-282" fmla="*/ 318246 h 6027583"/>
              <a:gd name="connsiteX5-283" fmla="*/ 362184 w 11509566"/>
              <a:gd name="connsiteY5-284" fmla="*/ 0 h 60275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11509566" h="6027583">
                <a:moveTo>
                  <a:pt x="362184" y="0"/>
                </a:moveTo>
                <a:lnTo>
                  <a:pt x="11509566" y="5418816"/>
                </a:lnTo>
                <a:lnTo>
                  <a:pt x="11315663" y="6027583"/>
                </a:lnTo>
                <a:lnTo>
                  <a:pt x="1539" y="6027583"/>
                </a:lnTo>
                <a:lnTo>
                  <a:pt x="0" y="318246"/>
                </a:lnTo>
                <a:lnTo>
                  <a:pt x="362184" y="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356238" y="926924"/>
            <a:ext cx="11479527" cy="5629586"/>
          </a:xfrm>
          <a:prstGeom prst="roundRect">
            <a:avLst>
              <a:gd name="adj" fmla="val 39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 dirty="0">
              <a:solidFill>
                <a:srgbClr val="1CA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99912" y="46022"/>
            <a:ext cx="359219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</a:rPr>
              <a:t>PET-CT-</a:t>
            </a:r>
            <a:r>
              <a:rPr lang="zh-CN" altLang="en-US" sz="3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</a:rPr>
              <a:t>交互用例</a:t>
            </a:r>
            <a:endParaRPr lang="en-US" altLang="zh-CN" sz="36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egoe UI Black" panose="020B0A02040204020203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62034" y="592146"/>
            <a:ext cx="3467937" cy="2795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Segoe UI Light" panose="020B0502040204020203" pitchFamily="34" charset="0"/>
                <a:ea typeface="华文细黑" panose="02010600040101010101" pitchFamily="2" charset="-122"/>
                <a:cs typeface="Segoe UI Light" panose="020B0502040204020203" pitchFamily="34" charset="0"/>
                <a:sym typeface="+mn-lt"/>
              </a:rPr>
              <a:t>What we hope to achieve in the short and long run</a:t>
            </a:r>
            <a:endParaRPr lang="en-US" altLang="zh-CN" sz="1200" dirty="0">
              <a:solidFill>
                <a:schemeClr val="bg1"/>
              </a:solidFill>
              <a:latin typeface="Segoe UI Light" panose="020B0502040204020203" pitchFamily="34" charset="0"/>
              <a:ea typeface="华文细黑" panose="02010600040101010101" pitchFamily="2" charset="-122"/>
              <a:cs typeface="Segoe UI Light" panose="020B0502040204020203" pitchFamily="34" charset="0"/>
              <a:sym typeface="+mn-lt"/>
            </a:endParaRPr>
          </a:p>
        </p:txBody>
      </p:sp>
      <p:pic>
        <p:nvPicPr>
          <p:cNvPr id="22" name="图片 21" descr="104a1498d02f6913032bad7546dc1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555" y="1341755"/>
            <a:ext cx="2700000" cy="4800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 descr="04f9f9b6e2d2a7e14553d0b725b10b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270" y="1341755"/>
            <a:ext cx="2699385" cy="4800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 descr="f2a56d1e1322c127fded50da090c02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995" y="1341755"/>
            <a:ext cx="2699385" cy="4800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 descr="bc2c5d4373a7a302523e0e238bd6be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370" y="1341755"/>
            <a:ext cx="2699385" cy="4800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9"/>
          <p:cNvSpPr/>
          <p:nvPr/>
        </p:nvSpPr>
        <p:spPr>
          <a:xfrm>
            <a:off x="-1" y="1080640"/>
            <a:ext cx="7466933" cy="5778900"/>
          </a:xfrm>
          <a:custGeom>
            <a:avLst/>
            <a:gdLst>
              <a:gd name="connsiteX0" fmla="*/ 0 w 11014364"/>
              <a:gd name="connsiteY0" fmla="*/ 0 h 5653155"/>
              <a:gd name="connsiteX1" fmla="*/ 11014364 w 11014364"/>
              <a:gd name="connsiteY1" fmla="*/ 0 h 5653155"/>
              <a:gd name="connsiteX2" fmla="*/ 11014364 w 11014364"/>
              <a:gd name="connsiteY2" fmla="*/ 5653155 h 5653155"/>
              <a:gd name="connsiteX3" fmla="*/ 0 w 11014364"/>
              <a:gd name="connsiteY3" fmla="*/ 5653155 h 5653155"/>
              <a:gd name="connsiteX4" fmla="*/ 0 w 11014364"/>
              <a:gd name="connsiteY4" fmla="*/ 0 h 5653155"/>
              <a:gd name="connsiteX0-1" fmla="*/ 859316 w 11014364"/>
              <a:gd name="connsiteY0-2" fmla="*/ 0 h 5653155"/>
              <a:gd name="connsiteX1-3" fmla="*/ 11014364 w 11014364"/>
              <a:gd name="connsiteY1-4" fmla="*/ 0 h 5653155"/>
              <a:gd name="connsiteX2-5" fmla="*/ 11014364 w 11014364"/>
              <a:gd name="connsiteY2-6" fmla="*/ 5653155 h 5653155"/>
              <a:gd name="connsiteX3-7" fmla="*/ 0 w 11014364"/>
              <a:gd name="connsiteY3-8" fmla="*/ 5653155 h 5653155"/>
              <a:gd name="connsiteX4-9" fmla="*/ 859316 w 11014364"/>
              <a:gd name="connsiteY4-10" fmla="*/ 0 h 5653155"/>
              <a:gd name="connsiteX0-11" fmla="*/ 881349 w 11014364"/>
              <a:gd name="connsiteY0-12" fmla="*/ 11016 h 5653155"/>
              <a:gd name="connsiteX1-13" fmla="*/ 11014364 w 11014364"/>
              <a:gd name="connsiteY1-14" fmla="*/ 0 h 5653155"/>
              <a:gd name="connsiteX2-15" fmla="*/ 11014364 w 11014364"/>
              <a:gd name="connsiteY2-16" fmla="*/ 5653155 h 5653155"/>
              <a:gd name="connsiteX3-17" fmla="*/ 0 w 11014364"/>
              <a:gd name="connsiteY3-18" fmla="*/ 5653155 h 5653155"/>
              <a:gd name="connsiteX4-19" fmla="*/ 881349 w 11014364"/>
              <a:gd name="connsiteY4-20" fmla="*/ 11016 h 5653155"/>
              <a:gd name="connsiteX0-21" fmla="*/ 893420 w 11014364"/>
              <a:gd name="connsiteY0-22" fmla="*/ 11016 h 5653155"/>
              <a:gd name="connsiteX1-23" fmla="*/ 11014364 w 11014364"/>
              <a:gd name="connsiteY1-24" fmla="*/ 0 h 5653155"/>
              <a:gd name="connsiteX2-25" fmla="*/ 11014364 w 11014364"/>
              <a:gd name="connsiteY2-26" fmla="*/ 5653155 h 5653155"/>
              <a:gd name="connsiteX3-27" fmla="*/ 0 w 11014364"/>
              <a:gd name="connsiteY3-28" fmla="*/ 5653155 h 5653155"/>
              <a:gd name="connsiteX4-29" fmla="*/ 893420 w 11014364"/>
              <a:gd name="connsiteY4-30" fmla="*/ 11016 h 5653155"/>
              <a:gd name="connsiteX0-31" fmla="*/ 893420 w 11014364"/>
              <a:gd name="connsiteY0-32" fmla="*/ 7998 h 5653155"/>
              <a:gd name="connsiteX1-33" fmla="*/ 11014364 w 11014364"/>
              <a:gd name="connsiteY1-34" fmla="*/ 0 h 5653155"/>
              <a:gd name="connsiteX2-35" fmla="*/ 11014364 w 11014364"/>
              <a:gd name="connsiteY2-36" fmla="*/ 5653155 h 5653155"/>
              <a:gd name="connsiteX3-37" fmla="*/ 0 w 11014364"/>
              <a:gd name="connsiteY3-38" fmla="*/ 5653155 h 5653155"/>
              <a:gd name="connsiteX4-39" fmla="*/ 893420 w 11014364"/>
              <a:gd name="connsiteY4-40" fmla="*/ 7998 h 5653155"/>
              <a:gd name="connsiteX0-41" fmla="*/ 899456 w 11014364"/>
              <a:gd name="connsiteY0-42" fmla="*/ 7998 h 5653155"/>
              <a:gd name="connsiteX1-43" fmla="*/ 11014364 w 11014364"/>
              <a:gd name="connsiteY1-44" fmla="*/ 0 h 5653155"/>
              <a:gd name="connsiteX2-45" fmla="*/ 11014364 w 11014364"/>
              <a:gd name="connsiteY2-46" fmla="*/ 5653155 h 5653155"/>
              <a:gd name="connsiteX3-47" fmla="*/ 0 w 11014364"/>
              <a:gd name="connsiteY3-48" fmla="*/ 5653155 h 5653155"/>
              <a:gd name="connsiteX4-49" fmla="*/ 899456 w 11014364"/>
              <a:gd name="connsiteY4-50" fmla="*/ 7998 h 5653155"/>
              <a:gd name="connsiteX0-51" fmla="*/ 899456 w 11014364"/>
              <a:gd name="connsiteY0-52" fmla="*/ 0 h 5645157"/>
              <a:gd name="connsiteX1-53" fmla="*/ 11014364 w 11014364"/>
              <a:gd name="connsiteY1-54" fmla="*/ 3096538 h 5645157"/>
              <a:gd name="connsiteX2-55" fmla="*/ 11014364 w 11014364"/>
              <a:gd name="connsiteY2-56" fmla="*/ 5645157 h 5645157"/>
              <a:gd name="connsiteX3-57" fmla="*/ 0 w 11014364"/>
              <a:gd name="connsiteY3-58" fmla="*/ 5645157 h 5645157"/>
              <a:gd name="connsiteX4-59" fmla="*/ 899456 w 11014364"/>
              <a:gd name="connsiteY4-60" fmla="*/ 0 h 5645157"/>
              <a:gd name="connsiteX0-61" fmla="*/ 899456 w 11014364"/>
              <a:gd name="connsiteY0-62" fmla="*/ 0 h 5645157"/>
              <a:gd name="connsiteX1-63" fmla="*/ 11014364 w 11014364"/>
              <a:gd name="connsiteY1-64" fmla="*/ 3010477 h 5645157"/>
              <a:gd name="connsiteX2-65" fmla="*/ 11014364 w 11014364"/>
              <a:gd name="connsiteY2-66" fmla="*/ 5645157 h 5645157"/>
              <a:gd name="connsiteX3-67" fmla="*/ 0 w 11014364"/>
              <a:gd name="connsiteY3-68" fmla="*/ 5645157 h 5645157"/>
              <a:gd name="connsiteX4-69" fmla="*/ 899456 w 11014364"/>
              <a:gd name="connsiteY4-70" fmla="*/ 0 h 5645157"/>
              <a:gd name="connsiteX0-71" fmla="*/ 899456 w 11014364"/>
              <a:gd name="connsiteY0-72" fmla="*/ 0 h 5645157"/>
              <a:gd name="connsiteX1-73" fmla="*/ 11014364 w 11014364"/>
              <a:gd name="connsiteY1-74" fmla="*/ 3010477 h 5645157"/>
              <a:gd name="connsiteX2-75" fmla="*/ 11014364 w 11014364"/>
              <a:gd name="connsiteY2-76" fmla="*/ 5645157 h 5645157"/>
              <a:gd name="connsiteX3-77" fmla="*/ 0 w 11014364"/>
              <a:gd name="connsiteY3-78" fmla="*/ 5645157 h 5645157"/>
              <a:gd name="connsiteX4-79" fmla="*/ 693868 w 11014364"/>
              <a:gd name="connsiteY4-80" fmla="*/ 1299068 h 5645157"/>
              <a:gd name="connsiteX5" fmla="*/ 899456 w 11014364"/>
              <a:gd name="connsiteY5" fmla="*/ 0 h 5645157"/>
              <a:gd name="connsiteX0-81" fmla="*/ 899456 w 11014364"/>
              <a:gd name="connsiteY0-82" fmla="*/ 0 h 5645157"/>
              <a:gd name="connsiteX1-83" fmla="*/ 11014364 w 11014364"/>
              <a:gd name="connsiteY1-84" fmla="*/ 3010477 h 5645157"/>
              <a:gd name="connsiteX2-85" fmla="*/ 11014364 w 11014364"/>
              <a:gd name="connsiteY2-86" fmla="*/ 5645157 h 5645157"/>
              <a:gd name="connsiteX3-87" fmla="*/ 0 w 11014364"/>
              <a:gd name="connsiteY3-88" fmla="*/ 5645157 h 5645157"/>
              <a:gd name="connsiteX4-89" fmla="*/ 0 w 11014364"/>
              <a:gd name="connsiteY4-90" fmla="*/ 949445 h 5645157"/>
              <a:gd name="connsiteX5-91" fmla="*/ 899456 w 11014364"/>
              <a:gd name="connsiteY5-92" fmla="*/ 0 h 5645157"/>
              <a:gd name="connsiteX0-93" fmla="*/ 899456 w 11014364"/>
              <a:gd name="connsiteY0-94" fmla="*/ 0 h 5645157"/>
              <a:gd name="connsiteX1-95" fmla="*/ 11014364 w 11014364"/>
              <a:gd name="connsiteY1-96" fmla="*/ 3010477 h 5645157"/>
              <a:gd name="connsiteX2-97" fmla="*/ 9383868 w 11014364"/>
              <a:gd name="connsiteY2-98" fmla="*/ 5645157 h 5645157"/>
              <a:gd name="connsiteX3-99" fmla="*/ 0 w 11014364"/>
              <a:gd name="connsiteY3-100" fmla="*/ 5645157 h 5645157"/>
              <a:gd name="connsiteX4-101" fmla="*/ 0 w 11014364"/>
              <a:gd name="connsiteY4-102" fmla="*/ 949445 h 5645157"/>
              <a:gd name="connsiteX5-103" fmla="*/ 899456 w 11014364"/>
              <a:gd name="connsiteY5-104" fmla="*/ 0 h 5645157"/>
              <a:gd name="connsiteX0-105" fmla="*/ 899456 w 11014364"/>
              <a:gd name="connsiteY0-106" fmla="*/ 0 h 5645157"/>
              <a:gd name="connsiteX1-107" fmla="*/ 11014364 w 11014364"/>
              <a:gd name="connsiteY1-108" fmla="*/ 3010477 h 5645157"/>
              <a:gd name="connsiteX2-109" fmla="*/ 9383868 w 11014364"/>
              <a:gd name="connsiteY2-110" fmla="*/ 5645157 h 5645157"/>
              <a:gd name="connsiteX3-111" fmla="*/ 0 w 11014364"/>
              <a:gd name="connsiteY3-112" fmla="*/ 5645157 h 5645157"/>
              <a:gd name="connsiteX4-113" fmla="*/ 0 w 11014364"/>
              <a:gd name="connsiteY4-114" fmla="*/ 1268934 h 5645157"/>
              <a:gd name="connsiteX5-115" fmla="*/ 899456 w 11014364"/>
              <a:gd name="connsiteY5-116" fmla="*/ 0 h 5645157"/>
              <a:gd name="connsiteX0-117" fmla="*/ 4413837 w 11014364"/>
              <a:gd name="connsiteY0-118" fmla="*/ 0 h 5171432"/>
              <a:gd name="connsiteX1-119" fmla="*/ 11014364 w 11014364"/>
              <a:gd name="connsiteY1-120" fmla="*/ 2536752 h 5171432"/>
              <a:gd name="connsiteX2-121" fmla="*/ 9383868 w 11014364"/>
              <a:gd name="connsiteY2-122" fmla="*/ 5171432 h 5171432"/>
              <a:gd name="connsiteX3-123" fmla="*/ 0 w 11014364"/>
              <a:gd name="connsiteY3-124" fmla="*/ 5171432 h 5171432"/>
              <a:gd name="connsiteX4-125" fmla="*/ 0 w 11014364"/>
              <a:gd name="connsiteY4-126" fmla="*/ 795209 h 5171432"/>
              <a:gd name="connsiteX5-127" fmla="*/ 4413837 w 11014364"/>
              <a:gd name="connsiteY5-128" fmla="*/ 0 h 5171432"/>
              <a:gd name="connsiteX0-129" fmla="*/ 4413837 w 9383868"/>
              <a:gd name="connsiteY0-130" fmla="*/ 0 h 5171432"/>
              <a:gd name="connsiteX1-131" fmla="*/ 7466933 w 9383868"/>
              <a:gd name="connsiteY1-132" fmla="*/ 2536752 h 5171432"/>
              <a:gd name="connsiteX2-133" fmla="*/ 9383868 w 9383868"/>
              <a:gd name="connsiteY2-134" fmla="*/ 5171432 h 5171432"/>
              <a:gd name="connsiteX3-135" fmla="*/ 0 w 9383868"/>
              <a:gd name="connsiteY3-136" fmla="*/ 5171432 h 5171432"/>
              <a:gd name="connsiteX4-137" fmla="*/ 0 w 9383868"/>
              <a:gd name="connsiteY4-138" fmla="*/ 795209 h 5171432"/>
              <a:gd name="connsiteX5-139" fmla="*/ 4413837 w 9383868"/>
              <a:gd name="connsiteY5-140" fmla="*/ 0 h 5171432"/>
              <a:gd name="connsiteX0-141" fmla="*/ 4413837 w 7466933"/>
              <a:gd name="connsiteY0-142" fmla="*/ 0 h 5171432"/>
              <a:gd name="connsiteX1-143" fmla="*/ 7466933 w 7466933"/>
              <a:gd name="connsiteY1-144" fmla="*/ 2536752 h 5171432"/>
              <a:gd name="connsiteX2-145" fmla="*/ 5263560 w 7466933"/>
              <a:gd name="connsiteY2-146" fmla="*/ 5171432 h 5171432"/>
              <a:gd name="connsiteX3-147" fmla="*/ 0 w 7466933"/>
              <a:gd name="connsiteY3-148" fmla="*/ 5171432 h 5171432"/>
              <a:gd name="connsiteX4-149" fmla="*/ 0 w 7466933"/>
              <a:gd name="connsiteY4-150" fmla="*/ 795209 h 5171432"/>
              <a:gd name="connsiteX5-151" fmla="*/ 4413837 w 7466933"/>
              <a:gd name="connsiteY5-152" fmla="*/ 0 h 5171432"/>
              <a:gd name="connsiteX0-153" fmla="*/ 4413837 w 7466933"/>
              <a:gd name="connsiteY0-154" fmla="*/ 0 h 5171432"/>
              <a:gd name="connsiteX1-155" fmla="*/ 7466933 w 7466933"/>
              <a:gd name="connsiteY1-156" fmla="*/ 2536752 h 5171432"/>
              <a:gd name="connsiteX2-157" fmla="*/ 5263560 w 7466933"/>
              <a:gd name="connsiteY2-158" fmla="*/ 5171432 h 5171432"/>
              <a:gd name="connsiteX3-159" fmla="*/ 0 w 7466933"/>
              <a:gd name="connsiteY3-160" fmla="*/ 5171432 h 5171432"/>
              <a:gd name="connsiteX4-161" fmla="*/ 11017 w 7466933"/>
              <a:gd name="connsiteY4-162" fmla="*/ 3064683 h 5171432"/>
              <a:gd name="connsiteX5-163" fmla="*/ 4413837 w 7466933"/>
              <a:gd name="connsiteY5-164" fmla="*/ 0 h 5171432"/>
              <a:gd name="connsiteX0-165" fmla="*/ 4402820 w 7466933"/>
              <a:gd name="connsiteY0-166" fmla="*/ 0 h 5667191"/>
              <a:gd name="connsiteX1-167" fmla="*/ 7466933 w 7466933"/>
              <a:gd name="connsiteY1-168" fmla="*/ 3032511 h 5667191"/>
              <a:gd name="connsiteX2-169" fmla="*/ 5263560 w 7466933"/>
              <a:gd name="connsiteY2-170" fmla="*/ 5667191 h 5667191"/>
              <a:gd name="connsiteX3-171" fmla="*/ 0 w 7466933"/>
              <a:gd name="connsiteY3-172" fmla="*/ 5667191 h 5667191"/>
              <a:gd name="connsiteX4-173" fmla="*/ 11017 w 7466933"/>
              <a:gd name="connsiteY4-174" fmla="*/ 3560442 h 5667191"/>
              <a:gd name="connsiteX5-175" fmla="*/ 4402820 w 7466933"/>
              <a:gd name="connsiteY5-176" fmla="*/ 0 h 5667191"/>
              <a:gd name="connsiteX0-177" fmla="*/ 4402820 w 7466933"/>
              <a:gd name="connsiteY0-178" fmla="*/ 0 h 5777360"/>
              <a:gd name="connsiteX1-179" fmla="*/ 7466933 w 7466933"/>
              <a:gd name="connsiteY1-180" fmla="*/ 3142680 h 5777360"/>
              <a:gd name="connsiteX2-181" fmla="*/ 5263560 w 7466933"/>
              <a:gd name="connsiteY2-182" fmla="*/ 5777360 h 5777360"/>
              <a:gd name="connsiteX3-183" fmla="*/ 0 w 7466933"/>
              <a:gd name="connsiteY3-184" fmla="*/ 5777360 h 5777360"/>
              <a:gd name="connsiteX4-185" fmla="*/ 11017 w 7466933"/>
              <a:gd name="connsiteY4-186" fmla="*/ 3670611 h 5777360"/>
              <a:gd name="connsiteX5-187" fmla="*/ 4402820 w 7466933"/>
              <a:gd name="connsiteY5-188" fmla="*/ 0 h 5777360"/>
              <a:gd name="connsiteX0-189" fmla="*/ 4402820 w 7466933"/>
              <a:gd name="connsiteY0-190" fmla="*/ 0 h 5791215"/>
              <a:gd name="connsiteX1-191" fmla="*/ 7466933 w 7466933"/>
              <a:gd name="connsiteY1-192" fmla="*/ 3142680 h 5791215"/>
              <a:gd name="connsiteX2-193" fmla="*/ 4473851 w 7466933"/>
              <a:gd name="connsiteY2-194" fmla="*/ 5791215 h 5791215"/>
              <a:gd name="connsiteX3-195" fmla="*/ 0 w 7466933"/>
              <a:gd name="connsiteY3-196" fmla="*/ 5777360 h 5791215"/>
              <a:gd name="connsiteX4-197" fmla="*/ 11017 w 7466933"/>
              <a:gd name="connsiteY4-198" fmla="*/ 3670611 h 5791215"/>
              <a:gd name="connsiteX5-199" fmla="*/ 4402820 w 7466933"/>
              <a:gd name="connsiteY5-200" fmla="*/ 0 h 5791215"/>
              <a:gd name="connsiteX0-201" fmla="*/ 4402820 w 7466933"/>
              <a:gd name="connsiteY0-202" fmla="*/ 0 h 5781978"/>
              <a:gd name="connsiteX1-203" fmla="*/ 7466933 w 7466933"/>
              <a:gd name="connsiteY1-204" fmla="*/ 3142680 h 5781978"/>
              <a:gd name="connsiteX2-205" fmla="*/ 4834069 w 7466933"/>
              <a:gd name="connsiteY2-206" fmla="*/ 5781978 h 5781978"/>
              <a:gd name="connsiteX3-207" fmla="*/ 0 w 7466933"/>
              <a:gd name="connsiteY3-208" fmla="*/ 5777360 h 5781978"/>
              <a:gd name="connsiteX4-209" fmla="*/ 11017 w 7466933"/>
              <a:gd name="connsiteY4-210" fmla="*/ 3670611 h 5781978"/>
              <a:gd name="connsiteX5-211" fmla="*/ 4402820 w 7466933"/>
              <a:gd name="connsiteY5-212" fmla="*/ 0 h 5781978"/>
              <a:gd name="connsiteX0-213" fmla="*/ 4402820 w 7466933"/>
              <a:gd name="connsiteY0-214" fmla="*/ 0 h 5778900"/>
              <a:gd name="connsiteX1-215" fmla="*/ 7466933 w 7466933"/>
              <a:gd name="connsiteY1-216" fmla="*/ 3142680 h 5778900"/>
              <a:gd name="connsiteX2-217" fmla="*/ 4834069 w 7466933"/>
              <a:gd name="connsiteY2-218" fmla="*/ 5778900 h 5778900"/>
              <a:gd name="connsiteX3-219" fmla="*/ 0 w 7466933"/>
              <a:gd name="connsiteY3-220" fmla="*/ 5777360 h 5778900"/>
              <a:gd name="connsiteX4-221" fmla="*/ 11017 w 7466933"/>
              <a:gd name="connsiteY4-222" fmla="*/ 3670611 h 5778900"/>
              <a:gd name="connsiteX5-223" fmla="*/ 4402820 w 7466933"/>
              <a:gd name="connsiteY5-224" fmla="*/ 0 h 57789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7466933" h="5778900">
                <a:moveTo>
                  <a:pt x="4402820" y="0"/>
                </a:moveTo>
                <a:lnTo>
                  <a:pt x="7466933" y="3142680"/>
                </a:lnTo>
                <a:lnTo>
                  <a:pt x="4834069" y="5778900"/>
                </a:lnTo>
                <a:lnTo>
                  <a:pt x="0" y="5777360"/>
                </a:lnTo>
                <a:cubicBezTo>
                  <a:pt x="3672" y="5075110"/>
                  <a:pt x="7345" y="4372861"/>
                  <a:pt x="11017" y="3670611"/>
                </a:cubicBezTo>
                <a:lnTo>
                  <a:pt x="4402820" y="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407019" y="844664"/>
            <a:ext cx="3377962" cy="3377962"/>
          </a:xfrm>
          <a:prstGeom prst="roundRect">
            <a:avLst>
              <a:gd name="adj" fmla="val 52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900" dirty="0" smtClean="0">
                <a:solidFill>
                  <a:srgbClr val="539097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Light" panose="020B0502040204020203" pitchFamily="34" charset="0"/>
              </a:rPr>
              <a:t>1</a:t>
            </a:r>
            <a:endParaRPr lang="zh-CN" altLang="en-US" sz="23900" dirty="0">
              <a:solidFill>
                <a:srgbClr val="539097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>
            <a:off x="5067761" y="4222628"/>
            <a:ext cx="881349" cy="535571"/>
          </a:xfrm>
          <a:custGeom>
            <a:avLst/>
            <a:gdLst>
              <a:gd name="connsiteX0" fmla="*/ 0 w 636462"/>
              <a:gd name="connsiteY0" fmla="*/ 896582 h 896582"/>
              <a:gd name="connsiteX1" fmla="*/ 636462 w 636462"/>
              <a:gd name="connsiteY1" fmla="*/ 0 h 896582"/>
              <a:gd name="connsiteX2" fmla="*/ 636462 w 636462"/>
              <a:gd name="connsiteY2" fmla="*/ 896582 h 896582"/>
              <a:gd name="connsiteX3" fmla="*/ 0 w 636462"/>
              <a:gd name="connsiteY3" fmla="*/ 896582 h 896582"/>
              <a:gd name="connsiteX0-1" fmla="*/ 344039 w 980501"/>
              <a:gd name="connsiteY0-2" fmla="*/ 907599 h 907599"/>
              <a:gd name="connsiteX1-3" fmla="*/ 0 w 980501"/>
              <a:gd name="connsiteY1-4" fmla="*/ 0 h 907599"/>
              <a:gd name="connsiteX2-5" fmla="*/ 980501 w 980501"/>
              <a:gd name="connsiteY2-6" fmla="*/ 907599 h 907599"/>
              <a:gd name="connsiteX3-7" fmla="*/ 344039 w 980501"/>
              <a:gd name="connsiteY3-8" fmla="*/ 907599 h 907599"/>
              <a:gd name="connsiteX0-9" fmla="*/ 367003 w 1003465"/>
              <a:gd name="connsiteY0-10" fmla="*/ 907599 h 907599"/>
              <a:gd name="connsiteX1-11" fmla="*/ 22964 w 1003465"/>
              <a:gd name="connsiteY1-12" fmla="*/ 0 h 907599"/>
              <a:gd name="connsiteX2-13" fmla="*/ 1003465 w 1003465"/>
              <a:gd name="connsiteY2-14" fmla="*/ 907599 h 907599"/>
              <a:gd name="connsiteX3-15" fmla="*/ 367003 w 1003465"/>
              <a:gd name="connsiteY3-16" fmla="*/ 907599 h 907599"/>
              <a:gd name="connsiteX0-17" fmla="*/ 356198 w 992660"/>
              <a:gd name="connsiteY0-18" fmla="*/ 907599 h 907599"/>
              <a:gd name="connsiteX1-19" fmla="*/ 12159 w 992660"/>
              <a:gd name="connsiteY1-20" fmla="*/ 0 h 907599"/>
              <a:gd name="connsiteX2-21" fmla="*/ 992660 w 992660"/>
              <a:gd name="connsiteY2-22" fmla="*/ 907599 h 907599"/>
              <a:gd name="connsiteX3-23" fmla="*/ 356198 w 992660"/>
              <a:gd name="connsiteY3-24" fmla="*/ 907599 h 907599"/>
              <a:gd name="connsiteX0-25" fmla="*/ 351054 w 987516"/>
              <a:gd name="connsiteY0-26" fmla="*/ 912525 h 912525"/>
              <a:gd name="connsiteX1-27" fmla="*/ 7015 w 987516"/>
              <a:gd name="connsiteY1-28" fmla="*/ 4926 h 912525"/>
              <a:gd name="connsiteX2-29" fmla="*/ 987516 w 987516"/>
              <a:gd name="connsiteY2-30" fmla="*/ 912525 h 912525"/>
              <a:gd name="connsiteX3-31" fmla="*/ 351054 w 987516"/>
              <a:gd name="connsiteY3-32" fmla="*/ 912525 h 912525"/>
              <a:gd name="connsiteX0-33" fmla="*/ 351054 w 987516"/>
              <a:gd name="connsiteY0-34" fmla="*/ 912525 h 912525"/>
              <a:gd name="connsiteX1-35" fmla="*/ 7015 w 987516"/>
              <a:gd name="connsiteY1-36" fmla="*/ 4926 h 912525"/>
              <a:gd name="connsiteX2-37" fmla="*/ 987516 w 987516"/>
              <a:gd name="connsiteY2-38" fmla="*/ 912525 h 912525"/>
              <a:gd name="connsiteX3-39" fmla="*/ 351054 w 987516"/>
              <a:gd name="connsiteY3-40" fmla="*/ 912525 h 912525"/>
              <a:gd name="connsiteX0-41" fmla="*/ 362120 w 1163014"/>
              <a:gd name="connsiteY0-42" fmla="*/ 907599 h 907599"/>
              <a:gd name="connsiteX1-43" fmla="*/ 18081 w 1163014"/>
              <a:gd name="connsiteY1-44" fmla="*/ 0 h 907599"/>
              <a:gd name="connsiteX2-45" fmla="*/ 1163014 w 1163014"/>
              <a:gd name="connsiteY2-46" fmla="*/ 907599 h 907599"/>
              <a:gd name="connsiteX3-47" fmla="*/ 362120 w 1163014"/>
              <a:gd name="connsiteY3-48" fmla="*/ 907599 h 907599"/>
              <a:gd name="connsiteX0-49" fmla="*/ 348517 w 1149411"/>
              <a:gd name="connsiteY0-50" fmla="*/ 916038 h 916038"/>
              <a:gd name="connsiteX1-51" fmla="*/ 4478 w 1149411"/>
              <a:gd name="connsiteY1-52" fmla="*/ 8439 h 916038"/>
              <a:gd name="connsiteX2-53" fmla="*/ 1149411 w 1149411"/>
              <a:gd name="connsiteY2-54" fmla="*/ 916038 h 916038"/>
              <a:gd name="connsiteX3-55" fmla="*/ 348517 w 1149411"/>
              <a:gd name="connsiteY3-56" fmla="*/ 916038 h 9160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49411" h="916038">
                <a:moveTo>
                  <a:pt x="348517" y="916038"/>
                </a:moveTo>
                <a:cubicBezTo>
                  <a:pt x="526223" y="674753"/>
                  <a:pt x="155743" y="188913"/>
                  <a:pt x="4478" y="8439"/>
                </a:cubicBezTo>
                <a:cubicBezTo>
                  <a:pt x="-81266" y="-93862"/>
                  <a:pt x="1092071" y="764771"/>
                  <a:pt x="1149411" y="916038"/>
                </a:cubicBezTo>
                <a:lnTo>
                  <a:pt x="348517" y="916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86972" y="4775760"/>
            <a:ext cx="2418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</a:rPr>
              <a:t>行业背景</a:t>
            </a:r>
            <a:endParaRPr lang="zh-CN" altLang="en-US" sz="4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egoe UI Black" panose="020B0A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9"/>
          <p:cNvSpPr/>
          <p:nvPr/>
        </p:nvSpPr>
        <p:spPr>
          <a:xfrm>
            <a:off x="-1" y="1080640"/>
            <a:ext cx="7466933" cy="5778900"/>
          </a:xfrm>
          <a:custGeom>
            <a:avLst/>
            <a:gdLst>
              <a:gd name="connsiteX0" fmla="*/ 0 w 11014364"/>
              <a:gd name="connsiteY0" fmla="*/ 0 h 5653155"/>
              <a:gd name="connsiteX1" fmla="*/ 11014364 w 11014364"/>
              <a:gd name="connsiteY1" fmla="*/ 0 h 5653155"/>
              <a:gd name="connsiteX2" fmla="*/ 11014364 w 11014364"/>
              <a:gd name="connsiteY2" fmla="*/ 5653155 h 5653155"/>
              <a:gd name="connsiteX3" fmla="*/ 0 w 11014364"/>
              <a:gd name="connsiteY3" fmla="*/ 5653155 h 5653155"/>
              <a:gd name="connsiteX4" fmla="*/ 0 w 11014364"/>
              <a:gd name="connsiteY4" fmla="*/ 0 h 5653155"/>
              <a:gd name="connsiteX0-1" fmla="*/ 859316 w 11014364"/>
              <a:gd name="connsiteY0-2" fmla="*/ 0 h 5653155"/>
              <a:gd name="connsiteX1-3" fmla="*/ 11014364 w 11014364"/>
              <a:gd name="connsiteY1-4" fmla="*/ 0 h 5653155"/>
              <a:gd name="connsiteX2-5" fmla="*/ 11014364 w 11014364"/>
              <a:gd name="connsiteY2-6" fmla="*/ 5653155 h 5653155"/>
              <a:gd name="connsiteX3-7" fmla="*/ 0 w 11014364"/>
              <a:gd name="connsiteY3-8" fmla="*/ 5653155 h 5653155"/>
              <a:gd name="connsiteX4-9" fmla="*/ 859316 w 11014364"/>
              <a:gd name="connsiteY4-10" fmla="*/ 0 h 5653155"/>
              <a:gd name="connsiteX0-11" fmla="*/ 881349 w 11014364"/>
              <a:gd name="connsiteY0-12" fmla="*/ 11016 h 5653155"/>
              <a:gd name="connsiteX1-13" fmla="*/ 11014364 w 11014364"/>
              <a:gd name="connsiteY1-14" fmla="*/ 0 h 5653155"/>
              <a:gd name="connsiteX2-15" fmla="*/ 11014364 w 11014364"/>
              <a:gd name="connsiteY2-16" fmla="*/ 5653155 h 5653155"/>
              <a:gd name="connsiteX3-17" fmla="*/ 0 w 11014364"/>
              <a:gd name="connsiteY3-18" fmla="*/ 5653155 h 5653155"/>
              <a:gd name="connsiteX4-19" fmla="*/ 881349 w 11014364"/>
              <a:gd name="connsiteY4-20" fmla="*/ 11016 h 5653155"/>
              <a:gd name="connsiteX0-21" fmla="*/ 893420 w 11014364"/>
              <a:gd name="connsiteY0-22" fmla="*/ 11016 h 5653155"/>
              <a:gd name="connsiteX1-23" fmla="*/ 11014364 w 11014364"/>
              <a:gd name="connsiteY1-24" fmla="*/ 0 h 5653155"/>
              <a:gd name="connsiteX2-25" fmla="*/ 11014364 w 11014364"/>
              <a:gd name="connsiteY2-26" fmla="*/ 5653155 h 5653155"/>
              <a:gd name="connsiteX3-27" fmla="*/ 0 w 11014364"/>
              <a:gd name="connsiteY3-28" fmla="*/ 5653155 h 5653155"/>
              <a:gd name="connsiteX4-29" fmla="*/ 893420 w 11014364"/>
              <a:gd name="connsiteY4-30" fmla="*/ 11016 h 5653155"/>
              <a:gd name="connsiteX0-31" fmla="*/ 893420 w 11014364"/>
              <a:gd name="connsiteY0-32" fmla="*/ 7998 h 5653155"/>
              <a:gd name="connsiteX1-33" fmla="*/ 11014364 w 11014364"/>
              <a:gd name="connsiteY1-34" fmla="*/ 0 h 5653155"/>
              <a:gd name="connsiteX2-35" fmla="*/ 11014364 w 11014364"/>
              <a:gd name="connsiteY2-36" fmla="*/ 5653155 h 5653155"/>
              <a:gd name="connsiteX3-37" fmla="*/ 0 w 11014364"/>
              <a:gd name="connsiteY3-38" fmla="*/ 5653155 h 5653155"/>
              <a:gd name="connsiteX4-39" fmla="*/ 893420 w 11014364"/>
              <a:gd name="connsiteY4-40" fmla="*/ 7998 h 5653155"/>
              <a:gd name="connsiteX0-41" fmla="*/ 899456 w 11014364"/>
              <a:gd name="connsiteY0-42" fmla="*/ 7998 h 5653155"/>
              <a:gd name="connsiteX1-43" fmla="*/ 11014364 w 11014364"/>
              <a:gd name="connsiteY1-44" fmla="*/ 0 h 5653155"/>
              <a:gd name="connsiteX2-45" fmla="*/ 11014364 w 11014364"/>
              <a:gd name="connsiteY2-46" fmla="*/ 5653155 h 5653155"/>
              <a:gd name="connsiteX3-47" fmla="*/ 0 w 11014364"/>
              <a:gd name="connsiteY3-48" fmla="*/ 5653155 h 5653155"/>
              <a:gd name="connsiteX4-49" fmla="*/ 899456 w 11014364"/>
              <a:gd name="connsiteY4-50" fmla="*/ 7998 h 5653155"/>
              <a:gd name="connsiteX0-51" fmla="*/ 899456 w 11014364"/>
              <a:gd name="connsiteY0-52" fmla="*/ 0 h 5645157"/>
              <a:gd name="connsiteX1-53" fmla="*/ 11014364 w 11014364"/>
              <a:gd name="connsiteY1-54" fmla="*/ 3096538 h 5645157"/>
              <a:gd name="connsiteX2-55" fmla="*/ 11014364 w 11014364"/>
              <a:gd name="connsiteY2-56" fmla="*/ 5645157 h 5645157"/>
              <a:gd name="connsiteX3-57" fmla="*/ 0 w 11014364"/>
              <a:gd name="connsiteY3-58" fmla="*/ 5645157 h 5645157"/>
              <a:gd name="connsiteX4-59" fmla="*/ 899456 w 11014364"/>
              <a:gd name="connsiteY4-60" fmla="*/ 0 h 5645157"/>
              <a:gd name="connsiteX0-61" fmla="*/ 899456 w 11014364"/>
              <a:gd name="connsiteY0-62" fmla="*/ 0 h 5645157"/>
              <a:gd name="connsiteX1-63" fmla="*/ 11014364 w 11014364"/>
              <a:gd name="connsiteY1-64" fmla="*/ 3010477 h 5645157"/>
              <a:gd name="connsiteX2-65" fmla="*/ 11014364 w 11014364"/>
              <a:gd name="connsiteY2-66" fmla="*/ 5645157 h 5645157"/>
              <a:gd name="connsiteX3-67" fmla="*/ 0 w 11014364"/>
              <a:gd name="connsiteY3-68" fmla="*/ 5645157 h 5645157"/>
              <a:gd name="connsiteX4-69" fmla="*/ 899456 w 11014364"/>
              <a:gd name="connsiteY4-70" fmla="*/ 0 h 5645157"/>
              <a:gd name="connsiteX0-71" fmla="*/ 899456 w 11014364"/>
              <a:gd name="connsiteY0-72" fmla="*/ 0 h 5645157"/>
              <a:gd name="connsiteX1-73" fmla="*/ 11014364 w 11014364"/>
              <a:gd name="connsiteY1-74" fmla="*/ 3010477 h 5645157"/>
              <a:gd name="connsiteX2-75" fmla="*/ 11014364 w 11014364"/>
              <a:gd name="connsiteY2-76" fmla="*/ 5645157 h 5645157"/>
              <a:gd name="connsiteX3-77" fmla="*/ 0 w 11014364"/>
              <a:gd name="connsiteY3-78" fmla="*/ 5645157 h 5645157"/>
              <a:gd name="connsiteX4-79" fmla="*/ 693868 w 11014364"/>
              <a:gd name="connsiteY4-80" fmla="*/ 1299068 h 5645157"/>
              <a:gd name="connsiteX5" fmla="*/ 899456 w 11014364"/>
              <a:gd name="connsiteY5" fmla="*/ 0 h 5645157"/>
              <a:gd name="connsiteX0-81" fmla="*/ 899456 w 11014364"/>
              <a:gd name="connsiteY0-82" fmla="*/ 0 h 5645157"/>
              <a:gd name="connsiteX1-83" fmla="*/ 11014364 w 11014364"/>
              <a:gd name="connsiteY1-84" fmla="*/ 3010477 h 5645157"/>
              <a:gd name="connsiteX2-85" fmla="*/ 11014364 w 11014364"/>
              <a:gd name="connsiteY2-86" fmla="*/ 5645157 h 5645157"/>
              <a:gd name="connsiteX3-87" fmla="*/ 0 w 11014364"/>
              <a:gd name="connsiteY3-88" fmla="*/ 5645157 h 5645157"/>
              <a:gd name="connsiteX4-89" fmla="*/ 0 w 11014364"/>
              <a:gd name="connsiteY4-90" fmla="*/ 949445 h 5645157"/>
              <a:gd name="connsiteX5-91" fmla="*/ 899456 w 11014364"/>
              <a:gd name="connsiteY5-92" fmla="*/ 0 h 5645157"/>
              <a:gd name="connsiteX0-93" fmla="*/ 899456 w 11014364"/>
              <a:gd name="connsiteY0-94" fmla="*/ 0 h 5645157"/>
              <a:gd name="connsiteX1-95" fmla="*/ 11014364 w 11014364"/>
              <a:gd name="connsiteY1-96" fmla="*/ 3010477 h 5645157"/>
              <a:gd name="connsiteX2-97" fmla="*/ 9383868 w 11014364"/>
              <a:gd name="connsiteY2-98" fmla="*/ 5645157 h 5645157"/>
              <a:gd name="connsiteX3-99" fmla="*/ 0 w 11014364"/>
              <a:gd name="connsiteY3-100" fmla="*/ 5645157 h 5645157"/>
              <a:gd name="connsiteX4-101" fmla="*/ 0 w 11014364"/>
              <a:gd name="connsiteY4-102" fmla="*/ 949445 h 5645157"/>
              <a:gd name="connsiteX5-103" fmla="*/ 899456 w 11014364"/>
              <a:gd name="connsiteY5-104" fmla="*/ 0 h 5645157"/>
              <a:gd name="connsiteX0-105" fmla="*/ 899456 w 11014364"/>
              <a:gd name="connsiteY0-106" fmla="*/ 0 h 5645157"/>
              <a:gd name="connsiteX1-107" fmla="*/ 11014364 w 11014364"/>
              <a:gd name="connsiteY1-108" fmla="*/ 3010477 h 5645157"/>
              <a:gd name="connsiteX2-109" fmla="*/ 9383868 w 11014364"/>
              <a:gd name="connsiteY2-110" fmla="*/ 5645157 h 5645157"/>
              <a:gd name="connsiteX3-111" fmla="*/ 0 w 11014364"/>
              <a:gd name="connsiteY3-112" fmla="*/ 5645157 h 5645157"/>
              <a:gd name="connsiteX4-113" fmla="*/ 0 w 11014364"/>
              <a:gd name="connsiteY4-114" fmla="*/ 1268934 h 5645157"/>
              <a:gd name="connsiteX5-115" fmla="*/ 899456 w 11014364"/>
              <a:gd name="connsiteY5-116" fmla="*/ 0 h 5645157"/>
              <a:gd name="connsiteX0-117" fmla="*/ 4413837 w 11014364"/>
              <a:gd name="connsiteY0-118" fmla="*/ 0 h 5171432"/>
              <a:gd name="connsiteX1-119" fmla="*/ 11014364 w 11014364"/>
              <a:gd name="connsiteY1-120" fmla="*/ 2536752 h 5171432"/>
              <a:gd name="connsiteX2-121" fmla="*/ 9383868 w 11014364"/>
              <a:gd name="connsiteY2-122" fmla="*/ 5171432 h 5171432"/>
              <a:gd name="connsiteX3-123" fmla="*/ 0 w 11014364"/>
              <a:gd name="connsiteY3-124" fmla="*/ 5171432 h 5171432"/>
              <a:gd name="connsiteX4-125" fmla="*/ 0 w 11014364"/>
              <a:gd name="connsiteY4-126" fmla="*/ 795209 h 5171432"/>
              <a:gd name="connsiteX5-127" fmla="*/ 4413837 w 11014364"/>
              <a:gd name="connsiteY5-128" fmla="*/ 0 h 5171432"/>
              <a:gd name="connsiteX0-129" fmla="*/ 4413837 w 9383868"/>
              <a:gd name="connsiteY0-130" fmla="*/ 0 h 5171432"/>
              <a:gd name="connsiteX1-131" fmla="*/ 7466933 w 9383868"/>
              <a:gd name="connsiteY1-132" fmla="*/ 2536752 h 5171432"/>
              <a:gd name="connsiteX2-133" fmla="*/ 9383868 w 9383868"/>
              <a:gd name="connsiteY2-134" fmla="*/ 5171432 h 5171432"/>
              <a:gd name="connsiteX3-135" fmla="*/ 0 w 9383868"/>
              <a:gd name="connsiteY3-136" fmla="*/ 5171432 h 5171432"/>
              <a:gd name="connsiteX4-137" fmla="*/ 0 w 9383868"/>
              <a:gd name="connsiteY4-138" fmla="*/ 795209 h 5171432"/>
              <a:gd name="connsiteX5-139" fmla="*/ 4413837 w 9383868"/>
              <a:gd name="connsiteY5-140" fmla="*/ 0 h 5171432"/>
              <a:gd name="connsiteX0-141" fmla="*/ 4413837 w 7466933"/>
              <a:gd name="connsiteY0-142" fmla="*/ 0 h 5171432"/>
              <a:gd name="connsiteX1-143" fmla="*/ 7466933 w 7466933"/>
              <a:gd name="connsiteY1-144" fmla="*/ 2536752 h 5171432"/>
              <a:gd name="connsiteX2-145" fmla="*/ 5263560 w 7466933"/>
              <a:gd name="connsiteY2-146" fmla="*/ 5171432 h 5171432"/>
              <a:gd name="connsiteX3-147" fmla="*/ 0 w 7466933"/>
              <a:gd name="connsiteY3-148" fmla="*/ 5171432 h 5171432"/>
              <a:gd name="connsiteX4-149" fmla="*/ 0 w 7466933"/>
              <a:gd name="connsiteY4-150" fmla="*/ 795209 h 5171432"/>
              <a:gd name="connsiteX5-151" fmla="*/ 4413837 w 7466933"/>
              <a:gd name="connsiteY5-152" fmla="*/ 0 h 5171432"/>
              <a:gd name="connsiteX0-153" fmla="*/ 4413837 w 7466933"/>
              <a:gd name="connsiteY0-154" fmla="*/ 0 h 5171432"/>
              <a:gd name="connsiteX1-155" fmla="*/ 7466933 w 7466933"/>
              <a:gd name="connsiteY1-156" fmla="*/ 2536752 h 5171432"/>
              <a:gd name="connsiteX2-157" fmla="*/ 5263560 w 7466933"/>
              <a:gd name="connsiteY2-158" fmla="*/ 5171432 h 5171432"/>
              <a:gd name="connsiteX3-159" fmla="*/ 0 w 7466933"/>
              <a:gd name="connsiteY3-160" fmla="*/ 5171432 h 5171432"/>
              <a:gd name="connsiteX4-161" fmla="*/ 11017 w 7466933"/>
              <a:gd name="connsiteY4-162" fmla="*/ 3064683 h 5171432"/>
              <a:gd name="connsiteX5-163" fmla="*/ 4413837 w 7466933"/>
              <a:gd name="connsiteY5-164" fmla="*/ 0 h 5171432"/>
              <a:gd name="connsiteX0-165" fmla="*/ 4402820 w 7466933"/>
              <a:gd name="connsiteY0-166" fmla="*/ 0 h 5667191"/>
              <a:gd name="connsiteX1-167" fmla="*/ 7466933 w 7466933"/>
              <a:gd name="connsiteY1-168" fmla="*/ 3032511 h 5667191"/>
              <a:gd name="connsiteX2-169" fmla="*/ 5263560 w 7466933"/>
              <a:gd name="connsiteY2-170" fmla="*/ 5667191 h 5667191"/>
              <a:gd name="connsiteX3-171" fmla="*/ 0 w 7466933"/>
              <a:gd name="connsiteY3-172" fmla="*/ 5667191 h 5667191"/>
              <a:gd name="connsiteX4-173" fmla="*/ 11017 w 7466933"/>
              <a:gd name="connsiteY4-174" fmla="*/ 3560442 h 5667191"/>
              <a:gd name="connsiteX5-175" fmla="*/ 4402820 w 7466933"/>
              <a:gd name="connsiteY5-176" fmla="*/ 0 h 5667191"/>
              <a:gd name="connsiteX0-177" fmla="*/ 4402820 w 7466933"/>
              <a:gd name="connsiteY0-178" fmla="*/ 0 h 5777360"/>
              <a:gd name="connsiteX1-179" fmla="*/ 7466933 w 7466933"/>
              <a:gd name="connsiteY1-180" fmla="*/ 3142680 h 5777360"/>
              <a:gd name="connsiteX2-181" fmla="*/ 5263560 w 7466933"/>
              <a:gd name="connsiteY2-182" fmla="*/ 5777360 h 5777360"/>
              <a:gd name="connsiteX3-183" fmla="*/ 0 w 7466933"/>
              <a:gd name="connsiteY3-184" fmla="*/ 5777360 h 5777360"/>
              <a:gd name="connsiteX4-185" fmla="*/ 11017 w 7466933"/>
              <a:gd name="connsiteY4-186" fmla="*/ 3670611 h 5777360"/>
              <a:gd name="connsiteX5-187" fmla="*/ 4402820 w 7466933"/>
              <a:gd name="connsiteY5-188" fmla="*/ 0 h 5777360"/>
              <a:gd name="connsiteX0-189" fmla="*/ 4402820 w 7466933"/>
              <a:gd name="connsiteY0-190" fmla="*/ 0 h 5791215"/>
              <a:gd name="connsiteX1-191" fmla="*/ 7466933 w 7466933"/>
              <a:gd name="connsiteY1-192" fmla="*/ 3142680 h 5791215"/>
              <a:gd name="connsiteX2-193" fmla="*/ 4473851 w 7466933"/>
              <a:gd name="connsiteY2-194" fmla="*/ 5791215 h 5791215"/>
              <a:gd name="connsiteX3-195" fmla="*/ 0 w 7466933"/>
              <a:gd name="connsiteY3-196" fmla="*/ 5777360 h 5791215"/>
              <a:gd name="connsiteX4-197" fmla="*/ 11017 w 7466933"/>
              <a:gd name="connsiteY4-198" fmla="*/ 3670611 h 5791215"/>
              <a:gd name="connsiteX5-199" fmla="*/ 4402820 w 7466933"/>
              <a:gd name="connsiteY5-200" fmla="*/ 0 h 5791215"/>
              <a:gd name="connsiteX0-201" fmla="*/ 4402820 w 7466933"/>
              <a:gd name="connsiteY0-202" fmla="*/ 0 h 5781978"/>
              <a:gd name="connsiteX1-203" fmla="*/ 7466933 w 7466933"/>
              <a:gd name="connsiteY1-204" fmla="*/ 3142680 h 5781978"/>
              <a:gd name="connsiteX2-205" fmla="*/ 4834069 w 7466933"/>
              <a:gd name="connsiteY2-206" fmla="*/ 5781978 h 5781978"/>
              <a:gd name="connsiteX3-207" fmla="*/ 0 w 7466933"/>
              <a:gd name="connsiteY3-208" fmla="*/ 5777360 h 5781978"/>
              <a:gd name="connsiteX4-209" fmla="*/ 11017 w 7466933"/>
              <a:gd name="connsiteY4-210" fmla="*/ 3670611 h 5781978"/>
              <a:gd name="connsiteX5-211" fmla="*/ 4402820 w 7466933"/>
              <a:gd name="connsiteY5-212" fmla="*/ 0 h 5781978"/>
              <a:gd name="connsiteX0-213" fmla="*/ 4402820 w 7466933"/>
              <a:gd name="connsiteY0-214" fmla="*/ 0 h 5778900"/>
              <a:gd name="connsiteX1-215" fmla="*/ 7466933 w 7466933"/>
              <a:gd name="connsiteY1-216" fmla="*/ 3142680 h 5778900"/>
              <a:gd name="connsiteX2-217" fmla="*/ 4834069 w 7466933"/>
              <a:gd name="connsiteY2-218" fmla="*/ 5778900 h 5778900"/>
              <a:gd name="connsiteX3-219" fmla="*/ 0 w 7466933"/>
              <a:gd name="connsiteY3-220" fmla="*/ 5777360 h 5778900"/>
              <a:gd name="connsiteX4-221" fmla="*/ 11017 w 7466933"/>
              <a:gd name="connsiteY4-222" fmla="*/ 3670611 h 5778900"/>
              <a:gd name="connsiteX5-223" fmla="*/ 4402820 w 7466933"/>
              <a:gd name="connsiteY5-224" fmla="*/ 0 h 57789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7466933" h="5778900">
                <a:moveTo>
                  <a:pt x="4402820" y="0"/>
                </a:moveTo>
                <a:lnTo>
                  <a:pt x="7466933" y="3142680"/>
                </a:lnTo>
                <a:lnTo>
                  <a:pt x="4834069" y="5778900"/>
                </a:lnTo>
                <a:lnTo>
                  <a:pt x="0" y="5777360"/>
                </a:lnTo>
                <a:cubicBezTo>
                  <a:pt x="3672" y="5075110"/>
                  <a:pt x="7345" y="4372861"/>
                  <a:pt x="11017" y="3670611"/>
                </a:cubicBezTo>
                <a:lnTo>
                  <a:pt x="4402820" y="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407019" y="844664"/>
            <a:ext cx="3377962" cy="3377962"/>
          </a:xfrm>
          <a:prstGeom prst="roundRect">
            <a:avLst>
              <a:gd name="adj" fmla="val 52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900" dirty="0">
                <a:solidFill>
                  <a:srgbClr val="539097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Light" panose="020B0502040204020203" pitchFamily="34" charset="0"/>
              </a:rPr>
              <a:t>4</a:t>
            </a:r>
            <a:endParaRPr lang="en-US" altLang="zh-CN" sz="23900" dirty="0">
              <a:solidFill>
                <a:srgbClr val="539097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>
            <a:off x="5067761" y="4222628"/>
            <a:ext cx="881349" cy="535571"/>
          </a:xfrm>
          <a:custGeom>
            <a:avLst/>
            <a:gdLst>
              <a:gd name="connsiteX0" fmla="*/ 0 w 636462"/>
              <a:gd name="connsiteY0" fmla="*/ 896582 h 896582"/>
              <a:gd name="connsiteX1" fmla="*/ 636462 w 636462"/>
              <a:gd name="connsiteY1" fmla="*/ 0 h 896582"/>
              <a:gd name="connsiteX2" fmla="*/ 636462 w 636462"/>
              <a:gd name="connsiteY2" fmla="*/ 896582 h 896582"/>
              <a:gd name="connsiteX3" fmla="*/ 0 w 636462"/>
              <a:gd name="connsiteY3" fmla="*/ 896582 h 896582"/>
              <a:gd name="connsiteX0-1" fmla="*/ 344039 w 980501"/>
              <a:gd name="connsiteY0-2" fmla="*/ 907599 h 907599"/>
              <a:gd name="connsiteX1-3" fmla="*/ 0 w 980501"/>
              <a:gd name="connsiteY1-4" fmla="*/ 0 h 907599"/>
              <a:gd name="connsiteX2-5" fmla="*/ 980501 w 980501"/>
              <a:gd name="connsiteY2-6" fmla="*/ 907599 h 907599"/>
              <a:gd name="connsiteX3-7" fmla="*/ 344039 w 980501"/>
              <a:gd name="connsiteY3-8" fmla="*/ 907599 h 907599"/>
              <a:gd name="connsiteX0-9" fmla="*/ 367003 w 1003465"/>
              <a:gd name="connsiteY0-10" fmla="*/ 907599 h 907599"/>
              <a:gd name="connsiteX1-11" fmla="*/ 22964 w 1003465"/>
              <a:gd name="connsiteY1-12" fmla="*/ 0 h 907599"/>
              <a:gd name="connsiteX2-13" fmla="*/ 1003465 w 1003465"/>
              <a:gd name="connsiteY2-14" fmla="*/ 907599 h 907599"/>
              <a:gd name="connsiteX3-15" fmla="*/ 367003 w 1003465"/>
              <a:gd name="connsiteY3-16" fmla="*/ 907599 h 907599"/>
              <a:gd name="connsiteX0-17" fmla="*/ 356198 w 992660"/>
              <a:gd name="connsiteY0-18" fmla="*/ 907599 h 907599"/>
              <a:gd name="connsiteX1-19" fmla="*/ 12159 w 992660"/>
              <a:gd name="connsiteY1-20" fmla="*/ 0 h 907599"/>
              <a:gd name="connsiteX2-21" fmla="*/ 992660 w 992660"/>
              <a:gd name="connsiteY2-22" fmla="*/ 907599 h 907599"/>
              <a:gd name="connsiteX3-23" fmla="*/ 356198 w 992660"/>
              <a:gd name="connsiteY3-24" fmla="*/ 907599 h 907599"/>
              <a:gd name="connsiteX0-25" fmla="*/ 351054 w 987516"/>
              <a:gd name="connsiteY0-26" fmla="*/ 912525 h 912525"/>
              <a:gd name="connsiteX1-27" fmla="*/ 7015 w 987516"/>
              <a:gd name="connsiteY1-28" fmla="*/ 4926 h 912525"/>
              <a:gd name="connsiteX2-29" fmla="*/ 987516 w 987516"/>
              <a:gd name="connsiteY2-30" fmla="*/ 912525 h 912525"/>
              <a:gd name="connsiteX3-31" fmla="*/ 351054 w 987516"/>
              <a:gd name="connsiteY3-32" fmla="*/ 912525 h 912525"/>
              <a:gd name="connsiteX0-33" fmla="*/ 351054 w 987516"/>
              <a:gd name="connsiteY0-34" fmla="*/ 912525 h 912525"/>
              <a:gd name="connsiteX1-35" fmla="*/ 7015 w 987516"/>
              <a:gd name="connsiteY1-36" fmla="*/ 4926 h 912525"/>
              <a:gd name="connsiteX2-37" fmla="*/ 987516 w 987516"/>
              <a:gd name="connsiteY2-38" fmla="*/ 912525 h 912525"/>
              <a:gd name="connsiteX3-39" fmla="*/ 351054 w 987516"/>
              <a:gd name="connsiteY3-40" fmla="*/ 912525 h 912525"/>
              <a:gd name="connsiteX0-41" fmla="*/ 362120 w 1163014"/>
              <a:gd name="connsiteY0-42" fmla="*/ 907599 h 907599"/>
              <a:gd name="connsiteX1-43" fmla="*/ 18081 w 1163014"/>
              <a:gd name="connsiteY1-44" fmla="*/ 0 h 907599"/>
              <a:gd name="connsiteX2-45" fmla="*/ 1163014 w 1163014"/>
              <a:gd name="connsiteY2-46" fmla="*/ 907599 h 907599"/>
              <a:gd name="connsiteX3-47" fmla="*/ 362120 w 1163014"/>
              <a:gd name="connsiteY3-48" fmla="*/ 907599 h 907599"/>
              <a:gd name="connsiteX0-49" fmla="*/ 348517 w 1149411"/>
              <a:gd name="connsiteY0-50" fmla="*/ 916038 h 916038"/>
              <a:gd name="connsiteX1-51" fmla="*/ 4478 w 1149411"/>
              <a:gd name="connsiteY1-52" fmla="*/ 8439 h 916038"/>
              <a:gd name="connsiteX2-53" fmla="*/ 1149411 w 1149411"/>
              <a:gd name="connsiteY2-54" fmla="*/ 916038 h 916038"/>
              <a:gd name="connsiteX3-55" fmla="*/ 348517 w 1149411"/>
              <a:gd name="connsiteY3-56" fmla="*/ 916038 h 9160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49411" h="916038">
                <a:moveTo>
                  <a:pt x="348517" y="916038"/>
                </a:moveTo>
                <a:cubicBezTo>
                  <a:pt x="526223" y="674753"/>
                  <a:pt x="155743" y="188913"/>
                  <a:pt x="4478" y="8439"/>
                </a:cubicBezTo>
                <a:cubicBezTo>
                  <a:pt x="-81266" y="-93862"/>
                  <a:pt x="1092071" y="764771"/>
                  <a:pt x="1149411" y="916038"/>
                </a:cubicBezTo>
                <a:lnTo>
                  <a:pt x="348517" y="916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86972" y="4775760"/>
            <a:ext cx="2418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</a:rPr>
              <a:t>后续规划</a:t>
            </a:r>
            <a:endParaRPr lang="zh-CN" altLang="en-US" sz="4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egoe UI Black" panose="020B0A02040204020203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56197" y="5523165"/>
            <a:ext cx="7079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Segoe UI Light" panose="020B0502040204020203" pitchFamily="34" charset="0"/>
                <a:ea typeface="华文细黑" panose="02010600040101010101" pitchFamily="2" charset="-122"/>
                <a:cs typeface="Segoe UI Light" panose="020B0502040204020203" pitchFamily="34" charset="0"/>
              </a:rPr>
              <a:t>Thought for customer service "is the sacred mission of hi </a:t>
            </a:r>
            <a:r>
              <a:rPr lang="en-US" altLang="zh-CN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华文细黑" panose="02010600040101010101" pitchFamily="2" charset="-122"/>
                <a:cs typeface="Segoe UI Light" panose="020B0502040204020203" pitchFamily="34" charset="0"/>
              </a:rPr>
              <a:t>design</a:t>
            </a:r>
            <a:endParaRPr lang="en-US" altLang="zh-CN" sz="2000" dirty="0">
              <a:solidFill>
                <a:schemeClr val="bg1"/>
              </a:solidFill>
              <a:latin typeface="Segoe UI Light" panose="020B0502040204020203" pitchFamily="34" charset="0"/>
              <a:ea typeface="华文细黑" panose="02010600040101010101" pitchFamily="2" charset="-122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9"/>
          <p:cNvSpPr/>
          <p:nvPr/>
        </p:nvSpPr>
        <p:spPr>
          <a:xfrm>
            <a:off x="-1538" y="1257430"/>
            <a:ext cx="11509566" cy="5600570"/>
          </a:xfrm>
          <a:custGeom>
            <a:avLst/>
            <a:gdLst>
              <a:gd name="connsiteX0" fmla="*/ 0 w 11014364"/>
              <a:gd name="connsiteY0" fmla="*/ 0 h 5653155"/>
              <a:gd name="connsiteX1" fmla="*/ 11014364 w 11014364"/>
              <a:gd name="connsiteY1" fmla="*/ 0 h 5653155"/>
              <a:gd name="connsiteX2" fmla="*/ 11014364 w 11014364"/>
              <a:gd name="connsiteY2" fmla="*/ 5653155 h 5653155"/>
              <a:gd name="connsiteX3" fmla="*/ 0 w 11014364"/>
              <a:gd name="connsiteY3" fmla="*/ 5653155 h 5653155"/>
              <a:gd name="connsiteX4" fmla="*/ 0 w 11014364"/>
              <a:gd name="connsiteY4" fmla="*/ 0 h 5653155"/>
              <a:gd name="connsiteX0-1" fmla="*/ 859316 w 11014364"/>
              <a:gd name="connsiteY0-2" fmla="*/ 0 h 5653155"/>
              <a:gd name="connsiteX1-3" fmla="*/ 11014364 w 11014364"/>
              <a:gd name="connsiteY1-4" fmla="*/ 0 h 5653155"/>
              <a:gd name="connsiteX2-5" fmla="*/ 11014364 w 11014364"/>
              <a:gd name="connsiteY2-6" fmla="*/ 5653155 h 5653155"/>
              <a:gd name="connsiteX3-7" fmla="*/ 0 w 11014364"/>
              <a:gd name="connsiteY3-8" fmla="*/ 5653155 h 5653155"/>
              <a:gd name="connsiteX4-9" fmla="*/ 859316 w 11014364"/>
              <a:gd name="connsiteY4-10" fmla="*/ 0 h 5653155"/>
              <a:gd name="connsiteX0-11" fmla="*/ 881349 w 11014364"/>
              <a:gd name="connsiteY0-12" fmla="*/ 11016 h 5653155"/>
              <a:gd name="connsiteX1-13" fmla="*/ 11014364 w 11014364"/>
              <a:gd name="connsiteY1-14" fmla="*/ 0 h 5653155"/>
              <a:gd name="connsiteX2-15" fmla="*/ 11014364 w 11014364"/>
              <a:gd name="connsiteY2-16" fmla="*/ 5653155 h 5653155"/>
              <a:gd name="connsiteX3-17" fmla="*/ 0 w 11014364"/>
              <a:gd name="connsiteY3-18" fmla="*/ 5653155 h 5653155"/>
              <a:gd name="connsiteX4-19" fmla="*/ 881349 w 11014364"/>
              <a:gd name="connsiteY4-20" fmla="*/ 11016 h 5653155"/>
              <a:gd name="connsiteX0-21" fmla="*/ 893420 w 11014364"/>
              <a:gd name="connsiteY0-22" fmla="*/ 11016 h 5653155"/>
              <a:gd name="connsiteX1-23" fmla="*/ 11014364 w 11014364"/>
              <a:gd name="connsiteY1-24" fmla="*/ 0 h 5653155"/>
              <a:gd name="connsiteX2-25" fmla="*/ 11014364 w 11014364"/>
              <a:gd name="connsiteY2-26" fmla="*/ 5653155 h 5653155"/>
              <a:gd name="connsiteX3-27" fmla="*/ 0 w 11014364"/>
              <a:gd name="connsiteY3-28" fmla="*/ 5653155 h 5653155"/>
              <a:gd name="connsiteX4-29" fmla="*/ 893420 w 11014364"/>
              <a:gd name="connsiteY4-30" fmla="*/ 11016 h 5653155"/>
              <a:gd name="connsiteX0-31" fmla="*/ 893420 w 11014364"/>
              <a:gd name="connsiteY0-32" fmla="*/ 7998 h 5653155"/>
              <a:gd name="connsiteX1-33" fmla="*/ 11014364 w 11014364"/>
              <a:gd name="connsiteY1-34" fmla="*/ 0 h 5653155"/>
              <a:gd name="connsiteX2-35" fmla="*/ 11014364 w 11014364"/>
              <a:gd name="connsiteY2-36" fmla="*/ 5653155 h 5653155"/>
              <a:gd name="connsiteX3-37" fmla="*/ 0 w 11014364"/>
              <a:gd name="connsiteY3-38" fmla="*/ 5653155 h 5653155"/>
              <a:gd name="connsiteX4-39" fmla="*/ 893420 w 11014364"/>
              <a:gd name="connsiteY4-40" fmla="*/ 7998 h 5653155"/>
              <a:gd name="connsiteX0-41" fmla="*/ 899456 w 11014364"/>
              <a:gd name="connsiteY0-42" fmla="*/ 7998 h 5653155"/>
              <a:gd name="connsiteX1-43" fmla="*/ 11014364 w 11014364"/>
              <a:gd name="connsiteY1-44" fmla="*/ 0 h 5653155"/>
              <a:gd name="connsiteX2-45" fmla="*/ 11014364 w 11014364"/>
              <a:gd name="connsiteY2-46" fmla="*/ 5653155 h 5653155"/>
              <a:gd name="connsiteX3-47" fmla="*/ 0 w 11014364"/>
              <a:gd name="connsiteY3-48" fmla="*/ 5653155 h 5653155"/>
              <a:gd name="connsiteX4-49" fmla="*/ 899456 w 11014364"/>
              <a:gd name="connsiteY4-50" fmla="*/ 7998 h 5653155"/>
              <a:gd name="connsiteX0-51" fmla="*/ 899456 w 11014364"/>
              <a:gd name="connsiteY0-52" fmla="*/ 0 h 5645157"/>
              <a:gd name="connsiteX1-53" fmla="*/ 11014364 w 11014364"/>
              <a:gd name="connsiteY1-54" fmla="*/ 3096538 h 5645157"/>
              <a:gd name="connsiteX2-55" fmla="*/ 11014364 w 11014364"/>
              <a:gd name="connsiteY2-56" fmla="*/ 5645157 h 5645157"/>
              <a:gd name="connsiteX3-57" fmla="*/ 0 w 11014364"/>
              <a:gd name="connsiteY3-58" fmla="*/ 5645157 h 5645157"/>
              <a:gd name="connsiteX4-59" fmla="*/ 899456 w 11014364"/>
              <a:gd name="connsiteY4-60" fmla="*/ 0 h 5645157"/>
              <a:gd name="connsiteX0-61" fmla="*/ 899456 w 11014364"/>
              <a:gd name="connsiteY0-62" fmla="*/ 0 h 5645157"/>
              <a:gd name="connsiteX1-63" fmla="*/ 11014364 w 11014364"/>
              <a:gd name="connsiteY1-64" fmla="*/ 3010477 h 5645157"/>
              <a:gd name="connsiteX2-65" fmla="*/ 11014364 w 11014364"/>
              <a:gd name="connsiteY2-66" fmla="*/ 5645157 h 5645157"/>
              <a:gd name="connsiteX3-67" fmla="*/ 0 w 11014364"/>
              <a:gd name="connsiteY3-68" fmla="*/ 5645157 h 5645157"/>
              <a:gd name="connsiteX4-69" fmla="*/ 899456 w 11014364"/>
              <a:gd name="connsiteY4-70" fmla="*/ 0 h 5645157"/>
              <a:gd name="connsiteX0-71" fmla="*/ 899456 w 11014364"/>
              <a:gd name="connsiteY0-72" fmla="*/ 0 h 5645157"/>
              <a:gd name="connsiteX1-73" fmla="*/ 11014364 w 11014364"/>
              <a:gd name="connsiteY1-74" fmla="*/ 3010477 h 5645157"/>
              <a:gd name="connsiteX2-75" fmla="*/ 11014364 w 11014364"/>
              <a:gd name="connsiteY2-76" fmla="*/ 5645157 h 5645157"/>
              <a:gd name="connsiteX3-77" fmla="*/ 0 w 11014364"/>
              <a:gd name="connsiteY3-78" fmla="*/ 5645157 h 5645157"/>
              <a:gd name="connsiteX4-79" fmla="*/ 693868 w 11014364"/>
              <a:gd name="connsiteY4-80" fmla="*/ 1299068 h 5645157"/>
              <a:gd name="connsiteX5" fmla="*/ 899456 w 11014364"/>
              <a:gd name="connsiteY5" fmla="*/ 0 h 5645157"/>
              <a:gd name="connsiteX0-81" fmla="*/ 899456 w 11014364"/>
              <a:gd name="connsiteY0-82" fmla="*/ 0 h 5645157"/>
              <a:gd name="connsiteX1-83" fmla="*/ 11014364 w 11014364"/>
              <a:gd name="connsiteY1-84" fmla="*/ 3010477 h 5645157"/>
              <a:gd name="connsiteX2-85" fmla="*/ 11014364 w 11014364"/>
              <a:gd name="connsiteY2-86" fmla="*/ 5645157 h 5645157"/>
              <a:gd name="connsiteX3-87" fmla="*/ 0 w 11014364"/>
              <a:gd name="connsiteY3-88" fmla="*/ 5645157 h 5645157"/>
              <a:gd name="connsiteX4-89" fmla="*/ 0 w 11014364"/>
              <a:gd name="connsiteY4-90" fmla="*/ 949445 h 5645157"/>
              <a:gd name="connsiteX5-91" fmla="*/ 899456 w 11014364"/>
              <a:gd name="connsiteY5-92" fmla="*/ 0 h 5645157"/>
              <a:gd name="connsiteX0-93" fmla="*/ 899456 w 11014364"/>
              <a:gd name="connsiteY0-94" fmla="*/ 0 h 5645157"/>
              <a:gd name="connsiteX1-95" fmla="*/ 11014364 w 11014364"/>
              <a:gd name="connsiteY1-96" fmla="*/ 3010477 h 5645157"/>
              <a:gd name="connsiteX2-97" fmla="*/ 9383868 w 11014364"/>
              <a:gd name="connsiteY2-98" fmla="*/ 5645157 h 5645157"/>
              <a:gd name="connsiteX3-99" fmla="*/ 0 w 11014364"/>
              <a:gd name="connsiteY3-100" fmla="*/ 5645157 h 5645157"/>
              <a:gd name="connsiteX4-101" fmla="*/ 0 w 11014364"/>
              <a:gd name="connsiteY4-102" fmla="*/ 949445 h 5645157"/>
              <a:gd name="connsiteX5-103" fmla="*/ 899456 w 11014364"/>
              <a:gd name="connsiteY5-104" fmla="*/ 0 h 5645157"/>
              <a:gd name="connsiteX0-105" fmla="*/ 899456 w 11014364"/>
              <a:gd name="connsiteY0-106" fmla="*/ 0 h 5645157"/>
              <a:gd name="connsiteX1-107" fmla="*/ 11014364 w 11014364"/>
              <a:gd name="connsiteY1-108" fmla="*/ 3010477 h 5645157"/>
              <a:gd name="connsiteX2-109" fmla="*/ 9383868 w 11014364"/>
              <a:gd name="connsiteY2-110" fmla="*/ 5645157 h 5645157"/>
              <a:gd name="connsiteX3-111" fmla="*/ 0 w 11014364"/>
              <a:gd name="connsiteY3-112" fmla="*/ 5645157 h 5645157"/>
              <a:gd name="connsiteX4-113" fmla="*/ 0 w 11014364"/>
              <a:gd name="connsiteY4-114" fmla="*/ 1268934 h 5645157"/>
              <a:gd name="connsiteX5-115" fmla="*/ 899456 w 11014364"/>
              <a:gd name="connsiteY5-116" fmla="*/ 0 h 5645157"/>
              <a:gd name="connsiteX0-117" fmla="*/ 337596 w 11014364"/>
              <a:gd name="connsiteY0-118" fmla="*/ 0 h 6383288"/>
              <a:gd name="connsiteX1-119" fmla="*/ 11014364 w 11014364"/>
              <a:gd name="connsiteY1-120" fmla="*/ 3748608 h 6383288"/>
              <a:gd name="connsiteX2-121" fmla="*/ 9383868 w 11014364"/>
              <a:gd name="connsiteY2-122" fmla="*/ 6383288 h 6383288"/>
              <a:gd name="connsiteX3-123" fmla="*/ 0 w 11014364"/>
              <a:gd name="connsiteY3-124" fmla="*/ 6383288 h 6383288"/>
              <a:gd name="connsiteX4-125" fmla="*/ 0 w 11014364"/>
              <a:gd name="connsiteY4-126" fmla="*/ 2007065 h 6383288"/>
              <a:gd name="connsiteX5-127" fmla="*/ 337596 w 11014364"/>
              <a:gd name="connsiteY5-128" fmla="*/ 0 h 6383288"/>
              <a:gd name="connsiteX0-129" fmla="*/ 337596 w 11532157"/>
              <a:gd name="connsiteY0-130" fmla="*/ 0 h 6383288"/>
              <a:gd name="connsiteX1-131" fmla="*/ 11532157 w 11532157"/>
              <a:gd name="connsiteY1-132" fmla="*/ 6161302 h 6383288"/>
              <a:gd name="connsiteX2-133" fmla="*/ 9383868 w 11532157"/>
              <a:gd name="connsiteY2-134" fmla="*/ 6383288 h 6383288"/>
              <a:gd name="connsiteX3-135" fmla="*/ 0 w 11532157"/>
              <a:gd name="connsiteY3-136" fmla="*/ 6383288 h 6383288"/>
              <a:gd name="connsiteX4-137" fmla="*/ 0 w 11532157"/>
              <a:gd name="connsiteY4-138" fmla="*/ 2007065 h 6383288"/>
              <a:gd name="connsiteX5-139" fmla="*/ 337596 w 11532157"/>
              <a:gd name="connsiteY5-140" fmla="*/ 0 h 6383288"/>
              <a:gd name="connsiteX0-141" fmla="*/ 349628 w 11532157"/>
              <a:gd name="connsiteY0-142" fmla="*/ 0 h 6383288"/>
              <a:gd name="connsiteX1-143" fmla="*/ 11532157 w 11532157"/>
              <a:gd name="connsiteY1-144" fmla="*/ 6161302 h 6383288"/>
              <a:gd name="connsiteX2-145" fmla="*/ 9383868 w 11532157"/>
              <a:gd name="connsiteY2-146" fmla="*/ 6383288 h 6383288"/>
              <a:gd name="connsiteX3-147" fmla="*/ 0 w 11532157"/>
              <a:gd name="connsiteY3-148" fmla="*/ 6383288 h 6383288"/>
              <a:gd name="connsiteX4-149" fmla="*/ 0 w 11532157"/>
              <a:gd name="connsiteY4-150" fmla="*/ 2007065 h 6383288"/>
              <a:gd name="connsiteX5-151" fmla="*/ 349628 w 11532157"/>
              <a:gd name="connsiteY5-152" fmla="*/ 0 h 6383288"/>
              <a:gd name="connsiteX0-153" fmla="*/ 349628 w 11532157"/>
              <a:gd name="connsiteY0-154" fmla="*/ 0 h 6383288"/>
              <a:gd name="connsiteX1-155" fmla="*/ 11532157 w 11532157"/>
              <a:gd name="connsiteY1-156" fmla="*/ 6181354 h 6383288"/>
              <a:gd name="connsiteX2-157" fmla="*/ 9383868 w 11532157"/>
              <a:gd name="connsiteY2-158" fmla="*/ 6383288 h 6383288"/>
              <a:gd name="connsiteX3-159" fmla="*/ 0 w 11532157"/>
              <a:gd name="connsiteY3-160" fmla="*/ 6383288 h 6383288"/>
              <a:gd name="connsiteX4-161" fmla="*/ 0 w 11532157"/>
              <a:gd name="connsiteY4-162" fmla="*/ 2007065 h 6383288"/>
              <a:gd name="connsiteX5-163" fmla="*/ 349628 w 11532157"/>
              <a:gd name="connsiteY5-164" fmla="*/ 0 h 6383288"/>
              <a:gd name="connsiteX0-165" fmla="*/ 363482 w 11546011"/>
              <a:gd name="connsiteY0-166" fmla="*/ 0 h 6383288"/>
              <a:gd name="connsiteX1-167" fmla="*/ 11546011 w 11546011"/>
              <a:gd name="connsiteY1-168" fmla="*/ 6181354 h 6383288"/>
              <a:gd name="connsiteX2-169" fmla="*/ 9397722 w 11546011"/>
              <a:gd name="connsiteY2-170" fmla="*/ 6383288 h 6383288"/>
              <a:gd name="connsiteX3-171" fmla="*/ 13854 w 11546011"/>
              <a:gd name="connsiteY3-172" fmla="*/ 6383288 h 6383288"/>
              <a:gd name="connsiteX4-173" fmla="*/ 0 w 11546011"/>
              <a:gd name="connsiteY4-174" fmla="*/ 677029 h 6383288"/>
              <a:gd name="connsiteX5-175" fmla="*/ 363482 w 11546011"/>
              <a:gd name="connsiteY5-176" fmla="*/ 0 h 6383288"/>
              <a:gd name="connsiteX0-177" fmla="*/ 363482 w 11546011"/>
              <a:gd name="connsiteY0-178" fmla="*/ 0 h 6383288"/>
              <a:gd name="connsiteX1-179" fmla="*/ 11546011 w 11546011"/>
              <a:gd name="connsiteY1-180" fmla="*/ 6181354 h 6383288"/>
              <a:gd name="connsiteX2-181" fmla="*/ 9397722 w 11546011"/>
              <a:gd name="connsiteY2-182" fmla="*/ 6383288 h 6383288"/>
              <a:gd name="connsiteX3-183" fmla="*/ 13854 w 11546011"/>
              <a:gd name="connsiteY3-184" fmla="*/ 6383288 h 6383288"/>
              <a:gd name="connsiteX4-185" fmla="*/ 0 w 11546011"/>
              <a:gd name="connsiteY4-186" fmla="*/ 677029 h 6383288"/>
              <a:gd name="connsiteX5-187" fmla="*/ 363482 w 11546011"/>
              <a:gd name="connsiteY5-188" fmla="*/ 0 h 6383288"/>
              <a:gd name="connsiteX0-189" fmla="*/ 351167 w 11533696"/>
              <a:gd name="connsiteY0-190" fmla="*/ 0 h 6383288"/>
              <a:gd name="connsiteX1-191" fmla="*/ 11533696 w 11533696"/>
              <a:gd name="connsiteY1-192" fmla="*/ 6181354 h 6383288"/>
              <a:gd name="connsiteX2-193" fmla="*/ 9385407 w 11533696"/>
              <a:gd name="connsiteY2-194" fmla="*/ 6383288 h 6383288"/>
              <a:gd name="connsiteX3-195" fmla="*/ 1539 w 11533696"/>
              <a:gd name="connsiteY3-196" fmla="*/ 6383288 h 6383288"/>
              <a:gd name="connsiteX4-197" fmla="*/ 0 w 11533696"/>
              <a:gd name="connsiteY4-198" fmla="*/ 673951 h 6383288"/>
              <a:gd name="connsiteX5-199" fmla="*/ 351167 w 11533696"/>
              <a:gd name="connsiteY5-200" fmla="*/ 0 h 6383288"/>
              <a:gd name="connsiteX0-201" fmla="*/ 351167 w 11533696"/>
              <a:gd name="connsiteY0-202" fmla="*/ 0 h 6383288"/>
              <a:gd name="connsiteX1-203" fmla="*/ 11533696 w 11533696"/>
              <a:gd name="connsiteY1-204" fmla="*/ 6181354 h 6383288"/>
              <a:gd name="connsiteX2-205" fmla="*/ 10955589 w 11533696"/>
              <a:gd name="connsiteY2-206" fmla="*/ 6383288 h 6383288"/>
              <a:gd name="connsiteX3-207" fmla="*/ 1539 w 11533696"/>
              <a:gd name="connsiteY3-208" fmla="*/ 6383288 h 6383288"/>
              <a:gd name="connsiteX4-209" fmla="*/ 0 w 11533696"/>
              <a:gd name="connsiteY4-210" fmla="*/ 673951 h 6383288"/>
              <a:gd name="connsiteX5-211" fmla="*/ 351167 w 11533696"/>
              <a:gd name="connsiteY5-212" fmla="*/ 0 h 6383288"/>
              <a:gd name="connsiteX0-213" fmla="*/ 351167 w 11533696"/>
              <a:gd name="connsiteY0-214" fmla="*/ 0 h 6383288"/>
              <a:gd name="connsiteX1-215" fmla="*/ 11533696 w 11533696"/>
              <a:gd name="connsiteY1-216" fmla="*/ 6181354 h 6383288"/>
              <a:gd name="connsiteX2-217" fmla="*/ 11315663 w 11533696"/>
              <a:gd name="connsiteY2-218" fmla="*/ 6383288 h 6383288"/>
              <a:gd name="connsiteX3-219" fmla="*/ 1539 w 11533696"/>
              <a:gd name="connsiteY3-220" fmla="*/ 6383288 h 6383288"/>
              <a:gd name="connsiteX4-221" fmla="*/ 0 w 11533696"/>
              <a:gd name="connsiteY4-222" fmla="*/ 673951 h 6383288"/>
              <a:gd name="connsiteX5-223" fmla="*/ 351167 w 11533696"/>
              <a:gd name="connsiteY5-224" fmla="*/ 0 h 6383288"/>
              <a:gd name="connsiteX0-225" fmla="*/ 351167 w 11547077"/>
              <a:gd name="connsiteY0-226" fmla="*/ 0 h 6383288"/>
              <a:gd name="connsiteX1-227" fmla="*/ 11547077 w 11547077"/>
              <a:gd name="connsiteY1-228" fmla="*/ 6085343 h 6383288"/>
              <a:gd name="connsiteX2-229" fmla="*/ 11315663 w 11547077"/>
              <a:gd name="connsiteY2-230" fmla="*/ 6383288 h 6383288"/>
              <a:gd name="connsiteX3-231" fmla="*/ 1539 w 11547077"/>
              <a:gd name="connsiteY3-232" fmla="*/ 6383288 h 6383288"/>
              <a:gd name="connsiteX4-233" fmla="*/ 0 w 11547077"/>
              <a:gd name="connsiteY4-234" fmla="*/ 673951 h 6383288"/>
              <a:gd name="connsiteX5-235" fmla="*/ 351167 w 11547077"/>
              <a:gd name="connsiteY5-236" fmla="*/ 0 h 6383288"/>
              <a:gd name="connsiteX0-237" fmla="*/ 351167 w 11542617"/>
              <a:gd name="connsiteY0-238" fmla="*/ 0 h 6383288"/>
              <a:gd name="connsiteX1-239" fmla="*/ 11542617 w 11542617"/>
              <a:gd name="connsiteY1-240" fmla="*/ 6070942 h 6383288"/>
              <a:gd name="connsiteX2-241" fmla="*/ 11315663 w 11542617"/>
              <a:gd name="connsiteY2-242" fmla="*/ 6383288 h 6383288"/>
              <a:gd name="connsiteX3-243" fmla="*/ 1539 w 11542617"/>
              <a:gd name="connsiteY3-244" fmla="*/ 6383288 h 6383288"/>
              <a:gd name="connsiteX4-245" fmla="*/ 0 w 11542617"/>
              <a:gd name="connsiteY4-246" fmla="*/ 673951 h 6383288"/>
              <a:gd name="connsiteX5-247" fmla="*/ 351167 w 11542617"/>
              <a:gd name="connsiteY5-248" fmla="*/ 0 h 6383288"/>
              <a:gd name="connsiteX0-249" fmla="*/ 351167 w 11509566"/>
              <a:gd name="connsiteY0-250" fmla="*/ 0 h 6383288"/>
              <a:gd name="connsiteX1-251" fmla="*/ 11509566 w 11509566"/>
              <a:gd name="connsiteY1-252" fmla="*/ 5774521 h 6383288"/>
              <a:gd name="connsiteX2-253" fmla="*/ 11315663 w 11509566"/>
              <a:gd name="connsiteY2-254" fmla="*/ 6383288 h 6383288"/>
              <a:gd name="connsiteX3-255" fmla="*/ 1539 w 11509566"/>
              <a:gd name="connsiteY3-256" fmla="*/ 6383288 h 6383288"/>
              <a:gd name="connsiteX4-257" fmla="*/ 0 w 11509566"/>
              <a:gd name="connsiteY4-258" fmla="*/ 673951 h 6383288"/>
              <a:gd name="connsiteX5-259" fmla="*/ 351167 w 11509566"/>
              <a:gd name="connsiteY5-260" fmla="*/ 0 h 6383288"/>
              <a:gd name="connsiteX0-261" fmla="*/ 351167 w 11509566"/>
              <a:gd name="connsiteY0-262" fmla="*/ 0 h 6383288"/>
              <a:gd name="connsiteX1-263" fmla="*/ 11509566 w 11509566"/>
              <a:gd name="connsiteY1-264" fmla="*/ 5774521 h 6383288"/>
              <a:gd name="connsiteX2-265" fmla="*/ 11315663 w 11509566"/>
              <a:gd name="connsiteY2-266" fmla="*/ 6383288 h 6383288"/>
              <a:gd name="connsiteX3-267" fmla="*/ 1539 w 11509566"/>
              <a:gd name="connsiteY3-268" fmla="*/ 6383288 h 6383288"/>
              <a:gd name="connsiteX4-269" fmla="*/ 0 w 11509566"/>
              <a:gd name="connsiteY4-270" fmla="*/ 673951 h 6383288"/>
              <a:gd name="connsiteX5-271" fmla="*/ 351167 w 11509566"/>
              <a:gd name="connsiteY5-272" fmla="*/ 0 h 6383288"/>
              <a:gd name="connsiteX0-273" fmla="*/ 362184 w 11509566"/>
              <a:gd name="connsiteY0-274" fmla="*/ 0 h 6027583"/>
              <a:gd name="connsiteX1-275" fmla="*/ 11509566 w 11509566"/>
              <a:gd name="connsiteY1-276" fmla="*/ 5418816 h 6027583"/>
              <a:gd name="connsiteX2-277" fmla="*/ 11315663 w 11509566"/>
              <a:gd name="connsiteY2-278" fmla="*/ 6027583 h 6027583"/>
              <a:gd name="connsiteX3-279" fmla="*/ 1539 w 11509566"/>
              <a:gd name="connsiteY3-280" fmla="*/ 6027583 h 6027583"/>
              <a:gd name="connsiteX4-281" fmla="*/ 0 w 11509566"/>
              <a:gd name="connsiteY4-282" fmla="*/ 318246 h 6027583"/>
              <a:gd name="connsiteX5-283" fmla="*/ 362184 w 11509566"/>
              <a:gd name="connsiteY5-284" fmla="*/ 0 h 60275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11509566" h="6027583">
                <a:moveTo>
                  <a:pt x="362184" y="0"/>
                </a:moveTo>
                <a:lnTo>
                  <a:pt x="11509566" y="5418816"/>
                </a:lnTo>
                <a:lnTo>
                  <a:pt x="11315663" y="6027583"/>
                </a:lnTo>
                <a:lnTo>
                  <a:pt x="1539" y="6027583"/>
                </a:lnTo>
                <a:lnTo>
                  <a:pt x="0" y="318246"/>
                </a:lnTo>
                <a:lnTo>
                  <a:pt x="362184" y="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355603" y="871679"/>
            <a:ext cx="11479527" cy="5629586"/>
          </a:xfrm>
          <a:prstGeom prst="roundRect">
            <a:avLst>
              <a:gd name="adj" fmla="val 39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 dirty="0">
              <a:solidFill>
                <a:srgbClr val="1CA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75763" y="46022"/>
            <a:ext cx="38404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</a:rPr>
              <a:t>健康商城后续规划</a:t>
            </a:r>
            <a:endParaRPr lang="zh-CN" altLang="en-US" sz="36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egoe UI Black" panose="020B0A02040204020203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62034" y="592146"/>
            <a:ext cx="3467937" cy="2795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Segoe UI Light" panose="020B0502040204020203" pitchFamily="34" charset="0"/>
                <a:ea typeface="华文细黑" panose="02010600040101010101" pitchFamily="2" charset="-122"/>
                <a:cs typeface="Segoe UI Light" panose="020B0502040204020203" pitchFamily="34" charset="0"/>
                <a:sym typeface="+mn-lt"/>
              </a:rPr>
              <a:t>What we hope to achieve in the short and long run</a:t>
            </a:r>
            <a:endParaRPr lang="en-US" altLang="zh-CN" sz="1200" dirty="0">
              <a:solidFill>
                <a:schemeClr val="bg1"/>
              </a:solidFill>
              <a:latin typeface="Segoe UI Light" panose="020B0502040204020203" pitchFamily="34" charset="0"/>
              <a:ea typeface="华文细黑" panose="02010600040101010101" pitchFamily="2" charset="-122"/>
              <a:cs typeface="Segoe UI Light" panose="020B0502040204020203" pitchFamily="34" charset="0"/>
              <a:sym typeface="+mn-lt"/>
            </a:endParaRPr>
          </a:p>
        </p:txBody>
      </p:sp>
      <p:pic>
        <p:nvPicPr>
          <p:cNvPr id="6" name="图片 6" descr="健康商城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4240" y="1184910"/>
            <a:ext cx="7691120" cy="5002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212843"/>
            <a:ext cx="11014364" cy="5645157"/>
          </a:xfrm>
          <a:custGeom>
            <a:avLst/>
            <a:gdLst>
              <a:gd name="connsiteX0" fmla="*/ 0 w 11014364"/>
              <a:gd name="connsiteY0" fmla="*/ 0 h 5653155"/>
              <a:gd name="connsiteX1" fmla="*/ 11014364 w 11014364"/>
              <a:gd name="connsiteY1" fmla="*/ 0 h 5653155"/>
              <a:gd name="connsiteX2" fmla="*/ 11014364 w 11014364"/>
              <a:gd name="connsiteY2" fmla="*/ 5653155 h 5653155"/>
              <a:gd name="connsiteX3" fmla="*/ 0 w 11014364"/>
              <a:gd name="connsiteY3" fmla="*/ 5653155 h 5653155"/>
              <a:gd name="connsiteX4" fmla="*/ 0 w 11014364"/>
              <a:gd name="connsiteY4" fmla="*/ 0 h 5653155"/>
              <a:gd name="connsiteX0-1" fmla="*/ 859316 w 11014364"/>
              <a:gd name="connsiteY0-2" fmla="*/ 0 h 5653155"/>
              <a:gd name="connsiteX1-3" fmla="*/ 11014364 w 11014364"/>
              <a:gd name="connsiteY1-4" fmla="*/ 0 h 5653155"/>
              <a:gd name="connsiteX2-5" fmla="*/ 11014364 w 11014364"/>
              <a:gd name="connsiteY2-6" fmla="*/ 5653155 h 5653155"/>
              <a:gd name="connsiteX3-7" fmla="*/ 0 w 11014364"/>
              <a:gd name="connsiteY3-8" fmla="*/ 5653155 h 5653155"/>
              <a:gd name="connsiteX4-9" fmla="*/ 859316 w 11014364"/>
              <a:gd name="connsiteY4-10" fmla="*/ 0 h 5653155"/>
              <a:gd name="connsiteX0-11" fmla="*/ 881349 w 11014364"/>
              <a:gd name="connsiteY0-12" fmla="*/ 11016 h 5653155"/>
              <a:gd name="connsiteX1-13" fmla="*/ 11014364 w 11014364"/>
              <a:gd name="connsiteY1-14" fmla="*/ 0 h 5653155"/>
              <a:gd name="connsiteX2-15" fmla="*/ 11014364 w 11014364"/>
              <a:gd name="connsiteY2-16" fmla="*/ 5653155 h 5653155"/>
              <a:gd name="connsiteX3-17" fmla="*/ 0 w 11014364"/>
              <a:gd name="connsiteY3-18" fmla="*/ 5653155 h 5653155"/>
              <a:gd name="connsiteX4-19" fmla="*/ 881349 w 11014364"/>
              <a:gd name="connsiteY4-20" fmla="*/ 11016 h 5653155"/>
              <a:gd name="connsiteX0-21" fmla="*/ 893420 w 11014364"/>
              <a:gd name="connsiteY0-22" fmla="*/ 11016 h 5653155"/>
              <a:gd name="connsiteX1-23" fmla="*/ 11014364 w 11014364"/>
              <a:gd name="connsiteY1-24" fmla="*/ 0 h 5653155"/>
              <a:gd name="connsiteX2-25" fmla="*/ 11014364 w 11014364"/>
              <a:gd name="connsiteY2-26" fmla="*/ 5653155 h 5653155"/>
              <a:gd name="connsiteX3-27" fmla="*/ 0 w 11014364"/>
              <a:gd name="connsiteY3-28" fmla="*/ 5653155 h 5653155"/>
              <a:gd name="connsiteX4-29" fmla="*/ 893420 w 11014364"/>
              <a:gd name="connsiteY4-30" fmla="*/ 11016 h 5653155"/>
              <a:gd name="connsiteX0-31" fmla="*/ 893420 w 11014364"/>
              <a:gd name="connsiteY0-32" fmla="*/ 7998 h 5653155"/>
              <a:gd name="connsiteX1-33" fmla="*/ 11014364 w 11014364"/>
              <a:gd name="connsiteY1-34" fmla="*/ 0 h 5653155"/>
              <a:gd name="connsiteX2-35" fmla="*/ 11014364 w 11014364"/>
              <a:gd name="connsiteY2-36" fmla="*/ 5653155 h 5653155"/>
              <a:gd name="connsiteX3-37" fmla="*/ 0 w 11014364"/>
              <a:gd name="connsiteY3-38" fmla="*/ 5653155 h 5653155"/>
              <a:gd name="connsiteX4-39" fmla="*/ 893420 w 11014364"/>
              <a:gd name="connsiteY4-40" fmla="*/ 7998 h 5653155"/>
              <a:gd name="connsiteX0-41" fmla="*/ 899456 w 11014364"/>
              <a:gd name="connsiteY0-42" fmla="*/ 7998 h 5653155"/>
              <a:gd name="connsiteX1-43" fmla="*/ 11014364 w 11014364"/>
              <a:gd name="connsiteY1-44" fmla="*/ 0 h 5653155"/>
              <a:gd name="connsiteX2-45" fmla="*/ 11014364 w 11014364"/>
              <a:gd name="connsiteY2-46" fmla="*/ 5653155 h 5653155"/>
              <a:gd name="connsiteX3-47" fmla="*/ 0 w 11014364"/>
              <a:gd name="connsiteY3-48" fmla="*/ 5653155 h 5653155"/>
              <a:gd name="connsiteX4-49" fmla="*/ 899456 w 11014364"/>
              <a:gd name="connsiteY4-50" fmla="*/ 7998 h 5653155"/>
              <a:gd name="connsiteX0-51" fmla="*/ 899456 w 11014364"/>
              <a:gd name="connsiteY0-52" fmla="*/ 0 h 5645157"/>
              <a:gd name="connsiteX1-53" fmla="*/ 11014364 w 11014364"/>
              <a:gd name="connsiteY1-54" fmla="*/ 3096538 h 5645157"/>
              <a:gd name="connsiteX2-55" fmla="*/ 11014364 w 11014364"/>
              <a:gd name="connsiteY2-56" fmla="*/ 5645157 h 5645157"/>
              <a:gd name="connsiteX3-57" fmla="*/ 0 w 11014364"/>
              <a:gd name="connsiteY3-58" fmla="*/ 5645157 h 5645157"/>
              <a:gd name="connsiteX4-59" fmla="*/ 899456 w 11014364"/>
              <a:gd name="connsiteY4-60" fmla="*/ 0 h 5645157"/>
              <a:gd name="connsiteX0-61" fmla="*/ 899456 w 11014364"/>
              <a:gd name="connsiteY0-62" fmla="*/ 0 h 5645157"/>
              <a:gd name="connsiteX1-63" fmla="*/ 11014364 w 11014364"/>
              <a:gd name="connsiteY1-64" fmla="*/ 3010477 h 5645157"/>
              <a:gd name="connsiteX2-65" fmla="*/ 11014364 w 11014364"/>
              <a:gd name="connsiteY2-66" fmla="*/ 5645157 h 5645157"/>
              <a:gd name="connsiteX3-67" fmla="*/ 0 w 11014364"/>
              <a:gd name="connsiteY3-68" fmla="*/ 5645157 h 5645157"/>
              <a:gd name="connsiteX4-69" fmla="*/ 899456 w 11014364"/>
              <a:gd name="connsiteY4-70" fmla="*/ 0 h 5645157"/>
              <a:gd name="connsiteX0-71" fmla="*/ 899456 w 11014364"/>
              <a:gd name="connsiteY0-72" fmla="*/ 0 h 5645157"/>
              <a:gd name="connsiteX1-73" fmla="*/ 11014364 w 11014364"/>
              <a:gd name="connsiteY1-74" fmla="*/ 3010477 h 5645157"/>
              <a:gd name="connsiteX2-75" fmla="*/ 11014364 w 11014364"/>
              <a:gd name="connsiteY2-76" fmla="*/ 5645157 h 5645157"/>
              <a:gd name="connsiteX3-77" fmla="*/ 0 w 11014364"/>
              <a:gd name="connsiteY3-78" fmla="*/ 5645157 h 5645157"/>
              <a:gd name="connsiteX4-79" fmla="*/ 693868 w 11014364"/>
              <a:gd name="connsiteY4-80" fmla="*/ 1299068 h 5645157"/>
              <a:gd name="connsiteX5" fmla="*/ 899456 w 11014364"/>
              <a:gd name="connsiteY5" fmla="*/ 0 h 5645157"/>
              <a:gd name="connsiteX0-81" fmla="*/ 899456 w 11014364"/>
              <a:gd name="connsiteY0-82" fmla="*/ 0 h 5645157"/>
              <a:gd name="connsiteX1-83" fmla="*/ 11014364 w 11014364"/>
              <a:gd name="connsiteY1-84" fmla="*/ 3010477 h 5645157"/>
              <a:gd name="connsiteX2-85" fmla="*/ 11014364 w 11014364"/>
              <a:gd name="connsiteY2-86" fmla="*/ 5645157 h 5645157"/>
              <a:gd name="connsiteX3-87" fmla="*/ 0 w 11014364"/>
              <a:gd name="connsiteY3-88" fmla="*/ 5645157 h 5645157"/>
              <a:gd name="connsiteX4-89" fmla="*/ 0 w 11014364"/>
              <a:gd name="connsiteY4-90" fmla="*/ 949445 h 5645157"/>
              <a:gd name="connsiteX5-91" fmla="*/ 899456 w 11014364"/>
              <a:gd name="connsiteY5-92" fmla="*/ 0 h 5645157"/>
              <a:gd name="connsiteX0-93" fmla="*/ 899456 w 11014364"/>
              <a:gd name="connsiteY0-94" fmla="*/ 0 h 5645157"/>
              <a:gd name="connsiteX1-95" fmla="*/ 11014364 w 11014364"/>
              <a:gd name="connsiteY1-96" fmla="*/ 3010477 h 5645157"/>
              <a:gd name="connsiteX2-97" fmla="*/ 9383868 w 11014364"/>
              <a:gd name="connsiteY2-98" fmla="*/ 5645157 h 5645157"/>
              <a:gd name="connsiteX3-99" fmla="*/ 0 w 11014364"/>
              <a:gd name="connsiteY3-100" fmla="*/ 5645157 h 5645157"/>
              <a:gd name="connsiteX4-101" fmla="*/ 0 w 11014364"/>
              <a:gd name="connsiteY4-102" fmla="*/ 949445 h 5645157"/>
              <a:gd name="connsiteX5-103" fmla="*/ 899456 w 11014364"/>
              <a:gd name="connsiteY5-104" fmla="*/ 0 h 5645157"/>
              <a:gd name="connsiteX0-105" fmla="*/ 899456 w 11014364"/>
              <a:gd name="connsiteY0-106" fmla="*/ 0 h 5645157"/>
              <a:gd name="connsiteX1-107" fmla="*/ 11014364 w 11014364"/>
              <a:gd name="connsiteY1-108" fmla="*/ 3010477 h 5645157"/>
              <a:gd name="connsiteX2-109" fmla="*/ 9383868 w 11014364"/>
              <a:gd name="connsiteY2-110" fmla="*/ 5645157 h 5645157"/>
              <a:gd name="connsiteX3-111" fmla="*/ 0 w 11014364"/>
              <a:gd name="connsiteY3-112" fmla="*/ 5645157 h 5645157"/>
              <a:gd name="connsiteX4-113" fmla="*/ 0 w 11014364"/>
              <a:gd name="connsiteY4-114" fmla="*/ 1268934 h 5645157"/>
              <a:gd name="connsiteX5-115" fmla="*/ 899456 w 11014364"/>
              <a:gd name="connsiteY5-116" fmla="*/ 0 h 56451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11014364" h="5645157">
                <a:moveTo>
                  <a:pt x="899456" y="0"/>
                </a:moveTo>
                <a:lnTo>
                  <a:pt x="11014364" y="3010477"/>
                </a:lnTo>
                <a:lnTo>
                  <a:pt x="9383868" y="5645157"/>
                </a:lnTo>
                <a:lnTo>
                  <a:pt x="0" y="5645157"/>
                </a:lnTo>
                <a:lnTo>
                  <a:pt x="0" y="1268934"/>
                </a:lnTo>
                <a:lnTo>
                  <a:pt x="899456" y="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897468" y="844666"/>
            <a:ext cx="10397067" cy="4294001"/>
            <a:chOff x="897467" y="844664"/>
            <a:chExt cx="10397067" cy="4294001"/>
          </a:xfrm>
        </p:grpSpPr>
        <p:sp>
          <p:nvSpPr>
            <p:cNvPr id="5" name="圆角矩形 4"/>
            <p:cNvSpPr/>
            <p:nvPr/>
          </p:nvSpPr>
          <p:spPr>
            <a:xfrm>
              <a:off x="897467" y="844664"/>
              <a:ext cx="10397067" cy="3377962"/>
            </a:xfrm>
            <a:prstGeom prst="roundRect">
              <a:avLst>
                <a:gd name="adj" fmla="val 578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600" dirty="0">
                  <a:solidFill>
                    <a:srgbClr val="1A94A2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Times New Roman" panose="02020603050405020304" pitchFamily="18" charset="0"/>
                </a:rPr>
                <a:t>THANK YOU</a:t>
              </a:r>
              <a:endParaRPr lang="en-US" altLang="zh-CN" sz="9600" dirty="0">
                <a:solidFill>
                  <a:srgbClr val="1A94A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10800000">
              <a:off x="3062924" y="4222627"/>
              <a:ext cx="1149411" cy="916038"/>
            </a:xfrm>
            <a:custGeom>
              <a:avLst/>
              <a:gdLst>
                <a:gd name="connsiteX0" fmla="*/ 0 w 636462"/>
                <a:gd name="connsiteY0" fmla="*/ 896582 h 896582"/>
                <a:gd name="connsiteX1" fmla="*/ 636462 w 636462"/>
                <a:gd name="connsiteY1" fmla="*/ 0 h 896582"/>
                <a:gd name="connsiteX2" fmla="*/ 636462 w 636462"/>
                <a:gd name="connsiteY2" fmla="*/ 896582 h 896582"/>
                <a:gd name="connsiteX3" fmla="*/ 0 w 636462"/>
                <a:gd name="connsiteY3" fmla="*/ 896582 h 896582"/>
                <a:gd name="connsiteX0-1" fmla="*/ 344039 w 980501"/>
                <a:gd name="connsiteY0-2" fmla="*/ 907599 h 907599"/>
                <a:gd name="connsiteX1-3" fmla="*/ 0 w 980501"/>
                <a:gd name="connsiteY1-4" fmla="*/ 0 h 907599"/>
                <a:gd name="connsiteX2-5" fmla="*/ 980501 w 980501"/>
                <a:gd name="connsiteY2-6" fmla="*/ 907599 h 907599"/>
                <a:gd name="connsiteX3-7" fmla="*/ 344039 w 980501"/>
                <a:gd name="connsiteY3-8" fmla="*/ 907599 h 907599"/>
                <a:gd name="connsiteX0-9" fmla="*/ 367003 w 1003465"/>
                <a:gd name="connsiteY0-10" fmla="*/ 907599 h 907599"/>
                <a:gd name="connsiteX1-11" fmla="*/ 22964 w 1003465"/>
                <a:gd name="connsiteY1-12" fmla="*/ 0 h 907599"/>
                <a:gd name="connsiteX2-13" fmla="*/ 1003465 w 1003465"/>
                <a:gd name="connsiteY2-14" fmla="*/ 907599 h 907599"/>
                <a:gd name="connsiteX3-15" fmla="*/ 367003 w 1003465"/>
                <a:gd name="connsiteY3-16" fmla="*/ 907599 h 907599"/>
                <a:gd name="connsiteX0-17" fmla="*/ 356198 w 992660"/>
                <a:gd name="connsiteY0-18" fmla="*/ 907599 h 907599"/>
                <a:gd name="connsiteX1-19" fmla="*/ 12159 w 992660"/>
                <a:gd name="connsiteY1-20" fmla="*/ 0 h 907599"/>
                <a:gd name="connsiteX2-21" fmla="*/ 992660 w 992660"/>
                <a:gd name="connsiteY2-22" fmla="*/ 907599 h 907599"/>
                <a:gd name="connsiteX3-23" fmla="*/ 356198 w 992660"/>
                <a:gd name="connsiteY3-24" fmla="*/ 907599 h 907599"/>
                <a:gd name="connsiteX0-25" fmla="*/ 351054 w 987516"/>
                <a:gd name="connsiteY0-26" fmla="*/ 912525 h 912525"/>
                <a:gd name="connsiteX1-27" fmla="*/ 7015 w 987516"/>
                <a:gd name="connsiteY1-28" fmla="*/ 4926 h 912525"/>
                <a:gd name="connsiteX2-29" fmla="*/ 987516 w 987516"/>
                <a:gd name="connsiteY2-30" fmla="*/ 912525 h 912525"/>
                <a:gd name="connsiteX3-31" fmla="*/ 351054 w 987516"/>
                <a:gd name="connsiteY3-32" fmla="*/ 912525 h 912525"/>
                <a:gd name="connsiteX0-33" fmla="*/ 351054 w 987516"/>
                <a:gd name="connsiteY0-34" fmla="*/ 912525 h 912525"/>
                <a:gd name="connsiteX1-35" fmla="*/ 7015 w 987516"/>
                <a:gd name="connsiteY1-36" fmla="*/ 4926 h 912525"/>
                <a:gd name="connsiteX2-37" fmla="*/ 987516 w 987516"/>
                <a:gd name="connsiteY2-38" fmla="*/ 912525 h 912525"/>
                <a:gd name="connsiteX3-39" fmla="*/ 351054 w 987516"/>
                <a:gd name="connsiteY3-40" fmla="*/ 912525 h 912525"/>
                <a:gd name="connsiteX0-41" fmla="*/ 362120 w 1163014"/>
                <a:gd name="connsiteY0-42" fmla="*/ 907599 h 907599"/>
                <a:gd name="connsiteX1-43" fmla="*/ 18081 w 1163014"/>
                <a:gd name="connsiteY1-44" fmla="*/ 0 h 907599"/>
                <a:gd name="connsiteX2-45" fmla="*/ 1163014 w 1163014"/>
                <a:gd name="connsiteY2-46" fmla="*/ 907599 h 907599"/>
                <a:gd name="connsiteX3-47" fmla="*/ 362120 w 1163014"/>
                <a:gd name="connsiteY3-48" fmla="*/ 907599 h 907599"/>
                <a:gd name="connsiteX0-49" fmla="*/ 348517 w 1149411"/>
                <a:gd name="connsiteY0-50" fmla="*/ 916038 h 916038"/>
                <a:gd name="connsiteX1-51" fmla="*/ 4478 w 1149411"/>
                <a:gd name="connsiteY1-52" fmla="*/ 8439 h 916038"/>
                <a:gd name="connsiteX2-53" fmla="*/ 1149411 w 1149411"/>
                <a:gd name="connsiteY2-54" fmla="*/ 916038 h 916038"/>
                <a:gd name="connsiteX3-55" fmla="*/ 348517 w 1149411"/>
                <a:gd name="connsiteY3-56" fmla="*/ 916038 h 9160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149411" h="916038">
                  <a:moveTo>
                    <a:pt x="348517" y="916038"/>
                  </a:moveTo>
                  <a:cubicBezTo>
                    <a:pt x="526223" y="674753"/>
                    <a:pt x="155743" y="188913"/>
                    <a:pt x="4478" y="8439"/>
                  </a:cubicBezTo>
                  <a:cubicBezTo>
                    <a:pt x="-81266" y="-93862"/>
                    <a:pt x="1092071" y="764771"/>
                    <a:pt x="1149411" y="916038"/>
                  </a:cubicBezTo>
                  <a:lnTo>
                    <a:pt x="348517" y="916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矩形 33"/>
          <p:cNvSpPr/>
          <p:nvPr/>
        </p:nvSpPr>
        <p:spPr>
          <a:xfrm>
            <a:off x="5054362" y="3828986"/>
            <a:ext cx="2083276" cy="68259"/>
          </a:xfrm>
          <a:prstGeom prst="rect">
            <a:avLst/>
          </a:prstGeom>
          <a:gradFill flip="none" rotWithShape="1">
            <a:gsLst>
              <a:gs pos="80000">
                <a:srgbClr val="4DC8EA"/>
              </a:gs>
              <a:gs pos="60000">
                <a:srgbClr val="7FCBAD"/>
              </a:gs>
              <a:gs pos="40000">
                <a:srgbClr val="A0D07A"/>
              </a:gs>
              <a:gs pos="20000">
                <a:srgbClr val="C8DA2D"/>
              </a:gs>
              <a:gs pos="100000">
                <a:srgbClr val="114B9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41290" y="5093970"/>
            <a:ext cx="20300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</a:rPr>
              <a:t>2019-8-10 </a:t>
            </a:r>
            <a:endParaRPr lang="en-US" altLang="zh-CN" sz="32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egoe UI Black" panose="020B0A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矩形 9"/>
          <p:cNvSpPr/>
          <p:nvPr/>
        </p:nvSpPr>
        <p:spPr>
          <a:xfrm>
            <a:off x="-1538" y="1257430"/>
            <a:ext cx="11509566" cy="5600570"/>
          </a:xfrm>
          <a:custGeom>
            <a:avLst/>
            <a:gdLst>
              <a:gd name="connsiteX0" fmla="*/ 0 w 11014364"/>
              <a:gd name="connsiteY0" fmla="*/ 0 h 5653155"/>
              <a:gd name="connsiteX1" fmla="*/ 11014364 w 11014364"/>
              <a:gd name="connsiteY1" fmla="*/ 0 h 5653155"/>
              <a:gd name="connsiteX2" fmla="*/ 11014364 w 11014364"/>
              <a:gd name="connsiteY2" fmla="*/ 5653155 h 5653155"/>
              <a:gd name="connsiteX3" fmla="*/ 0 w 11014364"/>
              <a:gd name="connsiteY3" fmla="*/ 5653155 h 5653155"/>
              <a:gd name="connsiteX4" fmla="*/ 0 w 11014364"/>
              <a:gd name="connsiteY4" fmla="*/ 0 h 5653155"/>
              <a:gd name="connsiteX0-1" fmla="*/ 859316 w 11014364"/>
              <a:gd name="connsiteY0-2" fmla="*/ 0 h 5653155"/>
              <a:gd name="connsiteX1-3" fmla="*/ 11014364 w 11014364"/>
              <a:gd name="connsiteY1-4" fmla="*/ 0 h 5653155"/>
              <a:gd name="connsiteX2-5" fmla="*/ 11014364 w 11014364"/>
              <a:gd name="connsiteY2-6" fmla="*/ 5653155 h 5653155"/>
              <a:gd name="connsiteX3-7" fmla="*/ 0 w 11014364"/>
              <a:gd name="connsiteY3-8" fmla="*/ 5653155 h 5653155"/>
              <a:gd name="connsiteX4-9" fmla="*/ 859316 w 11014364"/>
              <a:gd name="connsiteY4-10" fmla="*/ 0 h 5653155"/>
              <a:gd name="connsiteX0-11" fmla="*/ 881349 w 11014364"/>
              <a:gd name="connsiteY0-12" fmla="*/ 11016 h 5653155"/>
              <a:gd name="connsiteX1-13" fmla="*/ 11014364 w 11014364"/>
              <a:gd name="connsiteY1-14" fmla="*/ 0 h 5653155"/>
              <a:gd name="connsiteX2-15" fmla="*/ 11014364 w 11014364"/>
              <a:gd name="connsiteY2-16" fmla="*/ 5653155 h 5653155"/>
              <a:gd name="connsiteX3-17" fmla="*/ 0 w 11014364"/>
              <a:gd name="connsiteY3-18" fmla="*/ 5653155 h 5653155"/>
              <a:gd name="connsiteX4-19" fmla="*/ 881349 w 11014364"/>
              <a:gd name="connsiteY4-20" fmla="*/ 11016 h 5653155"/>
              <a:gd name="connsiteX0-21" fmla="*/ 893420 w 11014364"/>
              <a:gd name="connsiteY0-22" fmla="*/ 11016 h 5653155"/>
              <a:gd name="connsiteX1-23" fmla="*/ 11014364 w 11014364"/>
              <a:gd name="connsiteY1-24" fmla="*/ 0 h 5653155"/>
              <a:gd name="connsiteX2-25" fmla="*/ 11014364 w 11014364"/>
              <a:gd name="connsiteY2-26" fmla="*/ 5653155 h 5653155"/>
              <a:gd name="connsiteX3-27" fmla="*/ 0 w 11014364"/>
              <a:gd name="connsiteY3-28" fmla="*/ 5653155 h 5653155"/>
              <a:gd name="connsiteX4-29" fmla="*/ 893420 w 11014364"/>
              <a:gd name="connsiteY4-30" fmla="*/ 11016 h 5653155"/>
              <a:gd name="connsiteX0-31" fmla="*/ 893420 w 11014364"/>
              <a:gd name="connsiteY0-32" fmla="*/ 7998 h 5653155"/>
              <a:gd name="connsiteX1-33" fmla="*/ 11014364 w 11014364"/>
              <a:gd name="connsiteY1-34" fmla="*/ 0 h 5653155"/>
              <a:gd name="connsiteX2-35" fmla="*/ 11014364 w 11014364"/>
              <a:gd name="connsiteY2-36" fmla="*/ 5653155 h 5653155"/>
              <a:gd name="connsiteX3-37" fmla="*/ 0 w 11014364"/>
              <a:gd name="connsiteY3-38" fmla="*/ 5653155 h 5653155"/>
              <a:gd name="connsiteX4-39" fmla="*/ 893420 w 11014364"/>
              <a:gd name="connsiteY4-40" fmla="*/ 7998 h 5653155"/>
              <a:gd name="connsiteX0-41" fmla="*/ 899456 w 11014364"/>
              <a:gd name="connsiteY0-42" fmla="*/ 7998 h 5653155"/>
              <a:gd name="connsiteX1-43" fmla="*/ 11014364 w 11014364"/>
              <a:gd name="connsiteY1-44" fmla="*/ 0 h 5653155"/>
              <a:gd name="connsiteX2-45" fmla="*/ 11014364 w 11014364"/>
              <a:gd name="connsiteY2-46" fmla="*/ 5653155 h 5653155"/>
              <a:gd name="connsiteX3-47" fmla="*/ 0 w 11014364"/>
              <a:gd name="connsiteY3-48" fmla="*/ 5653155 h 5653155"/>
              <a:gd name="connsiteX4-49" fmla="*/ 899456 w 11014364"/>
              <a:gd name="connsiteY4-50" fmla="*/ 7998 h 5653155"/>
              <a:gd name="connsiteX0-51" fmla="*/ 899456 w 11014364"/>
              <a:gd name="connsiteY0-52" fmla="*/ 0 h 5645157"/>
              <a:gd name="connsiteX1-53" fmla="*/ 11014364 w 11014364"/>
              <a:gd name="connsiteY1-54" fmla="*/ 3096538 h 5645157"/>
              <a:gd name="connsiteX2-55" fmla="*/ 11014364 w 11014364"/>
              <a:gd name="connsiteY2-56" fmla="*/ 5645157 h 5645157"/>
              <a:gd name="connsiteX3-57" fmla="*/ 0 w 11014364"/>
              <a:gd name="connsiteY3-58" fmla="*/ 5645157 h 5645157"/>
              <a:gd name="connsiteX4-59" fmla="*/ 899456 w 11014364"/>
              <a:gd name="connsiteY4-60" fmla="*/ 0 h 5645157"/>
              <a:gd name="connsiteX0-61" fmla="*/ 899456 w 11014364"/>
              <a:gd name="connsiteY0-62" fmla="*/ 0 h 5645157"/>
              <a:gd name="connsiteX1-63" fmla="*/ 11014364 w 11014364"/>
              <a:gd name="connsiteY1-64" fmla="*/ 3010477 h 5645157"/>
              <a:gd name="connsiteX2-65" fmla="*/ 11014364 w 11014364"/>
              <a:gd name="connsiteY2-66" fmla="*/ 5645157 h 5645157"/>
              <a:gd name="connsiteX3-67" fmla="*/ 0 w 11014364"/>
              <a:gd name="connsiteY3-68" fmla="*/ 5645157 h 5645157"/>
              <a:gd name="connsiteX4-69" fmla="*/ 899456 w 11014364"/>
              <a:gd name="connsiteY4-70" fmla="*/ 0 h 5645157"/>
              <a:gd name="connsiteX0-71" fmla="*/ 899456 w 11014364"/>
              <a:gd name="connsiteY0-72" fmla="*/ 0 h 5645157"/>
              <a:gd name="connsiteX1-73" fmla="*/ 11014364 w 11014364"/>
              <a:gd name="connsiteY1-74" fmla="*/ 3010477 h 5645157"/>
              <a:gd name="connsiteX2-75" fmla="*/ 11014364 w 11014364"/>
              <a:gd name="connsiteY2-76" fmla="*/ 5645157 h 5645157"/>
              <a:gd name="connsiteX3-77" fmla="*/ 0 w 11014364"/>
              <a:gd name="connsiteY3-78" fmla="*/ 5645157 h 5645157"/>
              <a:gd name="connsiteX4-79" fmla="*/ 693868 w 11014364"/>
              <a:gd name="connsiteY4-80" fmla="*/ 1299068 h 5645157"/>
              <a:gd name="connsiteX5" fmla="*/ 899456 w 11014364"/>
              <a:gd name="connsiteY5" fmla="*/ 0 h 5645157"/>
              <a:gd name="connsiteX0-81" fmla="*/ 899456 w 11014364"/>
              <a:gd name="connsiteY0-82" fmla="*/ 0 h 5645157"/>
              <a:gd name="connsiteX1-83" fmla="*/ 11014364 w 11014364"/>
              <a:gd name="connsiteY1-84" fmla="*/ 3010477 h 5645157"/>
              <a:gd name="connsiteX2-85" fmla="*/ 11014364 w 11014364"/>
              <a:gd name="connsiteY2-86" fmla="*/ 5645157 h 5645157"/>
              <a:gd name="connsiteX3-87" fmla="*/ 0 w 11014364"/>
              <a:gd name="connsiteY3-88" fmla="*/ 5645157 h 5645157"/>
              <a:gd name="connsiteX4-89" fmla="*/ 0 w 11014364"/>
              <a:gd name="connsiteY4-90" fmla="*/ 949445 h 5645157"/>
              <a:gd name="connsiteX5-91" fmla="*/ 899456 w 11014364"/>
              <a:gd name="connsiteY5-92" fmla="*/ 0 h 5645157"/>
              <a:gd name="connsiteX0-93" fmla="*/ 899456 w 11014364"/>
              <a:gd name="connsiteY0-94" fmla="*/ 0 h 5645157"/>
              <a:gd name="connsiteX1-95" fmla="*/ 11014364 w 11014364"/>
              <a:gd name="connsiteY1-96" fmla="*/ 3010477 h 5645157"/>
              <a:gd name="connsiteX2-97" fmla="*/ 9383868 w 11014364"/>
              <a:gd name="connsiteY2-98" fmla="*/ 5645157 h 5645157"/>
              <a:gd name="connsiteX3-99" fmla="*/ 0 w 11014364"/>
              <a:gd name="connsiteY3-100" fmla="*/ 5645157 h 5645157"/>
              <a:gd name="connsiteX4-101" fmla="*/ 0 w 11014364"/>
              <a:gd name="connsiteY4-102" fmla="*/ 949445 h 5645157"/>
              <a:gd name="connsiteX5-103" fmla="*/ 899456 w 11014364"/>
              <a:gd name="connsiteY5-104" fmla="*/ 0 h 5645157"/>
              <a:gd name="connsiteX0-105" fmla="*/ 899456 w 11014364"/>
              <a:gd name="connsiteY0-106" fmla="*/ 0 h 5645157"/>
              <a:gd name="connsiteX1-107" fmla="*/ 11014364 w 11014364"/>
              <a:gd name="connsiteY1-108" fmla="*/ 3010477 h 5645157"/>
              <a:gd name="connsiteX2-109" fmla="*/ 9383868 w 11014364"/>
              <a:gd name="connsiteY2-110" fmla="*/ 5645157 h 5645157"/>
              <a:gd name="connsiteX3-111" fmla="*/ 0 w 11014364"/>
              <a:gd name="connsiteY3-112" fmla="*/ 5645157 h 5645157"/>
              <a:gd name="connsiteX4-113" fmla="*/ 0 w 11014364"/>
              <a:gd name="connsiteY4-114" fmla="*/ 1268934 h 5645157"/>
              <a:gd name="connsiteX5-115" fmla="*/ 899456 w 11014364"/>
              <a:gd name="connsiteY5-116" fmla="*/ 0 h 5645157"/>
              <a:gd name="connsiteX0-117" fmla="*/ 337596 w 11014364"/>
              <a:gd name="connsiteY0-118" fmla="*/ 0 h 6383288"/>
              <a:gd name="connsiteX1-119" fmla="*/ 11014364 w 11014364"/>
              <a:gd name="connsiteY1-120" fmla="*/ 3748608 h 6383288"/>
              <a:gd name="connsiteX2-121" fmla="*/ 9383868 w 11014364"/>
              <a:gd name="connsiteY2-122" fmla="*/ 6383288 h 6383288"/>
              <a:gd name="connsiteX3-123" fmla="*/ 0 w 11014364"/>
              <a:gd name="connsiteY3-124" fmla="*/ 6383288 h 6383288"/>
              <a:gd name="connsiteX4-125" fmla="*/ 0 w 11014364"/>
              <a:gd name="connsiteY4-126" fmla="*/ 2007065 h 6383288"/>
              <a:gd name="connsiteX5-127" fmla="*/ 337596 w 11014364"/>
              <a:gd name="connsiteY5-128" fmla="*/ 0 h 6383288"/>
              <a:gd name="connsiteX0-129" fmla="*/ 337596 w 11532157"/>
              <a:gd name="connsiteY0-130" fmla="*/ 0 h 6383288"/>
              <a:gd name="connsiteX1-131" fmla="*/ 11532157 w 11532157"/>
              <a:gd name="connsiteY1-132" fmla="*/ 6161302 h 6383288"/>
              <a:gd name="connsiteX2-133" fmla="*/ 9383868 w 11532157"/>
              <a:gd name="connsiteY2-134" fmla="*/ 6383288 h 6383288"/>
              <a:gd name="connsiteX3-135" fmla="*/ 0 w 11532157"/>
              <a:gd name="connsiteY3-136" fmla="*/ 6383288 h 6383288"/>
              <a:gd name="connsiteX4-137" fmla="*/ 0 w 11532157"/>
              <a:gd name="connsiteY4-138" fmla="*/ 2007065 h 6383288"/>
              <a:gd name="connsiteX5-139" fmla="*/ 337596 w 11532157"/>
              <a:gd name="connsiteY5-140" fmla="*/ 0 h 6383288"/>
              <a:gd name="connsiteX0-141" fmla="*/ 349628 w 11532157"/>
              <a:gd name="connsiteY0-142" fmla="*/ 0 h 6383288"/>
              <a:gd name="connsiteX1-143" fmla="*/ 11532157 w 11532157"/>
              <a:gd name="connsiteY1-144" fmla="*/ 6161302 h 6383288"/>
              <a:gd name="connsiteX2-145" fmla="*/ 9383868 w 11532157"/>
              <a:gd name="connsiteY2-146" fmla="*/ 6383288 h 6383288"/>
              <a:gd name="connsiteX3-147" fmla="*/ 0 w 11532157"/>
              <a:gd name="connsiteY3-148" fmla="*/ 6383288 h 6383288"/>
              <a:gd name="connsiteX4-149" fmla="*/ 0 w 11532157"/>
              <a:gd name="connsiteY4-150" fmla="*/ 2007065 h 6383288"/>
              <a:gd name="connsiteX5-151" fmla="*/ 349628 w 11532157"/>
              <a:gd name="connsiteY5-152" fmla="*/ 0 h 6383288"/>
              <a:gd name="connsiteX0-153" fmla="*/ 349628 w 11532157"/>
              <a:gd name="connsiteY0-154" fmla="*/ 0 h 6383288"/>
              <a:gd name="connsiteX1-155" fmla="*/ 11532157 w 11532157"/>
              <a:gd name="connsiteY1-156" fmla="*/ 6181354 h 6383288"/>
              <a:gd name="connsiteX2-157" fmla="*/ 9383868 w 11532157"/>
              <a:gd name="connsiteY2-158" fmla="*/ 6383288 h 6383288"/>
              <a:gd name="connsiteX3-159" fmla="*/ 0 w 11532157"/>
              <a:gd name="connsiteY3-160" fmla="*/ 6383288 h 6383288"/>
              <a:gd name="connsiteX4-161" fmla="*/ 0 w 11532157"/>
              <a:gd name="connsiteY4-162" fmla="*/ 2007065 h 6383288"/>
              <a:gd name="connsiteX5-163" fmla="*/ 349628 w 11532157"/>
              <a:gd name="connsiteY5-164" fmla="*/ 0 h 6383288"/>
              <a:gd name="connsiteX0-165" fmla="*/ 363482 w 11546011"/>
              <a:gd name="connsiteY0-166" fmla="*/ 0 h 6383288"/>
              <a:gd name="connsiteX1-167" fmla="*/ 11546011 w 11546011"/>
              <a:gd name="connsiteY1-168" fmla="*/ 6181354 h 6383288"/>
              <a:gd name="connsiteX2-169" fmla="*/ 9397722 w 11546011"/>
              <a:gd name="connsiteY2-170" fmla="*/ 6383288 h 6383288"/>
              <a:gd name="connsiteX3-171" fmla="*/ 13854 w 11546011"/>
              <a:gd name="connsiteY3-172" fmla="*/ 6383288 h 6383288"/>
              <a:gd name="connsiteX4-173" fmla="*/ 0 w 11546011"/>
              <a:gd name="connsiteY4-174" fmla="*/ 677029 h 6383288"/>
              <a:gd name="connsiteX5-175" fmla="*/ 363482 w 11546011"/>
              <a:gd name="connsiteY5-176" fmla="*/ 0 h 6383288"/>
              <a:gd name="connsiteX0-177" fmla="*/ 363482 w 11546011"/>
              <a:gd name="connsiteY0-178" fmla="*/ 0 h 6383288"/>
              <a:gd name="connsiteX1-179" fmla="*/ 11546011 w 11546011"/>
              <a:gd name="connsiteY1-180" fmla="*/ 6181354 h 6383288"/>
              <a:gd name="connsiteX2-181" fmla="*/ 9397722 w 11546011"/>
              <a:gd name="connsiteY2-182" fmla="*/ 6383288 h 6383288"/>
              <a:gd name="connsiteX3-183" fmla="*/ 13854 w 11546011"/>
              <a:gd name="connsiteY3-184" fmla="*/ 6383288 h 6383288"/>
              <a:gd name="connsiteX4-185" fmla="*/ 0 w 11546011"/>
              <a:gd name="connsiteY4-186" fmla="*/ 677029 h 6383288"/>
              <a:gd name="connsiteX5-187" fmla="*/ 363482 w 11546011"/>
              <a:gd name="connsiteY5-188" fmla="*/ 0 h 6383288"/>
              <a:gd name="connsiteX0-189" fmla="*/ 351167 w 11533696"/>
              <a:gd name="connsiteY0-190" fmla="*/ 0 h 6383288"/>
              <a:gd name="connsiteX1-191" fmla="*/ 11533696 w 11533696"/>
              <a:gd name="connsiteY1-192" fmla="*/ 6181354 h 6383288"/>
              <a:gd name="connsiteX2-193" fmla="*/ 9385407 w 11533696"/>
              <a:gd name="connsiteY2-194" fmla="*/ 6383288 h 6383288"/>
              <a:gd name="connsiteX3-195" fmla="*/ 1539 w 11533696"/>
              <a:gd name="connsiteY3-196" fmla="*/ 6383288 h 6383288"/>
              <a:gd name="connsiteX4-197" fmla="*/ 0 w 11533696"/>
              <a:gd name="connsiteY4-198" fmla="*/ 673951 h 6383288"/>
              <a:gd name="connsiteX5-199" fmla="*/ 351167 w 11533696"/>
              <a:gd name="connsiteY5-200" fmla="*/ 0 h 6383288"/>
              <a:gd name="connsiteX0-201" fmla="*/ 351167 w 11533696"/>
              <a:gd name="connsiteY0-202" fmla="*/ 0 h 6383288"/>
              <a:gd name="connsiteX1-203" fmla="*/ 11533696 w 11533696"/>
              <a:gd name="connsiteY1-204" fmla="*/ 6181354 h 6383288"/>
              <a:gd name="connsiteX2-205" fmla="*/ 10955589 w 11533696"/>
              <a:gd name="connsiteY2-206" fmla="*/ 6383288 h 6383288"/>
              <a:gd name="connsiteX3-207" fmla="*/ 1539 w 11533696"/>
              <a:gd name="connsiteY3-208" fmla="*/ 6383288 h 6383288"/>
              <a:gd name="connsiteX4-209" fmla="*/ 0 w 11533696"/>
              <a:gd name="connsiteY4-210" fmla="*/ 673951 h 6383288"/>
              <a:gd name="connsiteX5-211" fmla="*/ 351167 w 11533696"/>
              <a:gd name="connsiteY5-212" fmla="*/ 0 h 6383288"/>
              <a:gd name="connsiteX0-213" fmla="*/ 351167 w 11533696"/>
              <a:gd name="connsiteY0-214" fmla="*/ 0 h 6383288"/>
              <a:gd name="connsiteX1-215" fmla="*/ 11533696 w 11533696"/>
              <a:gd name="connsiteY1-216" fmla="*/ 6181354 h 6383288"/>
              <a:gd name="connsiteX2-217" fmla="*/ 11315663 w 11533696"/>
              <a:gd name="connsiteY2-218" fmla="*/ 6383288 h 6383288"/>
              <a:gd name="connsiteX3-219" fmla="*/ 1539 w 11533696"/>
              <a:gd name="connsiteY3-220" fmla="*/ 6383288 h 6383288"/>
              <a:gd name="connsiteX4-221" fmla="*/ 0 w 11533696"/>
              <a:gd name="connsiteY4-222" fmla="*/ 673951 h 6383288"/>
              <a:gd name="connsiteX5-223" fmla="*/ 351167 w 11533696"/>
              <a:gd name="connsiteY5-224" fmla="*/ 0 h 6383288"/>
              <a:gd name="connsiteX0-225" fmla="*/ 351167 w 11547077"/>
              <a:gd name="connsiteY0-226" fmla="*/ 0 h 6383288"/>
              <a:gd name="connsiteX1-227" fmla="*/ 11547077 w 11547077"/>
              <a:gd name="connsiteY1-228" fmla="*/ 6085343 h 6383288"/>
              <a:gd name="connsiteX2-229" fmla="*/ 11315663 w 11547077"/>
              <a:gd name="connsiteY2-230" fmla="*/ 6383288 h 6383288"/>
              <a:gd name="connsiteX3-231" fmla="*/ 1539 w 11547077"/>
              <a:gd name="connsiteY3-232" fmla="*/ 6383288 h 6383288"/>
              <a:gd name="connsiteX4-233" fmla="*/ 0 w 11547077"/>
              <a:gd name="connsiteY4-234" fmla="*/ 673951 h 6383288"/>
              <a:gd name="connsiteX5-235" fmla="*/ 351167 w 11547077"/>
              <a:gd name="connsiteY5-236" fmla="*/ 0 h 6383288"/>
              <a:gd name="connsiteX0-237" fmla="*/ 351167 w 11542617"/>
              <a:gd name="connsiteY0-238" fmla="*/ 0 h 6383288"/>
              <a:gd name="connsiteX1-239" fmla="*/ 11542617 w 11542617"/>
              <a:gd name="connsiteY1-240" fmla="*/ 6070942 h 6383288"/>
              <a:gd name="connsiteX2-241" fmla="*/ 11315663 w 11542617"/>
              <a:gd name="connsiteY2-242" fmla="*/ 6383288 h 6383288"/>
              <a:gd name="connsiteX3-243" fmla="*/ 1539 w 11542617"/>
              <a:gd name="connsiteY3-244" fmla="*/ 6383288 h 6383288"/>
              <a:gd name="connsiteX4-245" fmla="*/ 0 w 11542617"/>
              <a:gd name="connsiteY4-246" fmla="*/ 673951 h 6383288"/>
              <a:gd name="connsiteX5-247" fmla="*/ 351167 w 11542617"/>
              <a:gd name="connsiteY5-248" fmla="*/ 0 h 6383288"/>
              <a:gd name="connsiteX0-249" fmla="*/ 351167 w 11509566"/>
              <a:gd name="connsiteY0-250" fmla="*/ 0 h 6383288"/>
              <a:gd name="connsiteX1-251" fmla="*/ 11509566 w 11509566"/>
              <a:gd name="connsiteY1-252" fmla="*/ 5774521 h 6383288"/>
              <a:gd name="connsiteX2-253" fmla="*/ 11315663 w 11509566"/>
              <a:gd name="connsiteY2-254" fmla="*/ 6383288 h 6383288"/>
              <a:gd name="connsiteX3-255" fmla="*/ 1539 w 11509566"/>
              <a:gd name="connsiteY3-256" fmla="*/ 6383288 h 6383288"/>
              <a:gd name="connsiteX4-257" fmla="*/ 0 w 11509566"/>
              <a:gd name="connsiteY4-258" fmla="*/ 673951 h 6383288"/>
              <a:gd name="connsiteX5-259" fmla="*/ 351167 w 11509566"/>
              <a:gd name="connsiteY5-260" fmla="*/ 0 h 6383288"/>
              <a:gd name="connsiteX0-261" fmla="*/ 351167 w 11509566"/>
              <a:gd name="connsiteY0-262" fmla="*/ 0 h 6383288"/>
              <a:gd name="connsiteX1-263" fmla="*/ 11509566 w 11509566"/>
              <a:gd name="connsiteY1-264" fmla="*/ 5774521 h 6383288"/>
              <a:gd name="connsiteX2-265" fmla="*/ 11315663 w 11509566"/>
              <a:gd name="connsiteY2-266" fmla="*/ 6383288 h 6383288"/>
              <a:gd name="connsiteX3-267" fmla="*/ 1539 w 11509566"/>
              <a:gd name="connsiteY3-268" fmla="*/ 6383288 h 6383288"/>
              <a:gd name="connsiteX4-269" fmla="*/ 0 w 11509566"/>
              <a:gd name="connsiteY4-270" fmla="*/ 673951 h 6383288"/>
              <a:gd name="connsiteX5-271" fmla="*/ 351167 w 11509566"/>
              <a:gd name="connsiteY5-272" fmla="*/ 0 h 6383288"/>
              <a:gd name="connsiteX0-273" fmla="*/ 362184 w 11509566"/>
              <a:gd name="connsiteY0-274" fmla="*/ 0 h 6027583"/>
              <a:gd name="connsiteX1-275" fmla="*/ 11509566 w 11509566"/>
              <a:gd name="connsiteY1-276" fmla="*/ 5418816 h 6027583"/>
              <a:gd name="connsiteX2-277" fmla="*/ 11315663 w 11509566"/>
              <a:gd name="connsiteY2-278" fmla="*/ 6027583 h 6027583"/>
              <a:gd name="connsiteX3-279" fmla="*/ 1539 w 11509566"/>
              <a:gd name="connsiteY3-280" fmla="*/ 6027583 h 6027583"/>
              <a:gd name="connsiteX4-281" fmla="*/ 0 w 11509566"/>
              <a:gd name="connsiteY4-282" fmla="*/ 318246 h 6027583"/>
              <a:gd name="connsiteX5-283" fmla="*/ 362184 w 11509566"/>
              <a:gd name="connsiteY5-284" fmla="*/ 0 h 60275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11509566" h="6027583">
                <a:moveTo>
                  <a:pt x="362184" y="0"/>
                </a:moveTo>
                <a:lnTo>
                  <a:pt x="11509566" y="5418816"/>
                </a:lnTo>
                <a:lnTo>
                  <a:pt x="11315663" y="6027583"/>
                </a:lnTo>
                <a:lnTo>
                  <a:pt x="1539" y="6027583"/>
                </a:lnTo>
                <a:lnTo>
                  <a:pt x="0" y="318246"/>
                </a:lnTo>
                <a:lnTo>
                  <a:pt x="362184" y="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356238" y="926924"/>
            <a:ext cx="11479527" cy="5629586"/>
          </a:xfrm>
          <a:prstGeom prst="roundRect">
            <a:avLst>
              <a:gd name="adj" fmla="val 39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 dirty="0">
              <a:solidFill>
                <a:srgbClr val="1CA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90169" y="46022"/>
            <a:ext cx="20116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</a:rPr>
              <a:t>行业背景</a:t>
            </a:r>
            <a:endParaRPr lang="zh-CN" altLang="en-US" sz="36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egoe UI Black" panose="020B0A02040204020203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62034" y="592146"/>
            <a:ext cx="3467937" cy="2795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Segoe UI Light" panose="020B0502040204020203" pitchFamily="34" charset="0"/>
                <a:ea typeface="华文细黑" panose="02010600040101010101" pitchFamily="2" charset="-122"/>
                <a:cs typeface="Segoe UI Light" panose="020B0502040204020203" pitchFamily="34" charset="0"/>
                <a:sym typeface="+mn-lt"/>
              </a:rPr>
              <a:t>What we hope to achieve in the short and long run</a:t>
            </a:r>
            <a:endParaRPr lang="en-US" altLang="zh-CN" sz="1200" dirty="0">
              <a:solidFill>
                <a:schemeClr val="bg1"/>
              </a:solidFill>
              <a:latin typeface="Segoe UI Light" panose="020B0502040204020203" pitchFamily="34" charset="0"/>
              <a:ea typeface="华文细黑" panose="02010600040101010101" pitchFamily="2" charset="-122"/>
              <a:cs typeface="Segoe UI Light" panose="020B0502040204020203" pitchFamily="34" charset="0"/>
              <a:sym typeface="+mn-lt"/>
            </a:endParaRPr>
          </a:p>
        </p:txBody>
      </p:sp>
      <p:sp>
        <p:nvSpPr>
          <p:cNvPr id="51" name="TextBox 7"/>
          <p:cNvSpPr txBox="1"/>
          <p:nvPr/>
        </p:nvSpPr>
        <p:spPr>
          <a:xfrm>
            <a:off x="1598930" y="2459990"/>
            <a:ext cx="8596630" cy="1292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宋体" panose="02010600030101010101" pitchFamily="2" charset="-122"/>
                <a:cs typeface="Segoe UI Light" panose="020B0502040204020203" pitchFamily="34" charset="0"/>
              </a:rPr>
              <a:t>        </a:t>
            </a:r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宋体" panose="02010600030101010101" pitchFamily="2" charset="-122"/>
                <a:cs typeface="Segoe UI Light" panose="020B0502040204020203" pitchFamily="34" charset="0"/>
              </a:rPr>
              <a:t>全国各大医院经过数年的信息化建设，取得了显著成效，如医保、门诊、住院、电子病历、检查、检验等业务系统均已投入稳定运行，大部分医院都具备了数字化医院的基本特征。但是我们发现，尽管医院信息化建设方面投入了很多，而患者却难以充分享受到信息化带来的益处；一方面是医院信息系统有丰富的数据信息，另一方面患者却缺乏便利的手段获取享受便捷的就医体检；</a:t>
            </a:r>
            <a:endParaRPr kumimoji="0" lang="zh-CN" altLang="en-US" sz="14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宋体" panose="02010600030101010101" pitchFamily="2" charset="-122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9"/>
          <p:cNvSpPr/>
          <p:nvPr/>
        </p:nvSpPr>
        <p:spPr>
          <a:xfrm>
            <a:off x="-1" y="1080640"/>
            <a:ext cx="7466933" cy="5778900"/>
          </a:xfrm>
          <a:custGeom>
            <a:avLst/>
            <a:gdLst>
              <a:gd name="connsiteX0" fmla="*/ 0 w 11014364"/>
              <a:gd name="connsiteY0" fmla="*/ 0 h 5653155"/>
              <a:gd name="connsiteX1" fmla="*/ 11014364 w 11014364"/>
              <a:gd name="connsiteY1" fmla="*/ 0 h 5653155"/>
              <a:gd name="connsiteX2" fmla="*/ 11014364 w 11014364"/>
              <a:gd name="connsiteY2" fmla="*/ 5653155 h 5653155"/>
              <a:gd name="connsiteX3" fmla="*/ 0 w 11014364"/>
              <a:gd name="connsiteY3" fmla="*/ 5653155 h 5653155"/>
              <a:gd name="connsiteX4" fmla="*/ 0 w 11014364"/>
              <a:gd name="connsiteY4" fmla="*/ 0 h 5653155"/>
              <a:gd name="connsiteX0-1" fmla="*/ 859316 w 11014364"/>
              <a:gd name="connsiteY0-2" fmla="*/ 0 h 5653155"/>
              <a:gd name="connsiteX1-3" fmla="*/ 11014364 w 11014364"/>
              <a:gd name="connsiteY1-4" fmla="*/ 0 h 5653155"/>
              <a:gd name="connsiteX2-5" fmla="*/ 11014364 w 11014364"/>
              <a:gd name="connsiteY2-6" fmla="*/ 5653155 h 5653155"/>
              <a:gd name="connsiteX3-7" fmla="*/ 0 w 11014364"/>
              <a:gd name="connsiteY3-8" fmla="*/ 5653155 h 5653155"/>
              <a:gd name="connsiteX4-9" fmla="*/ 859316 w 11014364"/>
              <a:gd name="connsiteY4-10" fmla="*/ 0 h 5653155"/>
              <a:gd name="connsiteX0-11" fmla="*/ 881349 w 11014364"/>
              <a:gd name="connsiteY0-12" fmla="*/ 11016 h 5653155"/>
              <a:gd name="connsiteX1-13" fmla="*/ 11014364 w 11014364"/>
              <a:gd name="connsiteY1-14" fmla="*/ 0 h 5653155"/>
              <a:gd name="connsiteX2-15" fmla="*/ 11014364 w 11014364"/>
              <a:gd name="connsiteY2-16" fmla="*/ 5653155 h 5653155"/>
              <a:gd name="connsiteX3-17" fmla="*/ 0 w 11014364"/>
              <a:gd name="connsiteY3-18" fmla="*/ 5653155 h 5653155"/>
              <a:gd name="connsiteX4-19" fmla="*/ 881349 w 11014364"/>
              <a:gd name="connsiteY4-20" fmla="*/ 11016 h 5653155"/>
              <a:gd name="connsiteX0-21" fmla="*/ 893420 w 11014364"/>
              <a:gd name="connsiteY0-22" fmla="*/ 11016 h 5653155"/>
              <a:gd name="connsiteX1-23" fmla="*/ 11014364 w 11014364"/>
              <a:gd name="connsiteY1-24" fmla="*/ 0 h 5653155"/>
              <a:gd name="connsiteX2-25" fmla="*/ 11014364 w 11014364"/>
              <a:gd name="connsiteY2-26" fmla="*/ 5653155 h 5653155"/>
              <a:gd name="connsiteX3-27" fmla="*/ 0 w 11014364"/>
              <a:gd name="connsiteY3-28" fmla="*/ 5653155 h 5653155"/>
              <a:gd name="connsiteX4-29" fmla="*/ 893420 w 11014364"/>
              <a:gd name="connsiteY4-30" fmla="*/ 11016 h 5653155"/>
              <a:gd name="connsiteX0-31" fmla="*/ 893420 w 11014364"/>
              <a:gd name="connsiteY0-32" fmla="*/ 7998 h 5653155"/>
              <a:gd name="connsiteX1-33" fmla="*/ 11014364 w 11014364"/>
              <a:gd name="connsiteY1-34" fmla="*/ 0 h 5653155"/>
              <a:gd name="connsiteX2-35" fmla="*/ 11014364 w 11014364"/>
              <a:gd name="connsiteY2-36" fmla="*/ 5653155 h 5653155"/>
              <a:gd name="connsiteX3-37" fmla="*/ 0 w 11014364"/>
              <a:gd name="connsiteY3-38" fmla="*/ 5653155 h 5653155"/>
              <a:gd name="connsiteX4-39" fmla="*/ 893420 w 11014364"/>
              <a:gd name="connsiteY4-40" fmla="*/ 7998 h 5653155"/>
              <a:gd name="connsiteX0-41" fmla="*/ 899456 w 11014364"/>
              <a:gd name="connsiteY0-42" fmla="*/ 7998 h 5653155"/>
              <a:gd name="connsiteX1-43" fmla="*/ 11014364 w 11014364"/>
              <a:gd name="connsiteY1-44" fmla="*/ 0 h 5653155"/>
              <a:gd name="connsiteX2-45" fmla="*/ 11014364 w 11014364"/>
              <a:gd name="connsiteY2-46" fmla="*/ 5653155 h 5653155"/>
              <a:gd name="connsiteX3-47" fmla="*/ 0 w 11014364"/>
              <a:gd name="connsiteY3-48" fmla="*/ 5653155 h 5653155"/>
              <a:gd name="connsiteX4-49" fmla="*/ 899456 w 11014364"/>
              <a:gd name="connsiteY4-50" fmla="*/ 7998 h 5653155"/>
              <a:gd name="connsiteX0-51" fmla="*/ 899456 w 11014364"/>
              <a:gd name="connsiteY0-52" fmla="*/ 0 h 5645157"/>
              <a:gd name="connsiteX1-53" fmla="*/ 11014364 w 11014364"/>
              <a:gd name="connsiteY1-54" fmla="*/ 3096538 h 5645157"/>
              <a:gd name="connsiteX2-55" fmla="*/ 11014364 w 11014364"/>
              <a:gd name="connsiteY2-56" fmla="*/ 5645157 h 5645157"/>
              <a:gd name="connsiteX3-57" fmla="*/ 0 w 11014364"/>
              <a:gd name="connsiteY3-58" fmla="*/ 5645157 h 5645157"/>
              <a:gd name="connsiteX4-59" fmla="*/ 899456 w 11014364"/>
              <a:gd name="connsiteY4-60" fmla="*/ 0 h 5645157"/>
              <a:gd name="connsiteX0-61" fmla="*/ 899456 w 11014364"/>
              <a:gd name="connsiteY0-62" fmla="*/ 0 h 5645157"/>
              <a:gd name="connsiteX1-63" fmla="*/ 11014364 w 11014364"/>
              <a:gd name="connsiteY1-64" fmla="*/ 3010477 h 5645157"/>
              <a:gd name="connsiteX2-65" fmla="*/ 11014364 w 11014364"/>
              <a:gd name="connsiteY2-66" fmla="*/ 5645157 h 5645157"/>
              <a:gd name="connsiteX3-67" fmla="*/ 0 w 11014364"/>
              <a:gd name="connsiteY3-68" fmla="*/ 5645157 h 5645157"/>
              <a:gd name="connsiteX4-69" fmla="*/ 899456 w 11014364"/>
              <a:gd name="connsiteY4-70" fmla="*/ 0 h 5645157"/>
              <a:gd name="connsiteX0-71" fmla="*/ 899456 w 11014364"/>
              <a:gd name="connsiteY0-72" fmla="*/ 0 h 5645157"/>
              <a:gd name="connsiteX1-73" fmla="*/ 11014364 w 11014364"/>
              <a:gd name="connsiteY1-74" fmla="*/ 3010477 h 5645157"/>
              <a:gd name="connsiteX2-75" fmla="*/ 11014364 w 11014364"/>
              <a:gd name="connsiteY2-76" fmla="*/ 5645157 h 5645157"/>
              <a:gd name="connsiteX3-77" fmla="*/ 0 w 11014364"/>
              <a:gd name="connsiteY3-78" fmla="*/ 5645157 h 5645157"/>
              <a:gd name="connsiteX4-79" fmla="*/ 693868 w 11014364"/>
              <a:gd name="connsiteY4-80" fmla="*/ 1299068 h 5645157"/>
              <a:gd name="connsiteX5" fmla="*/ 899456 w 11014364"/>
              <a:gd name="connsiteY5" fmla="*/ 0 h 5645157"/>
              <a:gd name="connsiteX0-81" fmla="*/ 899456 w 11014364"/>
              <a:gd name="connsiteY0-82" fmla="*/ 0 h 5645157"/>
              <a:gd name="connsiteX1-83" fmla="*/ 11014364 w 11014364"/>
              <a:gd name="connsiteY1-84" fmla="*/ 3010477 h 5645157"/>
              <a:gd name="connsiteX2-85" fmla="*/ 11014364 w 11014364"/>
              <a:gd name="connsiteY2-86" fmla="*/ 5645157 h 5645157"/>
              <a:gd name="connsiteX3-87" fmla="*/ 0 w 11014364"/>
              <a:gd name="connsiteY3-88" fmla="*/ 5645157 h 5645157"/>
              <a:gd name="connsiteX4-89" fmla="*/ 0 w 11014364"/>
              <a:gd name="connsiteY4-90" fmla="*/ 949445 h 5645157"/>
              <a:gd name="connsiteX5-91" fmla="*/ 899456 w 11014364"/>
              <a:gd name="connsiteY5-92" fmla="*/ 0 h 5645157"/>
              <a:gd name="connsiteX0-93" fmla="*/ 899456 w 11014364"/>
              <a:gd name="connsiteY0-94" fmla="*/ 0 h 5645157"/>
              <a:gd name="connsiteX1-95" fmla="*/ 11014364 w 11014364"/>
              <a:gd name="connsiteY1-96" fmla="*/ 3010477 h 5645157"/>
              <a:gd name="connsiteX2-97" fmla="*/ 9383868 w 11014364"/>
              <a:gd name="connsiteY2-98" fmla="*/ 5645157 h 5645157"/>
              <a:gd name="connsiteX3-99" fmla="*/ 0 w 11014364"/>
              <a:gd name="connsiteY3-100" fmla="*/ 5645157 h 5645157"/>
              <a:gd name="connsiteX4-101" fmla="*/ 0 w 11014364"/>
              <a:gd name="connsiteY4-102" fmla="*/ 949445 h 5645157"/>
              <a:gd name="connsiteX5-103" fmla="*/ 899456 w 11014364"/>
              <a:gd name="connsiteY5-104" fmla="*/ 0 h 5645157"/>
              <a:gd name="connsiteX0-105" fmla="*/ 899456 w 11014364"/>
              <a:gd name="connsiteY0-106" fmla="*/ 0 h 5645157"/>
              <a:gd name="connsiteX1-107" fmla="*/ 11014364 w 11014364"/>
              <a:gd name="connsiteY1-108" fmla="*/ 3010477 h 5645157"/>
              <a:gd name="connsiteX2-109" fmla="*/ 9383868 w 11014364"/>
              <a:gd name="connsiteY2-110" fmla="*/ 5645157 h 5645157"/>
              <a:gd name="connsiteX3-111" fmla="*/ 0 w 11014364"/>
              <a:gd name="connsiteY3-112" fmla="*/ 5645157 h 5645157"/>
              <a:gd name="connsiteX4-113" fmla="*/ 0 w 11014364"/>
              <a:gd name="connsiteY4-114" fmla="*/ 1268934 h 5645157"/>
              <a:gd name="connsiteX5-115" fmla="*/ 899456 w 11014364"/>
              <a:gd name="connsiteY5-116" fmla="*/ 0 h 5645157"/>
              <a:gd name="connsiteX0-117" fmla="*/ 4413837 w 11014364"/>
              <a:gd name="connsiteY0-118" fmla="*/ 0 h 5171432"/>
              <a:gd name="connsiteX1-119" fmla="*/ 11014364 w 11014364"/>
              <a:gd name="connsiteY1-120" fmla="*/ 2536752 h 5171432"/>
              <a:gd name="connsiteX2-121" fmla="*/ 9383868 w 11014364"/>
              <a:gd name="connsiteY2-122" fmla="*/ 5171432 h 5171432"/>
              <a:gd name="connsiteX3-123" fmla="*/ 0 w 11014364"/>
              <a:gd name="connsiteY3-124" fmla="*/ 5171432 h 5171432"/>
              <a:gd name="connsiteX4-125" fmla="*/ 0 w 11014364"/>
              <a:gd name="connsiteY4-126" fmla="*/ 795209 h 5171432"/>
              <a:gd name="connsiteX5-127" fmla="*/ 4413837 w 11014364"/>
              <a:gd name="connsiteY5-128" fmla="*/ 0 h 5171432"/>
              <a:gd name="connsiteX0-129" fmla="*/ 4413837 w 9383868"/>
              <a:gd name="connsiteY0-130" fmla="*/ 0 h 5171432"/>
              <a:gd name="connsiteX1-131" fmla="*/ 7466933 w 9383868"/>
              <a:gd name="connsiteY1-132" fmla="*/ 2536752 h 5171432"/>
              <a:gd name="connsiteX2-133" fmla="*/ 9383868 w 9383868"/>
              <a:gd name="connsiteY2-134" fmla="*/ 5171432 h 5171432"/>
              <a:gd name="connsiteX3-135" fmla="*/ 0 w 9383868"/>
              <a:gd name="connsiteY3-136" fmla="*/ 5171432 h 5171432"/>
              <a:gd name="connsiteX4-137" fmla="*/ 0 w 9383868"/>
              <a:gd name="connsiteY4-138" fmla="*/ 795209 h 5171432"/>
              <a:gd name="connsiteX5-139" fmla="*/ 4413837 w 9383868"/>
              <a:gd name="connsiteY5-140" fmla="*/ 0 h 5171432"/>
              <a:gd name="connsiteX0-141" fmla="*/ 4413837 w 7466933"/>
              <a:gd name="connsiteY0-142" fmla="*/ 0 h 5171432"/>
              <a:gd name="connsiteX1-143" fmla="*/ 7466933 w 7466933"/>
              <a:gd name="connsiteY1-144" fmla="*/ 2536752 h 5171432"/>
              <a:gd name="connsiteX2-145" fmla="*/ 5263560 w 7466933"/>
              <a:gd name="connsiteY2-146" fmla="*/ 5171432 h 5171432"/>
              <a:gd name="connsiteX3-147" fmla="*/ 0 w 7466933"/>
              <a:gd name="connsiteY3-148" fmla="*/ 5171432 h 5171432"/>
              <a:gd name="connsiteX4-149" fmla="*/ 0 w 7466933"/>
              <a:gd name="connsiteY4-150" fmla="*/ 795209 h 5171432"/>
              <a:gd name="connsiteX5-151" fmla="*/ 4413837 w 7466933"/>
              <a:gd name="connsiteY5-152" fmla="*/ 0 h 5171432"/>
              <a:gd name="connsiteX0-153" fmla="*/ 4413837 w 7466933"/>
              <a:gd name="connsiteY0-154" fmla="*/ 0 h 5171432"/>
              <a:gd name="connsiteX1-155" fmla="*/ 7466933 w 7466933"/>
              <a:gd name="connsiteY1-156" fmla="*/ 2536752 h 5171432"/>
              <a:gd name="connsiteX2-157" fmla="*/ 5263560 w 7466933"/>
              <a:gd name="connsiteY2-158" fmla="*/ 5171432 h 5171432"/>
              <a:gd name="connsiteX3-159" fmla="*/ 0 w 7466933"/>
              <a:gd name="connsiteY3-160" fmla="*/ 5171432 h 5171432"/>
              <a:gd name="connsiteX4-161" fmla="*/ 11017 w 7466933"/>
              <a:gd name="connsiteY4-162" fmla="*/ 3064683 h 5171432"/>
              <a:gd name="connsiteX5-163" fmla="*/ 4413837 w 7466933"/>
              <a:gd name="connsiteY5-164" fmla="*/ 0 h 5171432"/>
              <a:gd name="connsiteX0-165" fmla="*/ 4402820 w 7466933"/>
              <a:gd name="connsiteY0-166" fmla="*/ 0 h 5667191"/>
              <a:gd name="connsiteX1-167" fmla="*/ 7466933 w 7466933"/>
              <a:gd name="connsiteY1-168" fmla="*/ 3032511 h 5667191"/>
              <a:gd name="connsiteX2-169" fmla="*/ 5263560 w 7466933"/>
              <a:gd name="connsiteY2-170" fmla="*/ 5667191 h 5667191"/>
              <a:gd name="connsiteX3-171" fmla="*/ 0 w 7466933"/>
              <a:gd name="connsiteY3-172" fmla="*/ 5667191 h 5667191"/>
              <a:gd name="connsiteX4-173" fmla="*/ 11017 w 7466933"/>
              <a:gd name="connsiteY4-174" fmla="*/ 3560442 h 5667191"/>
              <a:gd name="connsiteX5-175" fmla="*/ 4402820 w 7466933"/>
              <a:gd name="connsiteY5-176" fmla="*/ 0 h 5667191"/>
              <a:gd name="connsiteX0-177" fmla="*/ 4402820 w 7466933"/>
              <a:gd name="connsiteY0-178" fmla="*/ 0 h 5777360"/>
              <a:gd name="connsiteX1-179" fmla="*/ 7466933 w 7466933"/>
              <a:gd name="connsiteY1-180" fmla="*/ 3142680 h 5777360"/>
              <a:gd name="connsiteX2-181" fmla="*/ 5263560 w 7466933"/>
              <a:gd name="connsiteY2-182" fmla="*/ 5777360 h 5777360"/>
              <a:gd name="connsiteX3-183" fmla="*/ 0 w 7466933"/>
              <a:gd name="connsiteY3-184" fmla="*/ 5777360 h 5777360"/>
              <a:gd name="connsiteX4-185" fmla="*/ 11017 w 7466933"/>
              <a:gd name="connsiteY4-186" fmla="*/ 3670611 h 5777360"/>
              <a:gd name="connsiteX5-187" fmla="*/ 4402820 w 7466933"/>
              <a:gd name="connsiteY5-188" fmla="*/ 0 h 5777360"/>
              <a:gd name="connsiteX0-189" fmla="*/ 4402820 w 7466933"/>
              <a:gd name="connsiteY0-190" fmla="*/ 0 h 5791215"/>
              <a:gd name="connsiteX1-191" fmla="*/ 7466933 w 7466933"/>
              <a:gd name="connsiteY1-192" fmla="*/ 3142680 h 5791215"/>
              <a:gd name="connsiteX2-193" fmla="*/ 4473851 w 7466933"/>
              <a:gd name="connsiteY2-194" fmla="*/ 5791215 h 5791215"/>
              <a:gd name="connsiteX3-195" fmla="*/ 0 w 7466933"/>
              <a:gd name="connsiteY3-196" fmla="*/ 5777360 h 5791215"/>
              <a:gd name="connsiteX4-197" fmla="*/ 11017 w 7466933"/>
              <a:gd name="connsiteY4-198" fmla="*/ 3670611 h 5791215"/>
              <a:gd name="connsiteX5-199" fmla="*/ 4402820 w 7466933"/>
              <a:gd name="connsiteY5-200" fmla="*/ 0 h 5791215"/>
              <a:gd name="connsiteX0-201" fmla="*/ 4402820 w 7466933"/>
              <a:gd name="connsiteY0-202" fmla="*/ 0 h 5781978"/>
              <a:gd name="connsiteX1-203" fmla="*/ 7466933 w 7466933"/>
              <a:gd name="connsiteY1-204" fmla="*/ 3142680 h 5781978"/>
              <a:gd name="connsiteX2-205" fmla="*/ 4834069 w 7466933"/>
              <a:gd name="connsiteY2-206" fmla="*/ 5781978 h 5781978"/>
              <a:gd name="connsiteX3-207" fmla="*/ 0 w 7466933"/>
              <a:gd name="connsiteY3-208" fmla="*/ 5777360 h 5781978"/>
              <a:gd name="connsiteX4-209" fmla="*/ 11017 w 7466933"/>
              <a:gd name="connsiteY4-210" fmla="*/ 3670611 h 5781978"/>
              <a:gd name="connsiteX5-211" fmla="*/ 4402820 w 7466933"/>
              <a:gd name="connsiteY5-212" fmla="*/ 0 h 5781978"/>
              <a:gd name="connsiteX0-213" fmla="*/ 4402820 w 7466933"/>
              <a:gd name="connsiteY0-214" fmla="*/ 0 h 5778900"/>
              <a:gd name="connsiteX1-215" fmla="*/ 7466933 w 7466933"/>
              <a:gd name="connsiteY1-216" fmla="*/ 3142680 h 5778900"/>
              <a:gd name="connsiteX2-217" fmla="*/ 4834069 w 7466933"/>
              <a:gd name="connsiteY2-218" fmla="*/ 5778900 h 5778900"/>
              <a:gd name="connsiteX3-219" fmla="*/ 0 w 7466933"/>
              <a:gd name="connsiteY3-220" fmla="*/ 5777360 h 5778900"/>
              <a:gd name="connsiteX4-221" fmla="*/ 11017 w 7466933"/>
              <a:gd name="connsiteY4-222" fmla="*/ 3670611 h 5778900"/>
              <a:gd name="connsiteX5-223" fmla="*/ 4402820 w 7466933"/>
              <a:gd name="connsiteY5-224" fmla="*/ 0 h 57789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7466933" h="5778900">
                <a:moveTo>
                  <a:pt x="4402820" y="0"/>
                </a:moveTo>
                <a:lnTo>
                  <a:pt x="7466933" y="3142680"/>
                </a:lnTo>
                <a:lnTo>
                  <a:pt x="4834069" y="5778900"/>
                </a:lnTo>
                <a:lnTo>
                  <a:pt x="0" y="5777360"/>
                </a:lnTo>
                <a:cubicBezTo>
                  <a:pt x="3672" y="5075110"/>
                  <a:pt x="7345" y="4372861"/>
                  <a:pt x="11017" y="3670611"/>
                </a:cubicBezTo>
                <a:lnTo>
                  <a:pt x="4402820" y="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407019" y="844664"/>
            <a:ext cx="3377962" cy="3377962"/>
          </a:xfrm>
          <a:prstGeom prst="roundRect">
            <a:avLst>
              <a:gd name="adj" fmla="val 52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900" dirty="0">
                <a:solidFill>
                  <a:srgbClr val="539097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Light" panose="020B0502040204020203" pitchFamily="34" charset="0"/>
              </a:rPr>
              <a:t>2</a:t>
            </a:r>
            <a:endParaRPr lang="zh-CN" altLang="en-US" sz="23900" dirty="0">
              <a:solidFill>
                <a:srgbClr val="539097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>
            <a:off x="5067761" y="4222628"/>
            <a:ext cx="881349" cy="535571"/>
          </a:xfrm>
          <a:custGeom>
            <a:avLst/>
            <a:gdLst>
              <a:gd name="connsiteX0" fmla="*/ 0 w 636462"/>
              <a:gd name="connsiteY0" fmla="*/ 896582 h 896582"/>
              <a:gd name="connsiteX1" fmla="*/ 636462 w 636462"/>
              <a:gd name="connsiteY1" fmla="*/ 0 h 896582"/>
              <a:gd name="connsiteX2" fmla="*/ 636462 w 636462"/>
              <a:gd name="connsiteY2" fmla="*/ 896582 h 896582"/>
              <a:gd name="connsiteX3" fmla="*/ 0 w 636462"/>
              <a:gd name="connsiteY3" fmla="*/ 896582 h 896582"/>
              <a:gd name="connsiteX0-1" fmla="*/ 344039 w 980501"/>
              <a:gd name="connsiteY0-2" fmla="*/ 907599 h 907599"/>
              <a:gd name="connsiteX1-3" fmla="*/ 0 w 980501"/>
              <a:gd name="connsiteY1-4" fmla="*/ 0 h 907599"/>
              <a:gd name="connsiteX2-5" fmla="*/ 980501 w 980501"/>
              <a:gd name="connsiteY2-6" fmla="*/ 907599 h 907599"/>
              <a:gd name="connsiteX3-7" fmla="*/ 344039 w 980501"/>
              <a:gd name="connsiteY3-8" fmla="*/ 907599 h 907599"/>
              <a:gd name="connsiteX0-9" fmla="*/ 367003 w 1003465"/>
              <a:gd name="connsiteY0-10" fmla="*/ 907599 h 907599"/>
              <a:gd name="connsiteX1-11" fmla="*/ 22964 w 1003465"/>
              <a:gd name="connsiteY1-12" fmla="*/ 0 h 907599"/>
              <a:gd name="connsiteX2-13" fmla="*/ 1003465 w 1003465"/>
              <a:gd name="connsiteY2-14" fmla="*/ 907599 h 907599"/>
              <a:gd name="connsiteX3-15" fmla="*/ 367003 w 1003465"/>
              <a:gd name="connsiteY3-16" fmla="*/ 907599 h 907599"/>
              <a:gd name="connsiteX0-17" fmla="*/ 356198 w 992660"/>
              <a:gd name="connsiteY0-18" fmla="*/ 907599 h 907599"/>
              <a:gd name="connsiteX1-19" fmla="*/ 12159 w 992660"/>
              <a:gd name="connsiteY1-20" fmla="*/ 0 h 907599"/>
              <a:gd name="connsiteX2-21" fmla="*/ 992660 w 992660"/>
              <a:gd name="connsiteY2-22" fmla="*/ 907599 h 907599"/>
              <a:gd name="connsiteX3-23" fmla="*/ 356198 w 992660"/>
              <a:gd name="connsiteY3-24" fmla="*/ 907599 h 907599"/>
              <a:gd name="connsiteX0-25" fmla="*/ 351054 w 987516"/>
              <a:gd name="connsiteY0-26" fmla="*/ 912525 h 912525"/>
              <a:gd name="connsiteX1-27" fmla="*/ 7015 w 987516"/>
              <a:gd name="connsiteY1-28" fmla="*/ 4926 h 912525"/>
              <a:gd name="connsiteX2-29" fmla="*/ 987516 w 987516"/>
              <a:gd name="connsiteY2-30" fmla="*/ 912525 h 912525"/>
              <a:gd name="connsiteX3-31" fmla="*/ 351054 w 987516"/>
              <a:gd name="connsiteY3-32" fmla="*/ 912525 h 912525"/>
              <a:gd name="connsiteX0-33" fmla="*/ 351054 w 987516"/>
              <a:gd name="connsiteY0-34" fmla="*/ 912525 h 912525"/>
              <a:gd name="connsiteX1-35" fmla="*/ 7015 w 987516"/>
              <a:gd name="connsiteY1-36" fmla="*/ 4926 h 912525"/>
              <a:gd name="connsiteX2-37" fmla="*/ 987516 w 987516"/>
              <a:gd name="connsiteY2-38" fmla="*/ 912525 h 912525"/>
              <a:gd name="connsiteX3-39" fmla="*/ 351054 w 987516"/>
              <a:gd name="connsiteY3-40" fmla="*/ 912525 h 912525"/>
              <a:gd name="connsiteX0-41" fmla="*/ 362120 w 1163014"/>
              <a:gd name="connsiteY0-42" fmla="*/ 907599 h 907599"/>
              <a:gd name="connsiteX1-43" fmla="*/ 18081 w 1163014"/>
              <a:gd name="connsiteY1-44" fmla="*/ 0 h 907599"/>
              <a:gd name="connsiteX2-45" fmla="*/ 1163014 w 1163014"/>
              <a:gd name="connsiteY2-46" fmla="*/ 907599 h 907599"/>
              <a:gd name="connsiteX3-47" fmla="*/ 362120 w 1163014"/>
              <a:gd name="connsiteY3-48" fmla="*/ 907599 h 907599"/>
              <a:gd name="connsiteX0-49" fmla="*/ 348517 w 1149411"/>
              <a:gd name="connsiteY0-50" fmla="*/ 916038 h 916038"/>
              <a:gd name="connsiteX1-51" fmla="*/ 4478 w 1149411"/>
              <a:gd name="connsiteY1-52" fmla="*/ 8439 h 916038"/>
              <a:gd name="connsiteX2-53" fmla="*/ 1149411 w 1149411"/>
              <a:gd name="connsiteY2-54" fmla="*/ 916038 h 916038"/>
              <a:gd name="connsiteX3-55" fmla="*/ 348517 w 1149411"/>
              <a:gd name="connsiteY3-56" fmla="*/ 916038 h 9160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49411" h="916038">
                <a:moveTo>
                  <a:pt x="348517" y="916038"/>
                </a:moveTo>
                <a:cubicBezTo>
                  <a:pt x="526223" y="674753"/>
                  <a:pt x="155743" y="188913"/>
                  <a:pt x="4478" y="8439"/>
                </a:cubicBezTo>
                <a:cubicBezTo>
                  <a:pt x="-81266" y="-93862"/>
                  <a:pt x="1092071" y="764771"/>
                  <a:pt x="1149411" y="916038"/>
                </a:cubicBezTo>
                <a:lnTo>
                  <a:pt x="348517" y="916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86972" y="4775760"/>
            <a:ext cx="2418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</a:rPr>
              <a:t>产品说明</a:t>
            </a:r>
            <a:endParaRPr lang="zh-CN" altLang="en-US" sz="4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egoe UI Black" panose="020B0A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矩形 9"/>
          <p:cNvSpPr/>
          <p:nvPr/>
        </p:nvSpPr>
        <p:spPr>
          <a:xfrm>
            <a:off x="-1538" y="1257430"/>
            <a:ext cx="11509566" cy="5600570"/>
          </a:xfrm>
          <a:custGeom>
            <a:avLst/>
            <a:gdLst>
              <a:gd name="connsiteX0" fmla="*/ 0 w 11014364"/>
              <a:gd name="connsiteY0" fmla="*/ 0 h 5653155"/>
              <a:gd name="connsiteX1" fmla="*/ 11014364 w 11014364"/>
              <a:gd name="connsiteY1" fmla="*/ 0 h 5653155"/>
              <a:gd name="connsiteX2" fmla="*/ 11014364 w 11014364"/>
              <a:gd name="connsiteY2" fmla="*/ 5653155 h 5653155"/>
              <a:gd name="connsiteX3" fmla="*/ 0 w 11014364"/>
              <a:gd name="connsiteY3" fmla="*/ 5653155 h 5653155"/>
              <a:gd name="connsiteX4" fmla="*/ 0 w 11014364"/>
              <a:gd name="connsiteY4" fmla="*/ 0 h 5653155"/>
              <a:gd name="connsiteX0-1" fmla="*/ 859316 w 11014364"/>
              <a:gd name="connsiteY0-2" fmla="*/ 0 h 5653155"/>
              <a:gd name="connsiteX1-3" fmla="*/ 11014364 w 11014364"/>
              <a:gd name="connsiteY1-4" fmla="*/ 0 h 5653155"/>
              <a:gd name="connsiteX2-5" fmla="*/ 11014364 w 11014364"/>
              <a:gd name="connsiteY2-6" fmla="*/ 5653155 h 5653155"/>
              <a:gd name="connsiteX3-7" fmla="*/ 0 w 11014364"/>
              <a:gd name="connsiteY3-8" fmla="*/ 5653155 h 5653155"/>
              <a:gd name="connsiteX4-9" fmla="*/ 859316 w 11014364"/>
              <a:gd name="connsiteY4-10" fmla="*/ 0 h 5653155"/>
              <a:gd name="connsiteX0-11" fmla="*/ 881349 w 11014364"/>
              <a:gd name="connsiteY0-12" fmla="*/ 11016 h 5653155"/>
              <a:gd name="connsiteX1-13" fmla="*/ 11014364 w 11014364"/>
              <a:gd name="connsiteY1-14" fmla="*/ 0 h 5653155"/>
              <a:gd name="connsiteX2-15" fmla="*/ 11014364 w 11014364"/>
              <a:gd name="connsiteY2-16" fmla="*/ 5653155 h 5653155"/>
              <a:gd name="connsiteX3-17" fmla="*/ 0 w 11014364"/>
              <a:gd name="connsiteY3-18" fmla="*/ 5653155 h 5653155"/>
              <a:gd name="connsiteX4-19" fmla="*/ 881349 w 11014364"/>
              <a:gd name="connsiteY4-20" fmla="*/ 11016 h 5653155"/>
              <a:gd name="connsiteX0-21" fmla="*/ 893420 w 11014364"/>
              <a:gd name="connsiteY0-22" fmla="*/ 11016 h 5653155"/>
              <a:gd name="connsiteX1-23" fmla="*/ 11014364 w 11014364"/>
              <a:gd name="connsiteY1-24" fmla="*/ 0 h 5653155"/>
              <a:gd name="connsiteX2-25" fmla="*/ 11014364 w 11014364"/>
              <a:gd name="connsiteY2-26" fmla="*/ 5653155 h 5653155"/>
              <a:gd name="connsiteX3-27" fmla="*/ 0 w 11014364"/>
              <a:gd name="connsiteY3-28" fmla="*/ 5653155 h 5653155"/>
              <a:gd name="connsiteX4-29" fmla="*/ 893420 w 11014364"/>
              <a:gd name="connsiteY4-30" fmla="*/ 11016 h 5653155"/>
              <a:gd name="connsiteX0-31" fmla="*/ 893420 w 11014364"/>
              <a:gd name="connsiteY0-32" fmla="*/ 7998 h 5653155"/>
              <a:gd name="connsiteX1-33" fmla="*/ 11014364 w 11014364"/>
              <a:gd name="connsiteY1-34" fmla="*/ 0 h 5653155"/>
              <a:gd name="connsiteX2-35" fmla="*/ 11014364 w 11014364"/>
              <a:gd name="connsiteY2-36" fmla="*/ 5653155 h 5653155"/>
              <a:gd name="connsiteX3-37" fmla="*/ 0 w 11014364"/>
              <a:gd name="connsiteY3-38" fmla="*/ 5653155 h 5653155"/>
              <a:gd name="connsiteX4-39" fmla="*/ 893420 w 11014364"/>
              <a:gd name="connsiteY4-40" fmla="*/ 7998 h 5653155"/>
              <a:gd name="connsiteX0-41" fmla="*/ 899456 w 11014364"/>
              <a:gd name="connsiteY0-42" fmla="*/ 7998 h 5653155"/>
              <a:gd name="connsiteX1-43" fmla="*/ 11014364 w 11014364"/>
              <a:gd name="connsiteY1-44" fmla="*/ 0 h 5653155"/>
              <a:gd name="connsiteX2-45" fmla="*/ 11014364 w 11014364"/>
              <a:gd name="connsiteY2-46" fmla="*/ 5653155 h 5653155"/>
              <a:gd name="connsiteX3-47" fmla="*/ 0 w 11014364"/>
              <a:gd name="connsiteY3-48" fmla="*/ 5653155 h 5653155"/>
              <a:gd name="connsiteX4-49" fmla="*/ 899456 w 11014364"/>
              <a:gd name="connsiteY4-50" fmla="*/ 7998 h 5653155"/>
              <a:gd name="connsiteX0-51" fmla="*/ 899456 w 11014364"/>
              <a:gd name="connsiteY0-52" fmla="*/ 0 h 5645157"/>
              <a:gd name="connsiteX1-53" fmla="*/ 11014364 w 11014364"/>
              <a:gd name="connsiteY1-54" fmla="*/ 3096538 h 5645157"/>
              <a:gd name="connsiteX2-55" fmla="*/ 11014364 w 11014364"/>
              <a:gd name="connsiteY2-56" fmla="*/ 5645157 h 5645157"/>
              <a:gd name="connsiteX3-57" fmla="*/ 0 w 11014364"/>
              <a:gd name="connsiteY3-58" fmla="*/ 5645157 h 5645157"/>
              <a:gd name="connsiteX4-59" fmla="*/ 899456 w 11014364"/>
              <a:gd name="connsiteY4-60" fmla="*/ 0 h 5645157"/>
              <a:gd name="connsiteX0-61" fmla="*/ 899456 w 11014364"/>
              <a:gd name="connsiteY0-62" fmla="*/ 0 h 5645157"/>
              <a:gd name="connsiteX1-63" fmla="*/ 11014364 w 11014364"/>
              <a:gd name="connsiteY1-64" fmla="*/ 3010477 h 5645157"/>
              <a:gd name="connsiteX2-65" fmla="*/ 11014364 w 11014364"/>
              <a:gd name="connsiteY2-66" fmla="*/ 5645157 h 5645157"/>
              <a:gd name="connsiteX3-67" fmla="*/ 0 w 11014364"/>
              <a:gd name="connsiteY3-68" fmla="*/ 5645157 h 5645157"/>
              <a:gd name="connsiteX4-69" fmla="*/ 899456 w 11014364"/>
              <a:gd name="connsiteY4-70" fmla="*/ 0 h 5645157"/>
              <a:gd name="connsiteX0-71" fmla="*/ 899456 w 11014364"/>
              <a:gd name="connsiteY0-72" fmla="*/ 0 h 5645157"/>
              <a:gd name="connsiteX1-73" fmla="*/ 11014364 w 11014364"/>
              <a:gd name="connsiteY1-74" fmla="*/ 3010477 h 5645157"/>
              <a:gd name="connsiteX2-75" fmla="*/ 11014364 w 11014364"/>
              <a:gd name="connsiteY2-76" fmla="*/ 5645157 h 5645157"/>
              <a:gd name="connsiteX3-77" fmla="*/ 0 w 11014364"/>
              <a:gd name="connsiteY3-78" fmla="*/ 5645157 h 5645157"/>
              <a:gd name="connsiteX4-79" fmla="*/ 693868 w 11014364"/>
              <a:gd name="connsiteY4-80" fmla="*/ 1299068 h 5645157"/>
              <a:gd name="connsiteX5" fmla="*/ 899456 w 11014364"/>
              <a:gd name="connsiteY5" fmla="*/ 0 h 5645157"/>
              <a:gd name="connsiteX0-81" fmla="*/ 899456 w 11014364"/>
              <a:gd name="connsiteY0-82" fmla="*/ 0 h 5645157"/>
              <a:gd name="connsiteX1-83" fmla="*/ 11014364 w 11014364"/>
              <a:gd name="connsiteY1-84" fmla="*/ 3010477 h 5645157"/>
              <a:gd name="connsiteX2-85" fmla="*/ 11014364 w 11014364"/>
              <a:gd name="connsiteY2-86" fmla="*/ 5645157 h 5645157"/>
              <a:gd name="connsiteX3-87" fmla="*/ 0 w 11014364"/>
              <a:gd name="connsiteY3-88" fmla="*/ 5645157 h 5645157"/>
              <a:gd name="connsiteX4-89" fmla="*/ 0 w 11014364"/>
              <a:gd name="connsiteY4-90" fmla="*/ 949445 h 5645157"/>
              <a:gd name="connsiteX5-91" fmla="*/ 899456 w 11014364"/>
              <a:gd name="connsiteY5-92" fmla="*/ 0 h 5645157"/>
              <a:gd name="connsiteX0-93" fmla="*/ 899456 w 11014364"/>
              <a:gd name="connsiteY0-94" fmla="*/ 0 h 5645157"/>
              <a:gd name="connsiteX1-95" fmla="*/ 11014364 w 11014364"/>
              <a:gd name="connsiteY1-96" fmla="*/ 3010477 h 5645157"/>
              <a:gd name="connsiteX2-97" fmla="*/ 9383868 w 11014364"/>
              <a:gd name="connsiteY2-98" fmla="*/ 5645157 h 5645157"/>
              <a:gd name="connsiteX3-99" fmla="*/ 0 w 11014364"/>
              <a:gd name="connsiteY3-100" fmla="*/ 5645157 h 5645157"/>
              <a:gd name="connsiteX4-101" fmla="*/ 0 w 11014364"/>
              <a:gd name="connsiteY4-102" fmla="*/ 949445 h 5645157"/>
              <a:gd name="connsiteX5-103" fmla="*/ 899456 w 11014364"/>
              <a:gd name="connsiteY5-104" fmla="*/ 0 h 5645157"/>
              <a:gd name="connsiteX0-105" fmla="*/ 899456 w 11014364"/>
              <a:gd name="connsiteY0-106" fmla="*/ 0 h 5645157"/>
              <a:gd name="connsiteX1-107" fmla="*/ 11014364 w 11014364"/>
              <a:gd name="connsiteY1-108" fmla="*/ 3010477 h 5645157"/>
              <a:gd name="connsiteX2-109" fmla="*/ 9383868 w 11014364"/>
              <a:gd name="connsiteY2-110" fmla="*/ 5645157 h 5645157"/>
              <a:gd name="connsiteX3-111" fmla="*/ 0 w 11014364"/>
              <a:gd name="connsiteY3-112" fmla="*/ 5645157 h 5645157"/>
              <a:gd name="connsiteX4-113" fmla="*/ 0 w 11014364"/>
              <a:gd name="connsiteY4-114" fmla="*/ 1268934 h 5645157"/>
              <a:gd name="connsiteX5-115" fmla="*/ 899456 w 11014364"/>
              <a:gd name="connsiteY5-116" fmla="*/ 0 h 5645157"/>
              <a:gd name="connsiteX0-117" fmla="*/ 337596 w 11014364"/>
              <a:gd name="connsiteY0-118" fmla="*/ 0 h 6383288"/>
              <a:gd name="connsiteX1-119" fmla="*/ 11014364 w 11014364"/>
              <a:gd name="connsiteY1-120" fmla="*/ 3748608 h 6383288"/>
              <a:gd name="connsiteX2-121" fmla="*/ 9383868 w 11014364"/>
              <a:gd name="connsiteY2-122" fmla="*/ 6383288 h 6383288"/>
              <a:gd name="connsiteX3-123" fmla="*/ 0 w 11014364"/>
              <a:gd name="connsiteY3-124" fmla="*/ 6383288 h 6383288"/>
              <a:gd name="connsiteX4-125" fmla="*/ 0 w 11014364"/>
              <a:gd name="connsiteY4-126" fmla="*/ 2007065 h 6383288"/>
              <a:gd name="connsiteX5-127" fmla="*/ 337596 w 11014364"/>
              <a:gd name="connsiteY5-128" fmla="*/ 0 h 6383288"/>
              <a:gd name="connsiteX0-129" fmla="*/ 337596 w 11532157"/>
              <a:gd name="connsiteY0-130" fmla="*/ 0 h 6383288"/>
              <a:gd name="connsiteX1-131" fmla="*/ 11532157 w 11532157"/>
              <a:gd name="connsiteY1-132" fmla="*/ 6161302 h 6383288"/>
              <a:gd name="connsiteX2-133" fmla="*/ 9383868 w 11532157"/>
              <a:gd name="connsiteY2-134" fmla="*/ 6383288 h 6383288"/>
              <a:gd name="connsiteX3-135" fmla="*/ 0 w 11532157"/>
              <a:gd name="connsiteY3-136" fmla="*/ 6383288 h 6383288"/>
              <a:gd name="connsiteX4-137" fmla="*/ 0 w 11532157"/>
              <a:gd name="connsiteY4-138" fmla="*/ 2007065 h 6383288"/>
              <a:gd name="connsiteX5-139" fmla="*/ 337596 w 11532157"/>
              <a:gd name="connsiteY5-140" fmla="*/ 0 h 6383288"/>
              <a:gd name="connsiteX0-141" fmla="*/ 349628 w 11532157"/>
              <a:gd name="connsiteY0-142" fmla="*/ 0 h 6383288"/>
              <a:gd name="connsiteX1-143" fmla="*/ 11532157 w 11532157"/>
              <a:gd name="connsiteY1-144" fmla="*/ 6161302 h 6383288"/>
              <a:gd name="connsiteX2-145" fmla="*/ 9383868 w 11532157"/>
              <a:gd name="connsiteY2-146" fmla="*/ 6383288 h 6383288"/>
              <a:gd name="connsiteX3-147" fmla="*/ 0 w 11532157"/>
              <a:gd name="connsiteY3-148" fmla="*/ 6383288 h 6383288"/>
              <a:gd name="connsiteX4-149" fmla="*/ 0 w 11532157"/>
              <a:gd name="connsiteY4-150" fmla="*/ 2007065 h 6383288"/>
              <a:gd name="connsiteX5-151" fmla="*/ 349628 w 11532157"/>
              <a:gd name="connsiteY5-152" fmla="*/ 0 h 6383288"/>
              <a:gd name="connsiteX0-153" fmla="*/ 349628 w 11532157"/>
              <a:gd name="connsiteY0-154" fmla="*/ 0 h 6383288"/>
              <a:gd name="connsiteX1-155" fmla="*/ 11532157 w 11532157"/>
              <a:gd name="connsiteY1-156" fmla="*/ 6181354 h 6383288"/>
              <a:gd name="connsiteX2-157" fmla="*/ 9383868 w 11532157"/>
              <a:gd name="connsiteY2-158" fmla="*/ 6383288 h 6383288"/>
              <a:gd name="connsiteX3-159" fmla="*/ 0 w 11532157"/>
              <a:gd name="connsiteY3-160" fmla="*/ 6383288 h 6383288"/>
              <a:gd name="connsiteX4-161" fmla="*/ 0 w 11532157"/>
              <a:gd name="connsiteY4-162" fmla="*/ 2007065 h 6383288"/>
              <a:gd name="connsiteX5-163" fmla="*/ 349628 w 11532157"/>
              <a:gd name="connsiteY5-164" fmla="*/ 0 h 6383288"/>
              <a:gd name="connsiteX0-165" fmla="*/ 363482 w 11546011"/>
              <a:gd name="connsiteY0-166" fmla="*/ 0 h 6383288"/>
              <a:gd name="connsiteX1-167" fmla="*/ 11546011 w 11546011"/>
              <a:gd name="connsiteY1-168" fmla="*/ 6181354 h 6383288"/>
              <a:gd name="connsiteX2-169" fmla="*/ 9397722 w 11546011"/>
              <a:gd name="connsiteY2-170" fmla="*/ 6383288 h 6383288"/>
              <a:gd name="connsiteX3-171" fmla="*/ 13854 w 11546011"/>
              <a:gd name="connsiteY3-172" fmla="*/ 6383288 h 6383288"/>
              <a:gd name="connsiteX4-173" fmla="*/ 0 w 11546011"/>
              <a:gd name="connsiteY4-174" fmla="*/ 677029 h 6383288"/>
              <a:gd name="connsiteX5-175" fmla="*/ 363482 w 11546011"/>
              <a:gd name="connsiteY5-176" fmla="*/ 0 h 6383288"/>
              <a:gd name="connsiteX0-177" fmla="*/ 363482 w 11546011"/>
              <a:gd name="connsiteY0-178" fmla="*/ 0 h 6383288"/>
              <a:gd name="connsiteX1-179" fmla="*/ 11546011 w 11546011"/>
              <a:gd name="connsiteY1-180" fmla="*/ 6181354 h 6383288"/>
              <a:gd name="connsiteX2-181" fmla="*/ 9397722 w 11546011"/>
              <a:gd name="connsiteY2-182" fmla="*/ 6383288 h 6383288"/>
              <a:gd name="connsiteX3-183" fmla="*/ 13854 w 11546011"/>
              <a:gd name="connsiteY3-184" fmla="*/ 6383288 h 6383288"/>
              <a:gd name="connsiteX4-185" fmla="*/ 0 w 11546011"/>
              <a:gd name="connsiteY4-186" fmla="*/ 677029 h 6383288"/>
              <a:gd name="connsiteX5-187" fmla="*/ 363482 w 11546011"/>
              <a:gd name="connsiteY5-188" fmla="*/ 0 h 6383288"/>
              <a:gd name="connsiteX0-189" fmla="*/ 351167 w 11533696"/>
              <a:gd name="connsiteY0-190" fmla="*/ 0 h 6383288"/>
              <a:gd name="connsiteX1-191" fmla="*/ 11533696 w 11533696"/>
              <a:gd name="connsiteY1-192" fmla="*/ 6181354 h 6383288"/>
              <a:gd name="connsiteX2-193" fmla="*/ 9385407 w 11533696"/>
              <a:gd name="connsiteY2-194" fmla="*/ 6383288 h 6383288"/>
              <a:gd name="connsiteX3-195" fmla="*/ 1539 w 11533696"/>
              <a:gd name="connsiteY3-196" fmla="*/ 6383288 h 6383288"/>
              <a:gd name="connsiteX4-197" fmla="*/ 0 w 11533696"/>
              <a:gd name="connsiteY4-198" fmla="*/ 673951 h 6383288"/>
              <a:gd name="connsiteX5-199" fmla="*/ 351167 w 11533696"/>
              <a:gd name="connsiteY5-200" fmla="*/ 0 h 6383288"/>
              <a:gd name="connsiteX0-201" fmla="*/ 351167 w 11533696"/>
              <a:gd name="connsiteY0-202" fmla="*/ 0 h 6383288"/>
              <a:gd name="connsiteX1-203" fmla="*/ 11533696 w 11533696"/>
              <a:gd name="connsiteY1-204" fmla="*/ 6181354 h 6383288"/>
              <a:gd name="connsiteX2-205" fmla="*/ 10955589 w 11533696"/>
              <a:gd name="connsiteY2-206" fmla="*/ 6383288 h 6383288"/>
              <a:gd name="connsiteX3-207" fmla="*/ 1539 w 11533696"/>
              <a:gd name="connsiteY3-208" fmla="*/ 6383288 h 6383288"/>
              <a:gd name="connsiteX4-209" fmla="*/ 0 w 11533696"/>
              <a:gd name="connsiteY4-210" fmla="*/ 673951 h 6383288"/>
              <a:gd name="connsiteX5-211" fmla="*/ 351167 w 11533696"/>
              <a:gd name="connsiteY5-212" fmla="*/ 0 h 6383288"/>
              <a:gd name="connsiteX0-213" fmla="*/ 351167 w 11533696"/>
              <a:gd name="connsiteY0-214" fmla="*/ 0 h 6383288"/>
              <a:gd name="connsiteX1-215" fmla="*/ 11533696 w 11533696"/>
              <a:gd name="connsiteY1-216" fmla="*/ 6181354 h 6383288"/>
              <a:gd name="connsiteX2-217" fmla="*/ 11315663 w 11533696"/>
              <a:gd name="connsiteY2-218" fmla="*/ 6383288 h 6383288"/>
              <a:gd name="connsiteX3-219" fmla="*/ 1539 w 11533696"/>
              <a:gd name="connsiteY3-220" fmla="*/ 6383288 h 6383288"/>
              <a:gd name="connsiteX4-221" fmla="*/ 0 w 11533696"/>
              <a:gd name="connsiteY4-222" fmla="*/ 673951 h 6383288"/>
              <a:gd name="connsiteX5-223" fmla="*/ 351167 w 11533696"/>
              <a:gd name="connsiteY5-224" fmla="*/ 0 h 6383288"/>
              <a:gd name="connsiteX0-225" fmla="*/ 351167 w 11547077"/>
              <a:gd name="connsiteY0-226" fmla="*/ 0 h 6383288"/>
              <a:gd name="connsiteX1-227" fmla="*/ 11547077 w 11547077"/>
              <a:gd name="connsiteY1-228" fmla="*/ 6085343 h 6383288"/>
              <a:gd name="connsiteX2-229" fmla="*/ 11315663 w 11547077"/>
              <a:gd name="connsiteY2-230" fmla="*/ 6383288 h 6383288"/>
              <a:gd name="connsiteX3-231" fmla="*/ 1539 w 11547077"/>
              <a:gd name="connsiteY3-232" fmla="*/ 6383288 h 6383288"/>
              <a:gd name="connsiteX4-233" fmla="*/ 0 w 11547077"/>
              <a:gd name="connsiteY4-234" fmla="*/ 673951 h 6383288"/>
              <a:gd name="connsiteX5-235" fmla="*/ 351167 w 11547077"/>
              <a:gd name="connsiteY5-236" fmla="*/ 0 h 6383288"/>
              <a:gd name="connsiteX0-237" fmla="*/ 351167 w 11542617"/>
              <a:gd name="connsiteY0-238" fmla="*/ 0 h 6383288"/>
              <a:gd name="connsiteX1-239" fmla="*/ 11542617 w 11542617"/>
              <a:gd name="connsiteY1-240" fmla="*/ 6070942 h 6383288"/>
              <a:gd name="connsiteX2-241" fmla="*/ 11315663 w 11542617"/>
              <a:gd name="connsiteY2-242" fmla="*/ 6383288 h 6383288"/>
              <a:gd name="connsiteX3-243" fmla="*/ 1539 w 11542617"/>
              <a:gd name="connsiteY3-244" fmla="*/ 6383288 h 6383288"/>
              <a:gd name="connsiteX4-245" fmla="*/ 0 w 11542617"/>
              <a:gd name="connsiteY4-246" fmla="*/ 673951 h 6383288"/>
              <a:gd name="connsiteX5-247" fmla="*/ 351167 w 11542617"/>
              <a:gd name="connsiteY5-248" fmla="*/ 0 h 6383288"/>
              <a:gd name="connsiteX0-249" fmla="*/ 351167 w 11509566"/>
              <a:gd name="connsiteY0-250" fmla="*/ 0 h 6383288"/>
              <a:gd name="connsiteX1-251" fmla="*/ 11509566 w 11509566"/>
              <a:gd name="connsiteY1-252" fmla="*/ 5774521 h 6383288"/>
              <a:gd name="connsiteX2-253" fmla="*/ 11315663 w 11509566"/>
              <a:gd name="connsiteY2-254" fmla="*/ 6383288 h 6383288"/>
              <a:gd name="connsiteX3-255" fmla="*/ 1539 w 11509566"/>
              <a:gd name="connsiteY3-256" fmla="*/ 6383288 h 6383288"/>
              <a:gd name="connsiteX4-257" fmla="*/ 0 w 11509566"/>
              <a:gd name="connsiteY4-258" fmla="*/ 673951 h 6383288"/>
              <a:gd name="connsiteX5-259" fmla="*/ 351167 w 11509566"/>
              <a:gd name="connsiteY5-260" fmla="*/ 0 h 6383288"/>
              <a:gd name="connsiteX0-261" fmla="*/ 351167 w 11509566"/>
              <a:gd name="connsiteY0-262" fmla="*/ 0 h 6383288"/>
              <a:gd name="connsiteX1-263" fmla="*/ 11509566 w 11509566"/>
              <a:gd name="connsiteY1-264" fmla="*/ 5774521 h 6383288"/>
              <a:gd name="connsiteX2-265" fmla="*/ 11315663 w 11509566"/>
              <a:gd name="connsiteY2-266" fmla="*/ 6383288 h 6383288"/>
              <a:gd name="connsiteX3-267" fmla="*/ 1539 w 11509566"/>
              <a:gd name="connsiteY3-268" fmla="*/ 6383288 h 6383288"/>
              <a:gd name="connsiteX4-269" fmla="*/ 0 w 11509566"/>
              <a:gd name="connsiteY4-270" fmla="*/ 673951 h 6383288"/>
              <a:gd name="connsiteX5-271" fmla="*/ 351167 w 11509566"/>
              <a:gd name="connsiteY5-272" fmla="*/ 0 h 6383288"/>
              <a:gd name="connsiteX0-273" fmla="*/ 362184 w 11509566"/>
              <a:gd name="connsiteY0-274" fmla="*/ 0 h 6027583"/>
              <a:gd name="connsiteX1-275" fmla="*/ 11509566 w 11509566"/>
              <a:gd name="connsiteY1-276" fmla="*/ 5418816 h 6027583"/>
              <a:gd name="connsiteX2-277" fmla="*/ 11315663 w 11509566"/>
              <a:gd name="connsiteY2-278" fmla="*/ 6027583 h 6027583"/>
              <a:gd name="connsiteX3-279" fmla="*/ 1539 w 11509566"/>
              <a:gd name="connsiteY3-280" fmla="*/ 6027583 h 6027583"/>
              <a:gd name="connsiteX4-281" fmla="*/ 0 w 11509566"/>
              <a:gd name="connsiteY4-282" fmla="*/ 318246 h 6027583"/>
              <a:gd name="connsiteX5-283" fmla="*/ 362184 w 11509566"/>
              <a:gd name="connsiteY5-284" fmla="*/ 0 h 60275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11509566" h="6027583">
                <a:moveTo>
                  <a:pt x="362184" y="0"/>
                </a:moveTo>
                <a:lnTo>
                  <a:pt x="11509566" y="5418816"/>
                </a:lnTo>
                <a:lnTo>
                  <a:pt x="11315663" y="6027583"/>
                </a:lnTo>
                <a:lnTo>
                  <a:pt x="1539" y="6027583"/>
                </a:lnTo>
                <a:lnTo>
                  <a:pt x="0" y="318246"/>
                </a:lnTo>
                <a:lnTo>
                  <a:pt x="362184" y="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356238" y="956769"/>
            <a:ext cx="11479527" cy="5629586"/>
          </a:xfrm>
          <a:prstGeom prst="roundRect">
            <a:avLst>
              <a:gd name="adj" fmla="val 39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>
                <a:sym typeface="+mn-ea"/>
              </a:rPr>
              <a:t>用户端</a:t>
            </a:r>
            <a:endParaRPr lang="zh-CN" altLang="en-US" sz="7200"/>
          </a:p>
          <a:p>
            <a:pPr algn="ctr"/>
            <a:endParaRPr lang="zh-CN" altLang="en-US" sz="7200" dirty="0">
              <a:solidFill>
                <a:srgbClr val="1CA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90169" y="46022"/>
            <a:ext cx="20116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</a:rPr>
              <a:t>平台架构</a:t>
            </a:r>
            <a:endParaRPr lang="zh-CN" altLang="en-US" sz="36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egoe UI Black" panose="020B0A02040204020203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62034" y="592146"/>
            <a:ext cx="3467937" cy="2795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Segoe UI Light" panose="020B0502040204020203" pitchFamily="34" charset="0"/>
                <a:ea typeface="华文细黑" panose="02010600040101010101" pitchFamily="2" charset="-122"/>
                <a:cs typeface="Segoe UI Light" panose="020B0502040204020203" pitchFamily="34" charset="0"/>
                <a:sym typeface="+mn-lt"/>
              </a:rPr>
              <a:t>What we hope to achieve in the short and long run</a:t>
            </a:r>
            <a:endParaRPr lang="en-US" altLang="zh-CN" sz="1200" dirty="0">
              <a:solidFill>
                <a:schemeClr val="bg1"/>
              </a:solidFill>
              <a:latin typeface="Segoe UI Light" panose="020B0502040204020203" pitchFamily="34" charset="0"/>
              <a:ea typeface="华文细黑" panose="02010600040101010101" pitchFamily="2" charset="-122"/>
              <a:cs typeface="Segoe UI Light" panose="020B0502040204020203" pitchFamily="34" charset="0"/>
              <a:sym typeface="+mn-lt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065" y="1046480"/>
            <a:ext cx="9782810" cy="5450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矩形 9"/>
          <p:cNvSpPr/>
          <p:nvPr/>
        </p:nvSpPr>
        <p:spPr>
          <a:xfrm>
            <a:off x="-10428" y="1305055"/>
            <a:ext cx="11509566" cy="5600570"/>
          </a:xfrm>
          <a:custGeom>
            <a:avLst/>
            <a:gdLst>
              <a:gd name="connsiteX0" fmla="*/ 0 w 11014364"/>
              <a:gd name="connsiteY0" fmla="*/ 0 h 5653155"/>
              <a:gd name="connsiteX1" fmla="*/ 11014364 w 11014364"/>
              <a:gd name="connsiteY1" fmla="*/ 0 h 5653155"/>
              <a:gd name="connsiteX2" fmla="*/ 11014364 w 11014364"/>
              <a:gd name="connsiteY2" fmla="*/ 5653155 h 5653155"/>
              <a:gd name="connsiteX3" fmla="*/ 0 w 11014364"/>
              <a:gd name="connsiteY3" fmla="*/ 5653155 h 5653155"/>
              <a:gd name="connsiteX4" fmla="*/ 0 w 11014364"/>
              <a:gd name="connsiteY4" fmla="*/ 0 h 5653155"/>
              <a:gd name="connsiteX0-1" fmla="*/ 859316 w 11014364"/>
              <a:gd name="connsiteY0-2" fmla="*/ 0 h 5653155"/>
              <a:gd name="connsiteX1-3" fmla="*/ 11014364 w 11014364"/>
              <a:gd name="connsiteY1-4" fmla="*/ 0 h 5653155"/>
              <a:gd name="connsiteX2-5" fmla="*/ 11014364 w 11014364"/>
              <a:gd name="connsiteY2-6" fmla="*/ 5653155 h 5653155"/>
              <a:gd name="connsiteX3-7" fmla="*/ 0 w 11014364"/>
              <a:gd name="connsiteY3-8" fmla="*/ 5653155 h 5653155"/>
              <a:gd name="connsiteX4-9" fmla="*/ 859316 w 11014364"/>
              <a:gd name="connsiteY4-10" fmla="*/ 0 h 5653155"/>
              <a:gd name="connsiteX0-11" fmla="*/ 881349 w 11014364"/>
              <a:gd name="connsiteY0-12" fmla="*/ 11016 h 5653155"/>
              <a:gd name="connsiteX1-13" fmla="*/ 11014364 w 11014364"/>
              <a:gd name="connsiteY1-14" fmla="*/ 0 h 5653155"/>
              <a:gd name="connsiteX2-15" fmla="*/ 11014364 w 11014364"/>
              <a:gd name="connsiteY2-16" fmla="*/ 5653155 h 5653155"/>
              <a:gd name="connsiteX3-17" fmla="*/ 0 w 11014364"/>
              <a:gd name="connsiteY3-18" fmla="*/ 5653155 h 5653155"/>
              <a:gd name="connsiteX4-19" fmla="*/ 881349 w 11014364"/>
              <a:gd name="connsiteY4-20" fmla="*/ 11016 h 5653155"/>
              <a:gd name="connsiteX0-21" fmla="*/ 893420 w 11014364"/>
              <a:gd name="connsiteY0-22" fmla="*/ 11016 h 5653155"/>
              <a:gd name="connsiteX1-23" fmla="*/ 11014364 w 11014364"/>
              <a:gd name="connsiteY1-24" fmla="*/ 0 h 5653155"/>
              <a:gd name="connsiteX2-25" fmla="*/ 11014364 w 11014364"/>
              <a:gd name="connsiteY2-26" fmla="*/ 5653155 h 5653155"/>
              <a:gd name="connsiteX3-27" fmla="*/ 0 w 11014364"/>
              <a:gd name="connsiteY3-28" fmla="*/ 5653155 h 5653155"/>
              <a:gd name="connsiteX4-29" fmla="*/ 893420 w 11014364"/>
              <a:gd name="connsiteY4-30" fmla="*/ 11016 h 5653155"/>
              <a:gd name="connsiteX0-31" fmla="*/ 893420 w 11014364"/>
              <a:gd name="connsiteY0-32" fmla="*/ 7998 h 5653155"/>
              <a:gd name="connsiteX1-33" fmla="*/ 11014364 w 11014364"/>
              <a:gd name="connsiteY1-34" fmla="*/ 0 h 5653155"/>
              <a:gd name="connsiteX2-35" fmla="*/ 11014364 w 11014364"/>
              <a:gd name="connsiteY2-36" fmla="*/ 5653155 h 5653155"/>
              <a:gd name="connsiteX3-37" fmla="*/ 0 w 11014364"/>
              <a:gd name="connsiteY3-38" fmla="*/ 5653155 h 5653155"/>
              <a:gd name="connsiteX4-39" fmla="*/ 893420 w 11014364"/>
              <a:gd name="connsiteY4-40" fmla="*/ 7998 h 5653155"/>
              <a:gd name="connsiteX0-41" fmla="*/ 899456 w 11014364"/>
              <a:gd name="connsiteY0-42" fmla="*/ 7998 h 5653155"/>
              <a:gd name="connsiteX1-43" fmla="*/ 11014364 w 11014364"/>
              <a:gd name="connsiteY1-44" fmla="*/ 0 h 5653155"/>
              <a:gd name="connsiteX2-45" fmla="*/ 11014364 w 11014364"/>
              <a:gd name="connsiteY2-46" fmla="*/ 5653155 h 5653155"/>
              <a:gd name="connsiteX3-47" fmla="*/ 0 w 11014364"/>
              <a:gd name="connsiteY3-48" fmla="*/ 5653155 h 5653155"/>
              <a:gd name="connsiteX4-49" fmla="*/ 899456 w 11014364"/>
              <a:gd name="connsiteY4-50" fmla="*/ 7998 h 5653155"/>
              <a:gd name="connsiteX0-51" fmla="*/ 899456 w 11014364"/>
              <a:gd name="connsiteY0-52" fmla="*/ 0 h 5645157"/>
              <a:gd name="connsiteX1-53" fmla="*/ 11014364 w 11014364"/>
              <a:gd name="connsiteY1-54" fmla="*/ 3096538 h 5645157"/>
              <a:gd name="connsiteX2-55" fmla="*/ 11014364 w 11014364"/>
              <a:gd name="connsiteY2-56" fmla="*/ 5645157 h 5645157"/>
              <a:gd name="connsiteX3-57" fmla="*/ 0 w 11014364"/>
              <a:gd name="connsiteY3-58" fmla="*/ 5645157 h 5645157"/>
              <a:gd name="connsiteX4-59" fmla="*/ 899456 w 11014364"/>
              <a:gd name="connsiteY4-60" fmla="*/ 0 h 5645157"/>
              <a:gd name="connsiteX0-61" fmla="*/ 899456 w 11014364"/>
              <a:gd name="connsiteY0-62" fmla="*/ 0 h 5645157"/>
              <a:gd name="connsiteX1-63" fmla="*/ 11014364 w 11014364"/>
              <a:gd name="connsiteY1-64" fmla="*/ 3010477 h 5645157"/>
              <a:gd name="connsiteX2-65" fmla="*/ 11014364 w 11014364"/>
              <a:gd name="connsiteY2-66" fmla="*/ 5645157 h 5645157"/>
              <a:gd name="connsiteX3-67" fmla="*/ 0 w 11014364"/>
              <a:gd name="connsiteY3-68" fmla="*/ 5645157 h 5645157"/>
              <a:gd name="connsiteX4-69" fmla="*/ 899456 w 11014364"/>
              <a:gd name="connsiteY4-70" fmla="*/ 0 h 5645157"/>
              <a:gd name="connsiteX0-71" fmla="*/ 899456 w 11014364"/>
              <a:gd name="connsiteY0-72" fmla="*/ 0 h 5645157"/>
              <a:gd name="connsiteX1-73" fmla="*/ 11014364 w 11014364"/>
              <a:gd name="connsiteY1-74" fmla="*/ 3010477 h 5645157"/>
              <a:gd name="connsiteX2-75" fmla="*/ 11014364 w 11014364"/>
              <a:gd name="connsiteY2-76" fmla="*/ 5645157 h 5645157"/>
              <a:gd name="connsiteX3-77" fmla="*/ 0 w 11014364"/>
              <a:gd name="connsiteY3-78" fmla="*/ 5645157 h 5645157"/>
              <a:gd name="connsiteX4-79" fmla="*/ 693868 w 11014364"/>
              <a:gd name="connsiteY4-80" fmla="*/ 1299068 h 5645157"/>
              <a:gd name="connsiteX5" fmla="*/ 899456 w 11014364"/>
              <a:gd name="connsiteY5" fmla="*/ 0 h 5645157"/>
              <a:gd name="connsiteX0-81" fmla="*/ 899456 w 11014364"/>
              <a:gd name="connsiteY0-82" fmla="*/ 0 h 5645157"/>
              <a:gd name="connsiteX1-83" fmla="*/ 11014364 w 11014364"/>
              <a:gd name="connsiteY1-84" fmla="*/ 3010477 h 5645157"/>
              <a:gd name="connsiteX2-85" fmla="*/ 11014364 w 11014364"/>
              <a:gd name="connsiteY2-86" fmla="*/ 5645157 h 5645157"/>
              <a:gd name="connsiteX3-87" fmla="*/ 0 w 11014364"/>
              <a:gd name="connsiteY3-88" fmla="*/ 5645157 h 5645157"/>
              <a:gd name="connsiteX4-89" fmla="*/ 0 w 11014364"/>
              <a:gd name="connsiteY4-90" fmla="*/ 949445 h 5645157"/>
              <a:gd name="connsiteX5-91" fmla="*/ 899456 w 11014364"/>
              <a:gd name="connsiteY5-92" fmla="*/ 0 h 5645157"/>
              <a:gd name="connsiteX0-93" fmla="*/ 899456 w 11014364"/>
              <a:gd name="connsiteY0-94" fmla="*/ 0 h 5645157"/>
              <a:gd name="connsiteX1-95" fmla="*/ 11014364 w 11014364"/>
              <a:gd name="connsiteY1-96" fmla="*/ 3010477 h 5645157"/>
              <a:gd name="connsiteX2-97" fmla="*/ 9383868 w 11014364"/>
              <a:gd name="connsiteY2-98" fmla="*/ 5645157 h 5645157"/>
              <a:gd name="connsiteX3-99" fmla="*/ 0 w 11014364"/>
              <a:gd name="connsiteY3-100" fmla="*/ 5645157 h 5645157"/>
              <a:gd name="connsiteX4-101" fmla="*/ 0 w 11014364"/>
              <a:gd name="connsiteY4-102" fmla="*/ 949445 h 5645157"/>
              <a:gd name="connsiteX5-103" fmla="*/ 899456 w 11014364"/>
              <a:gd name="connsiteY5-104" fmla="*/ 0 h 5645157"/>
              <a:gd name="connsiteX0-105" fmla="*/ 899456 w 11014364"/>
              <a:gd name="connsiteY0-106" fmla="*/ 0 h 5645157"/>
              <a:gd name="connsiteX1-107" fmla="*/ 11014364 w 11014364"/>
              <a:gd name="connsiteY1-108" fmla="*/ 3010477 h 5645157"/>
              <a:gd name="connsiteX2-109" fmla="*/ 9383868 w 11014364"/>
              <a:gd name="connsiteY2-110" fmla="*/ 5645157 h 5645157"/>
              <a:gd name="connsiteX3-111" fmla="*/ 0 w 11014364"/>
              <a:gd name="connsiteY3-112" fmla="*/ 5645157 h 5645157"/>
              <a:gd name="connsiteX4-113" fmla="*/ 0 w 11014364"/>
              <a:gd name="connsiteY4-114" fmla="*/ 1268934 h 5645157"/>
              <a:gd name="connsiteX5-115" fmla="*/ 899456 w 11014364"/>
              <a:gd name="connsiteY5-116" fmla="*/ 0 h 5645157"/>
              <a:gd name="connsiteX0-117" fmla="*/ 337596 w 11014364"/>
              <a:gd name="connsiteY0-118" fmla="*/ 0 h 6383288"/>
              <a:gd name="connsiteX1-119" fmla="*/ 11014364 w 11014364"/>
              <a:gd name="connsiteY1-120" fmla="*/ 3748608 h 6383288"/>
              <a:gd name="connsiteX2-121" fmla="*/ 9383868 w 11014364"/>
              <a:gd name="connsiteY2-122" fmla="*/ 6383288 h 6383288"/>
              <a:gd name="connsiteX3-123" fmla="*/ 0 w 11014364"/>
              <a:gd name="connsiteY3-124" fmla="*/ 6383288 h 6383288"/>
              <a:gd name="connsiteX4-125" fmla="*/ 0 w 11014364"/>
              <a:gd name="connsiteY4-126" fmla="*/ 2007065 h 6383288"/>
              <a:gd name="connsiteX5-127" fmla="*/ 337596 w 11014364"/>
              <a:gd name="connsiteY5-128" fmla="*/ 0 h 6383288"/>
              <a:gd name="connsiteX0-129" fmla="*/ 337596 w 11532157"/>
              <a:gd name="connsiteY0-130" fmla="*/ 0 h 6383288"/>
              <a:gd name="connsiteX1-131" fmla="*/ 11532157 w 11532157"/>
              <a:gd name="connsiteY1-132" fmla="*/ 6161302 h 6383288"/>
              <a:gd name="connsiteX2-133" fmla="*/ 9383868 w 11532157"/>
              <a:gd name="connsiteY2-134" fmla="*/ 6383288 h 6383288"/>
              <a:gd name="connsiteX3-135" fmla="*/ 0 w 11532157"/>
              <a:gd name="connsiteY3-136" fmla="*/ 6383288 h 6383288"/>
              <a:gd name="connsiteX4-137" fmla="*/ 0 w 11532157"/>
              <a:gd name="connsiteY4-138" fmla="*/ 2007065 h 6383288"/>
              <a:gd name="connsiteX5-139" fmla="*/ 337596 w 11532157"/>
              <a:gd name="connsiteY5-140" fmla="*/ 0 h 6383288"/>
              <a:gd name="connsiteX0-141" fmla="*/ 349628 w 11532157"/>
              <a:gd name="connsiteY0-142" fmla="*/ 0 h 6383288"/>
              <a:gd name="connsiteX1-143" fmla="*/ 11532157 w 11532157"/>
              <a:gd name="connsiteY1-144" fmla="*/ 6161302 h 6383288"/>
              <a:gd name="connsiteX2-145" fmla="*/ 9383868 w 11532157"/>
              <a:gd name="connsiteY2-146" fmla="*/ 6383288 h 6383288"/>
              <a:gd name="connsiteX3-147" fmla="*/ 0 w 11532157"/>
              <a:gd name="connsiteY3-148" fmla="*/ 6383288 h 6383288"/>
              <a:gd name="connsiteX4-149" fmla="*/ 0 w 11532157"/>
              <a:gd name="connsiteY4-150" fmla="*/ 2007065 h 6383288"/>
              <a:gd name="connsiteX5-151" fmla="*/ 349628 w 11532157"/>
              <a:gd name="connsiteY5-152" fmla="*/ 0 h 6383288"/>
              <a:gd name="connsiteX0-153" fmla="*/ 349628 w 11532157"/>
              <a:gd name="connsiteY0-154" fmla="*/ 0 h 6383288"/>
              <a:gd name="connsiteX1-155" fmla="*/ 11532157 w 11532157"/>
              <a:gd name="connsiteY1-156" fmla="*/ 6181354 h 6383288"/>
              <a:gd name="connsiteX2-157" fmla="*/ 9383868 w 11532157"/>
              <a:gd name="connsiteY2-158" fmla="*/ 6383288 h 6383288"/>
              <a:gd name="connsiteX3-159" fmla="*/ 0 w 11532157"/>
              <a:gd name="connsiteY3-160" fmla="*/ 6383288 h 6383288"/>
              <a:gd name="connsiteX4-161" fmla="*/ 0 w 11532157"/>
              <a:gd name="connsiteY4-162" fmla="*/ 2007065 h 6383288"/>
              <a:gd name="connsiteX5-163" fmla="*/ 349628 w 11532157"/>
              <a:gd name="connsiteY5-164" fmla="*/ 0 h 6383288"/>
              <a:gd name="connsiteX0-165" fmla="*/ 363482 w 11546011"/>
              <a:gd name="connsiteY0-166" fmla="*/ 0 h 6383288"/>
              <a:gd name="connsiteX1-167" fmla="*/ 11546011 w 11546011"/>
              <a:gd name="connsiteY1-168" fmla="*/ 6181354 h 6383288"/>
              <a:gd name="connsiteX2-169" fmla="*/ 9397722 w 11546011"/>
              <a:gd name="connsiteY2-170" fmla="*/ 6383288 h 6383288"/>
              <a:gd name="connsiteX3-171" fmla="*/ 13854 w 11546011"/>
              <a:gd name="connsiteY3-172" fmla="*/ 6383288 h 6383288"/>
              <a:gd name="connsiteX4-173" fmla="*/ 0 w 11546011"/>
              <a:gd name="connsiteY4-174" fmla="*/ 677029 h 6383288"/>
              <a:gd name="connsiteX5-175" fmla="*/ 363482 w 11546011"/>
              <a:gd name="connsiteY5-176" fmla="*/ 0 h 6383288"/>
              <a:gd name="connsiteX0-177" fmla="*/ 363482 w 11546011"/>
              <a:gd name="connsiteY0-178" fmla="*/ 0 h 6383288"/>
              <a:gd name="connsiteX1-179" fmla="*/ 11546011 w 11546011"/>
              <a:gd name="connsiteY1-180" fmla="*/ 6181354 h 6383288"/>
              <a:gd name="connsiteX2-181" fmla="*/ 9397722 w 11546011"/>
              <a:gd name="connsiteY2-182" fmla="*/ 6383288 h 6383288"/>
              <a:gd name="connsiteX3-183" fmla="*/ 13854 w 11546011"/>
              <a:gd name="connsiteY3-184" fmla="*/ 6383288 h 6383288"/>
              <a:gd name="connsiteX4-185" fmla="*/ 0 w 11546011"/>
              <a:gd name="connsiteY4-186" fmla="*/ 677029 h 6383288"/>
              <a:gd name="connsiteX5-187" fmla="*/ 363482 w 11546011"/>
              <a:gd name="connsiteY5-188" fmla="*/ 0 h 6383288"/>
              <a:gd name="connsiteX0-189" fmla="*/ 351167 w 11533696"/>
              <a:gd name="connsiteY0-190" fmla="*/ 0 h 6383288"/>
              <a:gd name="connsiteX1-191" fmla="*/ 11533696 w 11533696"/>
              <a:gd name="connsiteY1-192" fmla="*/ 6181354 h 6383288"/>
              <a:gd name="connsiteX2-193" fmla="*/ 9385407 w 11533696"/>
              <a:gd name="connsiteY2-194" fmla="*/ 6383288 h 6383288"/>
              <a:gd name="connsiteX3-195" fmla="*/ 1539 w 11533696"/>
              <a:gd name="connsiteY3-196" fmla="*/ 6383288 h 6383288"/>
              <a:gd name="connsiteX4-197" fmla="*/ 0 w 11533696"/>
              <a:gd name="connsiteY4-198" fmla="*/ 673951 h 6383288"/>
              <a:gd name="connsiteX5-199" fmla="*/ 351167 w 11533696"/>
              <a:gd name="connsiteY5-200" fmla="*/ 0 h 6383288"/>
              <a:gd name="connsiteX0-201" fmla="*/ 351167 w 11533696"/>
              <a:gd name="connsiteY0-202" fmla="*/ 0 h 6383288"/>
              <a:gd name="connsiteX1-203" fmla="*/ 11533696 w 11533696"/>
              <a:gd name="connsiteY1-204" fmla="*/ 6181354 h 6383288"/>
              <a:gd name="connsiteX2-205" fmla="*/ 10955589 w 11533696"/>
              <a:gd name="connsiteY2-206" fmla="*/ 6383288 h 6383288"/>
              <a:gd name="connsiteX3-207" fmla="*/ 1539 w 11533696"/>
              <a:gd name="connsiteY3-208" fmla="*/ 6383288 h 6383288"/>
              <a:gd name="connsiteX4-209" fmla="*/ 0 w 11533696"/>
              <a:gd name="connsiteY4-210" fmla="*/ 673951 h 6383288"/>
              <a:gd name="connsiteX5-211" fmla="*/ 351167 w 11533696"/>
              <a:gd name="connsiteY5-212" fmla="*/ 0 h 6383288"/>
              <a:gd name="connsiteX0-213" fmla="*/ 351167 w 11533696"/>
              <a:gd name="connsiteY0-214" fmla="*/ 0 h 6383288"/>
              <a:gd name="connsiteX1-215" fmla="*/ 11533696 w 11533696"/>
              <a:gd name="connsiteY1-216" fmla="*/ 6181354 h 6383288"/>
              <a:gd name="connsiteX2-217" fmla="*/ 11315663 w 11533696"/>
              <a:gd name="connsiteY2-218" fmla="*/ 6383288 h 6383288"/>
              <a:gd name="connsiteX3-219" fmla="*/ 1539 w 11533696"/>
              <a:gd name="connsiteY3-220" fmla="*/ 6383288 h 6383288"/>
              <a:gd name="connsiteX4-221" fmla="*/ 0 w 11533696"/>
              <a:gd name="connsiteY4-222" fmla="*/ 673951 h 6383288"/>
              <a:gd name="connsiteX5-223" fmla="*/ 351167 w 11533696"/>
              <a:gd name="connsiteY5-224" fmla="*/ 0 h 6383288"/>
              <a:gd name="connsiteX0-225" fmla="*/ 351167 w 11547077"/>
              <a:gd name="connsiteY0-226" fmla="*/ 0 h 6383288"/>
              <a:gd name="connsiteX1-227" fmla="*/ 11547077 w 11547077"/>
              <a:gd name="connsiteY1-228" fmla="*/ 6085343 h 6383288"/>
              <a:gd name="connsiteX2-229" fmla="*/ 11315663 w 11547077"/>
              <a:gd name="connsiteY2-230" fmla="*/ 6383288 h 6383288"/>
              <a:gd name="connsiteX3-231" fmla="*/ 1539 w 11547077"/>
              <a:gd name="connsiteY3-232" fmla="*/ 6383288 h 6383288"/>
              <a:gd name="connsiteX4-233" fmla="*/ 0 w 11547077"/>
              <a:gd name="connsiteY4-234" fmla="*/ 673951 h 6383288"/>
              <a:gd name="connsiteX5-235" fmla="*/ 351167 w 11547077"/>
              <a:gd name="connsiteY5-236" fmla="*/ 0 h 6383288"/>
              <a:gd name="connsiteX0-237" fmla="*/ 351167 w 11542617"/>
              <a:gd name="connsiteY0-238" fmla="*/ 0 h 6383288"/>
              <a:gd name="connsiteX1-239" fmla="*/ 11542617 w 11542617"/>
              <a:gd name="connsiteY1-240" fmla="*/ 6070942 h 6383288"/>
              <a:gd name="connsiteX2-241" fmla="*/ 11315663 w 11542617"/>
              <a:gd name="connsiteY2-242" fmla="*/ 6383288 h 6383288"/>
              <a:gd name="connsiteX3-243" fmla="*/ 1539 w 11542617"/>
              <a:gd name="connsiteY3-244" fmla="*/ 6383288 h 6383288"/>
              <a:gd name="connsiteX4-245" fmla="*/ 0 w 11542617"/>
              <a:gd name="connsiteY4-246" fmla="*/ 673951 h 6383288"/>
              <a:gd name="connsiteX5-247" fmla="*/ 351167 w 11542617"/>
              <a:gd name="connsiteY5-248" fmla="*/ 0 h 6383288"/>
              <a:gd name="connsiteX0-249" fmla="*/ 351167 w 11509566"/>
              <a:gd name="connsiteY0-250" fmla="*/ 0 h 6383288"/>
              <a:gd name="connsiteX1-251" fmla="*/ 11509566 w 11509566"/>
              <a:gd name="connsiteY1-252" fmla="*/ 5774521 h 6383288"/>
              <a:gd name="connsiteX2-253" fmla="*/ 11315663 w 11509566"/>
              <a:gd name="connsiteY2-254" fmla="*/ 6383288 h 6383288"/>
              <a:gd name="connsiteX3-255" fmla="*/ 1539 w 11509566"/>
              <a:gd name="connsiteY3-256" fmla="*/ 6383288 h 6383288"/>
              <a:gd name="connsiteX4-257" fmla="*/ 0 w 11509566"/>
              <a:gd name="connsiteY4-258" fmla="*/ 673951 h 6383288"/>
              <a:gd name="connsiteX5-259" fmla="*/ 351167 w 11509566"/>
              <a:gd name="connsiteY5-260" fmla="*/ 0 h 6383288"/>
              <a:gd name="connsiteX0-261" fmla="*/ 351167 w 11509566"/>
              <a:gd name="connsiteY0-262" fmla="*/ 0 h 6383288"/>
              <a:gd name="connsiteX1-263" fmla="*/ 11509566 w 11509566"/>
              <a:gd name="connsiteY1-264" fmla="*/ 5774521 h 6383288"/>
              <a:gd name="connsiteX2-265" fmla="*/ 11315663 w 11509566"/>
              <a:gd name="connsiteY2-266" fmla="*/ 6383288 h 6383288"/>
              <a:gd name="connsiteX3-267" fmla="*/ 1539 w 11509566"/>
              <a:gd name="connsiteY3-268" fmla="*/ 6383288 h 6383288"/>
              <a:gd name="connsiteX4-269" fmla="*/ 0 w 11509566"/>
              <a:gd name="connsiteY4-270" fmla="*/ 673951 h 6383288"/>
              <a:gd name="connsiteX5-271" fmla="*/ 351167 w 11509566"/>
              <a:gd name="connsiteY5-272" fmla="*/ 0 h 6383288"/>
              <a:gd name="connsiteX0-273" fmla="*/ 362184 w 11509566"/>
              <a:gd name="connsiteY0-274" fmla="*/ 0 h 6027583"/>
              <a:gd name="connsiteX1-275" fmla="*/ 11509566 w 11509566"/>
              <a:gd name="connsiteY1-276" fmla="*/ 5418816 h 6027583"/>
              <a:gd name="connsiteX2-277" fmla="*/ 11315663 w 11509566"/>
              <a:gd name="connsiteY2-278" fmla="*/ 6027583 h 6027583"/>
              <a:gd name="connsiteX3-279" fmla="*/ 1539 w 11509566"/>
              <a:gd name="connsiteY3-280" fmla="*/ 6027583 h 6027583"/>
              <a:gd name="connsiteX4-281" fmla="*/ 0 w 11509566"/>
              <a:gd name="connsiteY4-282" fmla="*/ 318246 h 6027583"/>
              <a:gd name="connsiteX5-283" fmla="*/ 362184 w 11509566"/>
              <a:gd name="connsiteY5-284" fmla="*/ 0 h 60275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11509566" h="6027583">
                <a:moveTo>
                  <a:pt x="362184" y="0"/>
                </a:moveTo>
                <a:lnTo>
                  <a:pt x="11509566" y="5418816"/>
                </a:lnTo>
                <a:lnTo>
                  <a:pt x="11315663" y="6027583"/>
                </a:lnTo>
                <a:lnTo>
                  <a:pt x="1539" y="6027583"/>
                </a:lnTo>
                <a:lnTo>
                  <a:pt x="0" y="318246"/>
                </a:lnTo>
                <a:lnTo>
                  <a:pt x="362184" y="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356238" y="953594"/>
            <a:ext cx="11479527" cy="5629586"/>
          </a:xfrm>
          <a:prstGeom prst="roundRect">
            <a:avLst>
              <a:gd name="adj" fmla="val 39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>
                <a:sym typeface="+mn-ea"/>
              </a:rPr>
              <a:t>用户端</a:t>
            </a:r>
            <a:endParaRPr lang="zh-CN" altLang="en-US" sz="7200"/>
          </a:p>
          <a:p>
            <a:pPr algn="ctr"/>
            <a:r>
              <a:rPr lang="zh-CN" altLang="en-US" sz="7200" dirty="0">
                <a:solidFill>
                  <a:srgbClr val="1CA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7200" dirty="0">
              <a:solidFill>
                <a:srgbClr val="1CA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3104515" y="1703070"/>
            <a:ext cx="3247390" cy="4397375"/>
          </a:xfrm>
          <a:prstGeom prst="roundRect">
            <a:avLst>
              <a:gd name="adj" fmla="val 559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32969" y="46022"/>
            <a:ext cx="2926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</a:rPr>
              <a:t>账户角色关联</a:t>
            </a:r>
            <a:endParaRPr lang="zh-CN" altLang="en-US" sz="36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egoe UI Black" panose="020B0A02040204020203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62034" y="592146"/>
            <a:ext cx="3467937" cy="2795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Segoe UI Light" panose="020B0502040204020203" pitchFamily="34" charset="0"/>
                <a:ea typeface="华文细黑" panose="02010600040101010101" pitchFamily="2" charset="-122"/>
                <a:cs typeface="Segoe UI Light" panose="020B0502040204020203" pitchFamily="34" charset="0"/>
                <a:sym typeface="+mn-lt"/>
              </a:rPr>
              <a:t>What we hope to achieve in the short and long run</a:t>
            </a:r>
            <a:endParaRPr lang="en-US" altLang="zh-CN" sz="1200" dirty="0">
              <a:solidFill>
                <a:schemeClr val="bg1"/>
              </a:solidFill>
              <a:latin typeface="Segoe UI Light" panose="020B0502040204020203" pitchFamily="34" charset="0"/>
              <a:ea typeface="华文细黑" panose="02010600040101010101" pitchFamily="2" charset="-122"/>
              <a:cs typeface="Segoe UI Light" panose="020B0502040204020203" pitchFamily="34" charset="0"/>
              <a:sym typeface="+mn-lt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980440" y="1830705"/>
            <a:ext cx="824230" cy="1094105"/>
            <a:chOff x="2691" y="3038"/>
            <a:chExt cx="1298" cy="1723"/>
          </a:xfrm>
        </p:grpSpPr>
        <p:pic>
          <p:nvPicPr>
            <p:cNvPr id="39" name="图片 38" descr="推荐人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691" y="3038"/>
              <a:ext cx="1298" cy="1134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2769" y="4327"/>
              <a:ext cx="113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推荐人</a:t>
              </a:r>
              <a:endParaRPr lang="zh-CN" altLang="en-US" sz="120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258185" y="3315335"/>
            <a:ext cx="837565" cy="1089025"/>
            <a:chOff x="5307" y="5312"/>
            <a:chExt cx="1319" cy="1715"/>
          </a:xfrm>
        </p:grpSpPr>
        <p:pic>
          <p:nvPicPr>
            <p:cNvPr id="37" name="图片 36" descr="用户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00" y="5312"/>
              <a:ext cx="1134" cy="1134"/>
            </a:xfrm>
            <a:prstGeom prst="rect">
              <a:avLst/>
            </a:prstGeom>
          </p:spPr>
        </p:pic>
        <p:sp>
          <p:nvSpPr>
            <p:cNvPr id="42" name="文本框 41"/>
            <p:cNvSpPr txBox="1"/>
            <p:nvPr/>
          </p:nvSpPr>
          <p:spPr>
            <a:xfrm>
              <a:off x="5307" y="6593"/>
              <a:ext cx="131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200"/>
                <a:t>会员</a:t>
              </a:r>
              <a:endParaRPr lang="zh-CN" altLang="en-US" sz="120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258185" y="1836420"/>
            <a:ext cx="837565" cy="1073150"/>
            <a:chOff x="8877" y="2916"/>
            <a:chExt cx="1319" cy="1690"/>
          </a:xfrm>
        </p:grpSpPr>
        <p:pic>
          <p:nvPicPr>
            <p:cNvPr id="35" name="图片 34" descr="护士节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69" y="2916"/>
              <a:ext cx="1134" cy="1134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8877" y="4172"/>
              <a:ext cx="131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200"/>
                <a:t>护士</a:t>
              </a:r>
              <a:endParaRPr lang="zh-CN" altLang="en-US" sz="120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258185" y="4846320"/>
            <a:ext cx="837565" cy="1098550"/>
            <a:chOff x="8877" y="7709"/>
            <a:chExt cx="1319" cy="1730"/>
          </a:xfrm>
        </p:grpSpPr>
        <p:pic>
          <p:nvPicPr>
            <p:cNvPr id="38" name="图片 37" descr="医生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69" y="7709"/>
              <a:ext cx="1134" cy="1134"/>
            </a:xfrm>
            <a:prstGeom prst="rect">
              <a:avLst/>
            </a:prstGeom>
          </p:spPr>
        </p:pic>
        <p:sp>
          <p:nvSpPr>
            <p:cNvPr id="44" name="文本框 43"/>
            <p:cNvSpPr txBox="1"/>
            <p:nvPr/>
          </p:nvSpPr>
          <p:spPr>
            <a:xfrm>
              <a:off x="8877" y="9005"/>
              <a:ext cx="131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200"/>
                <a:t>医生</a:t>
              </a:r>
              <a:endParaRPr lang="zh-CN" altLang="en-US" sz="120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467350" y="3315335"/>
            <a:ext cx="837565" cy="1089025"/>
            <a:chOff x="11632" y="5312"/>
            <a:chExt cx="1319" cy="1715"/>
          </a:xfrm>
        </p:grpSpPr>
        <p:pic>
          <p:nvPicPr>
            <p:cNvPr id="9" name="图片 8" descr="医院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632" y="5312"/>
              <a:ext cx="1134" cy="1134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11632" y="6593"/>
              <a:ext cx="131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200"/>
                <a:t>机构</a:t>
              </a:r>
              <a:endParaRPr lang="zh-CN" altLang="en-US" sz="1200"/>
            </a:p>
          </p:txBody>
        </p:sp>
      </p:grpSp>
      <p:cxnSp>
        <p:nvCxnSpPr>
          <p:cNvPr id="46" name="直接箭头连接符 45"/>
          <p:cNvCxnSpPr/>
          <p:nvPr/>
        </p:nvCxnSpPr>
        <p:spPr>
          <a:xfrm>
            <a:off x="1761490" y="2556510"/>
            <a:ext cx="1489710" cy="850265"/>
          </a:xfrm>
          <a:prstGeom prst="straightConnector1">
            <a:avLst/>
          </a:prstGeom>
          <a:ln w="28575" cmpd="sng">
            <a:solidFill>
              <a:srgbClr val="21BECF"/>
            </a:solidFill>
            <a:prstDash val="sysDot"/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1776095" y="3901440"/>
            <a:ext cx="1447800" cy="0"/>
          </a:xfrm>
          <a:prstGeom prst="straightConnector1">
            <a:avLst/>
          </a:prstGeom>
          <a:ln w="28575" cmpd="sng">
            <a:solidFill>
              <a:srgbClr val="21BECF"/>
            </a:solidFill>
            <a:prstDash val="sysDot"/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>
            <a:off x="1761490" y="4135120"/>
            <a:ext cx="1454785" cy="1042035"/>
          </a:xfrm>
          <a:prstGeom prst="straightConnector1">
            <a:avLst/>
          </a:prstGeom>
          <a:ln w="28575" cmpd="sng">
            <a:solidFill>
              <a:srgbClr val="21BECF"/>
            </a:solidFill>
            <a:prstDash val="sysDot"/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1804670" y="5366385"/>
            <a:ext cx="1402715" cy="635"/>
          </a:xfrm>
          <a:prstGeom prst="straightConnector1">
            <a:avLst/>
          </a:prstGeom>
          <a:ln w="28575" cmpd="sng">
            <a:solidFill>
              <a:srgbClr val="21BECF"/>
            </a:solidFill>
            <a:prstDash val="sysDot"/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endCxn id="38" idx="3"/>
          </p:cNvCxnSpPr>
          <p:nvPr/>
        </p:nvCxnSpPr>
        <p:spPr>
          <a:xfrm flipH="1">
            <a:off x="4036695" y="4256405"/>
            <a:ext cx="1482725" cy="949960"/>
          </a:xfrm>
          <a:prstGeom prst="straightConnector1">
            <a:avLst/>
          </a:prstGeom>
          <a:ln w="28575" cmpd="sng">
            <a:solidFill>
              <a:srgbClr val="21BECF"/>
            </a:solidFill>
            <a:prstDash val="sysDot"/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 flipV="1">
            <a:off x="4168140" y="2787015"/>
            <a:ext cx="1276350" cy="923290"/>
          </a:xfrm>
          <a:prstGeom prst="straightConnector1">
            <a:avLst/>
          </a:prstGeom>
          <a:ln w="28575" cmpd="sng">
            <a:solidFill>
              <a:srgbClr val="21BECF"/>
            </a:solidFill>
            <a:prstDash val="sysDot"/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77" idx="0"/>
            <a:endCxn id="45" idx="2"/>
          </p:cNvCxnSpPr>
          <p:nvPr/>
        </p:nvCxnSpPr>
        <p:spPr>
          <a:xfrm flipH="1" flipV="1">
            <a:off x="5886450" y="4404360"/>
            <a:ext cx="4445" cy="412750"/>
          </a:xfrm>
          <a:prstGeom prst="straightConnector1">
            <a:avLst/>
          </a:prstGeom>
          <a:ln w="28575" cmpd="sng">
            <a:solidFill>
              <a:srgbClr val="21BECF"/>
            </a:solidFill>
            <a:prstDash val="sysDot"/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 flipV="1">
            <a:off x="1609090" y="2843530"/>
            <a:ext cx="1600835" cy="866775"/>
          </a:xfrm>
          <a:prstGeom prst="straightConnector1">
            <a:avLst/>
          </a:prstGeom>
          <a:ln w="28575" cmpd="sng">
            <a:solidFill>
              <a:srgbClr val="21BECF"/>
            </a:solidFill>
            <a:prstDash val="sysDot"/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>
            <a:off x="1032510" y="4817110"/>
            <a:ext cx="743585" cy="1127760"/>
            <a:chOff x="2773" y="7600"/>
            <a:chExt cx="1171" cy="1776"/>
          </a:xfrm>
        </p:grpSpPr>
        <p:pic>
          <p:nvPicPr>
            <p:cNvPr id="72" name="图片 71" descr="业务员管理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73" y="7600"/>
              <a:ext cx="1134" cy="1134"/>
            </a:xfrm>
            <a:prstGeom prst="rect">
              <a:avLst/>
            </a:prstGeom>
          </p:spPr>
        </p:pic>
        <p:sp>
          <p:nvSpPr>
            <p:cNvPr id="73" name="文本框 72"/>
            <p:cNvSpPr txBox="1"/>
            <p:nvPr/>
          </p:nvSpPr>
          <p:spPr>
            <a:xfrm>
              <a:off x="2811" y="8942"/>
              <a:ext cx="113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业务员</a:t>
              </a:r>
              <a:endParaRPr lang="zh-CN" altLang="en-US" sz="1200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005205" y="3408680"/>
            <a:ext cx="799465" cy="995680"/>
            <a:chOff x="2730" y="5114"/>
            <a:chExt cx="1259" cy="1568"/>
          </a:xfrm>
        </p:grpSpPr>
        <p:sp>
          <p:nvSpPr>
            <p:cNvPr id="41" name="文本框 40"/>
            <p:cNvSpPr txBox="1"/>
            <p:nvPr/>
          </p:nvSpPr>
          <p:spPr>
            <a:xfrm>
              <a:off x="2730" y="6248"/>
              <a:ext cx="125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平台账户</a:t>
              </a:r>
              <a:endParaRPr lang="zh-CN" altLang="en-US" sz="1200"/>
            </a:p>
          </p:txBody>
        </p:sp>
        <p:pic>
          <p:nvPicPr>
            <p:cNvPr id="74" name="图片 73" descr="平台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69" y="5114"/>
              <a:ext cx="1134" cy="1134"/>
            </a:xfrm>
            <a:prstGeom prst="rect">
              <a:avLst/>
            </a:prstGeom>
          </p:spPr>
        </p:pic>
      </p:grpSp>
      <p:grpSp>
        <p:nvGrpSpPr>
          <p:cNvPr id="79" name="组合 78"/>
          <p:cNvGrpSpPr/>
          <p:nvPr/>
        </p:nvGrpSpPr>
        <p:grpSpPr>
          <a:xfrm>
            <a:off x="5386705" y="4817110"/>
            <a:ext cx="981710" cy="1127760"/>
            <a:chOff x="8483" y="7586"/>
            <a:chExt cx="1546" cy="1776"/>
          </a:xfrm>
        </p:grpSpPr>
        <p:pic>
          <p:nvPicPr>
            <p:cNvPr id="77" name="图片 76" descr="管理员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710" y="7586"/>
              <a:ext cx="1134" cy="1134"/>
            </a:xfrm>
            <a:prstGeom prst="rect">
              <a:avLst/>
            </a:prstGeom>
          </p:spPr>
        </p:pic>
        <p:sp>
          <p:nvSpPr>
            <p:cNvPr id="78" name="文本框 77"/>
            <p:cNvSpPr txBox="1"/>
            <p:nvPr/>
          </p:nvSpPr>
          <p:spPr>
            <a:xfrm>
              <a:off x="8483" y="8928"/>
              <a:ext cx="154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200"/>
                <a:t>管理员</a:t>
              </a:r>
              <a:endParaRPr lang="zh-CN" altLang="en-US" sz="1200"/>
            </a:p>
          </p:txBody>
        </p:sp>
      </p:grpSp>
      <p:cxnSp>
        <p:nvCxnSpPr>
          <p:cNvPr id="90" name="直接箭头连接符 89"/>
          <p:cNvCxnSpPr/>
          <p:nvPr/>
        </p:nvCxnSpPr>
        <p:spPr>
          <a:xfrm>
            <a:off x="3674110" y="2909570"/>
            <a:ext cx="6350" cy="382905"/>
          </a:xfrm>
          <a:prstGeom prst="straightConnector1">
            <a:avLst/>
          </a:prstGeom>
          <a:ln w="28575" cmpd="sng">
            <a:solidFill>
              <a:srgbClr val="21BECF"/>
            </a:solidFill>
            <a:prstDash val="sysDot"/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V="1">
            <a:off x="3680460" y="4434205"/>
            <a:ext cx="0" cy="363855"/>
          </a:xfrm>
          <a:prstGeom prst="straightConnector1">
            <a:avLst/>
          </a:prstGeom>
          <a:ln w="28575" cmpd="sng">
            <a:solidFill>
              <a:srgbClr val="21BECF"/>
            </a:solidFill>
            <a:prstDash val="sysDot"/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4696460" y="187579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独立账号体系</a:t>
            </a:r>
            <a:endParaRPr lang="zh-CN" altLang="en-US"/>
          </a:p>
        </p:txBody>
      </p:sp>
      <p:sp>
        <p:nvSpPr>
          <p:cNvPr id="94" name="文本框 93"/>
          <p:cNvSpPr txBox="1"/>
          <p:nvPr/>
        </p:nvSpPr>
        <p:spPr>
          <a:xfrm rot="1740000">
            <a:off x="2179955" y="267462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 sz="1200">
                <a:solidFill>
                  <a:srgbClr val="21BECF"/>
                </a:solidFill>
                <a:latin typeface="+mn-ea"/>
                <a:cs typeface="+mn-ea"/>
              </a:rPr>
              <a:t>推荐</a:t>
            </a:r>
            <a:endParaRPr lang="zh-CN" altLang="en-US" sz="1000">
              <a:solidFill>
                <a:srgbClr val="21BECF"/>
              </a:solidFill>
              <a:latin typeface="+mn-ea"/>
              <a:cs typeface="+mn-ea"/>
            </a:endParaRPr>
          </a:p>
        </p:txBody>
      </p:sp>
      <p:sp>
        <p:nvSpPr>
          <p:cNvPr id="95" name="文本框 94"/>
          <p:cNvSpPr txBox="1"/>
          <p:nvPr/>
        </p:nvSpPr>
        <p:spPr>
          <a:xfrm rot="1740000">
            <a:off x="1946275" y="298831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 sz="1200">
                <a:solidFill>
                  <a:srgbClr val="21BECF"/>
                </a:solidFill>
                <a:latin typeface="+mn-ea"/>
                <a:cs typeface="+mn-ea"/>
              </a:rPr>
              <a:t>会员角色</a:t>
            </a:r>
            <a:endParaRPr lang="zh-CN" altLang="en-US" sz="1200">
              <a:solidFill>
                <a:srgbClr val="21BECF"/>
              </a:solidFill>
              <a:latin typeface="+mn-ea"/>
              <a:cs typeface="+mn-ea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949450" y="3662045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 sz="1200">
                <a:solidFill>
                  <a:srgbClr val="21BECF"/>
                </a:solidFill>
                <a:latin typeface="+mn-ea"/>
                <a:cs typeface="+mn-ea"/>
              </a:rPr>
              <a:t>会员</a:t>
            </a:r>
            <a:r>
              <a:rPr lang="zh-CN" altLang="en-US" sz="1200">
                <a:solidFill>
                  <a:srgbClr val="21BECF"/>
                </a:solidFill>
                <a:latin typeface="+mn-ea"/>
                <a:cs typeface="+mn-ea"/>
              </a:rPr>
              <a:t>角色</a:t>
            </a:r>
            <a:endParaRPr lang="zh-CN" altLang="en-US" sz="1000">
              <a:solidFill>
                <a:srgbClr val="21BECF"/>
              </a:solidFill>
              <a:latin typeface="+mn-ea"/>
              <a:cs typeface="+mn-ea"/>
            </a:endParaRPr>
          </a:p>
        </p:txBody>
      </p:sp>
      <p:sp>
        <p:nvSpPr>
          <p:cNvPr id="97" name="文本框 96"/>
          <p:cNvSpPr txBox="1"/>
          <p:nvPr/>
        </p:nvSpPr>
        <p:spPr>
          <a:xfrm rot="19440000">
            <a:off x="1983105" y="444246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 sz="1200">
                <a:solidFill>
                  <a:srgbClr val="21BECF"/>
                </a:solidFill>
                <a:latin typeface="+mn-ea"/>
                <a:cs typeface="+mn-ea"/>
              </a:rPr>
              <a:t>会员</a:t>
            </a:r>
            <a:r>
              <a:rPr lang="zh-CN" altLang="en-US" sz="1200">
                <a:solidFill>
                  <a:srgbClr val="21BECF"/>
                </a:solidFill>
                <a:latin typeface="+mn-ea"/>
                <a:cs typeface="+mn-ea"/>
              </a:rPr>
              <a:t>角色</a:t>
            </a:r>
            <a:endParaRPr lang="zh-CN" altLang="en-US" sz="1000">
              <a:solidFill>
                <a:srgbClr val="21BECF"/>
              </a:solidFill>
              <a:latin typeface="+mn-ea"/>
              <a:cs typeface="+mn-ea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2392045" y="510540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 sz="1200">
                <a:solidFill>
                  <a:srgbClr val="21BECF"/>
                </a:solidFill>
                <a:latin typeface="+mn-ea"/>
                <a:cs typeface="+mn-ea"/>
              </a:rPr>
              <a:t>推荐</a:t>
            </a:r>
            <a:endParaRPr lang="zh-CN" altLang="en-US" sz="1000">
              <a:solidFill>
                <a:srgbClr val="21BECF"/>
              </a:solidFill>
              <a:latin typeface="+mn-ea"/>
              <a:cs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639185" y="2915285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 sz="1200">
                <a:solidFill>
                  <a:srgbClr val="21BECF"/>
                </a:solidFill>
                <a:latin typeface="+mn-ea"/>
                <a:cs typeface="+mn-ea"/>
              </a:rPr>
              <a:t>账号关联</a:t>
            </a:r>
            <a:endParaRPr lang="zh-CN" altLang="en-US" sz="1000">
              <a:solidFill>
                <a:srgbClr val="21BECF"/>
              </a:solidFill>
              <a:latin typeface="+mn-ea"/>
              <a:cs typeface="+mn-ea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3639185" y="4553585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 sz="1200">
                <a:solidFill>
                  <a:srgbClr val="21BECF"/>
                </a:solidFill>
                <a:latin typeface="+mn-ea"/>
                <a:cs typeface="+mn-ea"/>
              </a:rPr>
              <a:t>账号关联</a:t>
            </a:r>
            <a:endParaRPr lang="zh-CN" altLang="en-US" sz="1000">
              <a:solidFill>
                <a:srgbClr val="21BECF"/>
              </a:solidFill>
              <a:latin typeface="+mn-ea"/>
              <a:cs typeface="+mn-ea"/>
            </a:endParaRPr>
          </a:p>
        </p:txBody>
      </p:sp>
      <p:sp>
        <p:nvSpPr>
          <p:cNvPr id="102" name="文本框 101"/>
          <p:cNvSpPr txBox="1"/>
          <p:nvPr/>
        </p:nvSpPr>
        <p:spPr>
          <a:xfrm rot="2160000">
            <a:off x="4515485" y="304165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 sz="1200">
                <a:solidFill>
                  <a:srgbClr val="21BECF"/>
                </a:solidFill>
                <a:latin typeface="+mn-ea"/>
                <a:cs typeface="+mn-ea"/>
              </a:rPr>
              <a:t>所属机构</a:t>
            </a:r>
            <a:endParaRPr lang="zh-CN" altLang="en-US" sz="1000">
              <a:solidFill>
                <a:srgbClr val="21BECF"/>
              </a:solidFill>
              <a:latin typeface="+mn-ea"/>
              <a:cs typeface="+mn-ea"/>
            </a:endParaRPr>
          </a:p>
        </p:txBody>
      </p:sp>
      <p:sp>
        <p:nvSpPr>
          <p:cNvPr id="103" name="文本框 102"/>
          <p:cNvSpPr txBox="1"/>
          <p:nvPr/>
        </p:nvSpPr>
        <p:spPr>
          <a:xfrm rot="19680000">
            <a:off x="4541520" y="435610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 sz="1200">
                <a:solidFill>
                  <a:srgbClr val="21BECF"/>
                </a:solidFill>
                <a:latin typeface="+mn-ea"/>
                <a:cs typeface="+mn-ea"/>
              </a:rPr>
              <a:t>所属机构</a:t>
            </a:r>
            <a:endParaRPr lang="zh-CN" altLang="en-US" sz="1000">
              <a:solidFill>
                <a:srgbClr val="21BECF"/>
              </a:solidFill>
              <a:latin typeface="+mn-ea"/>
              <a:cs typeface="+mn-ea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951220" y="451802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 sz="1200">
                <a:solidFill>
                  <a:srgbClr val="21BECF"/>
                </a:solidFill>
                <a:latin typeface="+mn-ea"/>
                <a:cs typeface="+mn-ea"/>
              </a:rPr>
              <a:t>添加</a:t>
            </a:r>
            <a:endParaRPr lang="zh-CN" altLang="en-US" sz="1000">
              <a:solidFill>
                <a:srgbClr val="21BECF"/>
              </a:solidFill>
              <a:latin typeface="+mn-ea"/>
              <a:cs typeface="+mn-ea"/>
            </a:endParaRPr>
          </a:p>
        </p:txBody>
      </p:sp>
      <p:grpSp>
        <p:nvGrpSpPr>
          <p:cNvPr id="128" name="组合 127"/>
          <p:cNvGrpSpPr/>
          <p:nvPr/>
        </p:nvGrpSpPr>
        <p:grpSpPr>
          <a:xfrm>
            <a:off x="6875780" y="1183640"/>
            <a:ext cx="4720590" cy="645160"/>
            <a:chOff x="10945" y="2124"/>
            <a:chExt cx="7434" cy="1016"/>
          </a:xfrm>
        </p:grpSpPr>
        <p:sp>
          <p:nvSpPr>
            <p:cNvPr id="105" name="Notched Right Arrow 20"/>
            <p:cNvSpPr/>
            <p:nvPr/>
          </p:nvSpPr>
          <p:spPr>
            <a:xfrm rot="10800000">
              <a:off x="10945" y="2152"/>
              <a:ext cx="7434" cy="960"/>
            </a:xfrm>
            <a:prstGeom prst="notchedRightArrow">
              <a:avLst>
                <a:gd name="adj1" fmla="val 100000"/>
                <a:gd name="adj2" fmla="val 46001"/>
              </a:avLst>
            </a:prstGeom>
            <a:solidFill>
              <a:srgbClr val="DCE5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1341" y="2124"/>
              <a:ext cx="6770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indent="0" algn="l">
                <a:buNone/>
              </a:pPr>
              <a:r>
                <a:rPr lang="zh-CN" altLang="en-US" sz="1200" b="1">
                  <a:solidFill>
                    <a:schemeClr val="bg1"/>
                  </a:solidFill>
                  <a:latin typeface="+mn-ea"/>
                  <a:cs typeface="+mn-ea"/>
                </a:rPr>
                <a:t>会员</a:t>
              </a:r>
              <a:r>
                <a:rPr lang="zh-CN" altLang="en-US" sz="1200">
                  <a:solidFill>
                    <a:schemeClr val="bg1"/>
                  </a:solidFill>
                  <a:latin typeface="+mn-ea"/>
                  <a:cs typeface="+mn-ea"/>
                </a:rPr>
                <a:t>：会员是平台最重要用户体系，通过微信进行授权注册；</a:t>
              </a:r>
              <a:endParaRPr lang="zh-CN" altLang="en-US" sz="1200">
                <a:solidFill>
                  <a:schemeClr val="bg1"/>
                </a:solidFill>
                <a:latin typeface="+mn-ea"/>
                <a:cs typeface="+mn-ea"/>
              </a:endParaRPr>
            </a:p>
            <a:p>
              <a:pPr indent="0" algn="l">
                <a:buNone/>
              </a:pPr>
              <a:r>
                <a:rPr lang="zh-CN" altLang="en-US" sz="1200">
                  <a:solidFill>
                    <a:schemeClr val="bg1"/>
                  </a:solidFill>
                  <a:latin typeface="+mn-ea"/>
                  <a:cs typeface="+mn-ea"/>
                </a:rPr>
                <a:t>      会员可自己关注公众号进行注册账号，也可由推荐人</a:t>
              </a:r>
              <a:endParaRPr lang="zh-CN" altLang="en-US" sz="1200">
                <a:solidFill>
                  <a:schemeClr val="bg1"/>
                </a:solidFill>
                <a:latin typeface="+mn-ea"/>
                <a:cs typeface="+mn-ea"/>
              </a:endParaRPr>
            </a:p>
            <a:p>
              <a:pPr indent="0" algn="l">
                <a:buNone/>
              </a:pPr>
              <a:r>
                <a:rPr lang="zh-CN" altLang="en-US" sz="1200">
                  <a:solidFill>
                    <a:schemeClr val="bg1"/>
                  </a:solidFill>
                  <a:latin typeface="+mn-ea"/>
                  <a:cs typeface="+mn-ea"/>
                </a:rPr>
                <a:t>      推荐后注册账号；</a:t>
              </a:r>
              <a:endParaRPr lang="zh-CN" altLang="en-US" sz="1200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6875780" y="1874520"/>
            <a:ext cx="4720590" cy="609600"/>
            <a:chOff x="10945" y="3194"/>
            <a:chExt cx="7434" cy="960"/>
          </a:xfrm>
        </p:grpSpPr>
        <p:sp>
          <p:nvSpPr>
            <p:cNvPr id="106" name="Notched Right Arrow 20"/>
            <p:cNvSpPr/>
            <p:nvPr/>
          </p:nvSpPr>
          <p:spPr>
            <a:xfrm rot="10800000">
              <a:off x="10945" y="3194"/>
              <a:ext cx="7434" cy="960"/>
            </a:xfrm>
            <a:prstGeom prst="notchedRightArrow">
              <a:avLst>
                <a:gd name="adj1" fmla="val 100000"/>
                <a:gd name="adj2" fmla="val 46001"/>
              </a:avLst>
            </a:prstGeom>
            <a:solidFill>
              <a:srgbClr val="9EDC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11341" y="3457"/>
              <a:ext cx="6771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indent="0" algn="l">
                <a:buNone/>
              </a:pPr>
              <a:r>
                <a:rPr lang="zh-CN" altLang="en-US" sz="1200" b="1">
                  <a:solidFill>
                    <a:schemeClr val="bg1"/>
                  </a:solidFill>
                  <a:latin typeface="+mn-ea"/>
                  <a:cs typeface="+mn-ea"/>
                  <a:sym typeface="+mn-ea"/>
                </a:rPr>
                <a:t>推荐人</a:t>
              </a:r>
              <a:r>
                <a:rPr lang="zh-CN" altLang="en-US" sz="1200">
                  <a:solidFill>
                    <a:schemeClr val="bg1"/>
                  </a:solidFill>
                  <a:latin typeface="+mn-ea"/>
                  <a:cs typeface="+mn-ea"/>
                  <a:sym typeface="+mn-ea"/>
                </a:rPr>
                <a:t>：推荐人是会员的一种默认角色，推荐他人注册账号；</a:t>
              </a:r>
              <a:endParaRPr lang="zh-CN" altLang="en-US" sz="1200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6875780" y="2529523"/>
            <a:ext cx="4720590" cy="609600"/>
            <a:chOff x="10945" y="4272"/>
            <a:chExt cx="7434" cy="960"/>
          </a:xfrm>
          <a:solidFill>
            <a:srgbClr val="727DB2"/>
          </a:solidFill>
        </p:grpSpPr>
        <p:sp>
          <p:nvSpPr>
            <p:cNvPr id="107" name="Notched Right Arrow 20"/>
            <p:cNvSpPr/>
            <p:nvPr/>
          </p:nvSpPr>
          <p:spPr>
            <a:xfrm rot="10800000">
              <a:off x="10945" y="4272"/>
              <a:ext cx="7434" cy="960"/>
            </a:xfrm>
            <a:prstGeom prst="notchedRightArrow">
              <a:avLst>
                <a:gd name="adj1" fmla="val 100000"/>
                <a:gd name="adj2" fmla="val 4600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11341" y="4389"/>
              <a:ext cx="6531" cy="72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pPr indent="0" algn="l">
                <a:buNone/>
              </a:pPr>
              <a:r>
                <a:rPr lang="zh-CN" altLang="en-US" sz="1200" b="1">
                  <a:solidFill>
                    <a:schemeClr val="bg1"/>
                  </a:solidFill>
                  <a:latin typeface="+mn-ea"/>
                  <a:cs typeface="+mn-ea"/>
                  <a:sym typeface="+mn-ea"/>
                </a:rPr>
                <a:t>业务员</a:t>
              </a:r>
              <a:r>
                <a:rPr lang="zh-CN" altLang="en-US" sz="1200">
                  <a:solidFill>
                    <a:schemeClr val="bg1"/>
                  </a:solidFill>
                  <a:latin typeface="+mn-ea"/>
                  <a:cs typeface="+mn-ea"/>
                  <a:sym typeface="+mn-ea"/>
                </a:rPr>
                <a:t>：业务员是会员的一种配置角色，由管理员对会员进</a:t>
              </a:r>
              <a:endParaRPr lang="zh-CN" altLang="en-US" sz="1200">
                <a:solidFill>
                  <a:schemeClr val="bg1"/>
                </a:solidFill>
                <a:latin typeface="+mn-ea"/>
                <a:cs typeface="+mn-ea"/>
              </a:endParaRPr>
            </a:p>
            <a:p>
              <a:pPr indent="0" algn="l">
                <a:buNone/>
              </a:pPr>
              <a:r>
                <a:rPr lang="zh-CN" altLang="en-US" sz="1200">
                  <a:solidFill>
                    <a:schemeClr val="bg1"/>
                  </a:solidFill>
                  <a:latin typeface="+mn-ea"/>
                  <a:cs typeface="+mn-ea"/>
                  <a:sym typeface="+mn-ea"/>
                </a:rPr>
                <a:t>        行配置，成为业务员后可推荐医生入驻平台；</a:t>
              </a:r>
              <a:endParaRPr lang="zh-CN" altLang="en-US" sz="1200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6875780" y="3184843"/>
            <a:ext cx="4720590" cy="609600"/>
            <a:chOff x="10945" y="5269"/>
            <a:chExt cx="7434" cy="960"/>
          </a:xfrm>
          <a:solidFill>
            <a:srgbClr val="C8DA2D"/>
          </a:solidFill>
        </p:grpSpPr>
        <p:sp>
          <p:nvSpPr>
            <p:cNvPr id="108" name="Notched Right Arrow 20"/>
            <p:cNvSpPr/>
            <p:nvPr/>
          </p:nvSpPr>
          <p:spPr>
            <a:xfrm rot="10800000">
              <a:off x="10945" y="5269"/>
              <a:ext cx="7434" cy="960"/>
            </a:xfrm>
            <a:prstGeom prst="notchedRightArrow">
              <a:avLst>
                <a:gd name="adj1" fmla="val 100000"/>
                <a:gd name="adj2" fmla="val 4600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1341" y="5386"/>
              <a:ext cx="6648" cy="72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pPr indent="0" algn="l">
                <a:buNone/>
              </a:pPr>
              <a:r>
                <a:rPr lang="zh-CN" altLang="en-US" sz="1200" b="1">
                  <a:solidFill>
                    <a:schemeClr val="bg1"/>
                  </a:solidFill>
                  <a:latin typeface="+mn-ea"/>
                  <a:cs typeface="+mn-ea"/>
                  <a:sym typeface="+mn-ea"/>
                </a:rPr>
                <a:t>平台账户</a:t>
              </a:r>
              <a:r>
                <a:rPr lang="zh-CN" altLang="en-US" sz="1200">
                  <a:solidFill>
                    <a:schemeClr val="bg1"/>
                  </a:solidFill>
                  <a:latin typeface="+mn-ea"/>
                  <a:cs typeface="+mn-ea"/>
                  <a:sym typeface="+mn-ea"/>
                </a:rPr>
                <a:t>：平台账户是会员的一种特殊角色，整个平台只有</a:t>
              </a:r>
              <a:endPara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endParaRPr>
            </a:p>
            <a:p>
              <a:pPr indent="0" algn="l">
                <a:buNone/>
              </a:pPr>
              <a:r>
                <a:rPr lang="zh-CN" altLang="en-US" sz="1200">
                  <a:solidFill>
                    <a:schemeClr val="bg1"/>
                  </a:solidFill>
                  <a:latin typeface="+mn-ea"/>
                  <a:cs typeface="+mn-ea"/>
                  <a:sym typeface="+mn-ea"/>
                </a:rPr>
                <a:t>         一个会员账号拥有平台角色；用于平台记账分账；</a:t>
              </a:r>
              <a:endParaRPr lang="zh-CN" altLang="en-US" sz="1200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6875780" y="3840480"/>
            <a:ext cx="4720590" cy="609600"/>
            <a:chOff x="10945" y="6320"/>
            <a:chExt cx="7434" cy="960"/>
          </a:xfrm>
          <a:solidFill>
            <a:srgbClr val="A0D07A"/>
          </a:solidFill>
        </p:grpSpPr>
        <p:sp>
          <p:nvSpPr>
            <p:cNvPr id="109" name="Notched Right Arrow 20"/>
            <p:cNvSpPr/>
            <p:nvPr/>
          </p:nvSpPr>
          <p:spPr>
            <a:xfrm rot="10800000">
              <a:off x="10945" y="6320"/>
              <a:ext cx="7434" cy="960"/>
            </a:xfrm>
            <a:prstGeom prst="notchedRightArrow">
              <a:avLst>
                <a:gd name="adj1" fmla="val 100000"/>
                <a:gd name="adj2" fmla="val 4600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11341" y="6438"/>
              <a:ext cx="6530" cy="72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pPr indent="0" algn="l">
                <a:buNone/>
              </a:pPr>
              <a:r>
                <a:rPr lang="zh-CN" altLang="en-US" sz="1200" b="1">
                  <a:solidFill>
                    <a:schemeClr val="bg1"/>
                  </a:solidFill>
                  <a:latin typeface="+mn-ea"/>
                  <a:cs typeface="+mn-ea"/>
                  <a:sym typeface="+mn-ea"/>
                </a:rPr>
                <a:t>护士</a:t>
              </a:r>
              <a:r>
                <a:rPr lang="zh-CN" altLang="en-US" sz="1200">
                  <a:solidFill>
                    <a:schemeClr val="bg1"/>
                  </a:solidFill>
                  <a:latin typeface="+mn-ea"/>
                  <a:cs typeface="+mn-ea"/>
                  <a:sym typeface="+mn-ea"/>
                </a:rPr>
                <a:t>：会员可申请成为护士，会员和护士属于不同账号，但</a:t>
              </a:r>
              <a:endPara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endParaRPr>
            </a:p>
            <a:p>
              <a:pPr indent="0" algn="l">
                <a:buNone/>
              </a:pPr>
              <a:r>
                <a:rPr lang="zh-CN" altLang="en-US" sz="1200">
                  <a:solidFill>
                    <a:schemeClr val="bg1"/>
                  </a:solidFill>
                  <a:latin typeface="+mn-ea"/>
                  <a:cs typeface="+mn-ea"/>
                  <a:sym typeface="+mn-ea"/>
                </a:rPr>
                <a:t>      又通过</a:t>
              </a:r>
              <a:r>
                <a:rPr lang="en-US" altLang="zh-CN" sz="1200">
                  <a:solidFill>
                    <a:schemeClr val="bg1"/>
                  </a:solidFill>
                  <a:latin typeface="+mn-ea"/>
                  <a:cs typeface="+mn-ea"/>
                  <a:sym typeface="+mn-ea"/>
                </a:rPr>
                <a:t>openID</a:t>
              </a:r>
              <a:r>
                <a:rPr lang="zh-CN" altLang="en-US" sz="1200">
                  <a:solidFill>
                    <a:schemeClr val="bg1"/>
                  </a:solidFill>
                  <a:latin typeface="+mn-ea"/>
                  <a:cs typeface="+mn-ea"/>
                  <a:sym typeface="+mn-ea"/>
                </a:rPr>
                <a:t>进行相关联；</a:t>
              </a:r>
              <a:endParaRPr lang="zh-CN" altLang="en-US" sz="1200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6875780" y="4495800"/>
            <a:ext cx="4720590" cy="609600"/>
            <a:chOff x="10945" y="7362"/>
            <a:chExt cx="7434" cy="960"/>
          </a:xfrm>
          <a:solidFill>
            <a:srgbClr val="4DC8EA"/>
          </a:solidFill>
        </p:grpSpPr>
        <p:sp>
          <p:nvSpPr>
            <p:cNvPr id="110" name="Notched Right Arrow 20"/>
            <p:cNvSpPr/>
            <p:nvPr/>
          </p:nvSpPr>
          <p:spPr>
            <a:xfrm rot="10800000">
              <a:off x="10945" y="7362"/>
              <a:ext cx="7434" cy="960"/>
            </a:xfrm>
            <a:prstGeom prst="notchedRightArrow">
              <a:avLst>
                <a:gd name="adj1" fmla="val 100000"/>
                <a:gd name="adj2" fmla="val 4600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11341" y="7480"/>
              <a:ext cx="6530" cy="72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pPr indent="0" algn="l">
                <a:buNone/>
              </a:pPr>
              <a:r>
                <a:rPr lang="zh-CN" altLang="en-US" sz="1200" b="1">
                  <a:solidFill>
                    <a:schemeClr val="bg1"/>
                  </a:solidFill>
                  <a:latin typeface="+mn-ea"/>
                  <a:cs typeface="+mn-ea"/>
                  <a:sym typeface="+mn-ea"/>
                </a:rPr>
                <a:t>医生</a:t>
              </a:r>
              <a:r>
                <a:rPr lang="zh-CN" altLang="en-US" sz="1200">
                  <a:solidFill>
                    <a:schemeClr val="bg1"/>
                  </a:solidFill>
                  <a:latin typeface="+mn-ea"/>
                  <a:cs typeface="+mn-ea"/>
                  <a:sym typeface="+mn-ea"/>
                </a:rPr>
                <a:t>：会员可自行申请成为医生，也可由业务员推荐申请成</a:t>
              </a:r>
              <a:endPara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endParaRPr>
            </a:p>
            <a:p>
              <a:pPr indent="0" algn="l">
                <a:buNone/>
              </a:pPr>
              <a:r>
                <a:rPr lang="zh-CN" altLang="en-US" sz="1200">
                  <a:solidFill>
                    <a:schemeClr val="bg1"/>
                  </a:solidFill>
                  <a:latin typeface="+mn-ea"/>
                  <a:cs typeface="+mn-ea"/>
                  <a:sym typeface="+mn-ea"/>
                </a:rPr>
                <a:t>      为医生，会员和护士属于不同账号，但也互相关联；</a:t>
              </a:r>
              <a:endParaRPr lang="zh-CN" altLang="en-US" sz="1200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875780" y="5150803"/>
            <a:ext cx="4720590" cy="609600"/>
            <a:chOff x="10945" y="8359"/>
            <a:chExt cx="7434" cy="960"/>
          </a:xfrm>
          <a:solidFill>
            <a:srgbClr val="B3DECB"/>
          </a:solidFill>
        </p:grpSpPr>
        <p:sp>
          <p:nvSpPr>
            <p:cNvPr id="111" name="Notched Right Arrow 20"/>
            <p:cNvSpPr/>
            <p:nvPr/>
          </p:nvSpPr>
          <p:spPr>
            <a:xfrm rot="10800000">
              <a:off x="10945" y="8359"/>
              <a:ext cx="7434" cy="960"/>
            </a:xfrm>
            <a:prstGeom prst="notchedRightArrow">
              <a:avLst>
                <a:gd name="adj1" fmla="val 100000"/>
                <a:gd name="adj2" fmla="val 4600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11341" y="8476"/>
              <a:ext cx="6531" cy="72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pPr indent="0" algn="l">
                <a:buNone/>
              </a:pPr>
              <a:r>
                <a:rPr lang="zh-CN" altLang="en-US" sz="1200" b="1">
                  <a:solidFill>
                    <a:schemeClr val="bg1"/>
                  </a:solidFill>
                  <a:latin typeface="+mn-ea"/>
                  <a:cs typeface="+mn-ea"/>
                  <a:sym typeface="+mn-ea"/>
                </a:rPr>
                <a:t>管理员</a:t>
              </a:r>
              <a:r>
                <a:rPr lang="zh-CN" altLang="en-US" sz="1200">
                  <a:solidFill>
                    <a:schemeClr val="bg1"/>
                  </a:solidFill>
                  <a:latin typeface="+mn-ea"/>
                  <a:cs typeface="+mn-ea"/>
                  <a:sym typeface="+mn-ea"/>
                </a:rPr>
                <a:t>：管理员属于平台运营人员，可登陆管理后台对平台</a:t>
              </a:r>
              <a:endParaRPr lang="zh-CN" altLang="en-US" sz="1200">
                <a:solidFill>
                  <a:schemeClr val="bg1"/>
                </a:solidFill>
                <a:latin typeface="+mn-ea"/>
                <a:cs typeface="+mn-ea"/>
              </a:endParaRPr>
            </a:p>
            <a:p>
              <a:pPr indent="0" algn="l">
                <a:buNone/>
              </a:pPr>
              <a:r>
                <a:rPr lang="zh-CN" altLang="en-US" sz="1200">
                  <a:solidFill>
                    <a:schemeClr val="bg1"/>
                  </a:solidFill>
                  <a:latin typeface="+mn-ea"/>
                  <a:cs typeface="+mn-ea"/>
                  <a:sym typeface="+mn-ea"/>
                </a:rPr>
                <a:t>       进行配置；</a:t>
              </a:r>
              <a:endParaRPr lang="zh-CN" altLang="en-US" sz="1200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6875780" y="5806440"/>
            <a:ext cx="4720590" cy="609600"/>
            <a:chOff x="10945" y="9407"/>
            <a:chExt cx="7434" cy="960"/>
          </a:xfrm>
        </p:grpSpPr>
        <p:sp>
          <p:nvSpPr>
            <p:cNvPr id="129" name="Notched Right Arrow 20"/>
            <p:cNvSpPr/>
            <p:nvPr/>
          </p:nvSpPr>
          <p:spPr>
            <a:xfrm rot="10800000">
              <a:off x="10945" y="9407"/>
              <a:ext cx="7434" cy="960"/>
            </a:xfrm>
            <a:prstGeom prst="notchedRightArrow">
              <a:avLst>
                <a:gd name="adj1" fmla="val 100000"/>
                <a:gd name="adj2" fmla="val 46001"/>
              </a:avLst>
            </a:prstGeom>
            <a:solidFill>
              <a:srgbClr val="9EDC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11314" y="9525"/>
              <a:ext cx="6650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indent="0" algn="l">
                <a:buNone/>
              </a:pPr>
              <a:r>
                <a:rPr lang="zh-CN" altLang="en-US" sz="1200" b="1">
                  <a:solidFill>
                    <a:schemeClr val="bg1"/>
                  </a:solidFill>
                  <a:latin typeface="+mn-ea"/>
                  <a:cs typeface="+mn-ea"/>
                  <a:sym typeface="+mn-ea"/>
                </a:rPr>
                <a:t>机构</a:t>
              </a:r>
              <a:r>
                <a:rPr lang="zh-CN" altLang="en-US" sz="1200">
                  <a:solidFill>
                    <a:schemeClr val="bg1"/>
                  </a:solidFill>
                  <a:latin typeface="+mn-ea"/>
                  <a:cs typeface="+mn-ea"/>
                  <a:sym typeface="+mn-ea"/>
                </a:rPr>
                <a:t>：机构是由管理员在管理后台中进行添加，申请护士</a:t>
              </a:r>
              <a:r>
                <a:rPr lang="en-US" altLang="zh-CN" sz="1200">
                  <a:solidFill>
                    <a:schemeClr val="bg1"/>
                  </a:solidFill>
                  <a:latin typeface="+mn-ea"/>
                  <a:cs typeface="+mn-ea"/>
                  <a:sym typeface="+mn-ea"/>
                </a:rPr>
                <a:t>/</a:t>
              </a:r>
              <a:r>
                <a:rPr lang="zh-CN" altLang="en-US" sz="1200">
                  <a:solidFill>
                    <a:schemeClr val="bg1"/>
                  </a:solidFill>
                  <a:latin typeface="+mn-ea"/>
                  <a:cs typeface="+mn-ea"/>
                  <a:sym typeface="+mn-ea"/>
                </a:rPr>
                <a:t>医</a:t>
              </a:r>
              <a:endParaRPr lang="zh-CN" altLang="en-US" sz="1200">
                <a:solidFill>
                  <a:schemeClr val="bg1"/>
                </a:solidFill>
                <a:latin typeface="+mn-ea"/>
                <a:cs typeface="+mn-ea"/>
              </a:endParaRPr>
            </a:p>
            <a:p>
              <a:pPr indent="0" algn="l">
                <a:buNone/>
              </a:pPr>
              <a:r>
                <a:rPr lang="zh-CN" altLang="en-US" sz="1200">
                  <a:solidFill>
                    <a:schemeClr val="bg1"/>
                  </a:solidFill>
                  <a:latin typeface="+mn-ea"/>
                  <a:cs typeface="+mn-ea"/>
                  <a:sym typeface="+mn-ea"/>
                </a:rPr>
                <a:t>      生时需选择机构。</a:t>
              </a:r>
              <a:endParaRPr lang="zh-CN" altLang="en-US" sz="1200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</p:grpSp>
      <p:cxnSp>
        <p:nvCxnSpPr>
          <p:cNvPr id="135" name="曲线连接符 134"/>
          <p:cNvCxnSpPr>
            <a:stCxn id="78" idx="2"/>
            <a:endCxn id="73" idx="2"/>
          </p:cNvCxnSpPr>
          <p:nvPr/>
        </p:nvCxnSpPr>
        <p:spPr>
          <a:xfrm rot="5400000">
            <a:off x="3646805" y="3714115"/>
            <a:ext cx="3175" cy="4460875"/>
          </a:xfrm>
          <a:prstGeom prst="curvedConnector3">
            <a:avLst>
              <a:gd name="adj1" fmla="val 7540000"/>
            </a:avLst>
          </a:prstGeom>
          <a:ln w="28575" cmpd="sng">
            <a:solidFill>
              <a:srgbClr val="21BECF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矩形 9"/>
          <p:cNvSpPr/>
          <p:nvPr/>
        </p:nvSpPr>
        <p:spPr>
          <a:xfrm>
            <a:off x="-1538" y="1257430"/>
            <a:ext cx="11509566" cy="5600570"/>
          </a:xfrm>
          <a:custGeom>
            <a:avLst/>
            <a:gdLst>
              <a:gd name="connsiteX0" fmla="*/ 0 w 11014364"/>
              <a:gd name="connsiteY0" fmla="*/ 0 h 5653155"/>
              <a:gd name="connsiteX1" fmla="*/ 11014364 w 11014364"/>
              <a:gd name="connsiteY1" fmla="*/ 0 h 5653155"/>
              <a:gd name="connsiteX2" fmla="*/ 11014364 w 11014364"/>
              <a:gd name="connsiteY2" fmla="*/ 5653155 h 5653155"/>
              <a:gd name="connsiteX3" fmla="*/ 0 w 11014364"/>
              <a:gd name="connsiteY3" fmla="*/ 5653155 h 5653155"/>
              <a:gd name="connsiteX4" fmla="*/ 0 w 11014364"/>
              <a:gd name="connsiteY4" fmla="*/ 0 h 5653155"/>
              <a:gd name="connsiteX0-1" fmla="*/ 859316 w 11014364"/>
              <a:gd name="connsiteY0-2" fmla="*/ 0 h 5653155"/>
              <a:gd name="connsiteX1-3" fmla="*/ 11014364 w 11014364"/>
              <a:gd name="connsiteY1-4" fmla="*/ 0 h 5653155"/>
              <a:gd name="connsiteX2-5" fmla="*/ 11014364 w 11014364"/>
              <a:gd name="connsiteY2-6" fmla="*/ 5653155 h 5653155"/>
              <a:gd name="connsiteX3-7" fmla="*/ 0 w 11014364"/>
              <a:gd name="connsiteY3-8" fmla="*/ 5653155 h 5653155"/>
              <a:gd name="connsiteX4-9" fmla="*/ 859316 w 11014364"/>
              <a:gd name="connsiteY4-10" fmla="*/ 0 h 5653155"/>
              <a:gd name="connsiteX0-11" fmla="*/ 881349 w 11014364"/>
              <a:gd name="connsiteY0-12" fmla="*/ 11016 h 5653155"/>
              <a:gd name="connsiteX1-13" fmla="*/ 11014364 w 11014364"/>
              <a:gd name="connsiteY1-14" fmla="*/ 0 h 5653155"/>
              <a:gd name="connsiteX2-15" fmla="*/ 11014364 w 11014364"/>
              <a:gd name="connsiteY2-16" fmla="*/ 5653155 h 5653155"/>
              <a:gd name="connsiteX3-17" fmla="*/ 0 w 11014364"/>
              <a:gd name="connsiteY3-18" fmla="*/ 5653155 h 5653155"/>
              <a:gd name="connsiteX4-19" fmla="*/ 881349 w 11014364"/>
              <a:gd name="connsiteY4-20" fmla="*/ 11016 h 5653155"/>
              <a:gd name="connsiteX0-21" fmla="*/ 893420 w 11014364"/>
              <a:gd name="connsiteY0-22" fmla="*/ 11016 h 5653155"/>
              <a:gd name="connsiteX1-23" fmla="*/ 11014364 w 11014364"/>
              <a:gd name="connsiteY1-24" fmla="*/ 0 h 5653155"/>
              <a:gd name="connsiteX2-25" fmla="*/ 11014364 w 11014364"/>
              <a:gd name="connsiteY2-26" fmla="*/ 5653155 h 5653155"/>
              <a:gd name="connsiteX3-27" fmla="*/ 0 w 11014364"/>
              <a:gd name="connsiteY3-28" fmla="*/ 5653155 h 5653155"/>
              <a:gd name="connsiteX4-29" fmla="*/ 893420 w 11014364"/>
              <a:gd name="connsiteY4-30" fmla="*/ 11016 h 5653155"/>
              <a:gd name="connsiteX0-31" fmla="*/ 893420 w 11014364"/>
              <a:gd name="connsiteY0-32" fmla="*/ 7998 h 5653155"/>
              <a:gd name="connsiteX1-33" fmla="*/ 11014364 w 11014364"/>
              <a:gd name="connsiteY1-34" fmla="*/ 0 h 5653155"/>
              <a:gd name="connsiteX2-35" fmla="*/ 11014364 w 11014364"/>
              <a:gd name="connsiteY2-36" fmla="*/ 5653155 h 5653155"/>
              <a:gd name="connsiteX3-37" fmla="*/ 0 w 11014364"/>
              <a:gd name="connsiteY3-38" fmla="*/ 5653155 h 5653155"/>
              <a:gd name="connsiteX4-39" fmla="*/ 893420 w 11014364"/>
              <a:gd name="connsiteY4-40" fmla="*/ 7998 h 5653155"/>
              <a:gd name="connsiteX0-41" fmla="*/ 899456 w 11014364"/>
              <a:gd name="connsiteY0-42" fmla="*/ 7998 h 5653155"/>
              <a:gd name="connsiteX1-43" fmla="*/ 11014364 w 11014364"/>
              <a:gd name="connsiteY1-44" fmla="*/ 0 h 5653155"/>
              <a:gd name="connsiteX2-45" fmla="*/ 11014364 w 11014364"/>
              <a:gd name="connsiteY2-46" fmla="*/ 5653155 h 5653155"/>
              <a:gd name="connsiteX3-47" fmla="*/ 0 w 11014364"/>
              <a:gd name="connsiteY3-48" fmla="*/ 5653155 h 5653155"/>
              <a:gd name="connsiteX4-49" fmla="*/ 899456 w 11014364"/>
              <a:gd name="connsiteY4-50" fmla="*/ 7998 h 5653155"/>
              <a:gd name="connsiteX0-51" fmla="*/ 899456 w 11014364"/>
              <a:gd name="connsiteY0-52" fmla="*/ 0 h 5645157"/>
              <a:gd name="connsiteX1-53" fmla="*/ 11014364 w 11014364"/>
              <a:gd name="connsiteY1-54" fmla="*/ 3096538 h 5645157"/>
              <a:gd name="connsiteX2-55" fmla="*/ 11014364 w 11014364"/>
              <a:gd name="connsiteY2-56" fmla="*/ 5645157 h 5645157"/>
              <a:gd name="connsiteX3-57" fmla="*/ 0 w 11014364"/>
              <a:gd name="connsiteY3-58" fmla="*/ 5645157 h 5645157"/>
              <a:gd name="connsiteX4-59" fmla="*/ 899456 w 11014364"/>
              <a:gd name="connsiteY4-60" fmla="*/ 0 h 5645157"/>
              <a:gd name="connsiteX0-61" fmla="*/ 899456 w 11014364"/>
              <a:gd name="connsiteY0-62" fmla="*/ 0 h 5645157"/>
              <a:gd name="connsiteX1-63" fmla="*/ 11014364 w 11014364"/>
              <a:gd name="connsiteY1-64" fmla="*/ 3010477 h 5645157"/>
              <a:gd name="connsiteX2-65" fmla="*/ 11014364 w 11014364"/>
              <a:gd name="connsiteY2-66" fmla="*/ 5645157 h 5645157"/>
              <a:gd name="connsiteX3-67" fmla="*/ 0 w 11014364"/>
              <a:gd name="connsiteY3-68" fmla="*/ 5645157 h 5645157"/>
              <a:gd name="connsiteX4-69" fmla="*/ 899456 w 11014364"/>
              <a:gd name="connsiteY4-70" fmla="*/ 0 h 5645157"/>
              <a:gd name="connsiteX0-71" fmla="*/ 899456 w 11014364"/>
              <a:gd name="connsiteY0-72" fmla="*/ 0 h 5645157"/>
              <a:gd name="connsiteX1-73" fmla="*/ 11014364 w 11014364"/>
              <a:gd name="connsiteY1-74" fmla="*/ 3010477 h 5645157"/>
              <a:gd name="connsiteX2-75" fmla="*/ 11014364 w 11014364"/>
              <a:gd name="connsiteY2-76" fmla="*/ 5645157 h 5645157"/>
              <a:gd name="connsiteX3-77" fmla="*/ 0 w 11014364"/>
              <a:gd name="connsiteY3-78" fmla="*/ 5645157 h 5645157"/>
              <a:gd name="connsiteX4-79" fmla="*/ 693868 w 11014364"/>
              <a:gd name="connsiteY4-80" fmla="*/ 1299068 h 5645157"/>
              <a:gd name="connsiteX5" fmla="*/ 899456 w 11014364"/>
              <a:gd name="connsiteY5" fmla="*/ 0 h 5645157"/>
              <a:gd name="connsiteX0-81" fmla="*/ 899456 w 11014364"/>
              <a:gd name="connsiteY0-82" fmla="*/ 0 h 5645157"/>
              <a:gd name="connsiteX1-83" fmla="*/ 11014364 w 11014364"/>
              <a:gd name="connsiteY1-84" fmla="*/ 3010477 h 5645157"/>
              <a:gd name="connsiteX2-85" fmla="*/ 11014364 w 11014364"/>
              <a:gd name="connsiteY2-86" fmla="*/ 5645157 h 5645157"/>
              <a:gd name="connsiteX3-87" fmla="*/ 0 w 11014364"/>
              <a:gd name="connsiteY3-88" fmla="*/ 5645157 h 5645157"/>
              <a:gd name="connsiteX4-89" fmla="*/ 0 w 11014364"/>
              <a:gd name="connsiteY4-90" fmla="*/ 949445 h 5645157"/>
              <a:gd name="connsiteX5-91" fmla="*/ 899456 w 11014364"/>
              <a:gd name="connsiteY5-92" fmla="*/ 0 h 5645157"/>
              <a:gd name="connsiteX0-93" fmla="*/ 899456 w 11014364"/>
              <a:gd name="connsiteY0-94" fmla="*/ 0 h 5645157"/>
              <a:gd name="connsiteX1-95" fmla="*/ 11014364 w 11014364"/>
              <a:gd name="connsiteY1-96" fmla="*/ 3010477 h 5645157"/>
              <a:gd name="connsiteX2-97" fmla="*/ 9383868 w 11014364"/>
              <a:gd name="connsiteY2-98" fmla="*/ 5645157 h 5645157"/>
              <a:gd name="connsiteX3-99" fmla="*/ 0 w 11014364"/>
              <a:gd name="connsiteY3-100" fmla="*/ 5645157 h 5645157"/>
              <a:gd name="connsiteX4-101" fmla="*/ 0 w 11014364"/>
              <a:gd name="connsiteY4-102" fmla="*/ 949445 h 5645157"/>
              <a:gd name="connsiteX5-103" fmla="*/ 899456 w 11014364"/>
              <a:gd name="connsiteY5-104" fmla="*/ 0 h 5645157"/>
              <a:gd name="connsiteX0-105" fmla="*/ 899456 w 11014364"/>
              <a:gd name="connsiteY0-106" fmla="*/ 0 h 5645157"/>
              <a:gd name="connsiteX1-107" fmla="*/ 11014364 w 11014364"/>
              <a:gd name="connsiteY1-108" fmla="*/ 3010477 h 5645157"/>
              <a:gd name="connsiteX2-109" fmla="*/ 9383868 w 11014364"/>
              <a:gd name="connsiteY2-110" fmla="*/ 5645157 h 5645157"/>
              <a:gd name="connsiteX3-111" fmla="*/ 0 w 11014364"/>
              <a:gd name="connsiteY3-112" fmla="*/ 5645157 h 5645157"/>
              <a:gd name="connsiteX4-113" fmla="*/ 0 w 11014364"/>
              <a:gd name="connsiteY4-114" fmla="*/ 1268934 h 5645157"/>
              <a:gd name="connsiteX5-115" fmla="*/ 899456 w 11014364"/>
              <a:gd name="connsiteY5-116" fmla="*/ 0 h 5645157"/>
              <a:gd name="connsiteX0-117" fmla="*/ 337596 w 11014364"/>
              <a:gd name="connsiteY0-118" fmla="*/ 0 h 6383288"/>
              <a:gd name="connsiteX1-119" fmla="*/ 11014364 w 11014364"/>
              <a:gd name="connsiteY1-120" fmla="*/ 3748608 h 6383288"/>
              <a:gd name="connsiteX2-121" fmla="*/ 9383868 w 11014364"/>
              <a:gd name="connsiteY2-122" fmla="*/ 6383288 h 6383288"/>
              <a:gd name="connsiteX3-123" fmla="*/ 0 w 11014364"/>
              <a:gd name="connsiteY3-124" fmla="*/ 6383288 h 6383288"/>
              <a:gd name="connsiteX4-125" fmla="*/ 0 w 11014364"/>
              <a:gd name="connsiteY4-126" fmla="*/ 2007065 h 6383288"/>
              <a:gd name="connsiteX5-127" fmla="*/ 337596 w 11014364"/>
              <a:gd name="connsiteY5-128" fmla="*/ 0 h 6383288"/>
              <a:gd name="connsiteX0-129" fmla="*/ 337596 w 11532157"/>
              <a:gd name="connsiteY0-130" fmla="*/ 0 h 6383288"/>
              <a:gd name="connsiteX1-131" fmla="*/ 11532157 w 11532157"/>
              <a:gd name="connsiteY1-132" fmla="*/ 6161302 h 6383288"/>
              <a:gd name="connsiteX2-133" fmla="*/ 9383868 w 11532157"/>
              <a:gd name="connsiteY2-134" fmla="*/ 6383288 h 6383288"/>
              <a:gd name="connsiteX3-135" fmla="*/ 0 w 11532157"/>
              <a:gd name="connsiteY3-136" fmla="*/ 6383288 h 6383288"/>
              <a:gd name="connsiteX4-137" fmla="*/ 0 w 11532157"/>
              <a:gd name="connsiteY4-138" fmla="*/ 2007065 h 6383288"/>
              <a:gd name="connsiteX5-139" fmla="*/ 337596 w 11532157"/>
              <a:gd name="connsiteY5-140" fmla="*/ 0 h 6383288"/>
              <a:gd name="connsiteX0-141" fmla="*/ 349628 w 11532157"/>
              <a:gd name="connsiteY0-142" fmla="*/ 0 h 6383288"/>
              <a:gd name="connsiteX1-143" fmla="*/ 11532157 w 11532157"/>
              <a:gd name="connsiteY1-144" fmla="*/ 6161302 h 6383288"/>
              <a:gd name="connsiteX2-145" fmla="*/ 9383868 w 11532157"/>
              <a:gd name="connsiteY2-146" fmla="*/ 6383288 h 6383288"/>
              <a:gd name="connsiteX3-147" fmla="*/ 0 w 11532157"/>
              <a:gd name="connsiteY3-148" fmla="*/ 6383288 h 6383288"/>
              <a:gd name="connsiteX4-149" fmla="*/ 0 w 11532157"/>
              <a:gd name="connsiteY4-150" fmla="*/ 2007065 h 6383288"/>
              <a:gd name="connsiteX5-151" fmla="*/ 349628 w 11532157"/>
              <a:gd name="connsiteY5-152" fmla="*/ 0 h 6383288"/>
              <a:gd name="connsiteX0-153" fmla="*/ 349628 w 11532157"/>
              <a:gd name="connsiteY0-154" fmla="*/ 0 h 6383288"/>
              <a:gd name="connsiteX1-155" fmla="*/ 11532157 w 11532157"/>
              <a:gd name="connsiteY1-156" fmla="*/ 6181354 h 6383288"/>
              <a:gd name="connsiteX2-157" fmla="*/ 9383868 w 11532157"/>
              <a:gd name="connsiteY2-158" fmla="*/ 6383288 h 6383288"/>
              <a:gd name="connsiteX3-159" fmla="*/ 0 w 11532157"/>
              <a:gd name="connsiteY3-160" fmla="*/ 6383288 h 6383288"/>
              <a:gd name="connsiteX4-161" fmla="*/ 0 w 11532157"/>
              <a:gd name="connsiteY4-162" fmla="*/ 2007065 h 6383288"/>
              <a:gd name="connsiteX5-163" fmla="*/ 349628 w 11532157"/>
              <a:gd name="connsiteY5-164" fmla="*/ 0 h 6383288"/>
              <a:gd name="connsiteX0-165" fmla="*/ 363482 w 11546011"/>
              <a:gd name="connsiteY0-166" fmla="*/ 0 h 6383288"/>
              <a:gd name="connsiteX1-167" fmla="*/ 11546011 w 11546011"/>
              <a:gd name="connsiteY1-168" fmla="*/ 6181354 h 6383288"/>
              <a:gd name="connsiteX2-169" fmla="*/ 9397722 w 11546011"/>
              <a:gd name="connsiteY2-170" fmla="*/ 6383288 h 6383288"/>
              <a:gd name="connsiteX3-171" fmla="*/ 13854 w 11546011"/>
              <a:gd name="connsiteY3-172" fmla="*/ 6383288 h 6383288"/>
              <a:gd name="connsiteX4-173" fmla="*/ 0 w 11546011"/>
              <a:gd name="connsiteY4-174" fmla="*/ 677029 h 6383288"/>
              <a:gd name="connsiteX5-175" fmla="*/ 363482 w 11546011"/>
              <a:gd name="connsiteY5-176" fmla="*/ 0 h 6383288"/>
              <a:gd name="connsiteX0-177" fmla="*/ 363482 w 11546011"/>
              <a:gd name="connsiteY0-178" fmla="*/ 0 h 6383288"/>
              <a:gd name="connsiteX1-179" fmla="*/ 11546011 w 11546011"/>
              <a:gd name="connsiteY1-180" fmla="*/ 6181354 h 6383288"/>
              <a:gd name="connsiteX2-181" fmla="*/ 9397722 w 11546011"/>
              <a:gd name="connsiteY2-182" fmla="*/ 6383288 h 6383288"/>
              <a:gd name="connsiteX3-183" fmla="*/ 13854 w 11546011"/>
              <a:gd name="connsiteY3-184" fmla="*/ 6383288 h 6383288"/>
              <a:gd name="connsiteX4-185" fmla="*/ 0 w 11546011"/>
              <a:gd name="connsiteY4-186" fmla="*/ 677029 h 6383288"/>
              <a:gd name="connsiteX5-187" fmla="*/ 363482 w 11546011"/>
              <a:gd name="connsiteY5-188" fmla="*/ 0 h 6383288"/>
              <a:gd name="connsiteX0-189" fmla="*/ 351167 w 11533696"/>
              <a:gd name="connsiteY0-190" fmla="*/ 0 h 6383288"/>
              <a:gd name="connsiteX1-191" fmla="*/ 11533696 w 11533696"/>
              <a:gd name="connsiteY1-192" fmla="*/ 6181354 h 6383288"/>
              <a:gd name="connsiteX2-193" fmla="*/ 9385407 w 11533696"/>
              <a:gd name="connsiteY2-194" fmla="*/ 6383288 h 6383288"/>
              <a:gd name="connsiteX3-195" fmla="*/ 1539 w 11533696"/>
              <a:gd name="connsiteY3-196" fmla="*/ 6383288 h 6383288"/>
              <a:gd name="connsiteX4-197" fmla="*/ 0 w 11533696"/>
              <a:gd name="connsiteY4-198" fmla="*/ 673951 h 6383288"/>
              <a:gd name="connsiteX5-199" fmla="*/ 351167 w 11533696"/>
              <a:gd name="connsiteY5-200" fmla="*/ 0 h 6383288"/>
              <a:gd name="connsiteX0-201" fmla="*/ 351167 w 11533696"/>
              <a:gd name="connsiteY0-202" fmla="*/ 0 h 6383288"/>
              <a:gd name="connsiteX1-203" fmla="*/ 11533696 w 11533696"/>
              <a:gd name="connsiteY1-204" fmla="*/ 6181354 h 6383288"/>
              <a:gd name="connsiteX2-205" fmla="*/ 10955589 w 11533696"/>
              <a:gd name="connsiteY2-206" fmla="*/ 6383288 h 6383288"/>
              <a:gd name="connsiteX3-207" fmla="*/ 1539 w 11533696"/>
              <a:gd name="connsiteY3-208" fmla="*/ 6383288 h 6383288"/>
              <a:gd name="connsiteX4-209" fmla="*/ 0 w 11533696"/>
              <a:gd name="connsiteY4-210" fmla="*/ 673951 h 6383288"/>
              <a:gd name="connsiteX5-211" fmla="*/ 351167 w 11533696"/>
              <a:gd name="connsiteY5-212" fmla="*/ 0 h 6383288"/>
              <a:gd name="connsiteX0-213" fmla="*/ 351167 w 11533696"/>
              <a:gd name="connsiteY0-214" fmla="*/ 0 h 6383288"/>
              <a:gd name="connsiteX1-215" fmla="*/ 11533696 w 11533696"/>
              <a:gd name="connsiteY1-216" fmla="*/ 6181354 h 6383288"/>
              <a:gd name="connsiteX2-217" fmla="*/ 11315663 w 11533696"/>
              <a:gd name="connsiteY2-218" fmla="*/ 6383288 h 6383288"/>
              <a:gd name="connsiteX3-219" fmla="*/ 1539 w 11533696"/>
              <a:gd name="connsiteY3-220" fmla="*/ 6383288 h 6383288"/>
              <a:gd name="connsiteX4-221" fmla="*/ 0 w 11533696"/>
              <a:gd name="connsiteY4-222" fmla="*/ 673951 h 6383288"/>
              <a:gd name="connsiteX5-223" fmla="*/ 351167 w 11533696"/>
              <a:gd name="connsiteY5-224" fmla="*/ 0 h 6383288"/>
              <a:gd name="connsiteX0-225" fmla="*/ 351167 w 11547077"/>
              <a:gd name="connsiteY0-226" fmla="*/ 0 h 6383288"/>
              <a:gd name="connsiteX1-227" fmla="*/ 11547077 w 11547077"/>
              <a:gd name="connsiteY1-228" fmla="*/ 6085343 h 6383288"/>
              <a:gd name="connsiteX2-229" fmla="*/ 11315663 w 11547077"/>
              <a:gd name="connsiteY2-230" fmla="*/ 6383288 h 6383288"/>
              <a:gd name="connsiteX3-231" fmla="*/ 1539 w 11547077"/>
              <a:gd name="connsiteY3-232" fmla="*/ 6383288 h 6383288"/>
              <a:gd name="connsiteX4-233" fmla="*/ 0 w 11547077"/>
              <a:gd name="connsiteY4-234" fmla="*/ 673951 h 6383288"/>
              <a:gd name="connsiteX5-235" fmla="*/ 351167 w 11547077"/>
              <a:gd name="connsiteY5-236" fmla="*/ 0 h 6383288"/>
              <a:gd name="connsiteX0-237" fmla="*/ 351167 w 11542617"/>
              <a:gd name="connsiteY0-238" fmla="*/ 0 h 6383288"/>
              <a:gd name="connsiteX1-239" fmla="*/ 11542617 w 11542617"/>
              <a:gd name="connsiteY1-240" fmla="*/ 6070942 h 6383288"/>
              <a:gd name="connsiteX2-241" fmla="*/ 11315663 w 11542617"/>
              <a:gd name="connsiteY2-242" fmla="*/ 6383288 h 6383288"/>
              <a:gd name="connsiteX3-243" fmla="*/ 1539 w 11542617"/>
              <a:gd name="connsiteY3-244" fmla="*/ 6383288 h 6383288"/>
              <a:gd name="connsiteX4-245" fmla="*/ 0 w 11542617"/>
              <a:gd name="connsiteY4-246" fmla="*/ 673951 h 6383288"/>
              <a:gd name="connsiteX5-247" fmla="*/ 351167 w 11542617"/>
              <a:gd name="connsiteY5-248" fmla="*/ 0 h 6383288"/>
              <a:gd name="connsiteX0-249" fmla="*/ 351167 w 11509566"/>
              <a:gd name="connsiteY0-250" fmla="*/ 0 h 6383288"/>
              <a:gd name="connsiteX1-251" fmla="*/ 11509566 w 11509566"/>
              <a:gd name="connsiteY1-252" fmla="*/ 5774521 h 6383288"/>
              <a:gd name="connsiteX2-253" fmla="*/ 11315663 w 11509566"/>
              <a:gd name="connsiteY2-254" fmla="*/ 6383288 h 6383288"/>
              <a:gd name="connsiteX3-255" fmla="*/ 1539 w 11509566"/>
              <a:gd name="connsiteY3-256" fmla="*/ 6383288 h 6383288"/>
              <a:gd name="connsiteX4-257" fmla="*/ 0 w 11509566"/>
              <a:gd name="connsiteY4-258" fmla="*/ 673951 h 6383288"/>
              <a:gd name="connsiteX5-259" fmla="*/ 351167 w 11509566"/>
              <a:gd name="connsiteY5-260" fmla="*/ 0 h 6383288"/>
              <a:gd name="connsiteX0-261" fmla="*/ 351167 w 11509566"/>
              <a:gd name="connsiteY0-262" fmla="*/ 0 h 6383288"/>
              <a:gd name="connsiteX1-263" fmla="*/ 11509566 w 11509566"/>
              <a:gd name="connsiteY1-264" fmla="*/ 5774521 h 6383288"/>
              <a:gd name="connsiteX2-265" fmla="*/ 11315663 w 11509566"/>
              <a:gd name="connsiteY2-266" fmla="*/ 6383288 h 6383288"/>
              <a:gd name="connsiteX3-267" fmla="*/ 1539 w 11509566"/>
              <a:gd name="connsiteY3-268" fmla="*/ 6383288 h 6383288"/>
              <a:gd name="connsiteX4-269" fmla="*/ 0 w 11509566"/>
              <a:gd name="connsiteY4-270" fmla="*/ 673951 h 6383288"/>
              <a:gd name="connsiteX5-271" fmla="*/ 351167 w 11509566"/>
              <a:gd name="connsiteY5-272" fmla="*/ 0 h 6383288"/>
              <a:gd name="connsiteX0-273" fmla="*/ 362184 w 11509566"/>
              <a:gd name="connsiteY0-274" fmla="*/ 0 h 6027583"/>
              <a:gd name="connsiteX1-275" fmla="*/ 11509566 w 11509566"/>
              <a:gd name="connsiteY1-276" fmla="*/ 5418816 h 6027583"/>
              <a:gd name="connsiteX2-277" fmla="*/ 11315663 w 11509566"/>
              <a:gd name="connsiteY2-278" fmla="*/ 6027583 h 6027583"/>
              <a:gd name="connsiteX3-279" fmla="*/ 1539 w 11509566"/>
              <a:gd name="connsiteY3-280" fmla="*/ 6027583 h 6027583"/>
              <a:gd name="connsiteX4-281" fmla="*/ 0 w 11509566"/>
              <a:gd name="connsiteY4-282" fmla="*/ 318246 h 6027583"/>
              <a:gd name="connsiteX5-283" fmla="*/ 362184 w 11509566"/>
              <a:gd name="connsiteY5-284" fmla="*/ 0 h 60275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11509566" h="6027583">
                <a:moveTo>
                  <a:pt x="362184" y="0"/>
                </a:moveTo>
                <a:lnTo>
                  <a:pt x="11509566" y="5418816"/>
                </a:lnTo>
                <a:lnTo>
                  <a:pt x="11315663" y="6027583"/>
                </a:lnTo>
                <a:lnTo>
                  <a:pt x="1539" y="6027583"/>
                </a:lnTo>
                <a:lnTo>
                  <a:pt x="0" y="318246"/>
                </a:lnTo>
                <a:lnTo>
                  <a:pt x="362184" y="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356238" y="926924"/>
            <a:ext cx="11479527" cy="5629586"/>
          </a:xfrm>
          <a:prstGeom prst="roundRect">
            <a:avLst>
              <a:gd name="adj" fmla="val 39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 dirty="0">
              <a:solidFill>
                <a:srgbClr val="1CA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90169" y="46022"/>
            <a:ext cx="20116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</a:rPr>
              <a:t>分账流程</a:t>
            </a:r>
            <a:endParaRPr lang="zh-CN" altLang="en-US" sz="36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egoe UI Black" panose="020B0A02040204020203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62034" y="592146"/>
            <a:ext cx="3467937" cy="2795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Segoe UI Light" panose="020B0502040204020203" pitchFamily="34" charset="0"/>
                <a:ea typeface="华文细黑" panose="02010600040101010101" pitchFamily="2" charset="-122"/>
                <a:cs typeface="Segoe UI Light" panose="020B0502040204020203" pitchFamily="34" charset="0"/>
                <a:sym typeface="+mn-lt"/>
              </a:rPr>
              <a:t>What we hope to achieve in the short and long run</a:t>
            </a:r>
            <a:endParaRPr lang="en-US" altLang="zh-CN" sz="1200" dirty="0">
              <a:solidFill>
                <a:schemeClr val="bg1"/>
              </a:solidFill>
              <a:latin typeface="Segoe UI Light" panose="020B0502040204020203" pitchFamily="34" charset="0"/>
              <a:ea typeface="华文细黑" panose="02010600040101010101" pitchFamily="2" charset="-122"/>
              <a:cs typeface="Segoe UI Light" panose="020B0502040204020203" pitchFamily="34" charset="0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675" y="1537335"/>
            <a:ext cx="11296015" cy="4728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矩形 9"/>
          <p:cNvSpPr/>
          <p:nvPr/>
        </p:nvSpPr>
        <p:spPr>
          <a:xfrm>
            <a:off x="-1538" y="1257430"/>
            <a:ext cx="11509566" cy="5600570"/>
          </a:xfrm>
          <a:custGeom>
            <a:avLst/>
            <a:gdLst>
              <a:gd name="connsiteX0" fmla="*/ 0 w 11014364"/>
              <a:gd name="connsiteY0" fmla="*/ 0 h 5653155"/>
              <a:gd name="connsiteX1" fmla="*/ 11014364 w 11014364"/>
              <a:gd name="connsiteY1" fmla="*/ 0 h 5653155"/>
              <a:gd name="connsiteX2" fmla="*/ 11014364 w 11014364"/>
              <a:gd name="connsiteY2" fmla="*/ 5653155 h 5653155"/>
              <a:gd name="connsiteX3" fmla="*/ 0 w 11014364"/>
              <a:gd name="connsiteY3" fmla="*/ 5653155 h 5653155"/>
              <a:gd name="connsiteX4" fmla="*/ 0 w 11014364"/>
              <a:gd name="connsiteY4" fmla="*/ 0 h 5653155"/>
              <a:gd name="connsiteX0-1" fmla="*/ 859316 w 11014364"/>
              <a:gd name="connsiteY0-2" fmla="*/ 0 h 5653155"/>
              <a:gd name="connsiteX1-3" fmla="*/ 11014364 w 11014364"/>
              <a:gd name="connsiteY1-4" fmla="*/ 0 h 5653155"/>
              <a:gd name="connsiteX2-5" fmla="*/ 11014364 w 11014364"/>
              <a:gd name="connsiteY2-6" fmla="*/ 5653155 h 5653155"/>
              <a:gd name="connsiteX3-7" fmla="*/ 0 w 11014364"/>
              <a:gd name="connsiteY3-8" fmla="*/ 5653155 h 5653155"/>
              <a:gd name="connsiteX4-9" fmla="*/ 859316 w 11014364"/>
              <a:gd name="connsiteY4-10" fmla="*/ 0 h 5653155"/>
              <a:gd name="connsiteX0-11" fmla="*/ 881349 w 11014364"/>
              <a:gd name="connsiteY0-12" fmla="*/ 11016 h 5653155"/>
              <a:gd name="connsiteX1-13" fmla="*/ 11014364 w 11014364"/>
              <a:gd name="connsiteY1-14" fmla="*/ 0 h 5653155"/>
              <a:gd name="connsiteX2-15" fmla="*/ 11014364 w 11014364"/>
              <a:gd name="connsiteY2-16" fmla="*/ 5653155 h 5653155"/>
              <a:gd name="connsiteX3-17" fmla="*/ 0 w 11014364"/>
              <a:gd name="connsiteY3-18" fmla="*/ 5653155 h 5653155"/>
              <a:gd name="connsiteX4-19" fmla="*/ 881349 w 11014364"/>
              <a:gd name="connsiteY4-20" fmla="*/ 11016 h 5653155"/>
              <a:gd name="connsiteX0-21" fmla="*/ 893420 w 11014364"/>
              <a:gd name="connsiteY0-22" fmla="*/ 11016 h 5653155"/>
              <a:gd name="connsiteX1-23" fmla="*/ 11014364 w 11014364"/>
              <a:gd name="connsiteY1-24" fmla="*/ 0 h 5653155"/>
              <a:gd name="connsiteX2-25" fmla="*/ 11014364 w 11014364"/>
              <a:gd name="connsiteY2-26" fmla="*/ 5653155 h 5653155"/>
              <a:gd name="connsiteX3-27" fmla="*/ 0 w 11014364"/>
              <a:gd name="connsiteY3-28" fmla="*/ 5653155 h 5653155"/>
              <a:gd name="connsiteX4-29" fmla="*/ 893420 w 11014364"/>
              <a:gd name="connsiteY4-30" fmla="*/ 11016 h 5653155"/>
              <a:gd name="connsiteX0-31" fmla="*/ 893420 w 11014364"/>
              <a:gd name="connsiteY0-32" fmla="*/ 7998 h 5653155"/>
              <a:gd name="connsiteX1-33" fmla="*/ 11014364 w 11014364"/>
              <a:gd name="connsiteY1-34" fmla="*/ 0 h 5653155"/>
              <a:gd name="connsiteX2-35" fmla="*/ 11014364 w 11014364"/>
              <a:gd name="connsiteY2-36" fmla="*/ 5653155 h 5653155"/>
              <a:gd name="connsiteX3-37" fmla="*/ 0 w 11014364"/>
              <a:gd name="connsiteY3-38" fmla="*/ 5653155 h 5653155"/>
              <a:gd name="connsiteX4-39" fmla="*/ 893420 w 11014364"/>
              <a:gd name="connsiteY4-40" fmla="*/ 7998 h 5653155"/>
              <a:gd name="connsiteX0-41" fmla="*/ 899456 w 11014364"/>
              <a:gd name="connsiteY0-42" fmla="*/ 7998 h 5653155"/>
              <a:gd name="connsiteX1-43" fmla="*/ 11014364 w 11014364"/>
              <a:gd name="connsiteY1-44" fmla="*/ 0 h 5653155"/>
              <a:gd name="connsiteX2-45" fmla="*/ 11014364 w 11014364"/>
              <a:gd name="connsiteY2-46" fmla="*/ 5653155 h 5653155"/>
              <a:gd name="connsiteX3-47" fmla="*/ 0 w 11014364"/>
              <a:gd name="connsiteY3-48" fmla="*/ 5653155 h 5653155"/>
              <a:gd name="connsiteX4-49" fmla="*/ 899456 w 11014364"/>
              <a:gd name="connsiteY4-50" fmla="*/ 7998 h 5653155"/>
              <a:gd name="connsiteX0-51" fmla="*/ 899456 w 11014364"/>
              <a:gd name="connsiteY0-52" fmla="*/ 0 h 5645157"/>
              <a:gd name="connsiteX1-53" fmla="*/ 11014364 w 11014364"/>
              <a:gd name="connsiteY1-54" fmla="*/ 3096538 h 5645157"/>
              <a:gd name="connsiteX2-55" fmla="*/ 11014364 w 11014364"/>
              <a:gd name="connsiteY2-56" fmla="*/ 5645157 h 5645157"/>
              <a:gd name="connsiteX3-57" fmla="*/ 0 w 11014364"/>
              <a:gd name="connsiteY3-58" fmla="*/ 5645157 h 5645157"/>
              <a:gd name="connsiteX4-59" fmla="*/ 899456 w 11014364"/>
              <a:gd name="connsiteY4-60" fmla="*/ 0 h 5645157"/>
              <a:gd name="connsiteX0-61" fmla="*/ 899456 w 11014364"/>
              <a:gd name="connsiteY0-62" fmla="*/ 0 h 5645157"/>
              <a:gd name="connsiteX1-63" fmla="*/ 11014364 w 11014364"/>
              <a:gd name="connsiteY1-64" fmla="*/ 3010477 h 5645157"/>
              <a:gd name="connsiteX2-65" fmla="*/ 11014364 w 11014364"/>
              <a:gd name="connsiteY2-66" fmla="*/ 5645157 h 5645157"/>
              <a:gd name="connsiteX3-67" fmla="*/ 0 w 11014364"/>
              <a:gd name="connsiteY3-68" fmla="*/ 5645157 h 5645157"/>
              <a:gd name="connsiteX4-69" fmla="*/ 899456 w 11014364"/>
              <a:gd name="connsiteY4-70" fmla="*/ 0 h 5645157"/>
              <a:gd name="connsiteX0-71" fmla="*/ 899456 w 11014364"/>
              <a:gd name="connsiteY0-72" fmla="*/ 0 h 5645157"/>
              <a:gd name="connsiteX1-73" fmla="*/ 11014364 w 11014364"/>
              <a:gd name="connsiteY1-74" fmla="*/ 3010477 h 5645157"/>
              <a:gd name="connsiteX2-75" fmla="*/ 11014364 w 11014364"/>
              <a:gd name="connsiteY2-76" fmla="*/ 5645157 h 5645157"/>
              <a:gd name="connsiteX3-77" fmla="*/ 0 w 11014364"/>
              <a:gd name="connsiteY3-78" fmla="*/ 5645157 h 5645157"/>
              <a:gd name="connsiteX4-79" fmla="*/ 693868 w 11014364"/>
              <a:gd name="connsiteY4-80" fmla="*/ 1299068 h 5645157"/>
              <a:gd name="connsiteX5" fmla="*/ 899456 w 11014364"/>
              <a:gd name="connsiteY5" fmla="*/ 0 h 5645157"/>
              <a:gd name="connsiteX0-81" fmla="*/ 899456 w 11014364"/>
              <a:gd name="connsiteY0-82" fmla="*/ 0 h 5645157"/>
              <a:gd name="connsiteX1-83" fmla="*/ 11014364 w 11014364"/>
              <a:gd name="connsiteY1-84" fmla="*/ 3010477 h 5645157"/>
              <a:gd name="connsiteX2-85" fmla="*/ 11014364 w 11014364"/>
              <a:gd name="connsiteY2-86" fmla="*/ 5645157 h 5645157"/>
              <a:gd name="connsiteX3-87" fmla="*/ 0 w 11014364"/>
              <a:gd name="connsiteY3-88" fmla="*/ 5645157 h 5645157"/>
              <a:gd name="connsiteX4-89" fmla="*/ 0 w 11014364"/>
              <a:gd name="connsiteY4-90" fmla="*/ 949445 h 5645157"/>
              <a:gd name="connsiteX5-91" fmla="*/ 899456 w 11014364"/>
              <a:gd name="connsiteY5-92" fmla="*/ 0 h 5645157"/>
              <a:gd name="connsiteX0-93" fmla="*/ 899456 w 11014364"/>
              <a:gd name="connsiteY0-94" fmla="*/ 0 h 5645157"/>
              <a:gd name="connsiteX1-95" fmla="*/ 11014364 w 11014364"/>
              <a:gd name="connsiteY1-96" fmla="*/ 3010477 h 5645157"/>
              <a:gd name="connsiteX2-97" fmla="*/ 9383868 w 11014364"/>
              <a:gd name="connsiteY2-98" fmla="*/ 5645157 h 5645157"/>
              <a:gd name="connsiteX3-99" fmla="*/ 0 w 11014364"/>
              <a:gd name="connsiteY3-100" fmla="*/ 5645157 h 5645157"/>
              <a:gd name="connsiteX4-101" fmla="*/ 0 w 11014364"/>
              <a:gd name="connsiteY4-102" fmla="*/ 949445 h 5645157"/>
              <a:gd name="connsiteX5-103" fmla="*/ 899456 w 11014364"/>
              <a:gd name="connsiteY5-104" fmla="*/ 0 h 5645157"/>
              <a:gd name="connsiteX0-105" fmla="*/ 899456 w 11014364"/>
              <a:gd name="connsiteY0-106" fmla="*/ 0 h 5645157"/>
              <a:gd name="connsiteX1-107" fmla="*/ 11014364 w 11014364"/>
              <a:gd name="connsiteY1-108" fmla="*/ 3010477 h 5645157"/>
              <a:gd name="connsiteX2-109" fmla="*/ 9383868 w 11014364"/>
              <a:gd name="connsiteY2-110" fmla="*/ 5645157 h 5645157"/>
              <a:gd name="connsiteX3-111" fmla="*/ 0 w 11014364"/>
              <a:gd name="connsiteY3-112" fmla="*/ 5645157 h 5645157"/>
              <a:gd name="connsiteX4-113" fmla="*/ 0 w 11014364"/>
              <a:gd name="connsiteY4-114" fmla="*/ 1268934 h 5645157"/>
              <a:gd name="connsiteX5-115" fmla="*/ 899456 w 11014364"/>
              <a:gd name="connsiteY5-116" fmla="*/ 0 h 5645157"/>
              <a:gd name="connsiteX0-117" fmla="*/ 337596 w 11014364"/>
              <a:gd name="connsiteY0-118" fmla="*/ 0 h 6383288"/>
              <a:gd name="connsiteX1-119" fmla="*/ 11014364 w 11014364"/>
              <a:gd name="connsiteY1-120" fmla="*/ 3748608 h 6383288"/>
              <a:gd name="connsiteX2-121" fmla="*/ 9383868 w 11014364"/>
              <a:gd name="connsiteY2-122" fmla="*/ 6383288 h 6383288"/>
              <a:gd name="connsiteX3-123" fmla="*/ 0 w 11014364"/>
              <a:gd name="connsiteY3-124" fmla="*/ 6383288 h 6383288"/>
              <a:gd name="connsiteX4-125" fmla="*/ 0 w 11014364"/>
              <a:gd name="connsiteY4-126" fmla="*/ 2007065 h 6383288"/>
              <a:gd name="connsiteX5-127" fmla="*/ 337596 w 11014364"/>
              <a:gd name="connsiteY5-128" fmla="*/ 0 h 6383288"/>
              <a:gd name="connsiteX0-129" fmla="*/ 337596 w 11532157"/>
              <a:gd name="connsiteY0-130" fmla="*/ 0 h 6383288"/>
              <a:gd name="connsiteX1-131" fmla="*/ 11532157 w 11532157"/>
              <a:gd name="connsiteY1-132" fmla="*/ 6161302 h 6383288"/>
              <a:gd name="connsiteX2-133" fmla="*/ 9383868 w 11532157"/>
              <a:gd name="connsiteY2-134" fmla="*/ 6383288 h 6383288"/>
              <a:gd name="connsiteX3-135" fmla="*/ 0 w 11532157"/>
              <a:gd name="connsiteY3-136" fmla="*/ 6383288 h 6383288"/>
              <a:gd name="connsiteX4-137" fmla="*/ 0 w 11532157"/>
              <a:gd name="connsiteY4-138" fmla="*/ 2007065 h 6383288"/>
              <a:gd name="connsiteX5-139" fmla="*/ 337596 w 11532157"/>
              <a:gd name="connsiteY5-140" fmla="*/ 0 h 6383288"/>
              <a:gd name="connsiteX0-141" fmla="*/ 349628 w 11532157"/>
              <a:gd name="connsiteY0-142" fmla="*/ 0 h 6383288"/>
              <a:gd name="connsiteX1-143" fmla="*/ 11532157 w 11532157"/>
              <a:gd name="connsiteY1-144" fmla="*/ 6161302 h 6383288"/>
              <a:gd name="connsiteX2-145" fmla="*/ 9383868 w 11532157"/>
              <a:gd name="connsiteY2-146" fmla="*/ 6383288 h 6383288"/>
              <a:gd name="connsiteX3-147" fmla="*/ 0 w 11532157"/>
              <a:gd name="connsiteY3-148" fmla="*/ 6383288 h 6383288"/>
              <a:gd name="connsiteX4-149" fmla="*/ 0 w 11532157"/>
              <a:gd name="connsiteY4-150" fmla="*/ 2007065 h 6383288"/>
              <a:gd name="connsiteX5-151" fmla="*/ 349628 w 11532157"/>
              <a:gd name="connsiteY5-152" fmla="*/ 0 h 6383288"/>
              <a:gd name="connsiteX0-153" fmla="*/ 349628 w 11532157"/>
              <a:gd name="connsiteY0-154" fmla="*/ 0 h 6383288"/>
              <a:gd name="connsiteX1-155" fmla="*/ 11532157 w 11532157"/>
              <a:gd name="connsiteY1-156" fmla="*/ 6181354 h 6383288"/>
              <a:gd name="connsiteX2-157" fmla="*/ 9383868 w 11532157"/>
              <a:gd name="connsiteY2-158" fmla="*/ 6383288 h 6383288"/>
              <a:gd name="connsiteX3-159" fmla="*/ 0 w 11532157"/>
              <a:gd name="connsiteY3-160" fmla="*/ 6383288 h 6383288"/>
              <a:gd name="connsiteX4-161" fmla="*/ 0 w 11532157"/>
              <a:gd name="connsiteY4-162" fmla="*/ 2007065 h 6383288"/>
              <a:gd name="connsiteX5-163" fmla="*/ 349628 w 11532157"/>
              <a:gd name="connsiteY5-164" fmla="*/ 0 h 6383288"/>
              <a:gd name="connsiteX0-165" fmla="*/ 363482 w 11546011"/>
              <a:gd name="connsiteY0-166" fmla="*/ 0 h 6383288"/>
              <a:gd name="connsiteX1-167" fmla="*/ 11546011 w 11546011"/>
              <a:gd name="connsiteY1-168" fmla="*/ 6181354 h 6383288"/>
              <a:gd name="connsiteX2-169" fmla="*/ 9397722 w 11546011"/>
              <a:gd name="connsiteY2-170" fmla="*/ 6383288 h 6383288"/>
              <a:gd name="connsiteX3-171" fmla="*/ 13854 w 11546011"/>
              <a:gd name="connsiteY3-172" fmla="*/ 6383288 h 6383288"/>
              <a:gd name="connsiteX4-173" fmla="*/ 0 w 11546011"/>
              <a:gd name="connsiteY4-174" fmla="*/ 677029 h 6383288"/>
              <a:gd name="connsiteX5-175" fmla="*/ 363482 w 11546011"/>
              <a:gd name="connsiteY5-176" fmla="*/ 0 h 6383288"/>
              <a:gd name="connsiteX0-177" fmla="*/ 363482 w 11546011"/>
              <a:gd name="connsiteY0-178" fmla="*/ 0 h 6383288"/>
              <a:gd name="connsiteX1-179" fmla="*/ 11546011 w 11546011"/>
              <a:gd name="connsiteY1-180" fmla="*/ 6181354 h 6383288"/>
              <a:gd name="connsiteX2-181" fmla="*/ 9397722 w 11546011"/>
              <a:gd name="connsiteY2-182" fmla="*/ 6383288 h 6383288"/>
              <a:gd name="connsiteX3-183" fmla="*/ 13854 w 11546011"/>
              <a:gd name="connsiteY3-184" fmla="*/ 6383288 h 6383288"/>
              <a:gd name="connsiteX4-185" fmla="*/ 0 w 11546011"/>
              <a:gd name="connsiteY4-186" fmla="*/ 677029 h 6383288"/>
              <a:gd name="connsiteX5-187" fmla="*/ 363482 w 11546011"/>
              <a:gd name="connsiteY5-188" fmla="*/ 0 h 6383288"/>
              <a:gd name="connsiteX0-189" fmla="*/ 351167 w 11533696"/>
              <a:gd name="connsiteY0-190" fmla="*/ 0 h 6383288"/>
              <a:gd name="connsiteX1-191" fmla="*/ 11533696 w 11533696"/>
              <a:gd name="connsiteY1-192" fmla="*/ 6181354 h 6383288"/>
              <a:gd name="connsiteX2-193" fmla="*/ 9385407 w 11533696"/>
              <a:gd name="connsiteY2-194" fmla="*/ 6383288 h 6383288"/>
              <a:gd name="connsiteX3-195" fmla="*/ 1539 w 11533696"/>
              <a:gd name="connsiteY3-196" fmla="*/ 6383288 h 6383288"/>
              <a:gd name="connsiteX4-197" fmla="*/ 0 w 11533696"/>
              <a:gd name="connsiteY4-198" fmla="*/ 673951 h 6383288"/>
              <a:gd name="connsiteX5-199" fmla="*/ 351167 w 11533696"/>
              <a:gd name="connsiteY5-200" fmla="*/ 0 h 6383288"/>
              <a:gd name="connsiteX0-201" fmla="*/ 351167 w 11533696"/>
              <a:gd name="connsiteY0-202" fmla="*/ 0 h 6383288"/>
              <a:gd name="connsiteX1-203" fmla="*/ 11533696 w 11533696"/>
              <a:gd name="connsiteY1-204" fmla="*/ 6181354 h 6383288"/>
              <a:gd name="connsiteX2-205" fmla="*/ 10955589 w 11533696"/>
              <a:gd name="connsiteY2-206" fmla="*/ 6383288 h 6383288"/>
              <a:gd name="connsiteX3-207" fmla="*/ 1539 w 11533696"/>
              <a:gd name="connsiteY3-208" fmla="*/ 6383288 h 6383288"/>
              <a:gd name="connsiteX4-209" fmla="*/ 0 w 11533696"/>
              <a:gd name="connsiteY4-210" fmla="*/ 673951 h 6383288"/>
              <a:gd name="connsiteX5-211" fmla="*/ 351167 w 11533696"/>
              <a:gd name="connsiteY5-212" fmla="*/ 0 h 6383288"/>
              <a:gd name="connsiteX0-213" fmla="*/ 351167 w 11533696"/>
              <a:gd name="connsiteY0-214" fmla="*/ 0 h 6383288"/>
              <a:gd name="connsiteX1-215" fmla="*/ 11533696 w 11533696"/>
              <a:gd name="connsiteY1-216" fmla="*/ 6181354 h 6383288"/>
              <a:gd name="connsiteX2-217" fmla="*/ 11315663 w 11533696"/>
              <a:gd name="connsiteY2-218" fmla="*/ 6383288 h 6383288"/>
              <a:gd name="connsiteX3-219" fmla="*/ 1539 w 11533696"/>
              <a:gd name="connsiteY3-220" fmla="*/ 6383288 h 6383288"/>
              <a:gd name="connsiteX4-221" fmla="*/ 0 w 11533696"/>
              <a:gd name="connsiteY4-222" fmla="*/ 673951 h 6383288"/>
              <a:gd name="connsiteX5-223" fmla="*/ 351167 w 11533696"/>
              <a:gd name="connsiteY5-224" fmla="*/ 0 h 6383288"/>
              <a:gd name="connsiteX0-225" fmla="*/ 351167 w 11547077"/>
              <a:gd name="connsiteY0-226" fmla="*/ 0 h 6383288"/>
              <a:gd name="connsiteX1-227" fmla="*/ 11547077 w 11547077"/>
              <a:gd name="connsiteY1-228" fmla="*/ 6085343 h 6383288"/>
              <a:gd name="connsiteX2-229" fmla="*/ 11315663 w 11547077"/>
              <a:gd name="connsiteY2-230" fmla="*/ 6383288 h 6383288"/>
              <a:gd name="connsiteX3-231" fmla="*/ 1539 w 11547077"/>
              <a:gd name="connsiteY3-232" fmla="*/ 6383288 h 6383288"/>
              <a:gd name="connsiteX4-233" fmla="*/ 0 w 11547077"/>
              <a:gd name="connsiteY4-234" fmla="*/ 673951 h 6383288"/>
              <a:gd name="connsiteX5-235" fmla="*/ 351167 w 11547077"/>
              <a:gd name="connsiteY5-236" fmla="*/ 0 h 6383288"/>
              <a:gd name="connsiteX0-237" fmla="*/ 351167 w 11542617"/>
              <a:gd name="connsiteY0-238" fmla="*/ 0 h 6383288"/>
              <a:gd name="connsiteX1-239" fmla="*/ 11542617 w 11542617"/>
              <a:gd name="connsiteY1-240" fmla="*/ 6070942 h 6383288"/>
              <a:gd name="connsiteX2-241" fmla="*/ 11315663 w 11542617"/>
              <a:gd name="connsiteY2-242" fmla="*/ 6383288 h 6383288"/>
              <a:gd name="connsiteX3-243" fmla="*/ 1539 w 11542617"/>
              <a:gd name="connsiteY3-244" fmla="*/ 6383288 h 6383288"/>
              <a:gd name="connsiteX4-245" fmla="*/ 0 w 11542617"/>
              <a:gd name="connsiteY4-246" fmla="*/ 673951 h 6383288"/>
              <a:gd name="connsiteX5-247" fmla="*/ 351167 w 11542617"/>
              <a:gd name="connsiteY5-248" fmla="*/ 0 h 6383288"/>
              <a:gd name="connsiteX0-249" fmla="*/ 351167 w 11509566"/>
              <a:gd name="connsiteY0-250" fmla="*/ 0 h 6383288"/>
              <a:gd name="connsiteX1-251" fmla="*/ 11509566 w 11509566"/>
              <a:gd name="connsiteY1-252" fmla="*/ 5774521 h 6383288"/>
              <a:gd name="connsiteX2-253" fmla="*/ 11315663 w 11509566"/>
              <a:gd name="connsiteY2-254" fmla="*/ 6383288 h 6383288"/>
              <a:gd name="connsiteX3-255" fmla="*/ 1539 w 11509566"/>
              <a:gd name="connsiteY3-256" fmla="*/ 6383288 h 6383288"/>
              <a:gd name="connsiteX4-257" fmla="*/ 0 w 11509566"/>
              <a:gd name="connsiteY4-258" fmla="*/ 673951 h 6383288"/>
              <a:gd name="connsiteX5-259" fmla="*/ 351167 w 11509566"/>
              <a:gd name="connsiteY5-260" fmla="*/ 0 h 6383288"/>
              <a:gd name="connsiteX0-261" fmla="*/ 351167 w 11509566"/>
              <a:gd name="connsiteY0-262" fmla="*/ 0 h 6383288"/>
              <a:gd name="connsiteX1-263" fmla="*/ 11509566 w 11509566"/>
              <a:gd name="connsiteY1-264" fmla="*/ 5774521 h 6383288"/>
              <a:gd name="connsiteX2-265" fmla="*/ 11315663 w 11509566"/>
              <a:gd name="connsiteY2-266" fmla="*/ 6383288 h 6383288"/>
              <a:gd name="connsiteX3-267" fmla="*/ 1539 w 11509566"/>
              <a:gd name="connsiteY3-268" fmla="*/ 6383288 h 6383288"/>
              <a:gd name="connsiteX4-269" fmla="*/ 0 w 11509566"/>
              <a:gd name="connsiteY4-270" fmla="*/ 673951 h 6383288"/>
              <a:gd name="connsiteX5-271" fmla="*/ 351167 w 11509566"/>
              <a:gd name="connsiteY5-272" fmla="*/ 0 h 6383288"/>
              <a:gd name="connsiteX0-273" fmla="*/ 362184 w 11509566"/>
              <a:gd name="connsiteY0-274" fmla="*/ 0 h 6027583"/>
              <a:gd name="connsiteX1-275" fmla="*/ 11509566 w 11509566"/>
              <a:gd name="connsiteY1-276" fmla="*/ 5418816 h 6027583"/>
              <a:gd name="connsiteX2-277" fmla="*/ 11315663 w 11509566"/>
              <a:gd name="connsiteY2-278" fmla="*/ 6027583 h 6027583"/>
              <a:gd name="connsiteX3-279" fmla="*/ 1539 w 11509566"/>
              <a:gd name="connsiteY3-280" fmla="*/ 6027583 h 6027583"/>
              <a:gd name="connsiteX4-281" fmla="*/ 0 w 11509566"/>
              <a:gd name="connsiteY4-282" fmla="*/ 318246 h 6027583"/>
              <a:gd name="connsiteX5-283" fmla="*/ 362184 w 11509566"/>
              <a:gd name="connsiteY5-284" fmla="*/ 0 h 60275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11509566" h="6027583">
                <a:moveTo>
                  <a:pt x="362184" y="0"/>
                </a:moveTo>
                <a:lnTo>
                  <a:pt x="11509566" y="5418816"/>
                </a:lnTo>
                <a:lnTo>
                  <a:pt x="11315663" y="6027583"/>
                </a:lnTo>
                <a:lnTo>
                  <a:pt x="1539" y="6027583"/>
                </a:lnTo>
                <a:lnTo>
                  <a:pt x="0" y="318246"/>
                </a:lnTo>
                <a:lnTo>
                  <a:pt x="362184" y="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356238" y="926924"/>
            <a:ext cx="11479527" cy="5629586"/>
          </a:xfrm>
          <a:prstGeom prst="roundRect">
            <a:avLst>
              <a:gd name="adj" fmla="val 39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 dirty="0">
              <a:solidFill>
                <a:srgbClr val="1CA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90163" y="46022"/>
            <a:ext cx="20116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</a:rPr>
              <a:t>平台业务</a:t>
            </a:r>
            <a:endParaRPr lang="zh-CN" altLang="en-US" sz="36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egoe UI Black" panose="020B0A02040204020203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62034" y="592146"/>
            <a:ext cx="3467937" cy="2795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Segoe UI Light" panose="020B0502040204020203" pitchFamily="34" charset="0"/>
                <a:ea typeface="华文细黑" panose="02010600040101010101" pitchFamily="2" charset="-122"/>
                <a:cs typeface="Segoe UI Light" panose="020B0502040204020203" pitchFamily="34" charset="0"/>
                <a:sym typeface="+mn-lt"/>
              </a:rPr>
              <a:t>What we hope to achieve in the short and long run</a:t>
            </a:r>
            <a:endParaRPr lang="en-US" altLang="zh-CN" sz="1200" dirty="0">
              <a:solidFill>
                <a:schemeClr val="bg1"/>
              </a:solidFill>
              <a:latin typeface="Segoe UI Light" panose="020B0502040204020203" pitchFamily="34" charset="0"/>
              <a:ea typeface="华文细黑" panose="02010600040101010101" pitchFamily="2" charset="-122"/>
              <a:cs typeface="Segoe UI Light" panose="020B0502040204020203" pitchFamily="34" charset="0"/>
              <a:sym typeface="+mn-lt"/>
            </a:endParaRPr>
          </a:p>
        </p:txBody>
      </p:sp>
      <p:sp>
        <p:nvSpPr>
          <p:cNvPr id="173" name="Freeform 29"/>
          <p:cNvSpPr/>
          <p:nvPr/>
        </p:nvSpPr>
        <p:spPr bwMode="auto">
          <a:xfrm>
            <a:off x="9357686" y="4345466"/>
            <a:ext cx="154561" cy="227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68">
                <a:moveTo>
                  <a:pt x="0" y="0"/>
                </a:moveTo>
                <a:lnTo>
                  <a:pt x="68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77" name="Oval 108"/>
          <p:cNvSpPr/>
          <p:nvPr/>
        </p:nvSpPr>
        <p:spPr>
          <a:xfrm>
            <a:off x="3784525" y="3593014"/>
            <a:ext cx="293494" cy="285091"/>
          </a:xfrm>
          <a:prstGeom prst="ellipse">
            <a:avLst/>
          </a:prstGeom>
          <a:solidFill>
            <a:srgbClr val="C8D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94" name="Oval 48"/>
          <p:cNvSpPr/>
          <p:nvPr/>
        </p:nvSpPr>
        <p:spPr>
          <a:xfrm>
            <a:off x="4234475" y="2125236"/>
            <a:ext cx="293494" cy="285091"/>
          </a:xfrm>
          <a:prstGeom prst="ellipse">
            <a:avLst/>
          </a:prstGeom>
          <a:solidFill>
            <a:srgbClr val="A0D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02" name="TextBox 63"/>
          <p:cNvSpPr txBox="1"/>
          <p:nvPr/>
        </p:nvSpPr>
        <p:spPr>
          <a:xfrm>
            <a:off x="3313702" y="1883010"/>
            <a:ext cx="716280" cy="21526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 algn="r"/>
            <a:r>
              <a:rPr lang="zh-CN" altLang="en-US" sz="1400" b="1" dirty="0">
                <a:solidFill>
                  <a:prstClr val="white">
                    <a:lumMod val="50000"/>
                  </a:prstClr>
                </a:solidFill>
                <a:latin typeface="Segoe UI Black" panose="020B0A02040204020203" pitchFamily="34" charset="0"/>
                <a:ea typeface="宋体" panose="02010600030101010101" pitchFamily="2" charset="-122"/>
                <a:cs typeface="Segoe UI Black" panose="020B0A02040204020203" pitchFamily="34" charset="0"/>
              </a:rPr>
              <a:t>护士上门</a:t>
            </a:r>
            <a:endParaRPr lang="zh-CN" altLang="en-US" sz="1400" b="1" dirty="0">
              <a:solidFill>
                <a:prstClr val="white">
                  <a:lumMod val="50000"/>
                </a:prstClr>
              </a:solidFill>
              <a:latin typeface="Segoe UI Black" panose="020B0A02040204020203" pitchFamily="34" charset="0"/>
              <a:ea typeface="宋体" panose="02010600030101010101" pitchFamily="2" charset="-122"/>
              <a:cs typeface="Segoe UI Black" panose="020B0A02040204020203" pitchFamily="34" charset="0"/>
            </a:endParaRPr>
          </a:p>
        </p:txBody>
      </p:sp>
      <p:sp>
        <p:nvSpPr>
          <p:cNvPr id="203" name="TextBox 64"/>
          <p:cNvSpPr txBox="1"/>
          <p:nvPr/>
        </p:nvSpPr>
        <p:spPr>
          <a:xfrm>
            <a:off x="1129615" y="2161392"/>
            <a:ext cx="2900367" cy="49085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r">
              <a:lnSpc>
                <a:spcPct val="114000"/>
              </a:lnSpc>
            </a:pPr>
            <a:r>
              <a:rPr lang="zh-CN" altLang="en-US" sz="1400" dirty="0">
                <a:solidFill>
                  <a:prstClr val="white">
                    <a:lumMod val="50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在家享受专业护士上门进行护理服务，</a:t>
            </a:r>
            <a:endParaRPr lang="zh-CN" altLang="en-US" sz="1400" dirty="0">
              <a:solidFill>
                <a:prstClr val="white">
                  <a:lumMod val="50000"/>
                </a:prst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 algn="r">
              <a:lnSpc>
                <a:spcPct val="114000"/>
              </a:lnSpc>
            </a:pPr>
            <a:r>
              <a:rPr lang="zh-CN" altLang="en-US" sz="1400" dirty="0">
                <a:solidFill>
                  <a:prstClr val="white">
                    <a:lumMod val="50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免去路途、排队、挂号等阶段。</a:t>
            </a:r>
            <a:endParaRPr lang="zh-CN" altLang="en-US" sz="1400" dirty="0">
              <a:solidFill>
                <a:prstClr val="white">
                  <a:lumMod val="50000"/>
                </a:prst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5" name="Freeform 6"/>
          <p:cNvSpPr/>
          <p:nvPr/>
        </p:nvSpPr>
        <p:spPr bwMode="auto">
          <a:xfrm>
            <a:off x="5376186" y="1977096"/>
            <a:ext cx="1885271" cy="938968"/>
          </a:xfrm>
          <a:custGeom>
            <a:avLst/>
            <a:gdLst/>
            <a:ahLst/>
            <a:cxnLst>
              <a:cxn ang="0">
                <a:pos x="718" y="90"/>
              </a:cxn>
              <a:cxn ang="0">
                <a:pos x="1531" y="333"/>
              </a:cxn>
              <a:cxn ang="0">
                <a:pos x="1529" y="421"/>
              </a:cxn>
              <a:cxn ang="0">
                <a:pos x="1228" y="762"/>
              </a:cxn>
              <a:cxn ang="0">
                <a:pos x="941" y="750"/>
              </a:cxn>
              <a:cxn ang="0">
                <a:pos x="715" y="532"/>
              </a:cxn>
              <a:cxn ang="0">
                <a:pos x="439" y="533"/>
              </a:cxn>
              <a:cxn ang="0">
                <a:pos x="0" y="164"/>
              </a:cxn>
              <a:cxn ang="0">
                <a:pos x="166" y="66"/>
              </a:cxn>
              <a:cxn ang="0">
                <a:pos x="660" y="66"/>
              </a:cxn>
              <a:cxn ang="0">
                <a:pos x="715" y="89"/>
              </a:cxn>
              <a:cxn ang="0">
                <a:pos x="718" y="90"/>
              </a:cxn>
            </a:cxnLst>
            <a:rect l="0" t="0" r="r" b="b"/>
            <a:pathLst>
              <a:path w="1531" h="762">
                <a:moveTo>
                  <a:pt x="718" y="90"/>
                </a:moveTo>
                <a:cubicBezTo>
                  <a:pt x="1081" y="5"/>
                  <a:pt x="1352" y="86"/>
                  <a:pt x="1531" y="333"/>
                </a:cubicBezTo>
                <a:cubicBezTo>
                  <a:pt x="1531" y="383"/>
                  <a:pt x="1530" y="412"/>
                  <a:pt x="1529" y="421"/>
                </a:cubicBezTo>
                <a:cubicBezTo>
                  <a:pt x="1506" y="570"/>
                  <a:pt x="1406" y="684"/>
                  <a:pt x="1228" y="762"/>
                </a:cubicBezTo>
                <a:cubicBezTo>
                  <a:pt x="1130" y="733"/>
                  <a:pt x="1035" y="729"/>
                  <a:pt x="941" y="750"/>
                </a:cubicBezTo>
                <a:cubicBezTo>
                  <a:pt x="905" y="633"/>
                  <a:pt x="830" y="560"/>
                  <a:pt x="715" y="532"/>
                </a:cubicBezTo>
                <a:cubicBezTo>
                  <a:pt x="640" y="513"/>
                  <a:pt x="548" y="514"/>
                  <a:pt x="439" y="533"/>
                </a:cubicBezTo>
                <a:cubicBezTo>
                  <a:pt x="368" y="379"/>
                  <a:pt x="222" y="256"/>
                  <a:pt x="0" y="164"/>
                </a:cubicBezTo>
                <a:cubicBezTo>
                  <a:pt x="54" y="123"/>
                  <a:pt x="110" y="90"/>
                  <a:pt x="166" y="66"/>
                </a:cubicBezTo>
                <a:cubicBezTo>
                  <a:pt x="321" y="0"/>
                  <a:pt x="485" y="0"/>
                  <a:pt x="660" y="66"/>
                </a:cubicBezTo>
                <a:cubicBezTo>
                  <a:pt x="678" y="73"/>
                  <a:pt x="697" y="80"/>
                  <a:pt x="715" y="89"/>
                </a:cubicBezTo>
                <a:cubicBezTo>
                  <a:pt x="716" y="89"/>
                  <a:pt x="717" y="89"/>
                  <a:pt x="718" y="90"/>
                </a:cubicBezTo>
                <a:close/>
              </a:path>
            </a:pathLst>
          </a:custGeom>
          <a:solidFill>
            <a:srgbClr val="7FCBA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6" name="Freeform 7"/>
          <p:cNvSpPr/>
          <p:nvPr/>
        </p:nvSpPr>
        <p:spPr bwMode="auto">
          <a:xfrm>
            <a:off x="4294172" y="2244849"/>
            <a:ext cx="2127349" cy="1252569"/>
          </a:xfrm>
          <a:custGeom>
            <a:avLst/>
            <a:gdLst/>
            <a:ahLst/>
            <a:cxnLst>
              <a:cxn ang="0">
                <a:pos x="1690" y="555"/>
              </a:cxn>
              <a:cxn ang="0">
                <a:pos x="1690" y="825"/>
              </a:cxn>
              <a:cxn ang="0">
                <a:pos x="1627" y="894"/>
              </a:cxn>
              <a:cxn ang="0">
                <a:pos x="1593" y="918"/>
              </a:cxn>
              <a:cxn ang="0">
                <a:pos x="1400" y="981"/>
              </a:cxn>
              <a:cxn ang="0">
                <a:pos x="1252" y="974"/>
              </a:cxn>
              <a:cxn ang="0">
                <a:pos x="1245" y="973"/>
              </a:cxn>
              <a:cxn ang="0">
                <a:pos x="968" y="1016"/>
              </a:cxn>
              <a:cxn ang="0">
                <a:pos x="769" y="874"/>
              </a:cxn>
              <a:cxn ang="0">
                <a:pos x="0" y="784"/>
              </a:cxn>
              <a:cxn ang="0">
                <a:pos x="223" y="471"/>
              </a:cxn>
              <a:cxn ang="0">
                <a:pos x="684" y="6"/>
              </a:cxn>
              <a:cxn ang="0">
                <a:pos x="667" y="0"/>
              </a:cxn>
              <a:cxn ang="0">
                <a:pos x="684" y="6"/>
              </a:cxn>
              <a:cxn ang="0">
                <a:pos x="684" y="6"/>
              </a:cxn>
              <a:cxn ang="0">
                <a:pos x="1218" y="409"/>
              </a:cxn>
              <a:cxn ang="0">
                <a:pos x="1247" y="443"/>
              </a:cxn>
              <a:cxn ang="0">
                <a:pos x="1291" y="449"/>
              </a:cxn>
              <a:cxn ang="0">
                <a:pos x="1593" y="457"/>
              </a:cxn>
              <a:cxn ang="0">
                <a:pos x="1690" y="555"/>
              </a:cxn>
            </a:cxnLst>
            <a:rect l="0" t="0" r="r" b="b"/>
            <a:pathLst>
              <a:path w="1727" h="1016">
                <a:moveTo>
                  <a:pt x="1690" y="555"/>
                </a:moveTo>
                <a:cubicBezTo>
                  <a:pt x="1727" y="647"/>
                  <a:pt x="1727" y="737"/>
                  <a:pt x="1690" y="825"/>
                </a:cubicBezTo>
                <a:cubicBezTo>
                  <a:pt x="1674" y="850"/>
                  <a:pt x="1653" y="873"/>
                  <a:pt x="1627" y="894"/>
                </a:cubicBezTo>
                <a:cubicBezTo>
                  <a:pt x="1616" y="903"/>
                  <a:pt x="1605" y="911"/>
                  <a:pt x="1593" y="918"/>
                </a:cubicBezTo>
                <a:cubicBezTo>
                  <a:pt x="1537" y="954"/>
                  <a:pt x="1473" y="975"/>
                  <a:pt x="1400" y="981"/>
                </a:cubicBezTo>
                <a:cubicBezTo>
                  <a:pt x="1354" y="985"/>
                  <a:pt x="1305" y="982"/>
                  <a:pt x="1252" y="974"/>
                </a:cubicBezTo>
                <a:cubicBezTo>
                  <a:pt x="1249" y="974"/>
                  <a:pt x="1247" y="974"/>
                  <a:pt x="1245" y="973"/>
                </a:cubicBezTo>
                <a:cubicBezTo>
                  <a:pt x="1145" y="970"/>
                  <a:pt x="1053" y="984"/>
                  <a:pt x="968" y="1016"/>
                </a:cubicBezTo>
                <a:cubicBezTo>
                  <a:pt x="901" y="960"/>
                  <a:pt x="835" y="913"/>
                  <a:pt x="769" y="874"/>
                </a:cubicBezTo>
                <a:cubicBezTo>
                  <a:pt x="507" y="717"/>
                  <a:pt x="250" y="687"/>
                  <a:pt x="0" y="784"/>
                </a:cubicBezTo>
                <a:cubicBezTo>
                  <a:pt x="35" y="673"/>
                  <a:pt x="109" y="569"/>
                  <a:pt x="223" y="471"/>
                </a:cubicBezTo>
                <a:cubicBezTo>
                  <a:pt x="293" y="238"/>
                  <a:pt x="446" y="83"/>
                  <a:pt x="684" y="6"/>
                </a:cubicBezTo>
                <a:cubicBezTo>
                  <a:pt x="679" y="4"/>
                  <a:pt x="673" y="2"/>
                  <a:pt x="667" y="0"/>
                </a:cubicBezTo>
                <a:cubicBezTo>
                  <a:pt x="673" y="2"/>
                  <a:pt x="678" y="4"/>
                  <a:pt x="684" y="6"/>
                </a:cubicBezTo>
                <a:cubicBezTo>
                  <a:pt x="684" y="6"/>
                  <a:pt x="684" y="6"/>
                  <a:pt x="684" y="6"/>
                </a:cubicBezTo>
                <a:cubicBezTo>
                  <a:pt x="983" y="121"/>
                  <a:pt x="1161" y="255"/>
                  <a:pt x="1218" y="409"/>
                </a:cubicBezTo>
                <a:cubicBezTo>
                  <a:pt x="1223" y="424"/>
                  <a:pt x="1233" y="435"/>
                  <a:pt x="1247" y="443"/>
                </a:cubicBezTo>
                <a:cubicBezTo>
                  <a:pt x="1261" y="450"/>
                  <a:pt x="1276" y="453"/>
                  <a:pt x="1291" y="449"/>
                </a:cubicBezTo>
                <a:cubicBezTo>
                  <a:pt x="1422" y="420"/>
                  <a:pt x="1522" y="423"/>
                  <a:pt x="1593" y="457"/>
                </a:cubicBezTo>
                <a:cubicBezTo>
                  <a:pt x="1636" y="478"/>
                  <a:pt x="1668" y="511"/>
                  <a:pt x="1690" y="555"/>
                </a:cubicBezTo>
                <a:close/>
              </a:path>
            </a:pathLst>
          </a:custGeom>
          <a:solidFill>
            <a:srgbClr val="A0D07A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7" name="Freeform 8"/>
          <p:cNvSpPr/>
          <p:nvPr/>
        </p:nvSpPr>
        <p:spPr bwMode="auto">
          <a:xfrm>
            <a:off x="7057893" y="2556615"/>
            <a:ext cx="871113" cy="1109523"/>
          </a:xfrm>
          <a:custGeom>
            <a:avLst/>
            <a:gdLst/>
            <a:ahLst/>
            <a:cxnLst>
              <a:cxn ang="0">
                <a:pos x="284" y="0"/>
              </a:cxn>
              <a:cxn ang="0">
                <a:pos x="593" y="900"/>
              </a:cxn>
              <a:cxn ang="0">
                <a:pos x="292" y="797"/>
              </a:cxn>
              <a:cxn ang="0">
                <a:pos x="0" y="364"/>
              </a:cxn>
              <a:cxn ang="0">
                <a:pos x="284" y="0"/>
              </a:cxn>
            </a:cxnLst>
            <a:rect l="0" t="0" r="r" b="b"/>
            <a:pathLst>
              <a:path w="707" h="900">
                <a:moveTo>
                  <a:pt x="284" y="0"/>
                </a:moveTo>
                <a:cubicBezTo>
                  <a:pt x="604" y="216"/>
                  <a:pt x="707" y="517"/>
                  <a:pt x="593" y="900"/>
                </a:cubicBezTo>
                <a:cubicBezTo>
                  <a:pt x="496" y="834"/>
                  <a:pt x="396" y="800"/>
                  <a:pt x="292" y="797"/>
                </a:cubicBezTo>
                <a:cubicBezTo>
                  <a:pt x="279" y="629"/>
                  <a:pt x="181" y="485"/>
                  <a:pt x="0" y="364"/>
                </a:cubicBezTo>
                <a:cubicBezTo>
                  <a:pt x="161" y="274"/>
                  <a:pt x="255" y="153"/>
                  <a:pt x="284" y="0"/>
                </a:cubicBezTo>
                <a:close/>
              </a:path>
            </a:pathLst>
          </a:custGeom>
          <a:solidFill>
            <a:srgbClr val="4DC8EA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8" name="Freeform 9"/>
          <p:cNvSpPr/>
          <p:nvPr/>
        </p:nvSpPr>
        <p:spPr bwMode="auto">
          <a:xfrm>
            <a:off x="5280822" y="3031602"/>
            <a:ext cx="2481297" cy="1945791"/>
          </a:xfrm>
          <a:custGeom>
            <a:avLst/>
            <a:gdLst/>
            <a:ahLst/>
            <a:cxnLst>
              <a:cxn ang="0">
                <a:pos x="1678" y="541"/>
              </a:cxn>
              <a:cxn ang="0">
                <a:pos x="2005" y="648"/>
              </a:cxn>
              <a:cxn ang="0">
                <a:pos x="2006" y="648"/>
              </a:cxn>
              <a:cxn ang="0">
                <a:pos x="2009" y="651"/>
              </a:cxn>
              <a:cxn ang="0">
                <a:pos x="1428" y="1227"/>
              </a:cxn>
              <a:cxn ang="0">
                <a:pos x="1520" y="1543"/>
              </a:cxn>
              <a:cxn ang="0">
                <a:pos x="1520" y="1578"/>
              </a:cxn>
              <a:cxn ang="0">
                <a:pos x="963" y="1056"/>
              </a:cxn>
              <a:cxn ang="0">
                <a:pos x="634" y="1030"/>
              </a:cxn>
              <a:cxn ang="0">
                <a:pos x="599" y="1055"/>
              </a:cxn>
              <a:cxn ang="0">
                <a:pos x="0" y="898"/>
              </a:cxn>
              <a:cxn ang="0">
                <a:pos x="2" y="877"/>
              </a:cxn>
              <a:cxn ang="0">
                <a:pos x="5" y="834"/>
              </a:cxn>
              <a:cxn ang="0">
                <a:pos x="108" y="548"/>
              </a:cxn>
              <a:cxn ang="0">
                <a:pos x="179" y="510"/>
              </a:cxn>
              <a:cxn ang="0">
                <a:pos x="181" y="509"/>
              </a:cxn>
              <a:cxn ang="0">
                <a:pos x="181" y="509"/>
              </a:cxn>
              <a:cxn ang="0">
                <a:pos x="183" y="508"/>
              </a:cxn>
              <a:cxn ang="0">
                <a:pos x="435" y="462"/>
              </a:cxn>
              <a:cxn ang="0">
                <a:pos x="599" y="471"/>
              </a:cxn>
              <a:cxn ang="0">
                <a:pos x="792" y="425"/>
              </a:cxn>
              <a:cxn ang="0">
                <a:pos x="906" y="355"/>
              </a:cxn>
              <a:cxn ang="0">
                <a:pos x="1047" y="17"/>
              </a:cxn>
              <a:cxn ang="0">
                <a:pos x="1283" y="32"/>
              </a:cxn>
              <a:cxn ang="0">
                <a:pos x="1609" y="475"/>
              </a:cxn>
              <a:cxn ang="0">
                <a:pos x="1617" y="510"/>
              </a:cxn>
              <a:cxn ang="0">
                <a:pos x="1643" y="534"/>
              </a:cxn>
              <a:cxn ang="0">
                <a:pos x="1678" y="541"/>
              </a:cxn>
            </a:cxnLst>
            <a:rect l="0" t="0" r="r" b="b"/>
            <a:pathLst>
              <a:path w="2013" h="1578">
                <a:moveTo>
                  <a:pt x="1678" y="541"/>
                </a:moveTo>
                <a:cubicBezTo>
                  <a:pt x="1772" y="532"/>
                  <a:pt x="1881" y="568"/>
                  <a:pt x="2005" y="648"/>
                </a:cubicBezTo>
                <a:cubicBezTo>
                  <a:pt x="2000" y="645"/>
                  <a:pt x="2000" y="645"/>
                  <a:pt x="2006" y="648"/>
                </a:cubicBezTo>
                <a:cubicBezTo>
                  <a:pt x="2012" y="651"/>
                  <a:pt x="2013" y="652"/>
                  <a:pt x="2009" y="651"/>
                </a:cubicBezTo>
                <a:cubicBezTo>
                  <a:pt x="1987" y="975"/>
                  <a:pt x="1793" y="1167"/>
                  <a:pt x="1428" y="1227"/>
                </a:cubicBezTo>
                <a:cubicBezTo>
                  <a:pt x="1389" y="1326"/>
                  <a:pt x="1420" y="1432"/>
                  <a:pt x="1520" y="1543"/>
                </a:cubicBezTo>
                <a:cubicBezTo>
                  <a:pt x="1520" y="1578"/>
                  <a:pt x="1520" y="1578"/>
                  <a:pt x="1520" y="1578"/>
                </a:cubicBezTo>
                <a:cubicBezTo>
                  <a:pt x="1203" y="1534"/>
                  <a:pt x="1017" y="1360"/>
                  <a:pt x="963" y="1056"/>
                </a:cubicBezTo>
                <a:cubicBezTo>
                  <a:pt x="844" y="1099"/>
                  <a:pt x="734" y="1090"/>
                  <a:pt x="634" y="1030"/>
                </a:cubicBezTo>
                <a:cubicBezTo>
                  <a:pt x="623" y="1039"/>
                  <a:pt x="611" y="1047"/>
                  <a:pt x="599" y="1055"/>
                </a:cubicBezTo>
                <a:cubicBezTo>
                  <a:pt x="415" y="1175"/>
                  <a:pt x="215" y="1123"/>
                  <a:pt x="0" y="898"/>
                </a:cubicBezTo>
                <a:cubicBezTo>
                  <a:pt x="1" y="890"/>
                  <a:pt x="1" y="883"/>
                  <a:pt x="2" y="877"/>
                </a:cubicBezTo>
                <a:cubicBezTo>
                  <a:pt x="4" y="850"/>
                  <a:pt x="5" y="835"/>
                  <a:pt x="5" y="834"/>
                </a:cubicBezTo>
                <a:cubicBezTo>
                  <a:pt x="8" y="704"/>
                  <a:pt x="42" y="608"/>
                  <a:pt x="108" y="548"/>
                </a:cubicBezTo>
                <a:cubicBezTo>
                  <a:pt x="131" y="533"/>
                  <a:pt x="155" y="520"/>
                  <a:pt x="179" y="510"/>
                </a:cubicBezTo>
                <a:cubicBezTo>
                  <a:pt x="181" y="509"/>
                  <a:pt x="181" y="509"/>
                  <a:pt x="181" y="509"/>
                </a:cubicBezTo>
                <a:cubicBezTo>
                  <a:pt x="181" y="509"/>
                  <a:pt x="181" y="509"/>
                  <a:pt x="181" y="509"/>
                </a:cubicBezTo>
                <a:cubicBezTo>
                  <a:pt x="183" y="508"/>
                  <a:pt x="183" y="508"/>
                  <a:pt x="183" y="508"/>
                </a:cubicBezTo>
                <a:cubicBezTo>
                  <a:pt x="259" y="474"/>
                  <a:pt x="343" y="459"/>
                  <a:pt x="435" y="462"/>
                </a:cubicBezTo>
                <a:cubicBezTo>
                  <a:pt x="493" y="471"/>
                  <a:pt x="548" y="474"/>
                  <a:pt x="599" y="471"/>
                </a:cubicBezTo>
                <a:cubicBezTo>
                  <a:pt x="670" y="467"/>
                  <a:pt x="734" y="452"/>
                  <a:pt x="792" y="425"/>
                </a:cubicBezTo>
                <a:cubicBezTo>
                  <a:pt x="833" y="407"/>
                  <a:pt x="871" y="384"/>
                  <a:pt x="906" y="355"/>
                </a:cubicBezTo>
                <a:cubicBezTo>
                  <a:pt x="1020" y="262"/>
                  <a:pt x="1067" y="149"/>
                  <a:pt x="1047" y="17"/>
                </a:cubicBezTo>
                <a:cubicBezTo>
                  <a:pt x="1124" y="0"/>
                  <a:pt x="1203" y="5"/>
                  <a:pt x="1283" y="32"/>
                </a:cubicBezTo>
                <a:cubicBezTo>
                  <a:pt x="1503" y="150"/>
                  <a:pt x="1611" y="298"/>
                  <a:pt x="1609" y="475"/>
                </a:cubicBezTo>
                <a:cubicBezTo>
                  <a:pt x="1608" y="488"/>
                  <a:pt x="1611" y="499"/>
                  <a:pt x="1617" y="510"/>
                </a:cubicBezTo>
                <a:cubicBezTo>
                  <a:pt x="1624" y="520"/>
                  <a:pt x="1632" y="528"/>
                  <a:pt x="1643" y="534"/>
                </a:cubicBezTo>
                <a:cubicBezTo>
                  <a:pt x="1654" y="540"/>
                  <a:pt x="1666" y="542"/>
                  <a:pt x="1678" y="541"/>
                </a:cubicBezTo>
                <a:close/>
              </a:path>
            </a:pathLst>
          </a:custGeom>
          <a:solidFill>
            <a:srgbClr val="114B93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9" name="Freeform 10"/>
          <p:cNvSpPr/>
          <p:nvPr/>
        </p:nvSpPr>
        <p:spPr bwMode="auto">
          <a:xfrm>
            <a:off x="4262996" y="3286517"/>
            <a:ext cx="1069177" cy="783085"/>
          </a:xfrm>
          <a:custGeom>
            <a:avLst/>
            <a:gdLst/>
            <a:ahLst/>
            <a:cxnLst>
              <a:cxn ang="0">
                <a:pos x="861" y="238"/>
              </a:cxn>
              <a:cxn ang="0">
                <a:pos x="855" y="242"/>
              </a:cxn>
              <a:cxn ang="0">
                <a:pos x="703" y="625"/>
              </a:cxn>
              <a:cxn ang="0">
                <a:pos x="703" y="631"/>
              </a:cxn>
              <a:cxn ang="0">
                <a:pos x="424" y="604"/>
              </a:cxn>
              <a:cxn ang="0">
                <a:pos x="21" y="245"/>
              </a:cxn>
              <a:cxn ang="0">
                <a:pos x="0" y="89"/>
              </a:cxn>
              <a:cxn ang="0">
                <a:pos x="32" y="74"/>
              </a:cxn>
              <a:cxn ang="0">
                <a:pos x="453" y="30"/>
              </a:cxn>
              <a:cxn ang="0">
                <a:pos x="867" y="234"/>
              </a:cxn>
              <a:cxn ang="0">
                <a:pos x="861" y="238"/>
              </a:cxn>
            </a:cxnLst>
            <a:rect l="0" t="0" r="r" b="b"/>
            <a:pathLst>
              <a:path w="867" h="635">
                <a:moveTo>
                  <a:pt x="861" y="238"/>
                </a:moveTo>
                <a:cubicBezTo>
                  <a:pt x="859" y="239"/>
                  <a:pt x="857" y="241"/>
                  <a:pt x="855" y="242"/>
                </a:cubicBezTo>
                <a:cubicBezTo>
                  <a:pt x="758" y="321"/>
                  <a:pt x="707" y="448"/>
                  <a:pt x="703" y="625"/>
                </a:cubicBezTo>
                <a:cubicBezTo>
                  <a:pt x="703" y="627"/>
                  <a:pt x="703" y="629"/>
                  <a:pt x="703" y="631"/>
                </a:cubicBezTo>
                <a:cubicBezTo>
                  <a:pt x="600" y="635"/>
                  <a:pt x="507" y="626"/>
                  <a:pt x="424" y="604"/>
                </a:cubicBezTo>
                <a:cubicBezTo>
                  <a:pt x="234" y="554"/>
                  <a:pt x="100" y="434"/>
                  <a:pt x="21" y="245"/>
                </a:cubicBezTo>
                <a:cubicBezTo>
                  <a:pt x="7" y="192"/>
                  <a:pt x="0" y="139"/>
                  <a:pt x="0" y="89"/>
                </a:cubicBezTo>
                <a:cubicBezTo>
                  <a:pt x="17" y="81"/>
                  <a:pt x="28" y="76"/>
                  <a:pt x="32" y="74"/>
                </a:cubicBezTo>
                <a:cubicBezTo>
                  <a:pt x="170" y="15"/>
                  <a:pt x="310" y="0"/>
                  <a:pt x="453" y="30"/>
                </a:cubicBezTo>
                <a:cubicBezTo>
                  <a:pt x="589" y="58"/>
                  <a:pt x="727" y="126"/>
                  <a:pt x="867" y="234"/>
                </a:cubicBezTo>
                <a:cubicBezTo>
                  <a:pt x="865" y="235"/>
                  <a:pt x="863" y="237"/>
                  <a:pt x="861" y="238"/>
                </a:cubicBezTo>
                <a:close/>
              </a:path>
            </a:pathLst>
          </a:custGeom>
          <a:solidFill>
            <a:srgbClr val="C8DA2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12" name="TextBox 63"/>
          <p:cNvSpPr txBox="1"/>
          <p:nvPr/>
        </p:nvSpPr>
        <p:spPr>
          <a:xfrm>
            <a:off x="2862293" y="3350788"/>
            <a:ext cx="716280" cy="21526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 algn="r"/>
            <a:r>
              <a:rPr lang="zh-CN" altLang="en-US" sz="1400" b="1" dirty="0">
                <a:solidFill>
                  <a:prstClr val="white">
                    <a:lumMod val="50000"/>
                  </a:prstClr>
                </a:solidFill>
                <a:latin typeface="Segoe UI Black" panose="020B0A02040204020203" pitchFamily="34" charset="0"/>
                <a:ea typeface="宋体" panose="02010600030101010101" pitchFamily="2" charset="-122"/>
                <a:cs typeface="Segoe UI Black" panose="020B0A02040204020203" pitchFamily="34" charset="0"/>
              </a:rPr>
              <a:t>医生咨询</a:t>
            </a:r>
            <a:endParaRPr lang="zh-CN" altLang="en-US" sz="1400" b="1" dirty="0">
              <a:solidFill>
                <a:prstClr val="white">
                  <a:lumMod val="50000"/>
                </a:prstClr>
              </a:solidFill>
              <a:latin typeface="Segoe UI Black" panose="020B0A02040204020203" pitchFamily="34" charset="0"/>
              <a:ea typeface="宋体" panose="02010600030101010101" pitchFamily="2" charset="-122"/>
              <a:cs typeface="Segoe UI Black" panose="020B0A02040204020203" pitchFamily="34" charset="0"/>
            </a:endParaRPr>
          </a:p>
        </p:txBody>
      </p:sp>
      <p:sp>
        <p:nvSpPr>
          <p:cNvPr id="213" name="TextBox 64"/>
          <p:cNvSpPr txBox="1"/>
          <p:nvPr/>
        </p:nvSpPr>
        <p:spPr>
          <a:xfrm>
            <a:off x="536575" y="3629025"/>
            <a:ext cx="3042285" cy="49085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r">
              <a:lnSpc>
                <a:spcPct val="114000"/>
              </a:lnSpc>
            </a:pPr>
            <a:r>
              <a:rPr lang="zh-CN" altLang="en-US" sz="1400" dirty="0">
                <a:solidFill>
                  <a:prstClr val="white">
                    <a:lumMod val="50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通过手机随时随地向权威医生在线图文咨询病情状况，第一时间给出建议。</a:t>
            </a:r>
            <a:endParaRPr lang="zh-CN" altLang="en-US" sz="1400" dirty="0">
              <a:solidFill>
                <a:prstClr val="white">
                  <a:lumMod val="50000"/>
                </a:prst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5" name="Oval 50"/>
          <p:cNvSpPr/>
          <p:nvPr/>
        </p:nvSpPr>
        <p:spPr>
          <a:xfrm>
            <a:off x="7493449" y="1772917"/>
            <a:ext cx="293494" cy="285091"/>
          </a:xfrm>
          <a:prstGeom prst="ellipse">
            <a:avLst/>
          </a:prstGeom>
          <a:solidFill>
            <a:srgbClr val="7F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15" name="TextBox 63"/>
          <p:cNvSpPr txBox="1"/>
          <p:nvPr/>
        </p:nvSpPr>
        <p:spPr>
          <a:xfrm>
            <a:off x="7939317" y="1530691"/>
            <a:ext cx="628650" cy="21526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/>
            <a:r>
              <a:rPr lang="en-US" altLang="zh-CN" sz="1400" b="1" dirty="0">
                <a:solidFill>
                  <a:prstClr val="white">
                    <a:lumMod val="50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PET-CT</a:t>
            </a:r>
            <a:endParaRPr lang="en-US" altLang="zh-CN" sz="1400" b="1" dirty="0">
              <a:solidFill>
                <a:prstClr val="white">
                  <a:lumMod val="50000"/>
                </a:prst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16" name="TextBox 64"/>
          <p:cNvSpPr txBox="1"/>
          <p:nvPr/>
        </p:nvSpPr>
        <p:spPr>
          <a:xfrm>
            <a:off x="7939317" y="1809073"/>
            <a:ext cx="2900367" cy="24511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ct val="114000"/>
              </a:lnSpc>
            </a:pPr>
            <a:r>
              <a:rPr lang="zh-CN" altLang="en-US" sz="1400" dirty="0">
                <a:solidFill>
                  <a:prstClr val="white">
                    <a:lumMod val="50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全市唯一的超高端医疗影像检查设备</a:t>
            </a:r>
            <a:endParaRPr lang="zh-CN" altLang="en-US" sz="1400" dirty="0">
              <a:solidFill>
                <a:prstClr val="white">
                  <a:lumMod val="50000"/>
                </a:prst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5" name="Oval 117"/>
          <p:cNvSpPr/>
          <p:nvPr/>
        </p:nvSpPr>
        <p:spPr>
          <a:xfrm>
            <a:off x="8158016" y="3145939"/>
            <a:ext cx="293494" cy="285091"/>
          </a:xfrm>
          <a:prstGeom prst="ellipse">
            <a:avLst/>
          </a:prstGeom>
          <a:solidFill>
            <a:srgbClr val="4DC8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18" name="TextBox 63"/>
          <p:cNvSpPr txBox="1"/>
          <p:nvPr/>
        </p:nvSpPr>
        <p:spPr>
          <a:xfrm>
            <a:off x="8596411" y="2903713"/>
            <a:ext cx="716280" cy="21526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/>
            <a:r>
              <a:rPr lang="zh-CN" altLang="en-US" sz="1400" b="1" dirty="0">
                <a:solidFill>
                  <a:prstClr val="white">
                    <a:lumMod val="50000"/>
                  </a:prstClr>
                </a:solidFill>
                <a:latin typeface="Segoe UI Black" panose="020B0A02040204020203" pitchFamily="34" charset="0"/>
                <a:ea typeface="宋体" panose="02010600030101010101" pitchFamily="2" charset="-122"/>
                <a:cs typeface="Segoe UI Black" panose="020B0A02040204020203" pitchFamily="34" charset="0"/>
              </a:rPr>
              <a:t>单人体检</a:t>
            </a:r>
            <a:endParaRPr lang="zh-CN" altLang="en-US" sz="1400" b="1" dirty="0">
              <a:solidFill>
                <a:prstClr val="white">
                  <a:lumMod val="50000"/>
                </a:prstClr>
              </a:solidFill>
              <a:latin typeface="Segoe UI Black" panose="020B0A02040204020203" pitchFamily="34" charset="0"/>
              <a:ea typeface="宋体" panose="02010600030101010101" pitchFamily="2" charset="-122"/>
              <a:cs typeface="Segoe UI Black" panose="020B0A02040204020203" pitchFamily="34" charset="0"/>
            </a:endParaRPr>
          </a:p>
        </p:txBody>
      </p:sp>
      <p:sp>
        <p:nvSpPr>
          <p:cNvPr id="219" name="TextBox 64"/>
          <p:cNvSpPr txBox="1"/>
          <p:nvPr/>
        </p:nvSpPr>
        <p:spPr>
          <a:xfrm>
            <a:off x="8596411" y="3182095"/>
            <a:ext cx="2900367" cy="24511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ct val="114000"/>
              </a:lnSpc>
            </a:pPr>
            <a:r>
              <a:rPr lang="zh-CN" altLang="en-US" sz="1400" dirty="0">
                <a:solidFill>
                  <a:prstClr val="white">
                    <a:lumMod val="50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提前预约医院的体检项目，解放等待。</a:t>
            </a:r>
            <a:endParaRPr lang="zh-CN" altLang="en-US" sz="1400" dirty="0">
              <a:solidFill>
                <a:prstClr val="white">
                  <a:lumMod val="50000"/>
                </a:prst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3" name="Oval 131"/>
          <p:cNvSpPr/>
          <p:nvPr/>
        </p:nvSpPr>
        <p:spPr>
          <a:xfrm>
            <a:off x="7645727" y="4518960"/>
            <a:ext cx="293494" cy="285091"/>
          </a:xfrm>
          <a:prstGeom prst="ellipse">
            <a:avLst/>
          </a:prstGeom>
          <a:solidFill>
            <a:srgbClr val="114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21" name="TextBox 63"/>
          <p:cNvSpPr txBox="1"/>
          <p:nvPr/>
        </p:nvSpPr>
        <p:spPr>
          <a:xfrm>
            <a:off x="8096339" y="4276734"/>
            <a:ext cx="716280" cy="21526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/>
            <a:r>
              <a:rPr lang="zh-CN" altLang="en-US" sz="1400" b="1" dirty="0">
                <a:solidFill>
                  <a:prstClr val="white">
                    <a:lumMod val="50000"/>
                  </a:prstClr>
                </a:solidFill>
                <a:latin typeface="Segoe UI Black" panose="020B0A02040204020203" pitchFamily="34" charset="0"/>
                <a:ea typeface="宋体" panose="02010600030101010101" pitchFamily="2" charset="-122"/>
                <a:cs typeface="Segoe UI Black" panose="020B0A02040204020203" pitchFamily="34" charset="0"/>
              </a:rPr>
              <a:t>团体体检</a:t>
            </a:r>
            <a:endParaRPr lang="zh-CN" altLang="en-US" sz="1400" b="1" dirty="0">
              <a:solidFill>
                <a:prstClr val="white">
                  <a:lumMod val="50000"/>
                </a:prstClr>
              </a:solidFill>
              <a:latin typeface="Segoe UI Black" panose="020B0A02040204020203" pitchFamily="34" charset="0"/>
              <a:ea typeface="宋体" panose="02010600030101010101" pitchFamily="2" charset="-122"/>
              <a:cs typeface="Segoe UI Black" panose="020B0A02040204020203" pitchFamily="34" charset="0"/>
            </a:endParaRPr>
          </a:p>
        </p:txBody>
      </p:sp>
      <p:sp>
        <p:nvSpPr>
          <p:cNvPr id="222" name="TextBox 64"/>
          <p:cNvSpPr txBox="1"/>
          <p:nvPr/>
        </p:nvSpPr>
        <p:spPr>
          <a:xfrm>
            <a:off x="8096339" y="4555116"/>
            <a:ext cx="2900367" cy="49085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ct val="114000"/>
              </a:lnSpc>
            </a:pPr>
            <a:r>
              <a:rPr lang="zh-CN" altLang="en-US" sz="1400" dirty="0">
                <a:solidFill>
                  <a:prstClr val="white">
                    <a:lumMod val="50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为方便企业</a:t>
            </a:r>
            <a:r>
              <a:rPr lang="en-US" altLang="zh-CN" sz="1400" dirty="0">
                <a:solidFill>
                  <a:prstClr val="white">
                    <a:lumMod val="50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zh-CN" altLang="en-US" sz="1400" dirty="0">
                <a:solidFill>
                  <a:prstClr val="white">
                    <a:lumMod val="50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家族</a:t>
            </a:r>
            <a:r>
              <a:rPr lang="en-US" altLang="zh-CN" sz="1400" dirty="0">
                <a:solidFill>
                  <a:prstClr val="white">
                    <a:lumMod val="50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zh-CN" altLang="en-US" sz="1400" dirty="0">
                <a:solidFill>
                  <a:prstClr val="white">
                    <a:lumMod val="50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班级等集体进行统一体检；支持线上下单，线下支付。</a:t>
            </a:r>
            <a:endParaRPr lang="zh-CN" altLang="en-US" sz="1400" dirty="0">
              <a:solidFill>
                <a:prstClr val="white">
                  <a:lumMod val="50000"/>
                </a:prst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矩形 9"/>
          <p:cNvSpPr/>
          <p:nvPr/>
        </p:nvSpPr>
        <p:spPr>
          <a:xfrm>
            <a:off x="-1538" y="1257430"/>
            <a:ext cx="11509566" cy="5600570"/>
          </a:xfrm>
          <a:custGeom>
            <a:avLst/>
            <a:gdLst>
              <a:gd name="connsiteX0" fmla="*/ 0 w 11014364"/>
              <a:gd name="connsiteY0" fmla="*/ 0 h 5653155"/>
              <a:gd name="connsiteX1" fmla="*/ 11014364 w 11014364"/>
              <a:gd name="connsiteY1" fmla="*/ 0 h 5653155"/>
              <a:gd name="connsiteX2" fmla="*/ 11014364 w 11014364"/>
              <a:gd name="connsiteY2" fmla="*/ 5653155 h 5653155"/>
              <a:gd name="connsiteX3" fmla="*/ 0 w 11014364"/>
              <a:gd name="connsiteY3" fmla="*/ 5653155 h 5653155"/>
              <a:gd name="connsiteX4" fmla="*/ 0 w 11014364"/>
              <a:gd name="connsiteY4" fmla="*/ 0 h 5653155"/>
              <a:gd name="connsiteX0-1" fmla="*/ 859316 w 11014364"/>
              <a:gd name="connsiteY0-2" fmla="*/ 0 h 5653155"/>
              <a:gd name="connsiteX1-3" fmla="*/ 11014364 w 11014364"/>
              <a:gd name="connsiteY1-4" fmla="*/ 0 h 5653155"/>
              <a:gd name="connsiteX2-5" fmla="*/ 11014364 w 11014364"/>
              <a:gd name="connsiteY2-6" fmla="*/ 5653155 h 5653155"/>
              <a:gd name="connsiteX3-7" fmla="*/ 0 w 11014364"/>
              <a:gd name="connsiteY3-8" fmla="*/ 5653155 h 5653155"/>
              <a:gd name="connsiteX4-9" fmla="*/ 859316 w 11014364"/>
              <a:gd name="connsiteY4-10" fmla="*/ 0 h 5653155"/>
              <a:gd name="connsiteX0-11" fmla="*/ 881349 w 11014364"/>
              <a:gd name="connsiteY0-12" fmla="*/ 11016 h 5653155"/>
              <a:gd name="connsiteX1-13" fmla="*/ 11014364 w 11014364"/>
              <a:gd name="connsiteY1-14" fmla="*/ 0 h 5653155"/>
              <a:gd name="connsiteX2-15" fmla="*/ 11014364 w 11014364"/>
              <a:gd name="connsiteY2-16" fmla="*/ 5653155 h 5653155"/>
              <a:gd name="connsiteX3-17" fmla="*/ 0 w 11014364"/>
              <a:gd name="connsiteY3-18" fmla="*/ 5653155 h 5653155"/>
              <a:gd name="connsiteX4-19" fmla="*/ 881349 w 11014364"/>
              <a:gd name="connsiteY4-20" fmla="*/ 11016 h 5653155"/>
              <a:gd name="connsiteX0-21" fmla="*/ 893420 w 11014364"/>
              <a:gd name="connsiteY0-22" fmla="*/ 11016 h 5653155"/>
              <a:gd name="connsiteX1-23" fmla="*/ 11014364 w 11014364"/>
              <a:gd name="connsiteY1-24" fmla="*/ 0 h 5653155"/>
              <a:gd name="connsiteX2-25" fmla="*/ 11014364 w 11014364"/>
              <a:gd name="connsiteY2-26" fmla="*/ 5653155 h 5653155"/>
              <a:gd name="connsiteX3-27" fmla="*/ 0 w 11014364"/>
              <a:gd name="connsiteY3-28" fmla="*/ 5653155 h 5653155"/>
              <a:gd name="connsiteX4-29" fmla="*/ 893420 w 11014364"/>
              <a:gd name="connsiteY4-30" fmla="*/ 11016 h 5653155"/>
              <a:gd name="connsiteX0-31" fmla="*/ 893420 w 11014364"/>
              <a:gd name="connsiteY0-32" fmla="*/ 7998 h 5653155"/>
              <a:gd name="connsiteX1-33" fmla="*/ 11014364 w 11014364"/>
              <a:gd name="connsiteY1-34" fmla="*/ 0 h 5653155"/>
              <a:gd name="connsiteX2-35" fmla="*/ 11014364 w 11014364"/>
              <a:gd name="connsiteY2-36" fmla="*/ 5653155 h 5653155"/>
              <a:gd name="connsiteX3-37" fmla="*/ 0 w 11014364"/>
              <a:gd name="connsiteY3-38" fmla="*/ 5653155 h 5653155"/>
              <a:gd name="connsiteX4-39" fmla="*/ 893420 w 11014364"/>
              <a:gd name="connsiteY4-40" fmla="*/ 7998 h 5653155"/>
              <a:gd name="connsiteX0-41" fmla="*/ 899456 w 11014364"/>
              <a:gd name="connsiteY0-42" fmla="*/ 7998 h 5653155"/>
              <a:gd name="connsiteX1-43" fmla="*/ 11014364 w 11014364"/>
              <a:gd name="connsiteY1-44" fmla="*/ 0 h 5653155"/>
              <a:gd name="connsiteX2-45" fmla="*/ 11014364 w 11014364"/>
              <a:gd name="connsiteY2-46" fmla="*/ 5653155 h 5653155"/>
              <a:gd name="connsiteX3-47" fmla="*/ 0 w 11014364"/>
              <a:gd name="connsiteY3-48" fmla="*/ 5653155 h 5653155"/>
              <a:gd name="connsiteX4-49" fmla="*/ 899456 w 11014364"/>
              <a:gd name="connsiteY4-50" fmla="*/ 7998 h 5653155"/>
              <a:gd name="connsiteX0-51" fmla="*/ 899456 w 11014364"/>
              <a:gd name="connsiteY0-52" fmla="*/ 0 h 5645157"/>
              <a:gd name="connsiteX1-53" fmla="*/ 11014364 w 11014364"/>
              <a:gd name="connsiteY1-54" fmla="*/ 3096538 h 5645157"/>
              <a:gd name="connsiteX2-55" fmla="*/ 11014364 w 11014364"/>
              <a:gd name="connsiteY2-56" fmla="*/ 5645157 h 5645157"/>
              <a:gd name="connsiteX3-57" fmla="*/ 0 w 11014364"/>
              <a:gd name="connsiteY3-58" fmla="*/ 5645157 h 5645157"/>
              <a:gd name="connsiteX4-59" fmla="*/ 899456 w 11014364"/>
              <a:gd name="connsiteY4-60" fmla="*/ 0 h 5645157"/>
              <a:gd name="connsiteX0-61" fmla="*/ 899456 w 11014364"/>
              <a:gd name="connsiteY0-62" fmla="*/ 0 h 5645157"/>
              <a:gd name="connsiteX1-63" fmla="*/ 11014364 w 11014364"/>
              <a:gd name="connsiteY1-64" fmla="*/ 3010477 h 5645157"/>
              <a:gd name="connsiteX2-65" fmla="*/ 11014364 w 11014364"/>
              <a:gd name="connsiteY2-66" fmla="*/ 5645157 h 5645157"/>
              <a:gd name="connsiteX3-67" fmla="*/ 0 w 11014364"/>
              <a:gd name="connsiteY3-68" fmla="*/ 5645157 h 5645157"/>
              <a:gd name="connsiteX4-69" fmla="*/ 899456 w 11014364"/>
              <a:gd name="connsiteY4-70" fmla="*/ 0 h 5645157"/>
              <a:gd name="connsiteX0-71" fmla="*/ 899456 w 11014364"/>
              <a:gd name="connsiteY0-72" fmla="*/ 0 h 5645157"/>
              <a:gd name="connsiteX1-73" fmla="*/ 11014364 w 11014364"/>
              <a:gd name="connsiteY1-74" fmla="*/ 3010477 h 5645157"/>
              <a:gd name="connsiteX2-75" fmla="*/ 11014364 w 11014364"/>
              <a:gd name="connsiteY2-76" fmla="*/ 5645157 h 5645157"/>
              <a:gd name="connsiteX3-77" fmla="*/ 0 w 11014364"/>
              <a:gd name="connsiteY3-78" fmla="*/ 5645157 h 5645157"/>
              <a:gd name="connsiteX4-79" fmla="*/ 693868 w 11014364"/>
              <a:gd name="connsiteY4-80" fmla="*/ 1299068 h 5645157"/>
              <a:gd name="connsiteX5" fmla="*/ 899456 w 11014364"/>
              <a:gd name="connsiteY5" fmla="*/ 0 h 5645157"/>
              <a:gd name="connsiteX0-81" fmla="*/ 899456 w 11014364"/>
              <a:gd name="connsiteY0-82" fmla="*/ 0 h 5645157"/>
              <a:gd name="connsiteX1-83" fmla="*/ 11014364 w 11014364"/>
              <a:gd name="connsiteY1-84" fmla="*/ 3010477 h 5645157"/>
              <a:gd name="connsiteX2-85" fmla="*/ 11014364 w 11014364"/>
              <a:gd name="connsiteY2-86" fmla="*/ 5645157 h 5645157"/>
              <a:gd name="connsiteX3-87" fmla="*/ 0 w 11014364"/>
              <a:gd name="connsiteY3-88" fmla="*/ 5645157 h 5645157"/>
              <a:gd name="connsiteX4-89" fmla="*/ 0 w 11014364"/>
              <a:gd name="connsiteY4-90" fmla="*/ 949445 h 5645157"/>
              <a:gd name="connsiteX5-91" fmla="*/ 899456 w 11014364"/>
              <a:gd name="connsiteY5-92" fmla="*/ 0 h 5645157"/>
              <a:gd name="connsiteX0-93" fmla="*/ 899456 w 11014364"/>
              <a:gd name="connsiteY0-94" fmla="*/ 0 h 5645157"/>
              <a:gd name="connsiteX1-95" fmla="*/ 11014364 w 11014364"/>
              <a:gd name="connsiteY1-96" fmla="*/ 3010477 h 5645157"/>
              <a:gd name="connsiteX2-97" fmla="*/ 9383868 w 11014364"/>
              <a:gd name="connsiteY2-98" fmla="*/ 5645157 h 5645157"/>
              <a:gd name="connsiteX3-99" fmla="*/ 0 w 11014364"/>
              <a:gd name="connsiteY3-100" fmla="*/ 5645157 h 5645157"/>
              <a:gd name="connsiteX4-101" fmla="*/ 0 w 11014364"/>
              <a:gd name="connsiteY4-102" fmla="*/ 949445 h 5645157"/>
              <a:gd name="connsiteX5-103" fmla="*/ 899456 w 11014364"/>
              <a:gd name="connsiteY5-104" fmla="*/ 0 h 5645157"/>
              <a:gd name="connsiteX0-105" fmla="*/ 899456 w 11014364"/>
              <a:gd name="connsiteY0-106" fmla="*/ 0 h 5645157"/>
              <a:gd name="connsiteX1-107" fmla="*/ 11014364 w 11014364"/>
              <a:gd name="connsiteY1-108" fmla="*/ 3010477 h 5645157"/>
              <a:gd name="connsiteX2-109" fmla="*/ 9383868 w 11014364"/>
              <a:gd name="connsiteY2-110" fmla="*/ 5645157 h 5645157"/>
              <a:gd name="connsiteX3-111" fmla="*/ 0 w 11014364"/>
              <a:gd name="connsiteY3-112" fmla="*/ 5645157 h 5645157"/>
              <a:gd name="connsiteX4-113" fmla="*/ 0 w 11014364"/>
              <a:gd name="connsiteY4-114" fmla="*/ 1268934 h 5645157"/>
              <a:gd name="connsiteX5-115" fmla="*/ 899456 w 11014364"/>
              <a:gd name="connsiteY5-116" fmla="*/ 0 h 5645157"/>
              <a:gd name="connsiteX0-117" fmla="*/ 337596 w 11014364"/>
              <a:gd name="connsiteY0-118" fmla="*/ 0 h 6383288"/>
              <a:gd name="connsiteX1-119" fmla="*/ 11014364 w 11014364"/>
              <a:gd name="connsiteY1-120" fmla="*/ 3748608 h 6383288"/>
              <a:gd name="connsiteX2-121" fmla="*/ 9383868 w 11014364"/>
              <a:gd name="connsiteY2-122" fmla="*/ 6383288 h 6383288"/>
              <a:gd name="connsiteX3-123" fmla="*/ 0 w 11014364"/>
              <a:gd name="connsiteY3-124" fmla="*/ 6383288 h 6383288"/>
              <a:gd name="connsiteX4-125" fmla="*/ 0 w 11014364"/>
              <a:gd name="connsiteY4-126" fmla="*/ 2007065 h 6383288"/>
              <a:gd name="connsiteX5-127" fmla="*/ 337596 w 11014364"/>
              <a:gd name="connsiteY5-128" fmla="*/ 0 h 6383288"/>
              <a:gd name="connsiteX0-129" fmla="*/ 337596 w 11532157"/>
              <a:gd name="connsiteY0-130" fmla="*/ 0 h 6383288"/>
              <a:gd name="connsiteX1-131" fmla="*/ 11532157 w 11532157"/>
              <a:gd name="connsiteY1-132" fmla="*/ 6161302 h 6383288"/>
              <a:gd name="connsiteX2-133" fmla="*/ 9383868 w 11532157"/>
              <a:gd name="connsiteY2-134" fmla="*/ 6383288 h 6383288"/>
              <a:gd name="connsiteX3-135" fmla="*/ 0 w 11532157"/>
              <a:gd name="connsiteY3-136" fmla="*/ 6383288 h 6383288"/>
              <a:gd name="connsiteX4-137" fmla="*/ 0 w 11532157"/>
              <a:gd name="connsiteY4-138" fmla="*/ 2007065 h 6383288"/>
              <a:gd name="connsiteX5-139" fmla="*/ 337596 w 11532157"/>
              <a:gd name="connsiteY5-140" fmla="*/ 0 h 6383288"/>
              <a:gd name="connsiteX0-141" fmla="*/ 349628 w 11532157"/>
              <a:gd name="connsiteY0-142" fmla="*/ 0 h 6383288"/>
              <a:gd name="connsiteX1-143" fmla="*/ 11532157 w 11532157"/>
              <a:gd name="connsiteY1-144" fmla="*/ 6161302 h 6383288"/>
              <a:gd name="connsiteX2-145" fmla="*/ 9383868 w 11532157"/>
              <a:gd name="connsiteY2-146" fmla="*/ 6383288 h 6383288"/>
              <a:gd name="connsiteX3-147" fmla="*/ 0 w 11532157"/>
              <a:gd name="connsiteY3-148" fmla="*/ 6383288 h 6383288"/>
              <a:gd name="connsiteX4-149" fmla="*/ 0 w 11532157"/>
              <a:gd name="connsiteY4-150" fmla="*/ 2007065 h 6383288"/>
              <a:gd name="connsiteX5-151" fmla="*/ 349628 w 11532157"/>
              <a:gd name="connsiteY5-152" fmla="*/ 0 h 6383288"/>
              <a:gd name="connsiteX0-153" fmla="*/ 349628 w 11532157"/>
              <a:gd name="connsiteY0-154" fmla="*/ 0 h 6383288"/>
              <a:gd name="connsiteX1-155" fmla="*/ 11532157 w 11532157"/>
              <a:gd name="connsiteY1-156" fmla="*/ 6181354 h 6383288"/>
              <a:gd name="connsiteX2-157" fmla="*/ 9383868 w 11532157"/>
              <a:gd name="connsiteY2-158" fmla="*/ 6383288 h 6383288"/>
              <a:gd name="connsiteX3-159" fmla="*/ 0 w 11532157"/>
              <a:gd name="connsiteY3-160" fmla="*/ 6383288 h 6383288"/>
              <a:gd name="connsiteX4-161" fmla="*/ 0 w 11532157"/>
              <a:gd name="connsiteY4-162" fmla="*/ 2007065 h 6383288"/>
              <a:gd name="connsiteX5-163" fmla="*/ 349628 w 11532157"/>
              <a:gd name="connsiteY5-164" fmla="*/ 0 h 6383288"/>
              <a:gd name="connsiteX0-165" fmla="*/ 363482 w 11546011"/>
              <a:gd name="connsiteY0-166" fmla="*/ 0 h 6383288"/>
              <a:gd name="connsiteX1-167" fmla="*/ 11546011 w 11546011"/>
              <a:gd name="connsiteY1-168" fmla="*/ 6181354 h 6383288"/>
              <a:gd name="connsiteX2-169" fmla="*/ 9397722 w 11546011"/>
              <a:gd name="connsiteY2-170" fmla="*/ 6383288 h 6383288"/>
              <a:gd name="connsiteX3-171" fmla="*/ 13854 w 11546011"/>
              <a:gd name="connsiteY3-172" fmla="*/ 6383288 h 6383288"/>
              <a:gd name="connsiteX4-173" fmla="*/ 0 w 11546011"/>
              <a:gd name="connsiteY4-174" fmla="*/ 677029 h 6383288"/>
              <a:gd name="connsiteX5-175" fmla="*/ 363482 w 11546011"/>
              <a:gd name="connsiteY5-176" fmla="*/ 0 h 6383288"/>
              <a:gd name="connsiteX0-177" fmla="*/ 363482 w 11546011"/>
              <a:gd name="connsiteY0-178" fmla="*/ 0 h 6383288"/>
              <a:gd name="connsiteX1-179" fmla="*/ 11546011 w 11546011"/>
              <a:gd name="connsiteY1-180" fmla="*/ 6181354 h 6383288"/>
              <a:gd name="connsiteX2-181" fmla="*/ 9397722 w 11546011"/>
              <a:gd name="connsiteY2-182" fmla="*/ 6383288 h 6383288"/>
              <a:gd name="connsiteX3-183" fmla="*/ 13854 w 11546011"/>
              <a:gd name="connsiteY3-184" fmla="*/ 6383288 h 6383288"/>
              <a:gd name="connsiteX4-185" fmla="*/ 0 w 11546011"/>
              <a:gd name="connsiteY4-186" fmla="*/ 677029 h 6383288"/>
              <a:gd name="connsiteX5-187" fmla="*/ 363482 w 11546011"/>
              <a:gd name="connsiteY5-188" fmla="*/ 0 h 6383288"/>
              <a:gd name="connsiteX0-189" fmla="*/ 351167 w 11533696"/>
              <a:gd name="connsiteY0-190" fmla="*/ 0 h 6383288"/>
              <a:gd name="connsiteX1-191" fmla="*/ 11533696 w 11533696"/>
              <a:gd name="connsiteY1-192" fmla="*/ 6181354 h 6383288"/>
              <a:gd name="connsiteX2-193" fmla="*/ 9385407 w 11533696"/>
              <a:gd name="connsiteY2-194" fmla="*/ 6383288 h 6383288"/>
              <a:gd name="connsiteX3-195" fmla="*/ 1539 w 11533696"/>
              <a:gd name="connsiteY3-196" fmla="*/ 6383288 h 6383288"/>
              <a:gd name="connsiteX4-197" fmla="*/ 0 w 11533696"/>
              <a:gd name="connsiteY4-198" fmla="*/ 673951 h 6383288"/>
              <a:gd name="connsiteX5-199" fmla="*/ 351167 w 11533696"/>
              <a:gd name="connsiteY5-200" fmla="*/ 0 h 6383288"/>
              <a:gd name="connsiteX0-201" fmla="*/ 351167 w 11533696"/>
              <a:gd name="connsiteY0-202" fmla="*/ 0 h 6383288"/>
              <a:gd name="connsiteX1-203" fmla="*/ 11533696 w 11533696"/>
              <a:gd name="connsiteY1-204" fmla="*/ 6181354 h 6383288"/>
              <a:gd name="connsiteX2-205" fmla="*/ 10955589 w 11533696"/>
              <a:gd name="connsiteY2-206" fmla="*/ 6383288 h 6383288"/>
              <a:gd name="connsiteX3-207" fmla="*/ 1539 w 11533696"/>
              <a:gd name="connsiteY3-208" fmla="*/ 6383288 h 6383288"/>
              <a:gd name="connsiteX4-209" fmla="*/ 0 w 11533696"/>
              <a:gd name="connsiteY4-210" fmla="*/ 673951 h 6383288"/>
              <a:gd name="connsiteX5-211" fmla="*/ 351167 w 11533696"/>
              <a:gd name="connsiteY5-212" fmla="*/ 0 h 6383288"/>
              <a:gd name="connsiteX0-213" fmla="*/ 351167 w 11533696"/>
              <a:gd name="connsiteY0-214" fmla="*/ 0 h 6383288"/>
              <a:gd name="connsiteX1-215" fmla="*/ 11533696 w 11533696"/>
              <a:gd name="connsiteY1-216" fmla="*/ 6181354 h 6383288"/>
              <a:gd name="connsiteX2-217" fmla="*/ 11315663 w 11533696"/>
              <a:gd name="connsiteY2-218" fmla="*/ 6383288 h 6383288"/>
              <a:gd name="connsiteX3-219" fmla="*/ 1539 w 11533696"/>
              <a:gd name="connsiteY3-220" fmla="*/ 6383288 h 6383288"/>
              <a:gd name="connsiteX4-221" fmla="*/ 0 w 11533696"/>
              <a:gd name="connsiteY4-222" fmla="*/ 673951 h 6383288"/>
              <a:gd name="connsiteX5-223" fmla="*/ 351167 w 11533696"/>
              <a:gd name="connsiteY5-224" fmla="*/ 0 h 6383288"/>
              <a:gd name="connsiteX0-225" fmla="*/ 351167 w 11547077"/>
              <a:gd name="connsiteY0-226" fmla="*/ 0 h 6383288"/>
              <a:gd name="connsiteX1-227" fmla="*/ 11547077 w 11547077"/>
              <a:gd name="connsiteY1-228" fmla="*/ 6085343 h 6383288"/>
              <a:gd name="connsiteX2-229" fmla="*/ 11315663 w 11547077"/>
              <a:gd name="connsiteY2-230" fmla="*/ 6383288 h 6383288"/>
              <a:gd name="connsiteX3-231" fmla="*/ 1539 w 11547077"/>
              <a:gd name="connsiteY3-232" fmla="*/ 6383288 h 6383288"/>
              <a:gd name="connsiteX4-233" fmla="*/ 0 w 11547077"/>
              <a:gd name="connsiteY4-234" fmla="*/ 673951 h 6383288"/>
              <a:gd name="connsiteX5-235" fmla="*/ 351167 w 11547077"/>
              <a:gd name="connsiteY5-236" fmla="*/ 0 h 6383288"/>
              <a:gd name="connsiteX0-237" fmla="*/ 351167 w 11542617"/>
              <a:gd name="connsiteY0-238" fmla="*/ 0 h 6383288"/>
              <a:gd name="connsiteX1-239" fmla="*/ 11542617 w 11542617"/>
              <a:gd name="connsiteY1-240" fmla="*/ 6070942 h 6383288"/>
              <a:gd name="connsiteX2-241" fmla="*/ 11315663 w 11542617"/>
              <a:gd name="connsiteY2-242" fmla="*/ 6383288 h 6383288"/>
              <a:gd name="connsiteX3-243" fmla="*/ 1539 w 11542617"/>
              <a:gd name="connsiteY3-244" fmla="*/ 6383288 h 6383288"/>
              <a:gd name="connsiteX4-245" fmla="*/ 0 w 11542617"/>
              <a:gd name="connsiteY4-246" fmla="*/ 673951 h 6383288"/>
              <a:gd name="connsiteX5-247" fmla="*/ 351167 w 11542617"/>
              <a:gd name="connsiteY5-248" fmla="*/ 0 h 6383288"/>
              <a:gd name="connsiteX0-249" fmla="*/ 351167 w 11509566"/>
              <a:gd name="connsiteY0-250" fmla="*/ 0 h 6383288"/>
              <a:gd name="connsiteX1-251" fmla="*/ 11509566 w 11509566"/>
              <a:gd name="connsiteY1-252" fmla="*/ 5774521 h 6383288"/>
              <a:gd name="connsiteX2-253" fmla="*/ 11315663 w 11509566"/>
              <a:gd name="connsiteY2-254" fmla="*/ 6383288 h 6383288"/>
              <a:gd name="connsiteX3-255" fmla="*/ 1539 w 11509566"/>
              <a:gd name="connsiteY3-256" fmla="*/ 6383288 h 6383288"/>
              <a:gd name="connsiteX4-257" fmla="*/ 0 w 11509566"/>
              <a:gd name="connsiteY4-258" fmla="*/ 673951 h 6383288"/>
              <a:gd name="connsiteX5-259" fmla="*/ 351167 w 11509566"/>
              <a:gd name="connsiteY5-260" fmla="*/ 0 h 6383288"/>
              <a:gd name="connsiteX0-261" fmla="*/ 351167 w 11509566"/>
              <a:gd name="connsiteY0-262" fmla="*/ 0 h 6383288"/>
              <a:gd name="connsiteX1-263" fmla="*/ 11509566 w 11509566"/>
              <a:gd name="connsiteY1-264" fmla="*/ 5774521 h 6383288"/>
              <a:gd name="connsiteX2-265" fmla="*/ 11315663 w 11509566"/>
              <a:gd name="connsiteY2-266" fmla="*/ 6383288 h 6383288"/>
              <a:gd name="connsiteX3-267" fmla="*/ 1539 w 11509566"/>
              <a:gd name="connsiteY3-268" fmla="*/ 6383288 h 6383288"/>
              <a:gd name="connsiteX4-269" fmla="*/ 0 w 11509566"/>
              <a:gd name="connsiteY4-270" fmla="*/ 673951 h 6383288"/>
              <a:gd name="connsiteX5-271" fmla="*/ 351167 w 11509566"/>
              <a:gd name="connsiteY5-272" fmla="*/ 0 h 6383288"/>
              <a:gd name="connsiteX0-273" fmla="*/ 362184 w 11509566"/>
              <a:gd name="connsiteY0-274" fmla="*/ 0 h 6027583"/>
              <a:gd name="connsiteX1-275" fmla="*/ 11509566 w 11509566"/>
              <a:gd name="connsiteY1-276" fmla="*/ 5418816 h 6027583"/>
              <a:gd name="connsiteX2-277" fmla="*/ 11315663 w 11509566"/>
              <a:gd name="connsiteY2-278" fmla="*/ 6027583 h 6027583"/>
              <a:gd name="connsiteX3-279" fmla="*/ 1539 w 11509566"/>
              <a:gd name="connsiteY3-280" fmla="*/ 6027583 h 6027583"/>
              <a:gd name="connsiteX4-281" fmla="*/ 0 w 11509566"/>
              <a:gd name="connsiteY4-282" fmla="*/ 318246 h 6027583"/>
              <a:gd name="connsiteX5-283" fmla="*/ 362184 w 11509566"/>
              <a:gd name="connsiteY5-284" fmla="*/ 0 h 60275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11509566" h="6027583">
                <a:moveTo>
                  <a:pt x="362184" y="0"/>
                </a:moveTo>
                <a:lnTo>
                  <a:pt x="11509566" y="5418816"/>
                </a:lnTo>
                <a:lnTo>
                  <a:pt x="11315663" y="6027583"/>
                </a:lnTo>
                <a:lnTo>
                  <a:pt x="1539" y="6027583"/>
                </a:lnTo>
                <a:lnTo>
                  <a:pt x="0" y="318246"/>
                </a:lnTo>
                <a:lnTo>
                  <a:pt x="362184" y="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356238" y="938354"/>
            <a:ext cx="11479527" cy="5629586"/>
          </a:xfrm>
          <a:prstGeom prst="roundRect">
            <a:avLst>
              <a:gd name="adj" fmla="val 39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 dirty="0">
              <a:solidFill>
                <a:srgbClr val="1CA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75769" y="46022"/>
            <a:ext cx="38404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</a:rPr>
              <a:t>护士上门业务流程</a:t>
            </a:r>
            <a:endParaRPr lang="zh-CN" altLang="en-US" sz="36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Segoe UI Black" panose="020B0A02040204020203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62034" y="592146"/>
            <a:ext cx="3467937" cy="2795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Segoe UI Light" panose="020B0502040204020203" pitchFamily="34" charset="0"/>
                <a:ea typeface="华文细黑" panose="02010600040101010101" pitchFamily="2" charset="-122"/>
                <a:cs typeface="Segoe UI Light" panose="020B0502040204020203" pitchFamily="34" charset="0"/>
                <a:sym typeface="+mn-lt"/>
              </a:rPr>
              <a:t>What we hope to achieve in the short and long run</a:t>
            </a:r>
            <a:endParaRPr lang="en-US" altLang="zh-CN" sz="1200" dirty="0">
              <a:solidFill>
                <a:schemeClr val="bg1"/>
              </a:solidFill>
              <a:latin typeface="Segoe UI Light" panose="020B0502040204020203" pitchFamily="34" charset="0"/>
              <a:ea typeface="华文细黑" panose="02010600040101010101" pitchFamily="2" charset="-122"/>
              <a:cs typeface="Segoe UI Light" panose="020B0502040204020203" pitchFamily="34" charset="0"/>
              <a:sym typeface="+mn-lt"/>
            </a:endParaRPr>
          </a:p>
        </p:txBody>
      </p:sp>
      <p:pic>
        <p:nvPicPr>
          <p:cNvPr id="37" name="图片 36" descr="用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4385" y="1149350"/>
            <a:ext cx="720090" cy="720090"/>
          </a:xfrm>
          <a:prstGeom prst="rect">
            <a:avLst/>
          </a:prstGeom>
        </p:spPr>
      </p:pic>
      <p:pic>
        <p:nvPicPr>
          <p:cNvPr id="35" name="图片 34" descr="护士节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245" y="1149350"/>
            <a:ext cx="720090" cy="72009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2530475" y="1993583"/>
            <a:ext cx="1342390" cy="396240"/>
            <a:chOff x="3985" y="3237"/>
            <a:chExt cx="2114" cy="624"/>
          </a:xfrm>
          <a:solidFill>
            <a:srgbClr val="C8DA2D"/>
          </a:solidFill>
        </p:grpSpPr>
        <p:sp>
          <p:nvSpPr>
            <p:cNvPr id="3" name="圆角矩形 2"/>
            <p:cNvSpPr/>
            <p:nvPr/>
          </p:nvSpPr>
          <p:spPr>
            <a:xfrm>
              <a:off x="3985" y="3237"/>
              <a:ext cx="2114" cy="62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985" y="3308"/>
              <a:ext cx="2113" cy="4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添加护理产品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pic>
        <p:nvPicPr>
          <p:cNvPr id="13" name="图片 12" descr="平台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065" y="1149440"/>
            <a:ext cx="720000" cy="72000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5563235" y="1993265"/>
            <a:ext cx="1342390" cy="396875"/>
            <a:chOff x="3985" y="3237"/>
            <a:chExt cx="2114" cy="625"/>
          </a:xfrm>
          <a:solidFill>
            <a:srgbClr val="21BECF"/>
          </a:solidFill>
        </p:grpSpPr>
        <p:sp>
          <p:nvSpPr>
            <p:cNvPr id="18" name="圆角矩形 17"/>
            <p:cNvSpPr/>
            <p:nvPr/>
          </p:nvSpPr>
          <p:spPr>
            <a:xfrm>
              <a:off x="3985" y="3237"/>
              <a:ext cx="2114" cy="62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985" y="3308"/>
              <a:ext cx="2113" cy="4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选择护理产品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563235" y="2611755"/>
            <a:ext cx="1342390" cy="396875"/>
            <a:chOff x="3985" y="3237"/>
            <a:chExt cx="2114" cy="625"/>
          </a:xfrm>
          <a:solidFill>
            <a:srgbClr val="21BECF"/>
          </a:solidFill>
        </p:grpSpPr>
        <p:sp>
          <p:nvSpPr>
            <p:cNvPr id="22" name="圆角矩形 21"/>
            <p:cNvSpPr/>
            <p:nvPr/>
          </p:nvSpPr>
          <p:spPr>
            <a:xfrm>
              <a:off x="3985" y="3237"/>
              <a:ext cx="2114" cy="62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985" y="3308"/>
              <a:ext cx="2113" cy="4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下单并付款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530475" y="3047365"/>
            <a:ext cx="1342390" cy="690245"/>
            <a:chOff x="3985" y="3237"/>
            <a:chExt cx="2114" cy="625"/>
          </a:xfrm>
          <a:solidFill>
            <a:srgbClr val="C8DA2D"/>
          </a:solidFill>
        </p:grpSpPr>
        <p:sp>
          <p:nvSpPr>
            <p:cNvPr id="31" name="圆角矩形 30"/>
            <p:cNvSpPr/>
            <p:nvPr/>
          </p:nvSpPr>
          <p:spPr>
            <a:xfrm>
              <a:off x="3985" y="3237"/>
              <a:ext cx="2114" cy="62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985" y="3308"/>
              <a:ext cx="2113" cy="47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指派护士进行服务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886190" y="3044825"/>
            <a:ext cx="1342390" cy="730885"/>
            <a:chOff x="3985" y="3237"/>
            <a:chExt cx="2114" cy="625"/>
          </a:xfrm>
          <a:solidFill>
            <a:srgbClr val="F995B2"/>
          </a:solidFill>
        </p:grpSpPr>
        <p:sp>
          <p:nvSpPr>
            <p:cNvPr id="34" name="圆角矩形 33"/>
            <p:cNvSpPr/>
            <p:nvPr/>
          </p:nvSpPr>
          <p:spPr>
            <a:xfrm>
              <a:off x="3985" y="3237"/>
              <a:ext cx="2114" cy="62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985" y="3308"/>
              <a:ext cx="2113" cy="44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确认接单并前往患者家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886190" y="4031615"/>
            <a:ext cx="1342390" cy="396875"/>
            <a:chOff x="3985" y="3237"/>
            <a:chExt cx="2114" cy="625"/>
          </a:xfrm>
          <a:solidFill>
            <a:srgbClr val="F995B2"/>
          </a:solidFill>
        </p:grpSpPr>
        <p:sp>
          <p:nvSpPr>
            <p:cNvPr id="45" name="圆角矩形 44"/>
            <p:cNvSpPr/>
            <p:nvPr/>
          </p:nvSpPr>
          <p:spPr>
            <a:xfrm>
              <a:off x="3985" y="3237"/>
              <a:ext cx="2114" cy="62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985" y="3308"/>
              <a:ext cx="2113" cy="4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开始护理服务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8875395" y="4608470"/>
            <a:ext cx="1342390" cy="396875"/>
            <a:chOff x="3985" y="3237"/>
            <a:chExt cx="2114" cy="625"/>
          </a:xfrm>
          <a:solidFill>
            <a:srgbClr val="F995B2"/>
          </a:solidFill>
        </p:grpSpPr>
        <p:sp>
          <p:nvSpPr>
            <p:cNvPr id="50" name="圆角矩形 49"/>
            <p:cNvSpPr/>
            <p:nvPr/>
          </p:nvSpPr>
          <p:spPr>
            <a:xfrm>
              <a:off x="3985" y="3237"/>
              <a:ext cx="2114" cy="62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985" y="3308"/>
              <a:ext cx="2113" cy="4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添加额外费用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875395" y="5337493"/>
            <a:ext cx="1342390" cy="396875"/>
            <a:chOff x="3985" y="3237"/>
            <a:chExt cx="2114" cy="625"/>
          </a:xfrm>
          <a:solidFill>
            <a:srgbClr val="F995B2"/>
          </a:solidFill>
        </p:grpSpPr>
        <p:sp>
          <p:nvSpPr>
            <p:cNvPr id="55" name="圆角矩形 54"/>
            <p:cNvSpPr/>
            <p:nvPr/>
          </p:nvSpPr>
          <p:spPr>
            <a:xfrm>
              <a:off x="3985" y="3237"/>
              <a:ext cx="2114" cy="62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3985" y="3308"/>
              <a:ext cx="2113" cy="4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结束护理服务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563235" y="5337493"/>
            <a:ext cx="1342390" cy="396875"/>
            <a:chOff x="3985" y="3237"/>
            <a:chExt cx="2114" cy="625"/>
          </a:xfrm>
          <a:solidFill>
            <a:srgbClr val="21BECF"/>
          </a:solidFill>
        </p:grpSpPr>
        <p:sp>
          <p:nvSpPr>
            <p:cNvPr id="58" name="圆角矩形 57"/>
            <p:cNvSpPr/>
            <p:nvPr/>
          </p:nvSpPr>
          <p:spPr>
            <a:xfrm>
              <a:off x="3985" y="3237"/>
              <a:ext cx="2114" cy="62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3985" y="3308"/>
              <a:ext cx="2113" cy="4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支付额外费用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1499235" y="1950403"/>
            <a:ext cx="553085" cy="482600"/>
            <a:chOff x="2361" y="3248"/>
            <a:chExt cx="871" cy="760"/>
          </a:xfrm>
        </p:grpSpPr>
        <p:sp>
          <p:nvSpPr>
            <p:cNvPr id="60" name="椭圆 59"/>
            <p:cNvSpPr/>
            <p:nvPr/>
          </p:nvSpPr>
          <p:spPr>
            <a:xfrm>
              <a:off x="2416" y="3248"/>
              <a:ext cx="760" cy="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361" y="3406"/>
              <a:ext cx="87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200">
                  <a:solidFill>
                    <a:schemeClr val="bg1"/>
                  </a:solidFill>
                </a:rPr>
                <a:t>开始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5937250" y="6030595"/>
            <a:ext cx="553085" cy="482600"/>
            <a:chOff x="2361" y="3248"/>
            <a:chExt cx="871" cy="760"/>
          </a:xfrm>
        </p:grpSpPr>
        <p:sp>
          <p:nvSpPr>
            <p:cNvPr id="68" name="椭圆 67"/>
            <p:cNvSpPr/>
            <p:nvPr/>
          </p:nvSpPr>
          <p:spPr>
            <a:xfrm>
              <a:off x="2416" y="3248"/>
              <a:ext cx="760" cy="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361" y="3411"/>
              <a:ext cx="87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200">
                  <a:solidFill>
                    <a:schemeClr val="bg1"/>
                  </a:solidFill>
                </a:rPr>
                <a:t>结束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8886190" y="4684395"/>
            <a:ext cx="1342390" cy="396875"/>
            <a:chOff x="3985" y="3237"/>
            <a:chExt cx="2114" cy="625"/>
          </a:xfrm>
          <a:solidFill>
            <a:srgbClr val="F995B2"/>
          </a:solidFill>
        </p:grpSpPr>
        <p:sp>
          <p:nvSpPr>
            <p:cNvPr id="71" name="圆角矩形 70"/>
            <p:cNvSpPr/>
            <p:nvPr/>
          </p:nvSpPr>
          <p:spPr>
            <a:xfrm>
              <a:off x="3985" y="3237"/>
              <a:ext cx="2114" cy="62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3985" y="3308"/>
              <a:ext cx="2113" cy="4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添加额外费用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8886190" y="5337175"/>
            <a:ext cx="1342390" cy="396875"/>
            <a:chOff x="3985" y="3237"/>
            <a:chExt cx="2114" cy="625"/>
          </a:xfrm>
          <a:solidFill>
            <a:srgbClr val="F995B2"/>
          </a:solidFill>
        </p:grpSpPr>
        <p:sp>
          <p:nvSpPr>
            <p:cNvPr id="76" name="圆角矩形 75"/>
            <p:cNvSpPr/>
            <p:nvPr/>
          </p:nvSpPr>
          <p:spPr>
            <a:xfrm>
              <a:off x="3985" y="3237"/>
              <a:ext cx="2114" cy="62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3985" y="3308"/>
              <a:ext cx="2113" cy="48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结束护理服务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cxnSp>
        <p:nvCxnSpPr>
          <p:cNvPr id="79" name="直接箭头连接符 78"/>
          <p:cNvCxnSpPr>
            <a:stCxn id="62" idx="3"/>
          </p:cNvCxnSpPr>
          <p:nvPr/>
        </p:nvCxnSpPr>
        <p:spPr>
          <a:xfrm flipV="1">
            <a:off x="2052320" y="2181860"/>
            <a:ext cx="342265" cy="69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4" idx="3"/>
            <a:endCxn id="19" idx="1"/>
          </p:cNvCxnSpPr>
          <p:nvPr/>
        </p:nvCxnSpPr>
        <p:spPr>
          <a:xfrm flipV="1">
            <a:off x="3872230" y="2192020"/>
            <a:ext cx="1691005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18" idx="2"/>
            <a:endCxn id="22" idx="0"/>
          </p:cNvCxnSpPr>
          <p:nvPr/>
        </p:nvCxnSpPr>
        <p:spPr>
          <a:xfrm>
            <a:off x="6234430" y="2390140"/>
            <a:ext cx="0" cy="22161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/>
          <p:nvPr/>
        </p:nvCxnSpPr>
        <p:spPr>
          <a:xfrm rot="10800000" flipV="1">
            <a:off x="3201670" y="2810510"/>
            <a:ext cx="2315210" cy="236855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3872230" y="3387090"/>
            <a:ext cx="5013960" cy="19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9557385" y="3775710"/>
            <a:ext cx="3175" cy="2527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9557385" y="4428490"/>
            <a:ext cx="0" cy="1873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9557385" y="5088890"/>
            <a:ext cx="3175" cy="2381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>
            <a:off x="6904990" y="5535930"/>
            <a:ext cx="1981200" cy="6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58" idx="2"/>
          </p:cNvCxnSpPr>
          <p:nvPr/>
        </p:nvCxnSpPr>
        <p:spPr>
          <a:xfrm>
            <a:off x="6234430" y="5734685"/>
            <a:ext cx="635" cy="29781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4516120" y="1109345"/>
            <a:ext cx="9525" cy="5391150"/>
          </a:xfrm>
          <a:prstGeom prst="line">
            <a:avLst/>
          </a:prstGeom>
          <a:ln w="28575" cmpd="thickThin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7780655" y="1109345"/>
            <a:ext cx="9525" cy="5391150"/>
          </a:xfrm>
          <a:prstGeom prst="line">
            <a:avLst/>
          </a:prstGeom>
          <a:ln w="28575" cmpd="thickThin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77" idx="1"/>
          </p:cNvCxnSpPr>
          <p:nvPr/>
        </p:nvCxnSpPr>
        <p:spPr>
          <a:xfrm rot="10800000" flipV="1">
            <a:off x="6348730" y="5535930"/>
            <a:ext cx="2536825" cy="464820"/>
          </a:xfrm>
          <a:prstGeom prst="bentConnector3">
            <a:avLst>
              <a:gd name="adj1" fmla="val 49987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2217</Words>
  <Application>WPS 演示</Application>
  <PresentationFormat>宽屏</PresentationFormat>
  <Paragraphs>297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9" baseType="lpstr">
      <vt:lpstr>Arial</vt:lpstr>
      <vt:lpstr>宋体</vt:lpstr>
      <vt:lpstr>Wingdings</vt:lpstr>
      <vt:lpstr>华文细黑</vt:lpstr>
      <vt:lpstr>Times New Roman</vt:lpstr>
      <vt:lpstr>Segoe UI Black</vt:lpstr>
      <vt:lpstr>Segoe UI Light</vt:lpstr>
      <vt:lpstr>Calibri</vt:lpstr>
      <vt:lpstr>微软雅黑</vt:lpstr>
      <vt:lpstr>Arial Unicode MS</vt:lpstr>
      <vt:lpstr>Calibri Light</vt:lpstr>
      <vt:lpstr>FontAwesome</vt:lpstr>
      <vt:lpstr>Century Gothic</vt:lpstr>
      <vt:lpstr>Segoe Print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马灏锵</dc:creator>
  <cp:lastModifiedBy>路人。</cp:lastModifiedBy>
  <cp:revision>119</cp:revision>
  <dcterms:created xsi:type="dcterms:W3CDTF">2015-04-01T15:49:00Z</dcterms:created>
  <dcterms:modified xsi:type="dcterms:W3CDTF">2019-08-10T07:19:10Z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