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6"/>
  </p:notesMasterIdLst>
  <p:sldIdLst>
    <p:sldId id="256" r:id="rId4"/>
    <p:sldId id="257" r:id="rId5"/>
    <p:sldId id="258" r:id="rId7"/>
    <p:sldId id="259" r:id="rId8"/>
    <p:sldId id="260" r:id="rId9"/>
    <p:sldId id="291" r:id="rId10"/>
    <p:sldId id="263" r:id="rId11"/>
    <p:sldId id="262" r:id="rId12"/>
    <p:sldId id="264" r:id="rId13"/>
    <p:sldId id="266" r:id="rId14"/>
    <p:sldId id="270" r:id="rId15"/>
    <p:sldId id="267" r:id="rId16"/>
    <p:sldId id="350" r:id="rId17"/>
    <p:sldId id="349" r:id="rId18"/>
    <p:sldId id="373" r:id="rId19"/>
    <p:sldId id="272" r:id="rId20"/>
    <p:sldId id="336" r:id="rId21"/>
    <p:sldId id="359" r:id="rId22"/>
    <p:sldId id="360" r:id="rId23"/>
    <p:sldId id="361" r:id="rId24"/>
    <p:sldId id="362" r:id="rId25"/>
    <p:sldId id="364" r:id="rId26"/>
    <p:sldId id="366" r:id="rId27"/>
    <p:sldId id="367" r:id="rId28"/>
    <p:sldId id="368" r:id="rId29"/>
    <p:sldId id="279" r:id="rId30"/>
    <p:sldId id="351" r:id="rId31"/>
    <p:sldId id="281" r:id="rId32"/>
    <p:sldId id="389" r:id="rId33"/>
    <p:sldId id="388" r:id="rId34"/>
    <p:sldId id="390" r:id="rId35"/>
    <p:sldId id="286"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525252"/>
    <a:srgbClr val="F364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20" autoAdjust="0"/>
    <p:restoredTop sz="94660"/>
  </p:normalViewPr>
  <p:slideViewPr>
    <p:cSldViewPr snapToGrid="0">
      <p:cViewPr varScale="1">
        <p:scale>
          <a:sx n="75" d="100"/>
          <a:sy n="75" d="100"/>
        </p:scale>
        <p:origin x="72" y="60"/>
      </p:cViewPr>
      <p:guideLst>
        <p:guide orient="horz" pos="2143"/>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BF64D7-5900-43FF-8705-A02AF3C6754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813EB8-F188-4A5F-A60C-61818CD7C66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3DEF6831-D247-475F-BEC3-49C4CA97261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876148-9C27-4B1D-AF05-A3522A5FE3E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DEF6831-D247-475F-BEC3-49C4CA97261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876148-9C27-4B1D-AF05-A3522A5FE3E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DEF6831-D247-475F-BEC3-49C4CA97261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876148-9C27-4B1D-AF05-A3522A5FE3E3}"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DEF6831-D247-475F-BEC3-49C4CA97261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876148-9C27-4B1D-AF05-A3522A5FE3E3}"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3DEF6831-D247-475F-BEC3-49C4CA97261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876148-9C27-4B1D-AF05-A3522A5FE3E3}"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DEF6831-D247-475F-BEC3-49C4CA97261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876148-9C27-4B1D-AF05-A3522A5FE3E3}"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3DEF6831-D247-475F-BEC3-49C4CA97261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876148-9C27-4B1D-AF05-A3522A5FE3E3}"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3DEF6831-D247-475F-BEC3-49C4CA97261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876148-9C27-4B1D-AF05-A3522A5FE3E3}"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DEF6831-D247-475F-BEC3-49C4CA97261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C876148-9C27-4B1D-AF05-A3522A5FE3E3}" type="slidenum">
              <a:rPr lang="zh-CN" altLang="en-US" smtClean="0"/>
            </a:fld>
            <a:endParaRPr lang="zh-CN" altLang="en-US"/>
          </a:p>
        </p:txBody>
      </p:sp>
      <p:sp>
        <p:nvSpPr>
          <p:cNvPr id="7" name="矩形 6"/>
          <p:cNvSpPr/>
          <p:nvPr userDrawn="1"/>
        </p:nvSpPr>
        <p:spPr>
          <a:xfrm>
            <a:off x="7802713" y="5516725"/>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DEF6831-D247-475F-BEC3-49C4CA97261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C876148-9C27-4B1D-AF05-A3522A5FE3E3}"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DEF6831-D247-475F-BEC3-49C4CA97261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C876148-9C27-4B1D-AF05-A3522A5FE3E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DEF6831-D247-475F-BEC3-49C4CA97261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876148-9C27-4B1D-AF05-A3522A5FE3E3}"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DEF6831-D247-475F-BEC3-49C4CA97261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C876148-9C27-4B1D-AF05-A3522A5FE3E3}"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DEF6831-D247-475F-BEC3-49C4CA97261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876148-9C27-4B1D-AF05-A3522A5FE3E3}"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DEF6831-D247-475F-BEC3-49C4CA97261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876148-9C27-4B1D-AF05-A3522A5FE3E3}"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DEF6831-D247-475F-BEC3-49C4CA97261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876148-9C27-4B1D-AF05-A3522A5FE3E3}"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DEF6831-D247-475F-BEC3-49C4CA97261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876148-9C27-4B1D-AF05-A3522A5FE3E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3DEF6831-D247-475F-BEC3-49C4CA97261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876148-9C27-4B1D-AF05-A3522A5FE3E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3DEF6831-D247-475F-BEC3-49C4CA97261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876148-9C27-4B1D-AF05-A3522A5FE3E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DEF6831-D247-475F-BEC3-49C4CA97261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C876148-9C27-4B1D-AF05-A3522A5FE3E3}" type="slidenum">
              <a:rPr lang="zh-CN" altLang="en-US" smtClean="0"/>
            </a:fld>
            <a:endParaRPr lang="zh-CN" altLang="en-US"/>
          </a:p>
        </p:txBody>
      </p:sp>
      <p:sp>
        <p:nvSpPr>
          <p:cNvPr id="7" name="矩形 6"/>
          <p:cNvSpPr/>
          <p:nvPr userDrawn="1"/>
        </p:nvSpPr>
        <p:spPr>
          <a:xfrm>
            <a:off x="7802713" y="5516725"/>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DEF6831-D247-475F-BEC3-49C4CA97261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C876148-9C27-4B1D-AF05-A3522A5FE3E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DEF6831-D247-475F-BEC3-49C4CA97261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C876148-9C27-4B1D-AF05-A3522A5FE3E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DEF6831-D247-475F-BEC3-49C4CA97261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C876148-9C27-4B1D-AF05-A3522A5FE3E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DEF6831-D247-475F-BEC3-49C4CA97261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876148-9C27-4B1D-AF05-A3522A5FE3E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EF6831-D247-475F-BEC3-49C4CA97261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876148-9C27-4B1D-AF05-A3522A5FE3E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EF6831-D247-475F-BEC3-49C4CA97261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876148-9C27-4B1D-AF05-A3522A5FE3E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hemeOverride" Target="../theme/themeOverride9.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hemeOverride" Target="../theme/themeOverride10.xml"/><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8.xml"/><Relationship Id="rId3" Type="http://schemas.openxmlformats.org/officeDocument/2006/relationships/themeOverride" Target="../theme/themeOverride11.xml"/><Relationship Id="rId2" Type="http://schemas.openxmlformats.org/officeDocument/2006/relationships/image" Target="../media/image11.wmf"/><Relationship Id="rId1"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hemeOverride" Target="../theme/themeOverride1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hemeOverride" Target="../theme/themeOverride13.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hemeOverride" Target="../theme/themeOverride14.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8.xml"/><Relationship Id="rId5" Type="http://schemas.openxmlformats.org/officeDocument/2006/relationships/themeOverride" Target="../theme/themeOverride15.xml"/><Relationship Id="rId4" Type="http://schemas.openxmlformats.org/officeDocument/2006/relationships/image" Target="../media/image17.jpeg"/><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8.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9.png"/><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1.png"/><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hemeOverride" Target="../theme/themeOverride20.xml"/><Relationship Id="rId1" Type="http://schemas.openxmlformats.org/officeDocument/2006/relationships/image" Target="../media/image2.jpe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hemeOverride" Target="../theme/themeOverride21.xml"/><Relationship Id="rId2" Type="http://schemas.openxmlformats.org/officeDocument/2006/relationships/image" Target="../media/image25.jpeg"/><Relationship Id="rId1" Type="http://schemas.openxmlformats.org/officeDocument/2006/relationships/image" Target="../media/image24.jpe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hemeOverride" Target="../theme/themeOverride22.xml"/><Relationship Id="rId1" Type="http://schemas.openxmlformats.org/officeDocument/2006/relationships/image" Target="../media/image26.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hemeOverride" Target="../theme/themeOverride23.xml"/><Relationship Id="rId2" Type="http://schemas.openxmlformats.org/officeDocument/2006/relationships/image" Target="../media/image28.png"/><Relationship Id="rId1"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hemeOverride" Target="../theme/themeOverride2.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hemeOverride" Target="../theme/themeOverride24.xml"/><Relationship Id="rId1"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hemeOverride" Target="../theme/themeOverride25.xml"/><Relationship Id="rId1"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hemeOverride" Target="../theme/themeOverride5.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hemeOverride" Target="../theme/themeOverride6.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hemeOverride" Target="../theme/themeOverride7.xml"/><Relationship Id="rId2" Type="http://schemas.microsoft.com/office/2007/relationships/hdphoto" Target="../media/image6.wdp"/><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hemeOverride" Target="../theme/themeOverride8.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5" name="矩形 34"/>
          <p:cNvSpPr/>
          <p:nvPr/>
        </p:nvSpPr>
        <p:spPr>
          <a:xfrm>
            <a:off x="1785258" y="1723572"/>
            <a:ext cx="8621485" cy="3410857"/>
          </a:xfrm>
          <a:prstGeom prst="rect">
            <a:avLst/>
          </a:prstGeom>
          <a:solidFill>
            <a:schemeClr val="bg1">
              <a:lumMod val="95000"/>
            </a:schemeClr>
          </a:solidFill>
          <a:ln>
            <a:noFill/>
          </a:ln>
          <a:effectLst>
            <a:outerShdw blurRad="190500" dist="12700" dir="27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7" name="文本框 16"/>
          <p:cNvSpPr txBox="1"/>
          <p:nvPr/>
        </p:nvSpPr>
        <p:spPr>
          <a:xfrm>
            <a:off x="5495867" y="2433573"/>
            <a:ext cx="4346713" cy="583565"/>
          </a:xfrm>
          <a:prstGeom prst="rect">
            <a:avLst/>
          </a:prstGeom>
          <a:noFill/>
        </p:spPr>
        <p:txBody>
          <a:bodyPr wrap="square" rtlCol="0">
            <a:spAutoFit/>
          </a:bodyPr>
          <a:lstStyle/>
          <a:p>
            <a:r>
              <a:rPr lang="zh-CN" altLang="en-US" sz="3200" dirty="0">
                <a:latin typeface="Arial" panose="020B0604020202020204"/>
                <a:ea typeface="微软雅黑" panose="020B0503020204020204" charset="-122"/>
                <a:sym typeface="Arial" panose="020B0604020202020204"/>
              </a:rPr>
              <a:t>软件测试培训</a:t>
            </a:r>
            <a:endParaRPr lang="zh-CN" altLang="en-US" sz="3200" dirty="0">
              <a:latin typeface="Arial" panose="020B0604020202020204"/>
              <a:ea typeface="微软雅黑" panose="020B0503020204020204" charset="-122"/>
              <a:sym typeface="Arial" panose="020B0604020202020204"/>
            </a:endParaRPr>
          </a:p>
        </p:txBody>
      </p:sp>
      <p:sp>
        <p:nvSpPr>
          <p:cNvPr id="18" name="文本框 17"/>
          <p:cNvSpPr txBox="1"/>
          <p:nvPr/>
        </p:nvSpPr>
        <p:spPr>
          <a:xfrm>
            <a:off x="5522371" y="2971966"/>
            <a:ext cx="4664765" cy="337185"/>
          </a:xfrm>
          <a:prstGeom prst="rect">
            <a:avLst/>
          </a:prstGeom>
          <a:noFill/>
        </p:spPr>
        <p:txBody>
          <a:bodyPr wrap="square" rtlCol="0">
            <a:spAutoFit/>
          </a:bodyPr>
          <a:lstStyle/>
          <a:p>
            <a:r>
              <a:rPr lang="zh-CN" altLang="en-US" sz="1600" spc="100" dirty="0">
                <a:solidFill>
                  <a:schemeClr val="tx1">
                    <a:lumMod val="65000"/>
                    <a:lumOff val="35000"/>
                  </a:schemeClr>
                </a:solidFill>
                <a:latin typeface="Arial" panose="020B0604020202020204"/>
                <a:ea typeface="微软雅黑" panose="020B0503020204020204" charset="-122"/>
                <a:sym typeface="Arial" panose="020B0604020202020204"/>
              </a:rPr>
              <a:t>Software </a:t>
            </a:r>
            <a:r>
              <a:rPr lang="en-US" altLang="zh-CN" sz="1600" spc="100" dirty="0" smtClean="0">
                <a:solidFill>
                  <a:schemeClr val="tx1">
                    <a:lumMod val="65000"/>
                    <a:lumOff val="35000"/>
                  </a:schemeClr>
                </a:solidFill>
                <a:latin typeface="Arial" panose="020B0604020202020204"/>
                <a:ea typeface="微软雅黑" panose="020B0503020204020204" charset="-122"/>
                <a:sym typeface="Arial" panose="020B0604020202020204"/>
              </a:rPr>
              <a:t>T</a:t>
            </a:r>
            <a:r>
              <a:rPr lang="zh-CN" altLang="en-US" sz="1600" spc="100" dirty="0" smtClean="0">
                <a:solidFill>
                  <a:schemeClr val="tx1">
                    <a:lumMod val="65000"/>
                    <a:lumOff val="35000"/>
                  </a:schemeClr>
                </a:solidFill>
                <a:latin typeface="Arial" panose="020B0604020202020204"/>
                <a:ea typeface="微软雅黑" panose="020B0503020204020204" charset="-122"/>
                <a:sym typeface="Arial" panose="020B0604020202020204"/>
              </a:rPr>
              <a:t>esting </a:t>
            </a:r>
            <a:r>
              <a:rPr lang="en-US" altLang="zh-CN" sz="1600" spc="100" dirty="0" smtClean="0">
                <a:solidFill>
                  <a:schemeClr val="tx1">
                    <a:lumMod val="65000"/>
                    <a:lumOff val="35000"/>
                  </a:schemeClr>
                </a:solidFill>
                <a:latin typeface="Arial" panose="020B0604020202020204"/>
                <a:ea typeface="微软雅黑" panose="020B0503020204020204" charset="-122"/>
                <a:sym typeface="Arial" panose="020B0604020202020204"/>
              </a:rPr>
              <a:t>T</a:t>
            </a:r>
            <a:r>
              <a:rPr lang="zh-CN" altLang="en-US" sz="1600" spc="100" dirty="0" smtClean="0">
                <a:solidFill>
                  <a:schemeClr val="tx1">
                    <a:lumMod val="65000"/>
                    <a:lumOff val="35000"/>
                  </a:schemeClr>
                </a:solidFill>
                <a:latin typeface="Arial" panose="020B0604020202020204"/>
                <a:ea typeface="微软雅黑" panose="020B0503020204020204" charset="-122"/>
                <a:sym typeface="Arial" panose="020B0604020202020204"/>
              </a:rPr>
              <a:t>raining</a:t>
            </a:r>
            <a:endParaRPr lang="zh-CN" altLang="en-US" sz="1600" spc="100" dirty="0">
              <a:solidFill>
                <a:schemeClr val="tx1">
                  <a:lumMod val="65000"/>
                  <a:lumOff val="35000"/>
                </a:schemeClr>
              </a:solidFill>
              <a:latin typeface="Arial" panose="020B0604020202020204"/>
              <a:ea typeface="微软雅黑" panose="020B0503020204020204" charset="-122"/>
              <a:sym typeface="Arial" panose="020B0604020202020204"/>
            </a:endParaRPr>
          </a:p>
        </p:txBody>
      </p:sp>
      <p:cxnSp>
        <p:nvCxnSpPr>
          <p:cNvPr id="20" name="直接连接符 19"/>
          <p:cNvCxnSpPr/>
          <p:nvPr/>
        </p:nvCxnSpPr>
        <p:spPr>
          <a:xfrm>
            <a:off x="5615136" y="3403285"/>
            <a:ext cx="927652" cy="0"/>
          </a:xfrm>
          <a:prstGeom prst="lin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cxnSp>
      <p:sp>
        <p:nvSpPr>
          <p:cNvPr id="21" name="文本框 20"/>
          <p:cNvSpPr txBox="1"/>
          <p:nvPr/>
        </p:nvSpPr>
        <p:spPr>
          <a:xfrm>
            <a:off x="5495867" y="3869861"/>
            <a:ext cx="2637184" cy="873957"/>
          </a:xfrm>
          <a:prstGeom prst="rect">
            <a:avLst/>
          </a:prstGeom>
          <a:noFill/>
        </p:spPr>
        <p:txBody>
          <a:bodyPr wrap="square" rtlCol="0">
            <a:spAutoFit/>
          </a:bodyPr>
          <a:lstStyle>
            <a:defPPr>
              <a:defRPr lang="zh-CN"/>
            </a:defPPr>
            <a:lvl1pPr>
              <a:defRPr sz="3200">
                <a:latin typeface="汉仪特细等线简" panose="02010604000101010101" pitchFamily="2" charset="-122"/>
                <a:ea typeface="汉仪特细等线简" panose="02010604000101010101" pitchFamily="2" charset="-122"/>
              </a:defRPr>
            </a:lvl1pPr>
          </a:lstStyle>
          <a:p>
            <a:pPr>
              <a:lnSpc>
                <a:spcPct val="150000"/>
              </a:lnSpc>
            </a:pPr>
            <a:r>
              <a:rPr lang="zh-CN" altLang="en-US" sz="1800" dirty="0">
                <a:solidFill>
                  <a:schemeClr val="tx1">
                    <a:lumMod val="65000"/>
                    <a:lumOff val="35000"/>
                  </a:schemeClr>
                </a:solidFill>
                <a:latin typeface="Arial" panose="020B0604020202020204"/>
                <a:ea typeface="微软雅黑" panose="020B0503020204020204" charset="-122"/>
                <a:sym typeface="Arial" panose="020B0604020202020204"/>
              </a:rPr>
              <a:t>汇报时间</a:t>
            </a:r>
            <a:r>
              <a:rPr lang="zh-CN" altLang="en-US" sz="1800" dirty="0" smtClean="0">
                <a:solidFill>
                  <a:schemeClr val="tx1">
                    <a:lumMod val="65000"/>
                    <a:lumOff val="35000"/>
                  </a:schemeClr>
                </a:solidFill>
                <a:latin typeface="Arial" panose="020B0604020202020204"/>
                <a:ea typeface="微软雅黑" panose="020B0503020204020204" charset="-122"/>
                <a:sym typeface="Arial" panose="020B0604020202020204"/>
              </a:rPr>
              <a:t>：</a:t>
            </a:r>
            <a:r>
              <a:rPr lang="en-US" altLang="zh-CN" sz="1800" dirty="0" smtClean="0">
                <a:solidFill>
                  <a:schemeClr val="tx1">
                    <a:lumMod val="65000"/>
                    <a:lumOff val="35000"/>
                  </a:schemeClr>
                </a:solidFill>
                <a:latin typeface="Arial" panose="020B0604020202020204"/>
                <a:ea typeface="微软雅黑" panose="020B0503020204020204" charset="-122"/>
                <a:sym typeface="Arial" panose="020B0604020202020204"/>
              </a:rPr>
              <a:t>2019</a:t>
            </a:r>
            <a:r>
              <a:rPr lang="zh-CN" altLang="en-US" sz="1800" dirty="0" smtClean="0">
                <a:solidFill>
                  <a:schemeClr val="tx1">
                    <a:lumMod val="65000"/>
                    <a:lumOff val="35000"/>
                  </a:schemeClr>
                </a:solidFill>
                <a:latin typeface="Arial" panose="020B0604020202020204"/>
                <a:ea typeface="微软雅黑" panose="020B0503020204020204" charset="-122"/>
                <a:sym typeface="Arial" panose="020B0604020202020204"/>
              </a:rPr>
              <a:t>年</a:t>
            </a:r>
            <a:r>
              <a:rPr lang="en-US" altLang="zh-CN" sz="1800" dirty="0">
                <a:solidFill>
                  <a:schemeClr val="tx1">
                    <a:lumMod val="65000"/>
                    <a:lumOff val="35000"/>
                  </a:schemeClr>
                </a:solidFill>
                <a:latin typeface="Arial" panose="020B0604020202020204"/>
                <a:ea typeface="微软雅黑" panose="020B0503020204020204" charset="-122"/>
                <a:sym typeface="Arial" panose="020B0604020202020204"/>
              </a:rPr>
              <a:t>5</a:t>
            </a:r>
            <a:r>
              <a:rPr lang="zh-CN" altLang="en-US" sz="1800" dirty="0">
                <a:solidFill>
                  <a:schemeClr val="tx1">
                    <a:lumMod val="65000"/>
                    <a:lumOff val="35000"/>
                  </a:schemeClr>
                </a:solidFill>
                <a:latin typeface="Arial" panose="020B0604020202020204"/>
                <a:ea typeface="微软雅黑" panose="020B0503020204020204" charset="-122"/>
                <a:sym typeface="Arial" panose="020B0604020202020204"/>
              </a:rPr>
              <a:t>月      汇报人</a:t>
            </a:r>
            <a:r>
              <a:rPr lang="zh-CN" altLang="en-US" sz="1800" dirty="0" smtClean="0">
                <a:solidFill>
                  <a:schemeClr val="tx1">
                    <a:lumMod val="65000"/>
                    <a:lumOff val="35000"/>
                  </a:schemeClr>
                </a:solidFill>
                <a:latin typeface="Arial" panose="020B0604020202020204"/>
                <a:ea typeface="微软雅黑" panose="020B0503020204020204" charset="-122"/>
                <a:sym typeface="Arial" panose="020B0604020202020204"/>
              </a:rPr>
              <a:t>：朱晶钦</a:t>
            </a:r>
            <a:endParaRPr lang="zh-CN" altLang="en-US" sz="1800" dirty="0">
              <a:solidFill>
                <a:schemeClr val="tx1">
                  <a:lumMod val="65000"/>
                  <a:lumOff val="35000"/>
                </a:schemeClr>
              </a:solidFill>
              <a:latin typeface="Arial" panose="020B0604020202020204"/>
              <a:ea typeface="微软雅黑" panose="020B0503020204020204" charset="-122"/>
              <a:sym typeface="Arial" panose="020B0604020202020204"/>
            </a:endParaRPr>
          </a:p>
        </p:txBody>
      </p:sp>
      <p:cxnSp>
        <p:nvCxnSpPr>
          <p:cNvPr id="24" name="直接连接符 23"/>
          <p:cNvCxnSpPr/>
          <p:nvPr/>
        </p:nvCxnSpPr>
        <p:spPr>
          <a:xfrm flipH="1">
            <a:off x="10840278" y="5844209"/>
            <a:ext cx="1351722" cy="0"/>
          </a:xfrm>
          <a:prstGeom prst="line">
            <a:avLst/>
          </a:prstGeom>
          <a:noFill/>
          <a:ln>
            <a:solidFill>
              <a:srgbClr val="525252"/>
            </a:solidFil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26" name="直接连接符 25"/>
          <p:cNvCxnSpPr/>
          <p:nvPr/>
        </p:nvCxnSpPr>
        <p:spPr>
          <a:xfrm flipH="1">
            <a:off x="11555896" y="6003235"/>
            <a:ext cx="636104" cy="0"/>
          </a:xfrm>
          <a:prstGeom prst="line">
            <a:avLst/>
          </a:prstGeom>
          <a:noFill/>
          <a:ln>
            <a:solidFill>
              <a:srgbClr val="525252"/>
            </a:solidFil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28" name="直接连接符 27"/>
          <p:cNvCxnSpPr/>
          <p:nvPr/>
        </p:nvCxnSpPr>
        <p:spPr>
          <a:xfrm flipH="1">
            <a:off x="11198087" y="6387548"/>
            <a:ext cx="993913" cy="0"/>
          </a:xfrm>
          <a:prstGeom prst="line">
            <a:avLst/>
          </a:prstGeom>
          <a:noFill/>
          <a:ln>
            <a:solidFill>
              <a:srgbClr val="525252"/>
            </a:solidFil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30" name="直接连接符 29"/>
          <p:cNvCxnSpPr/>
          <p:nvPr/>
        </p:nvCxnSpPr>
        <p:spPr>
          <a:xfrm rot="5400000" flipH="1">
            <a:off x="519360" y="457200"/>
            <a:ext cx="914399" cy="0"/>
          </a:xfrm>
          <a:prstGeom prst="line">
            <a:avLst/>
          </a:prstGeom>
          <a:noFill/>
          <a:ln>
            <a:solidFill>
              <a:srgbClr val="525252"/>
            </a:solidFill>
            <a:headEnd type="oval"/>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31" name="直接连接符 30"/>
          <p:cNvCxnSpPr/>
          <p:nvPr/>
        </p:nvCxnSpPr>
        <p:spPr>
          <a:xfrm rot="5400000" flipH="1">
            <a:off x="602381" y="215153"/>
            <a:ext cx="430305" cy="0"/>
          </a:xfrm>
          <a:prstGeom prst="line">
            <a:avLst/>
          </a:prstGeom>
          <a:noFill/>
          <a:ln>
            <a:solidFill>
              <a:srgbClr val="525252"/>
            </a:solidFill>
            <a:headEnd type="oval"/>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32" name="直接连接符 31"/>
          <p:cNvCxnSpPr/>
          <p:nvPr/>
        </p:nvCxnSpPr>
        <p:spPr>
          <a:xfrm rot="5400000" flipH="1">
            <a:off x="97044" y="336176"/>
            <a:ext cx="672352" cy="0"/>
          </a:xfrm>
          <a:prstGeom prst="line">
            <a:avLst/>
          </a:prstGeom>
          <a:noFill/>
          <a:ln>
            <a:solidFill>
              <a:srgbClr val="525252"/>
            </a:solidFill>
            <a:headEnd type="oval"/>
            <a:tailEnd type="none"/>
          </a:ln>
        </p:spPr>
        <p:style>
          <a:lnRef idx="2">
            <a:schemeClr val="accent1">
              <a:shade val="50000"/>
            </a:schemeClr>
          </a:lnRef>
          <a:fillRef idx="1">
            <a:schemeClr val="accent1"/>
          </a:fillRef>
          <a:effectRef idx="0">
            <a:schemeClr val="accent1"/>
          </a:effectRef>
          <a:fontRef idx="minor">
            <a:schemeClr val="lt1"/>
          </a:fontRef>
        </p:style>
      </p:cxnSp>
      <p:sp>
        <p:nvSpPr>
          <p:cNvPr id="23" name="椭圆 22"/>
          <p:cNvSpPr/>
          <p:nvPr/>
        </p:nvSpPr>
        <p:spPr>
          <a:xfrm>
            <a:off x="2275588" y="2021902"/>
            <a:ext cx="2809460" cy="2809460"/>
          </a:xfrm>
          <a:prstGeom prst="ellipse">
            <a:avLst/>
          </a:prstGeom>
          <a:blipFill>
            <a:blip r:embed="rId1"/>
            <a:stretch>
              <a:fillRect/>
            </a:stretch>
          </a:bli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6" name="组合 15"/>
          <p:cNvGrpSpPr/>
          <p:nvPr/>
        </p:nvGrpSpPr>
        <p:grpSpPr>
          <a:xfrm>
            <a:off x="1546509" y="2426779"/>
            <a:ext cx="2266042" cy="2266042"/>
            <a:chOff x="1571625" y="1704975"/>
            <a:chExt cx="3067050" cy="3067050"/>
          </a:xfrm>
        </p:grpSpPr>
        <p:pic>
          <p:nvPicPr>
            <p:cNvPr id="9" name="图片 8"/>
            <p:cNvPicPr>
              <a:picLocks noChangeAspect="1"/>
            </p:cNvPicPr>
            <p:nvPr/>
          </p:nvPicPr>
          <p:blipFill>
            <a:blip r:embed="rId1" cstate="screen">
              <a:duotone>
                <a:prstClr val="black"/>
                <a:schemeClr val="tx2">
                  <a:tint val="45000"/>
                  <a:satMod val="400000"/>
                </a:schemeClr>
              </a:duotone>
            </a:blip>
            <a:srcRect/>
            <a:stretch>
              <a:fillRect/>
            </a:stretch>
          </p:blipFill>
          <p:spPr>
            <a:xfrm>
              <a:off x="1581150" y="1714500"/>
              <a:ext cx="3048000" cy="3048000"/>
            </a:xfrm>
            <a:custGeom>
              <a:avLst/>
              <a:gdLst>
                <a:gd name="connsiteX0" fmla="*/ 1524000 w 3048000"/>
                <a:gd name="connsiteY0" fmla="*/ 0 h 3048000"/>
                <a:gd name="connsiteX1" fmla="*/ 3048000 w 3048000"/>
                <a:gd name="connsiteY1" fmla="*/ 1524000 h 3048000"/>
                <a:gd name="connsiteX2" fmla="*/ 1524000 w 3048000"/>
                <a:gd name="connsiteY2" fmla="*/ 3048000 h 3048000"/>
                <a:gd name="connsiteX3" fmla="*/ 0 w 3048000"/>
                <a:gd name="connsiteY3" fmla="*/ 1524000 h 3048000"/>
                <a:gd name="connsiteX4" fmla="*/ 1524000 w 3048000"/>
                <a:gd name="connsiteY4" fmla="*/ 0 h 304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3048000">
                  <a:moveTo>
                    <a:pt x="1524000" y="0"/>
                  </a:moveTo>
                  <a:cubicBezTo>
                    <a:pt x="2365682" y="0"/>
                    <a:pt x="3048000" y="682318"/>
                    <a:pt x="3048000" y="1524000"/>
                  </a:cubicBezTo>
                  <a:cubicBezTo>
                    <a:pt x="3048000" y="2365682"/>
                    <a:pt x="2365682" y="3048000"/>
                    <a:pt x="1524000" y="3048000"/>
                  </a:cubicBezTo>
                  <a:cubicBezTo>
                    <a:pt x="682318" y="3048000"/>
                    <a:pt x="0" y="2365682"/>
                    <a:pt x="0" y="1524000"/>
                  </a:cubicBezTo>
                  <a:cubicBezTo>
                    <a:pt x="0" y="682318"/>
                    <a:pt x="682318" y="0"/>
                    <a:pt x="1524000" y="0"/>
                  </a:cubicBezTo>
                  <a:close/>
                </a:path>
              </a:pathLst>
            </a:custGeom>
          </p:spPr>
        </p:pic>
        <p:sp>
          <p:nvSpPr>
            <p:cNvPr id="15" name="椭圆 14"/>
            <p:cNvSpPr/>
            <p:nvPr/>
          </p:nvSpPr>
          <p:spPr>
            <a:xfrm>
              <a:off x="1571625" y="1704975"/>
              <a:ext cx="3067050" cy="3067050"/>
            </a:xfrm>
            <a:prstGeom prst="ellipse">
              <a:avLst/>
            </a:prstGeom>
            <a:gradFill flip="none" rotWithShape="1">
              <a:gsLst>
                <a:gs pos="0">
                  <a:schemeClr val="tx1">
                    <a:alpha val="42000"/>
                  </a:scheme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3" name="任意多边形: 形状 12"/>
            <p:cNvSpPr/>
            <p:nvPr/>
          </p:nvSpPr>
          <p:spPr>
            <a:xfrm>
              <a:off x="2759706" y="2150268"/>
              <a:ext cx="690888" cy="1494632"/>
            </a:xfrm>
            <a:custGeom>
              <a:avLst/>
              <a:gdLst>
                <a:gd name="connsiteX0" fmla="*/ 301625 w 641350"/>
                <a:gd name="connsiteY0" fmla="*/ 0 h 1485900"/>
                <a:gd name="connsiteX1" fmla="*/ 247650 w 641350"/>
                <a:gd name="connsiteY1" fmla="*/ 238125 h 1485900"/>
                <a:gd name="connsiteX2" fmla="*/ 3175 w 641350"/>
                <a:gd name="connsiteY2" fmla="*/ 758825 h 1485900"/>
                <a:gd name="connsiteX3" fmla="*/ 0 w 641350"/>
                <a:gd name="connsiteY3" fmla="*/ 1079500 h 1485900"/>
                <a:gd name="connsiteX4" fmla="*/ 231775 w 641350"/>
                <a:gd name="connsiteY4" fmla="*/ 1374775 h 1485900"/>
                <a:gd name="connsiteX5" fmla="*/ 327025 w 641350"/>
                <a:gd name="connsiteY5" fmla="*/ 1485900 h 1485900"/>
                <a:gd name="connsiteX6" fmla="*/ 450850 w 641350"/>
                <a:gd name="connsiteY6" fmla="*/ 1323975 h 1485900"/>
                <a:gd name="connsiteX7" fmla="*/ 622300 w 641350"/>
                <a:gd name="connsiteY7" fmla="*/ 1079500 h 1485900"/>
                <a:gd name="connsiteX8" fmla="*/ 641350 w 641350"/>
                <a:gd name="connsiteY8" fmla="*/ 815975 h 1485900"/>
                <a:gd name="connsiteX9" fmla="*/ 415925 w 641350"/>
                <a:gd name="connsiteY9" fmla="*/ 352425 h 1485900"/>
                <a:gd name="connsiteX10" fmla="*/ 333375 w 641350"/>
                <a:gd name="connsiteY10" fmla="*/ 180975 h 1485900"/>
                <a:gd name="connsiteX11" fmla="*/ 301625 w 641350"/>
                <a:gd name="connsiteY11" fmla="*/ 0 h 1485900"/>
                <a:gd name="connsiteX0-1" fmla="*/ 301625 w 641350"/>
                <a:gd name="connsiteY0-2" fmla="*/ 490 h 1486390"/>
                <a:gd name="connsiteX1-3" fmla="*/ 247650 w 641350"/>
                <a:gd name="connsiteY1-4" fmla="*/ 238615 h 1486390"/>
                <a:gd name="connsiteX2-5" fmla="*/ 3175 w 641350"/>
                <a:gd name="connsiteY2-6" fmla="*/ 759315 h 1486390"/>
                <a:gd name="connsiteX3-7" fmla="*/ 0 w 641350"/>
                <a:gd name="connsiteY3-8" fmla="*/ 1079990 h 1486390"/>
                <a:gd name="connsiteX4-9" fmla="*/ 231775 w 641350"/>
                <a:gd name="connsiteY4-10" fmla="*/ 1375265 h 1486390"/>
                <a:gd name="connsiteX5-11" fmla="*/ 327025 w 641350"/>
                <a:gd name="connsiteY5-12" fmla="*/ 1486390 h 1486390"/>
                <a:gd name="connsiteX6-13" fmla="*/ 450850 w 641350"/>
                <a:gd name="connsiteY6-14" fmla="*/ 1324465 h 1486390"/>
                <a:gd name="connsiteX7-15" fmla="*/ 622300 w 641350"/>
                <a:gd name="connsiteY7-16" fmla="*/ 1079990 h 1486390"/>
                <a:gd name="connsiteX8-17" fmla="*/ 641350 w 641350"/>
                <a:gd name="connsiteY8-18" fmla="*/ 816465 h 1486390"/>
                <a:gd name="connsiteX9-19" fmla="*/ 415925 w 641350"/>
                <a:gd name="connsiteY9-20" fmla="*/ 352915 h 1486390"/>
                <a:gd name="connsiteX10-21" fmla="*/ 333375 w 641350"/>
                <a:gd name="connsiteY10-22" fmla="*/ 181465 h 1486390"/>
                <a:gd name="connsiteX11-23" fmla="*/ 301625 w 641350"/>
                <a:gd name="connsiteY11-24" fmla="*/ 490 h 1486390"/>
                <a:gd name="connsiteX0-25" fmla="*/ 301625 w 641350"/>
                <a:gd name="connsiteY0-26" fmla="*/ 199 h 1486099"/>
                <a:gd name="connsiteX1-27" fmla="*/ 247650 w 641350"/>
                <a:gd name="connsiteY1-28" fmla="*/ 238324 h 1486099"/>
                <a:gd name="connsiteX2-29" fmla="*/ 3175 w 641350"/>
                <a:gd name="connsiteY2-30" fmla="*/ 759024 h 1486099"/>
                <a:gd name="connsiteX3-31" fmla="*/ 0 w 641350"/>
                <a:gd name="connsiteY3-32" fmla="*/ 1079699 h 1486099"/>
                <a:gd name="connsiteX4-33" fmla="*/ 231775 w 641350"/>
                <a:gd name="connsiteY4-34" fmla="*/ 1374974 h 1486099"/>
                <a:gd name="connsiteX5-35" fmla="*/ 327025 w 641350"/>
                <a:gd name="connsiteY5-36" fmla="*/ 1486099 h 1486099"/>
                <a:gd name="connsiteX6-37" fmla="*/ 450850 w 641350"/>
                <a:gd name="connsiteY6-38" fmla="*/ 1324174 h 1486099"/>
                <a:gd name="connsiteX7-39" fmla="*/ 622300 w 641350"/>
                <a:gd name="connsiteY7-40" fmla="*/ 1079699 h 1486099"/>
                <a:gd name="connsiteX8-41" fmla="*/ 641350 w 641350"/>
                <a:gd name="connsiteY8-42" fmla="*/ 816174 h 1486099"/>
                <a:gd name="connsiteX9-43" fmla="*/ 415925 w 641350"/>
                <a:gd name="connsiteY9-44" fmla="*/ 352624 h 1486099"/>
                <a:gd name="connsiteX10-45" fmla="*/ 355600 w 641350"/>
                <a:gd name="connsiteY10-46" fmla="*/ 200224 h 1486099"/>
                <a:gd name="connsiteX11-47" fmla="*/ 301625 w 641350"/>
                <a:gd name="connsiteY11-48" fmla="*/ 199 h 1486099"/>
                <a:gd name="connsiteX0-49" fmla="*/ 301625 w 641350"/>
                <a:gd name="connsiteY0-50" fmla="*/ 199 h 1486099"/>
                <a:gd name="connsiteX1-51" fmla="*/ 247650 w 641350"/>
                <a:gd name="connsiteY1-52" fmla="*/ 238324 h 1486099"/>
                <a:gd name="connsiteX2-53" fmla="*/ 3175 w 641350"/>
                <a:gd name="connsiteY2-54" fmla="*/ 759024 h 1486099"/>
                <a:gd name="connsiteX3-55" fmla="*/ 0 w 641350"/>
                <a:gd name="connsiteY3-56" fmla="*/ 1079699 h 1486099"/>
                <a:gd name="connsiteX4-57" fmla="*/ 231775 w 641350"/>
                <a:gd name="connsiteY4-58" fmla="*/ 1374974 h 1486099"/>
                <a:gd name="connsiteX5-59" fmla="*/ 327025 w 641350"/>
                <a:gd name="connsiteY5-60" fmla="*/ 1486099 h 1486099"/>
                <a:gd name="connsiteX6-61" fmla="*/ 450850 w 641350"/>
                <a:gd name="connsiteY6-62" fmla="*/ 1324174 h 1486099"/>
                <a:gd name="connsiteX7-63" fmla="*/ 622300 w 641350"/>
                <a:gd name="connsiteY7-64" fmla="*/ 1079699 h 1486099"/>
                <a:gd name="connsiteX8-65" fmla="*/ 641350 w 641350"/>
                <a:gd name="connsiteY8-66" fmla="*/ 816174 h 1486099"/>
                <a:gd name="connsiteX9-67" fmla="*/ 415925 w 641350"/>
                <a:gd name="connsiteY9-68" fmla="*/ 352624 h 1486099"/>
                <a:gd name="connsiteX10-69" fmla="*/ 355600 w 641350"/>
                <a:gd name="connsiteY10-70" fmla="*/ 200224 h 1486099"/>
                <a:gd name="connsiteX11-71" fmla="*/ 301625 w 641350"/>
                <a:gd name="connsiteY11-72" fmla="*/ 199 h 1486099"/>
                <a:gd name="connsiteX0-73" fmla="*/ 301625 w 641350"/>
                <a:gd name="connsiteY0-74" fmla="*/ 199 h 1486099"/>
                <a:gd name="connsiteX1-75" fmla="*/ 247650 w 641350"/>
                <a:gd name="connsiteY1-76" fmla="*/ 238324 h 1486099"/>
                <a:gd name="connsiteX2-77" fmla="*/ 3175 w 641350"/>
                <a:gd name="connsiteY2-78" fmla="*/ 759024 h 1486099"/>
                <a:gd name="connsiteX3-79" fmla="*/ 0 w 641350"/>
                <a:gd name="connsiteY3-80" fmla="*/ 1079699 h 1486099"/>
                <a:gd name="connsiteX4-81" fmla="*/ 231775 w 641350"/>
                <a:gd name="connsiteY4-82" fmla="*/ 1374974 h 1486099"/>
                <a:gd name="connsiteX5-83" fmla="*/ 327025 w 641350"/>
                <a:gd name="connsiteY5-84" fmla="*/ 1486099 h 1486099"/>
                <a:gd name="connsiteX6-85" fmla="*/ 450850 w 641350"/>
                <a:gd name="connsiteY6-86" fmla="*/ 1324174 h 1486099"/>
                <a:gd name="connsiteX7-87" fmla="*/ 622300 w 641350"/>
                <a:gd name="connsiteY7-88" fmla="*/ 1079699 h 1486099"/>
                <a:gd name="connsiteX8-89" fmla="*/ 641350 w 641350"/>
                <a:gd name="connsiteY8-90" fmla="*/ 816174 h 1486099"/>
                <a:gd name="connsiteX9-91" fmla="*/ 415925 w 641350"/>
                <a:gd name="connsiteY9-92" fmla="*/ 352624 h 1486099"/>
                <a:gd name="connsiteX10-93" fmla="*/ 355600 w 641350"/>
                <a:gd name="connsiteY10-94" fmla="*/ 200224 h 1486099"/>
                <a:gd name="connsiteX11-95" fmla="*/ 301625 w 641350"/>
                <a:gd name="connsiteY11-96" fmla="*/ 199 h 1486099"/>
                <a:gd name="connsiteX0-97" fmla="*/ 301625 w 641350"/>
                <a:gd name="connsiteY0-98" fmla="*/ 107 h 1486007"/>
                <a:gd name="connsiteX1-99" fmla="*/ 247650 w 641350"/>
                <a:gd name="connsiteY1-100" fmla="*/ 238232 h 1486007"/>
                <a:gd name="connsiteX2-101" fmla="*/ 3175 w 641350"/>
                <a:gd name="connsiteY2-102" fmla="*/ 758932 h 1486007"/>
                <a:gd name="connsiteX3-103" fmla="*/ 0 w 641350"/>
                <a:gd name="connsiteY3-104" fmla="*/ 1079607 h 1486007"/>
                <a:gd name="connsiteX4-105" fmla="*/ 231775 w 641350"/>
                <a:gd name="connsiteY4-106" fmla="*/ 1374882 h 1486007"/>
                <a:gd name="connsiteX5-107" fmla="*/ 327025 w 641350"/>
                <a:gd name="connsiteY5-108" fmla="*/ 1486007 h 1486007"/>
                <a:gd name="connsiteX6-109" fmla="*/ 450850 w 641350"/>
                <a:gd name="connsiteY6-110" fmla="*/ 1324082 h 1486007"/>
                <a:gd name="connsiteX7-111" fmla="*/ 622300 w 641350"/>
                <a:gd name="connsiteY7-112" fmla="*/ 1079607 h 1486007"/>
                <a:gd name="connsiteX8-113" fmla="*/ 641350 w 641350"/>
                <a:gd name="connsiteY8-114" fmla="*/ 816082 h 1486007"/>
                <a:gd name="connsiteX9-115" fmla="*/ 415925 w 641350"/>
                <a:gd name="connsiteY9-116" fmla="*/ 352532 h 1486007"/>
                <a:gd name="connsiteX10-117" fmla="*/ 355600 w 641350"/>
                <a:gd name="connsiteY10-118" fmla="*/ 200132 h 1486007"/>
                <a:gd name="connsiteX11-119" fmla="*/ 301625 w 641350"/>
                <a:gd name="connsiteY11-120" fmla="*/ 107 h 1486007"/>
                <a:gd name="connsiteX0-121" fmla="*/ 311150 w 641350"/>
                <a:gd name="connsiteY0-122" fmla="*/ 73 h 1469305"/>
                <a:gd name="connsiteX1-123" fmla="*/ 247650 w 641350"/>
                <a:gd name="connsiteY1-124" fmla="*/ 221530 h 1469305"/>
                <a:gd name="connsiteX2-125" fmla="*/ 3175 w 641350"/>
                <a:gd name="connsiteY2-126" fmla="*/ 742230 h 1469305"/>
                <a:gd name="connsiteX3-127" fmla="*/ 0 w 641350"/>
                <a:gd name="connsiteY3-128" fmla="*/ 1062905 h 1469305"/>
                <a:gd name="connsiteX4-129" fmla="*/ 231775 w 641350"/>
                <a:gd name="connsiteY4-130" fmla="*/ 1358180 h 1469305"/>
                <a:gd name="connsiteX5-131" fmla="*/ 327025 w 641350"/>
                <a:gd name="connsiteY5-132" fmla="*/ 1469305 h 1469305"/>
                <a:gd name="connsiteX6-133" fmla="*/ 450850 w 641350"/>
                <a:gd name="connsiteY6-134" fmla="*/ 1307380 h 1469305"/>
                <a:gd name="connsiteX7-135" fmla="*/ 622300 w 641350"/>
                <a:gd name="connsiteY7-136" fmla="*/ 1062905 h 1469305"/>
                <a:gd name="connsiteX8-137" fmla="*/ 641350 w 641350"/>
                <a:gd name="connsiteY8-138" fmla="*/ 799380 h 1469305"/>
                <a:gd name="connsiteX9-139" fmla="*/ 415925 w 641350"/>
                <a:gd name="connsiteY9-140" fmla="*/ 335830 h 1469305"/>
                <a:gd name="connsiteX10-141" fmla="*/ 355600 w 641350"/>
                <a:gd name="connsiteY10-142" fmla="*/ 183430 h 1469305"/>
                <a:gd name="connsiteX11-143" fmla="*/ 311150 w 641350"/>
                <a:gd name="connsiteY11-144" fmla="*/ 73 h 1469305"/>
                <a:gd name="connsiteX0-145" fmla="*/ 311150 w 641350"/>
                <a:gd name="connsiteY0-146" fmla="*/ 2 h 1469234"/>
                <a:gd name="connsiteX1-147" fmla="*/ 247650 w 641350"/>
                <a:gd name="connsiteY1-148" fmla="*/ 221459 h 1469234"/>
                <a:gd name="connsiteX2-149" fmla="*/ 3175 w 641350"/>
                <a:gd name="connsiteY2-150" fmla="*/ 742159 h 1469234"/>
                <a:gd name="connsiteX3-151" fmla="*/ 0 w 641350"/>
                <a:gd name="connsiteY3-152" fmla="*/ 1062834 h 1469234"/>
                <a:gd name="connsiteX4-153" fmla="*/ 231775 w 641350"/>
                <a:gd name="connsiteY4-154" fmla="*/ 1358109 h 1469234"/>
                <a:gd name="connsiteX5-155" fmla="*/ 327025 w 641350"/>
                <a:gd name="connsiteY5-156" fmla="*/ 1469234 h 1469234"/>
                <a:gd name="connsiteX6-157" fmla="*/ 450850 w 641350"/>
                <a:gd name="connsiteY6-158" fmla="*/ 1307309 h 1469234"/>
                <a:gd name="connsiteX7-159" fmla="*/ 622300 w 641350"/>
                <a:gd name="connsiteY7-160" fmla="*/ 1062834 h 1469234"/>
                <a:gd name="connsiteX8-161" fmla="*/ 641350 w 641350"/>
                <a:gd name="connsiteY8-162" fmla="*/ 799309 h 1469234"/>
                <a:gd name="connsiteX9-163" fmla="*/ 415925 w 641350"/>
                <a:gd name="connsiteY9-164" fmla="*/ 335759 h 1469234"/>
                <a:gd name="connsiteX10-165" fmla="*/ 367506 w 641350"/>
                <a:gd name="connsiteY10-166" fmla="*/ 223841 h 1469234"/>
                <a:gd name="connsiteX11-167" fmla="*/ 311150 w 641350"/>
                <a:gd name="connsiteY11-168" fmla="*/ 2 h 1469234"/>
                <a:gd name="connsiteX0-169" fmla="*/ 311150 w 641350"/>
                <a:gd name="connsiteY0-170" fmla="*/ 2 h 1469234"/>
                <a:gd name="connsiteX1-171" fmla="*/ 247650 w 641350"/>
                <a:gd name="connsiteY1-172" fmla="*/ 221459 h 1469234"/>
                <a:gd name="connsiteX2-173" fmla="*/ 3175 w 641350"/>
                <a:gd name="connsiteY2-174" fmla="*/ 742159 h 1469234"/>
                <a:gd name="connsiteX3-175" fmla="*/ 0 w 641350"/>
                <a:gd name="connsiteY3-176" fmla="*/ 1062834 h 1469234"/>
                <a:gd name="connsiteX4-177" fmla="*/ 231775 w 641350"/>
                <a:gd name="connsiteY4-178" fmla="*/ 1358109 h 1469234"/>
                <a:gd name="connsiteX5-179" fmla="*/ 327025 w 641350"/>
                <a:gd name="connsiteY5-180" fmla="*/ 1469234 h 1469234"/>
                <a:gd name="connsiteX6-181" fmla="*/ 450850 w 641350"/>
                <a:gd name="connsiteY6-182" fmla="*/ 1307309 h 1469234"/>
                <a:gd name="connsiteX7-183" fmla="*/ 622300 w 641350"/>
                <a:gd name="connsiteY7-184" fmla="*/ 1062834 h 1469234"/>
                <a:gd name="connsiteX8-185" fmla="*/ 641350 w 641350"/>
                <a:gd name="connsiteY8-186" fmla="*/ 799309 h 1469234"/>
                <a:gd name="connsiteX9-187" fmla="*/ 415925 w 641350"/>
                <a:gd name="connsiteY9-188" fmla="*/ 335759 h 1469234"/>
                <a:gd name="connsiteX10-189" fmla="*/ 367506 w 641350"/>
                <a:gd name="connsiteY10-190" fmla="*/ 223841 h 1469234"/>
                <a:gd name="connsiteX11-191" fmla="*/ 311150 w 641350"/>
                <a:gd name="connsiteY11-192" fmla="*/ 2 h 1469234"/>
                <a:gd name="connsiteX0-193" fmla="*/ 311150 w 641350"/>
                <a:gd name="connsiteY0-194" fmla="*/ 2 h 1469234"/>
                <a:gd name="connsiteX1-195" fmla="*/ 247650 w 641350"/>
                <a:gd name="connsiteY1-196" fmla="*/ 221459 h 1469234"/>
                <a:gd name="connsiteX2-197" fmla="*/ 3175 w 641350"/>
                <a:gd name="connsiteY2-198" fmla="*/ 742159 h 1469234"/>
                <a:gd name="connsiteX3-199" fmla="*/ 0 w 641350"/>
                <a:gd name="connsiteY3-200" fmla="*/ 1062834 h 1469234"/>
                <a:gd name="connsiteX4-201" fmla="*/ 231775 w 641350"/>
                <a:gd name="connsiteY4-202" fmla="*/ 1358109 h 1469234"/>
                <a:gd name="connsiteX5-203" fmla="*/ 327025 w 641350"/>
                <a:gd name="connsiteY5-204" fmla="*/ 1469234 h 1469234"/>
                <a:gd name="connsiteX6-205" fmla="*/ 450850 w 641350"/>
                <a:gd name="connsiteY6-206" fmla="*/ 1307309 h 1469234"/>
                <a:gd name="connsiteX7-207" fmla="*/ 622300 w 641350"/>
                <a:gd name="connsiteY7-208" fmla="*/ 1062834 h 1469234"/>
                <a:gd name="connsiteX8-209" fmla="*/ 641350 w 641350"/>
                <a:gd name="connsiteY8-210" fmla="*/ 799309 h 1469234"/>
                <a:gd name="connsiteX9-211" fmla="*/ 367506 w 641350"/>
                <a:gd name="connsiteY9-212" fmla="*/ 223841 h 1469234"/>
                <a:gd name="connsiteX10-213" fmla="*/ 311150 w 641350"/>
                <a:gd name="connsiteY10-214" fmla="*/ 2 h 1469234"/>
                <a:gd name="connsiteX0-215" fmla="*/ 311150 w 641350"/>
                <a:gd name="connsiteY0-216" fmla="*/ 2 h 1469234"/>
                <a:gd name="connsiteX1-217" fmla="*/ 247650 w 641350"/>
                <a:gd name="connsiteY1-218" fmla="*/ 221459 h 1469234"/>
                <a:gd name="connsiteX2-219" fmla="*/ 3175 w 641350"/>
                <a:gd name="connsiteY2-220" fmla="*/ 742159 h 1469234"/>
                <a:gd name="connsiteX3-221" fmla="*/ 0 w 641350"/>
                <a:gd name="connsiteY3-222" fmla="*/ 1062834 h 1469234"/>
                <a:gd name="connsiteX4-223" fmla="*/ 231775 w 641350"/>
                <a:gd name="connsiteY4-224" fmla="*/ 1358109 h 1469234"/>
                <a:gd name="connsiteX5-225" fmla="*/ 327025 w 641350"/>
                <a:gd name="connsiteY5-226" fmla="*/ 1469234 h 1469234"/>
                <a:gd name="connsiteX6-227" fmla="*/ 450850 w 641350"/>
                <a:gd name="connsiteY6-228" fmla="*/ 1307309 h 1469234"/>
                <a:gd name="connsiteX7-229" fmla="*/ 622300 w 641350"/>
                <a:gd name="connsiteY7-230" fmla="*/ 1062834 h 1469234"/>
                <a:gd name="connsiteX8-231" fmla="*/ 641350 w 641350"/>
                <a:gd name="connsiteY8-232" fmla="*/ 799309 h 1469234"/>
                <a:gd name="connsiteX9-233" fmla="*/ 367506 w 641350"/>
                <a:gd name="connsiteY9-234" fmla="*/ 223841 h 1469234"/>
                <a:gd name="connsiteX10-235" fmla="*/ 311150 w 641350"/>
                <a:gd name="connsiteY10-236" fmla="*/ 2 h 1469234"/>
                <a:gd name="connsiteX0-237" fmla="*/ 311150 w 662410"/>
                <a:gd name="connsiteY0-238" fmla="*/ 2 h 1469234"/>
                <a:gd name="connsiteX1-239" fmla="*/ 247650 w 662410"/>
                <a:gd name="connsiteY1-240" fmla="*/ 221459 h 1469234"/>
                <a:gd name="connsiteX2-241" fmla="*/ 3175 w 662410"/>
                <a:gd name="connsiteY2-242" fmla="*/ 742159 h 1469234"/>
                <a:gd name="connsiteX3-243" fmla="*/ 0 w 662410"/>
                <a:gd name="connsiteY3-244" fmla="*/ 1062834 h 1469234"/>
                <a:gd name="connsiteX4-245" fmla="*/ 231775 w 662410"/>
                <a:gd name="connsiteY4-246" fmla="*/ 1358109 h 1469234"/>
                <a:gd name="connsiteX5-247" fmla="*/ 327025 w 662410"/>
                <a:gd name="connsiteY5-248" fmla="*/ 1469234 h 1469234"/>
                <a:gd name="connsiteX6-249" fmla="*/ 450850 w 662410"/>
                <a:gd name="connsiteY6-250" fmla="*/ 1307309 h 1469234"/>
                <a:gd name="connsiteX7-251" fmla="*/ 622300 w 662410"/>
                <a:gd name="connsiteY7-252" fmla="*/ 1062834 h 1469234"/>
                <a:gd name="connsiteX8-253" fmla="*/ 641350 w 662410"/>
                <a:gd name="connsiteY8-254" fmla="*/ 799309 h 1469234"/>
                <a:gd name="connsiteX9-255" fmla="*/ 367506 w 662410"/>
                <a:gd name="connsiteY9-256" fmla="*/ 223841 h 1469234"/>
                <a:gd name="connsiteX10-257" fmla="*/ 311150 w 662410"/>
                <a:gd name="connsiteY10-258" fmla="*/ 2 h 1469234"/>
                <a:gd name="connsiteX0-259" fmla="*/ 311150 w 662410"/>
                <a:gd name="connsiteY0-260" fmla="*/ 2 h 1469234"/>
                <a:gd name="connsiteX1-261" fmla="*/ 247650 w 662410"/>
                <a:gd name="connsiteY1-262" fmla="*/ 221459 h 1469234"/>
                <a:gd name="connsiteX2-263" fmla="*/ 3175 w 662410"/>
                <a:gd name="connsiteY2-264" fmla="*/ 835027 h 1469234"/>
                <a:gd name="connsiteX3-265" fmla="*/ 0 w 662410"/>
                <a:gd name="connsiteY3-266" fmla="*/ 1062834 h 1469234"/>
                <a:gd name="connsiteX4-267" fmla="*/ 231775 w 662410"/>
                <a:gd name="connsiteY4-268" fmla="*/ 1358109 h 1469234"/>
                <a:gd name="connsiteX5-269" fmla="*/ 327025 w 662410"/>
                <a:gd name="connsiteY5-270" fmla="*/ 1469234 h 1469234"/>
                <a:gd name="connsiteX6-271" fmla="*/ 450850 w 662410"/>
                <a:gd name="connsiteY6-272" fmla="*/ 1307309 h 1469234"/>
                <a:gd name="connsiteX7-273" fmla="*/ 622300 w 662410"/>
                <a:gd name="connsiteY7-274" fmla="*/ 1062834 h 1469234"/>
                <a:gd name="connsiteX8-275" fmla="*/ 641350 w 662410"/>
                <a:gd name="connsiteY8-276" fmla="*/ 799309 h 1469234"/>
                <a:gd name="connsiteX9-277" fmla="*/ 367506 w 662410"/>
                <a:gd name="connsiteY9-278" fmla="*/ 223841 h 1469234"/>
                <a:gd name="connsiteX10-279" fmla="*/ 311150 w 662410"/>
                <a:gd name="connsiteY10-280" fmla="*/ 2 h 1469234"/>
                <a:gd name="connsiteX0-281" fmla="*/ 311150 w 663464"/>
                <a:gd name="connsiteY0-282" fmla="*/ 2 h 1469234"/>
                <a:gd name="connsiteX1-283" fmla="*/ 247650 w 663464"/>
                <a:gd name="connsiteY1-284" fmla="*/ 221459 h 1469234"/>
                <a:gd name="connsiteX2-285" fmla="*/ 3175 w 663464"/>
                <a:gd name="connsiteY2-286" fmla="*/ 835027 h 1469234"/>
                <a:gd name="connsiteX3-287" fmla="*/ 0 w 663464"/>
                <a:gd name="connsiteY3-288" fmla="*/ 1062834 h 1469234"/>
                <a:gd name="connsiteX4-289" fmla="*/ 231775 w 663464"/>
                <a:gd name="connsiteY4-290" fmla="*/ 1358109 h 1469234"/>
                <a:gd name="connsiteX5-291" fmla="*/ 327025 w 663464"/>
                <a:gd name="connsiteY5-292" fmla="*/ 1469234 h 1469234"/>
                <a:gd name="connsiteX6-293" fmla="*/ 450850 w 663464"/>
                <a:gd name="connsiteY6-294" fmla="*/ 1307309 h 1469234"/>
                <a:gd name="connsiteX7-295" fmla="*/ 622300 w 663464"/>
                <a:gd name="connsiteY7-296" fmla="*/ 1062834 h 1469234"/>
                <a:gd name="connsiteX8-297" fmla="*/ 641350 w 663464"/>
                <a:gd name="connsiteY8-298" fmla="*/ 799309 h 1469234"/>
                <a:gd name="connsiteX9-299" fmla="*/ 367506 w 663464"/>
                <a:gd name="connsiteY9-300" fmla="*/ 223841 h 1469234"/>
                <a:gd name="connsiteX10-301" fmla="*/ 311150 w 663464"/>
                <a:gd name="connsiteY10-302" fmla="*/ 2 h 1469234"/>
                <a:gd name="connsiteX0-303" fmla="*/ 311150 w 662410"/>
                <a:gd name="connsiteY0-304" fmla="*/ 2 h 1469234"/>
                <a:gd name="connsiteX1-305" fmla="*/ 247650 w 662410"/>
                <a:gd name="connsiteY1-306" fmla="*/ 221459 h 1469234"/>
                <a:gd name="connsiteX2-307" fmla="*/ 3175 w 662410"/>
                <a:gd name="connsiteY2-308" fmla="*/ 835027 h 1469234"/>
                <a:gd name="connsiteX3-309" fmla="*/ 0 w 662410"/>
                <a:gd name="connsiteY3-310" fmla="*/ 1062834 h 1469234"/>
                <a:gd name="connsiteX4-311" fmla="*/ 231775 w 662410"/>
                <a:gd name="connsiteY4-312" fmla="*/ 1358109 h 1469234"/>
                <a:gd name="connsiteX5-313" fmla="*/ 327025 w 662410"/>
                <a:gd name="connsiteY5-314" fmla="*/ 1469234 h 1469234"/>
                <a:gd name="connsiteX6-315" fmla="*/ 450850 w 662410"/>
                <a:gd name="connsiteY6-316" fmla="*/ 1307309 h 1469234"/>
                <a:gd name="connsiteX7-317" fmla="*/ 622300 w 662410"/>
                <a:gd name="connsiteY7-318" fmla="*/ 1062834 h 1469234"/>
                <a:gd name="connsiteX8-319" fmla="*/ 641350 w 662410"/>
                <a:gd name="connsiteY8-320" fmla="*/ 799309 h 1469234"/>
                <a:gd name="connsiteX9-321" fmla="*/ 367506 w 662410"/>
                <a:gd name="connsiteY9-322" fmla="*/ 223841 h 1469234"/>
                <a:gd name="connsiteX10-323" fmla="*/ 311150 w 662410"/>
                <a:gd name="connsiteY10-324" fmla="*/ 2 h 1469234"/>
                <a:gd name="connsiteX0-325" fmla="*/ 344909 w 696169"/>
                <a:gd name="connsiteY0-326" fmla="*/ 2 h 1469234"/>
                <a:gd name="connsiteX1-327" fmla="*/ 281409 w 696169"/>
                <a:gd name="connsiteY1-328" fmla="*/ 221459 h 1469234"/>
                <a:gd name="connsiteX2-329" fmla="*/ 36934 w 696169"/>
                <a:gd name="connsiteY2-330" fmla="*/ 835027 h 1469234"/>
                <a:gd name="connsiteX3-331" fmla="*/ 33759 w 696169"/>
                <a:gd name="connsiteY3-332" fmla="*/ 1062834 h 1469234"/>
                <a:gd name="connsiteX4-333" fmla="*/ 265534 w 696169"/>
                <a:gd name="connsiteY4-334" fmla="*/ 1358109 h 1469234"/>
                <a:gd name="connsiteX5-335" fmla="*/ 360784 w 696169"/>
                <a:gd name="connsiteY5-336" fmla="*/ 1469234 h 1469234"/>
                <a:gd name="connsiteX6-337" fmla="*/ 484609 w 696169"/>
                <a:gd name="connsiteY6-338" fmla="*/ 1307309 h 1469234"/>
                <a:gd name="connsiteX7-339" fmla="*/ 656059 w 696169"/>
                <a:gd name="connsiteY7-340" fmla="*/ 1062834 h 1469234"/>
                <a:gd name="connsiteX8-341" fmla="*/ 675109 w 696169"/>
                <a:gd name="connsiteY8-342" fmla="*/ 799309 h 1469234"/>
                <a:gd name="connsiteX9-343" fmla="*/ 401265 w 696169"/>
                <a:gd name="connsiteY9-344" fmla="*/ 223841 h 1469234"/>
                <a:gd name="connsiteX10-345" fmla="*/ 344909 w 696169"/>
                <a:gd name="connsiteY10-346" fmla="*/ 2 h 1469234"/>
                <a:gd name="connsiteX0-347" fmla="*/ 321648 w 672908"/>
                <a:gd name="connsiteY0-348" fmla="*/ 2 h 1469234"/>
                <a:gd name="connsiteX1-349" fmla="*/ 258148 w 672908"/>
                <a:gd name="connsiteY1-350" fmla="*/ 221459 h 1469234"/>
                <a:gd name="connsiteX2-351" fmla="*/ 13673 w 672908"/>
                <a:gd name="connsiteY2-352" fmla="*/ 835027 h 1469234"/>
                <a:gd name="connsiteX3-353" fmla="*/ 10498 w 672908"/>
                <a:gd name="connsiteY3-354" fmla="*/ 1062834 h 1469234"/>
                <a:gd name="connsiteX4-355" fmla="*/ 242273 w 672908"/>
                <a:gd name="connsiteY4-356" fmla="*/ 1358109 h 1469234"/>
                <a:gd name="connsiteX5-357" fmla="*/ 337523 w 672908"/>
                <a:gd name="connsiteY5-358" fmla="*/ 1469234 h 1469234"/>
                <a:gd name="connsiteX6-359" fmla="*/ 461348 w 672908"/>
                <a:gd name="connsiteY6-360" fmla="*/ 1307309 h 1469234"/>
                <a:gd name="connsiteX7-361" fmla="*/ 632798 w 672908"/>
                <a:gd name="connsiteY7-362" fmla="*/ 1062834 h 1469234"/>
                <a:gd name="connsiteX8-363" fmla="*/ 651848 w 672908"/>
                <a:gd name="connsiteY8-364" fmla="*/ 799309 h 1469234"/>
                <a:gd name="connsiteX9-365" fmla="*/ 378004 w 672908"/>
                <a:gd name="connsiteY9-366" fmla="*/ 223841 h 1469234"/>
                <a:gd name="connsiteX10-367" fmla="*/ 321648 w 672908"/>
                <a:gd name="connsiteY10-368" fmla="*/ 2 h 1469234"/>
                <a:gd name="connsiteX0-369" fmla="*/ 328109 w 679369"/>
                <a:gd name="connsiteY0-370" fmla="*/ 2 h 1469234"/>
                <a:gd name="connsiteX1-371" fmla="*/ 264609 w 679369"/>
                <a:gd name="connsiteY1-372" fmla="*/ 221459 h 1469234"/>
                <a:gd name="connsiteX2-373" fmla="*/ 20134 w 679369"/>
                <a:gd name="connsiteY2-374" fmla="*/ 835027 h 1469234"/>
                <a:gd name="connsiteX3-375" fmla="*/ 31246 w 679369"/>
                <a:gd name="connsiteY3-376" fmla="*/ 1091409 h 1469234"/>
                <a:gd name="connsiteX4-377" fmla="*/ 248734 w 679369"/>
                <a:gd name="connsiteY4-378" fmla="*/ 1358109 h 1469234"/>
                <a:gd name="connsiteX5-379" fmla="*/ 343984 w 679369"/>
                <a:gd name="connsiteY5-380" fmla="*/ 1469234 h 1469234"/>
                <a:gd name="connsiteX6-381" fmla="*/ 467809 w 679369"/>
                <a:gd name="connsiteY6-382" fmla="*/ 1307309 h 1469234"/>
                <a:gd name="connsiteX7-383" fmla="*/ 639259 w 679369"/>
                <a:gd name="connsiteY7-384" fmla="*/ 1062834 h 1469234"/>
                <a:gd name="connsiteX8-385" fmla="*/ 658309 w 679369"/>
                <a:gd name="connsiteY8-386" fmla="*/ 799309 h 1469234"/>
                <a:gd name="connsiteX9-387" fmla="*/ 384465 w 679369"/>
                <a:gd name="connsiteY9-388" fmla="*/ 223841 h 1469234"/>
                <a:gd name="connsiteX10-389" fmla="*/ 328109 w 679369"/>
                <a:gd name="connsiteY10-390" fmla="*/ 2 h 1469234"/>
                <a:gd name="connsiteX0-391" fmla="*/ 328746 w 680006"/>
                <a:gd name="connsiteY0-392" fmla="*/ 2 h 1469234"/>
                <a:gd name="connsiteX1-393" fmla="*/ 265246 w 680006"/>
                <a:gd name="connsiteY1-394" fmla="*/ 221459 h 1469234"/>
                <a:gd name="connsiteX2-395" fmla="*/ 20771 w 680006"/>
                <a:gd name="connsiteY2-396" fmla="*/ 835027 h 1469234"/>
                <a:gd name="connsiteX3-397" fmla="*/ 31883 w 680006"/>
                <a:gd name="connsiteY3-398" fmla="*/ 1091409 h 1469234"/>
                <a:gd name="connsiteX4-399" fmla="*/ 249371 w 680006"/>
                <a:gd name="connsiteY4-400" fmla="*/ 1358109 h 1469234"/>
                <a:gd name="connsiteX5-401" fmla="*/ 344621 w 680006"/>
                <a:gd name="connsiteY5-402" fmla="*/ 1469234 h 1469234"/>
                <a:gd name="connsiteX6-403" fmla="*/ 468446 w 680006"/>
                <a:gd name="connsiteY6-404" fmla="*/ 1307309 h 1469234"/>
                <a:gd name="connsiteX7-405" fmla="*/ 639896 w 680006"/>
                <a:gd name="connsiteY7-406" fmla="*/ 1062834 h 1469234"/>
                <a:gd name="connsiteX8-407" fmla="*/ 658946 w 680006"/>
                <a:gd name="connsiteY8-408" fmla="*/ 799309 h 1469234"/>
                <a:gd name="connsiteX9-409" fmla="*/ 385102 w 680006"/>
                <a:gd name="connsiteY9-410" fmla="*/ 223841 h 1469234"/>
                <a:gd name="connsiteX10-411" fmla="*/ 328746 w 680006"/>
                <a:gd name="connsiteY10-412" fmla="*/ 2 h 1469234"/>
                <a:gd name="connsiteX0-413" fmla="*/ 328746 w 680006"/>
                <a:gd name="connsiteY0-414" fmla="*/ 2 h 1469234"/>
                <a:gd name="connsiteX1-415" fmla="*/ 265246 w 680006"/>
                <a:gd name="connsiteY1-416" fmla="*/ 221459 h 1469234"/>
                <a:gd name="connsiteX2-417" fmla="*/ 20771 w 680006"/>
                <a:gd name="connsiteY2-418" fmla="*/ 835027 h 1469234"/>
                <a:gd name="connsiteX3-419" fmla="*/ 31883 w 680006"/>
                <a:gd name="connsiteY3-420" fmla="*/ 1091409 h 1469234"/>
                <a:gd name="connsiteX4-421" fmla="*/ 249371 w 680006"/>
                <a:gd name="connsiteY4-422" fmla="*/ 1358109 h 1469234"/>
                <a:gd name="connsiteX5-423" fmla="*/ 344621 w 680006"/>
                <a:gd name="connsiteY5-424" fmla="*/ 1469234 h 1469234"/>
                <a:gd name="connsiteX6-425" fmla="*/ 468446 w 680006"/>
                <a:gd name="connsiteY6-426" fmla="*/ 1307309 h 1469234"/>
                <a:gd name="connsiteX7-427" fmla="*/ 639896 w 680006"/>
                <a:gd name="connsiteY7-428" fmla="*/ 1062834 h 1469234"/>
                <a:gd name="connsiteX8-429" fmla="*/ 658946 w 680006"/>
                <a:gd name="connsiteY8-430" fmla="*/ 799309 h 1469234"/>
                <a:gd name="connsiteX9-431" fmla="*/ 385102 w 680006"/>
                <a:gd name="connsiteY9-432" fmla="*/ 223841 h 1469234"/>
                <a:gd name="connsiteX10-433" fmla="*/ 328746 w 680006"/>
                <a:gd name="connsiteY10-434" fmla="*/ 2 h 1469234"/>
                <a:gd name="connsiteX0-435" fmla="*/ 328746 w 678348"/>
                <a:gd name="connsiteY0-436" fmla="*/ 2 h 1469234"/>
                <a:gd name="connsiteX1-437" fmla="*/ 265246 w 678348"/>
                <a:gd name="connsiteY1-438" fmla="*/ 221459 h 1469234"/>
                <a:gd name="connsiteX2-439" fmla="*/ 20771 w 678348"/>
                <a:gd name="connsiteY2-440" fmla="*/ 835027 h 1469234"/>
                <a:gd name="connsiteX3-441" fmla="*/ 31883 w 678348"/>
                <a:gd name="connsiteY3-442" fmla="*/ 1091409 h 1469234"/>
                <a:gd name="connsiteX4-443" fmla="*/ 249371 w 678348"/>
                <a:gd name="connsiteY4-444" fmla="*/ 1358109 h 1469234"/>
                <a:gd name="connsiteX5-445" fmla="*/ 344621 w 678348"/>
                <a:gd name="connsiteY5-446" fmla="*/ 1469234 h 1469234"/>
                <a:gd name="connsiteX6-447" fmla="*/ 468446 w 678348"/>
                <a:gd name="connsiteY6-448" fmla="*/ 1307309 h 1469234"/>
                <a:gd name="connsiteX7-449" fmla="*/ 635134 w 678348"/>
                <a:gd name="connsiteY7-450" fmla="*/ 1098553 h 1469234"/>
                <a:gd name="connsiteX8-451" fmla="*/ 658946 w 678348"/>
                <a:gd name="connsiteY8-452" fmla="*/ 799309 h 1469234"/>
                <a:gd name="connsiteX9-453" fmla="*/ 385102 w 678348"/>
                <a:gd name="connsiteY9-454" fmla="*/ 223841 h 1469234"/>
                <a:gd name="connsiteX10-455" fmla="*/ 328746 w 678348"/>
                <a:gd name="connsiteY10-456" fmla="*/ 2 h 1469234"/>
                <a:gd name="connsiteX0-457" fmla="*/ 328746 w 683887"/>
                <a:gd name="connsiteY0-458" fmla="*/ 2 h 1469234"/>
                <a:gd name="connsiteX1-459" fmla="*/ 265246 w 683887"/>
                <a:gd name="connsiteY1-460" fmla="*/ 221459 h 1469234"/>
                <a:gd name="connsiteX2-461" fmla="*/ 20771 w 683887"/>
                <a:gd name="connsiteY2-462" fmla="*/ 835027 h 1469234"/>
                <a:gd name="connsiteX3-463" fmla="*/ 31883 w 683887"/>
                <a:gd name="connsiteY3-464" fmla="*/ 1091409 h 1469234"/>
                <a:gd name="connsiteX4-465" fmla="*/ 249371 w 683887"/>
                <a:gd name="connsiteY4-466" fmla="*/ 1358109 h 1469234"/>
                <a:gd name="connsiteX5-467" fmla="*/ 344621 w 683887"/>
                <a:gd name="connsiteY5-468" fmla="*/ 1469234 h 1469234"/>
                <a:gd name="connsiteX6-469" fmla="*/ 468446 w 683887"/>
                <a:gd name="connsiteY6-470" fmla="*/ 1307309 h 1469234"/>
                <a:gd name="connsiteX7-471" fmla="*/ 635134 w 683887"/>
                <a:gd name="connsiteY7-472" fmla="*/ 1098553 h 1469234"/>
                <a:gd name="connsiteX8-473" fmla="*/ 658946 w 683887"/>
                <a:gd name="connsiteY8-474" fmla="*/ 799309 h 1469234"/>
                <a:gd name="connsiteX9-475" fmla="*/ 385102 w 683887"/>
                <a:gd name="connsiteY9-476" fmla="*/ 223841 h 1469234"/>
                <a:gd name="connsiteX10-477" fmla="*/ 328746 w 683887"/>
                <a:gd name="connsiteY10-478" fmla="*/ 2 h 1469234"/>
                <a:gd name="connsiteX0-479" fmla="*/ 328746 w 676786"/>
                <a:gd name="connsiteY0-480" fmla="*/ 2 h 1469234"/>
                <a:gd name="connsiteX1-481" fmla="*/ 265246 w 676786"/>
                <a:gd name="connsiteY1-482" fmla="*/ 221459 h 1469234"/>
                <a:gd name="connsiteX2-483" fmla="*/ 20771 w 676786"/>
                <a:gd name="connsiteY2-484" fmla="*/ 835027 h 1469234"/>
                <a:gd name="connsiteX3-485" fmla="*/ 31883 w 676786"/>
                <a:gd name="connsiteY3-486" fmla="*/ 1091409 h 1469234"/>
                <a:gd name="connsiteX4-487" fmla="*/ 249371 w 676786"/>
                <a:gd name="connsiteY4-488" fmla="*/ 1358109 h 1469234"/>
                <a:gd name="connsiteX5-489" fmla="*/ 344621 w 676786"/>
                <a:gd name="connsiteY5-490" fmla="*/ 1469234 h 1469234"/>
                <a:gd name="connsiteX6-491" fmla="*/ 468446 w 676786"/>
                <a:gd name="connsiteY6-492" fmla="*/ 1307309 h 1469234"/>
                <a:gd name="connsiteX7-493" fmla="*/ 616084 w 676786"/>
                <a:gd name="connsiteY7-494" fmla="*/ 1115222 h 1469234"/>
                <a:gd name="connsiteX8-495" fmla="*/ 658946 w 676786"/>
                <a:gd name="connsiteY8-496" fmla="*/ 799309 h 1469234"/>
                <a:gd name="connsiteX9-497" fmla="*/ 385102 w 676786"/>
                <a:gd name="connsiteY9-498" fmla="*/ 223841 h 1469234"/>
                <a:gd name="connsiteX10-499" fmla="*/ 328746 w 676786"/>
                <a:gd name="connsiteY10-500" fmla="*/ 2 h 1469234"/>
                <a:gd name="connsiteX0-501" fmla="*/ 328746 w 674435"/>
                <a:gd name="connsiteY0-502" fmla="*/ 2 h 1469234"/>
                <a:gd name="connsiteX1-503" fmla="*/ 265246 w 674435"/>
                <a:gd name="connsiteY1-504" fmla="*/ 221459 h 1469234"/>
                <a:gd name="connsiteX2-505" fmla="*/ 20771 w 674435"/>
                <a:gd name="connsiteY2-506" fmla="*/ 835027 h 1469234"/>
                <a:gd name="connsiteX3-507" fmla="*/ 31883 w 674435"/>
                <a:gd name="connsiteY3-508" fmla="*/ 1091409 h 1469234"/>
                <a:gd name="connsiteX4-509" fmla="*/ 249371 w 674435"/>
                <a:gd name="connsiteY4-510" fmla="*/ 1358109 h 1469234"/>
                <a:gd name="connsiteX5-511" fmla="*/ 344621 w 674435"/>
                <a:gd name="connsiteY5-512" fmla="*/ 1469234 h 1469234"/>
                <a:gd name="connsiteX6-513" fmla="*/ 413677 w 674435"/>
                <a:gd name="connsiteY6-514" fmla="*/ 1359696 h 1469234"/>
                <a:gd name="connsiteX7-515" fmla="*/ 616084 w 674435"/>
                <a:gd name="connsiteY7-516" fmla="*/ 1115222 h 1469234"/>
                <a:gd name="connsiteX8-517" fmla="*/ 658946 w 674435"/>
                <a:gd name="connsiteY8-518" fmla="*/ 799309 h 1469234"/>
                <a:gd name="connsiteX9-519" fmla="*/ 385102 w 674435"/>
                <a:gd name="connsiteY9-520" fmla="*/ 223841 h 1469234"/>
                <a:gd name="connsiteX10-521" fmla="*/ 328746 w 674435"/>
                <a:gd name="connsiteY10-522" fmla="*/ 2 h 1469234"/>
                <a:gd name="connsiteX0-523" fmla="*/ 328746 w 674435"/>
                <a:gd name="connsiteY0-524" fmla="*/ 2 h 1469235"/>
                <a:gd name="connsiteX1-525" fmla="*/ 265246 w 674435"/>
                <a:gd name="connsiteY1-526" fmla="*/ 221459 h 1469235"/>
                <a:gd name="connsiteX2-527" fmla="*/ 20771 w 674435"/>
                <a:gd name="connsiteY2-528" fmla="*/ 835027 h 1469235"/>
                <a:gd name="connsiteX3-529" fmla="*/ 31883 w 674435"/>
                <a:gd name="connsiteY3-530" fmla="*/ 1091409 h 1469235"/>
                <a:gd name="connsiteX4-531" fmla="*/ 249371 w 674435"/>
                <a:gd name="connsiteY4-532" fmla="*/ 1358109 h 1469235"/>
                <a:gd name="connsiteX5-533" fmla="*/ 344621 w 674435"/>
                <a:gd name="connsiteY5-534" fmla="*/ 1469234 h 1469235"/>
                <a:gd name="connsiteX6-535" fmla="*/ 413677 w 674435"/>
                <a:gd name="connsiteY6-536" fmla="*/ 1359696 h 1469235"/>
                <a:gd name="connsiteX7-537" fmla="*/ 616084 w 674435"/>
                <a:gd name="connsiteY7-538" fmla="*/ 1115222 h 1469235"/>
                <a:gd name="connsiteX8-539" fmla="*/ 658946 w 674435"/>
                <a:gd name="connsiteY8-540" fmla="*/ 799309 h 1469235"/>
                <a:gd name="connsiteX9-541" fmla="*/ 385102 w 674435"/>
                <a:gd name="connsiteY9-542" fmla="*/ 223841 h 1469235"/>
                <a:gd name="connsiteX10-543" fmla="*/ 328746 w 674435"/>
                <a:gd name="connsiteY10-544" fmla="*/ 2 h 1469235"/>
                <a:gd name="connsiteX0-545" fmla="*/ 328746 w 674435"/>
                <a:gd name="connsiteY0-546" fmla="*/ 2 h 1469234"/>
                <a:gd name="connsiteX1-547" fmla="*/ 265246 w 674435"/>
                <a:gd name="connsiteY1-548" fmla="*/ 221459 h 1469234"/>
                <a:gd name="connsiteX2-549" fmla="*/ 20771 w 674435"/>
                <a:gd name="connsiteY2-550" fmla="*/ 835027 h 1469234"/>
                <a:gd name="connsiteX3-551" fmla="*/ 31883 w 674435"/>
                <a:gd name="connsiteY3-552" fmla="*/ 1091409 h 1469234"/>
                <a:gd name="connsiteX4-553" fmla="*/ 249371 w 674435"/>
                <a:gd name="connsiteY4-554" fmla="*/ 1358109 h 1469234"/>
                <a:gd name="connsiteX5-555" fmla="*/ 344621 w 674435"/>
                <a:gd name="connsiteY5-556" fmla="*/ 1469234 h 1469234"/>
                <a:gd name="connsiteX6-557" fmla="*/ 413677 w 674435"/>
                <a:gd name="connsiteY6-558" fmla="*/ 1359696 h 1469234"/>
                <a:gd name="connsiteX7-559" fmla="*/ 616084 w 674435"/>
                <a:gd name="connsiteY7-560" fmla="*/ 1115222 h 1469234"/>
                <a:gd name="connsiteX8-561" fmla="*/ 658946 w 674435"/>
                <a:gd name="connsiteY8-562" fmla="*/ 799309 h 1469234"/>
                <a:gd name="connsiteX9-563" fmla="*/ 385102 w 674435"/>
                <a:gd name="connsiteY9-564" fmla="*/ 223841 h 1469234"/>
                <a:gd name="connsiteX10-565" fmla="*/ 328746 w 674435"/>
                <a:gd name="connsiteY10-566" fmla="*/ 2 h 1469234"/>
                <a:gd name="connsiteX0-567" fmla="*/ 328746 w 674435"/>
                <a:gd name="connsiteY0-568" fmla="*/ 2 h 1469234"/>
                <a:gd name="connsiteX1-569" fmla="*/ 265246 w 674435"/>
                <a:gd name="connsiteY1-570" fmla="*/ 221459 h 1469234"/>
                <a:gd name="connsiteX2-571" fmla="*/ 20771 w 674435"/>
                <a:gd name="connsiteY2-572" fmla="*/ 835027 h 1469234"/>
                <a:gd name="connsiteX3-573" fmla="*/ 31883 w 674435"/>
                <a:gd name="connsiteY3-574" fmla="*/ 1091409 h 1469234"/>
                <a:gd name="connsiteX4-575" fmla="*/ 249371 w 674435"/>
                <a:gd name="connsiteY4-576" fmla="*/ 1358109 h 1469234"/>
                <a:gd name="connsiteX5-577" fmla="*/ 344621 w 674435"/>
                <a:gd name="connsiteY5-578" fmla="*/ 1469234 h 1469234"/>
                <a:gd name="connsiteX6-579" fmla="*/ 413677 w 674435"/>
                <a:gd name="connsiteY6-580" fmla="*/ 1359696 h 1469234"/>
                <a:gd name="connsiteX7-581" fmla="*/ 616084 w 674435"/>
                <a:gd name="connsiteY7-582" fmla="*/ 1115222 h 1469234"/>
                <a:gd name="connsiteX8-583" fmla="*/ 658946 w 674435"/>
                <a:gd name="connsiteY8-584" fmla="*/ 799309 h 1469234"/>
                <a:gd name="connsiteX9-585" fmla="*/ 385102 w 674435"/>
                <a:gd name="connsiteY9-586" fmla="*/ 223841 h 1469234"/>
                <a:gd name="connsiteX10-587" fmla="*/ 328746 w 674435"/>
                <a:gd name="connsiteY10-588" fmla="*/ 2 h 1469234"/>
                <a:gd name="connsiteX0-589" fmla="*/ 333197 w 678886"/>
                <a:gd name="connsiteY0-590" fmla="*/ 2 h 1469234"/>
                <a:gd name="connsiteX1-591" fmla="*/ 269697 w 678886"/>
                <a:gd name="connsiteY1-592" fmla="*/ 221459 h 1469234"/>
                <a:gd name="connsiteX2-593" fmla="*/ 25222 w 678886"/>
                <a:gd name="connsiteY2-594" fmla="*/ 835027 h 1469234"/>
                <a:gd name="connsiteX3-595" fmla="*/ 36334 w 678886"/>
                <a:gd name="connsiteY3-596" fmla="*/ 1091409 h 1469234"/>
                <a:gd name="connsiteX4-597" fmla="*/ 277635 w 678886"/>
                <a:gd name="connsiteY4-598" fmla="*/ 1346203 h 1469234"/>
                <a:gd name="connsiteX5-599" fmla="*/ 349072 w 678886"/>
                <a:gd name="connsiteY5-600" fmla="*/ 1469234 h 1469234"/>
                <a:gd name="connsiteX6-601" fmla="*/ 418128 w 678886"/>
                <a:gd name="connsiteY6-602" fmla="*/ 1359696 h 1469234"/>
                <a:gd name="connsiteX7-603" fmla="*/ 620535 w 678886"/>
                <a:gd name="connsiteY7-604" fmla="*/ 1115222 h 1469234"/>
                <a:gd name="connsiteX8-605" fmla="*/ 663397 w 678886"/>
                <a:gd name="connsiteY8-606" fmla="*/ 799309 h 1469234"/>
                <a:gd name="connsiteX9-607" fmla="*/ 389553 w 678886"/>
                <a:gd name="connsiteY9-608" fmla="*/ 223841 h 1469234"/>
                <a:gd name="connsiteX10-609" fmla="*/ 333197 w 678886"/>
                <a:gd name="connsiteY10-610" fmla="*/ 2 h 1469234"/>
                <a:gd name="connsiteX0-611" fmla="*/ 333458 w 679147"/>
                <a:gd name="connsiteY0-612" fmla="*/ 2 h 1469234"/>
                <a:gd name="connsiteX1-613" fmla="*/ 269958 w 679147"/>
                <a:gd name="connsiteY1-614" fmla="*/ 221459 h 1469234"/>
                <a:gd name="connsiteX2-615" fmla="*/ 25483 w 679147"/>
                <a:gd name="connsiteY2-616" fmla="*/ 835027 h 1469234"/>
                <a:gd name="connsiteX3-617" fmla="*/ 36595 w 679147"/>
                <a:gd name="connsiteY3-618" fmla="*/ 1091409 h 1469234"/>
                <a:gd name="connsiteX4-619" fmla="*/ 282658 w 679147"/>
                <a:gd name="connsiteY4-620" fmla="*/ 1367634 h 1469234"/>
                <a:gd name="connsiteX5-621" fmla="*/ 349333 w 679147"/>
                <a:gd name="connsiteY5-622" fmla="*/ 1469234 h 1469234"/>
                <a:gd name="connsiteX6-623" fmla="*/ 418389 w 679147"/>
                <a:gd name="connsiteY6-624" fmla="*/ 1359696 h 1469234"/>
                <a:gd name="connsiteX7-625" fmla="*/ 620796 w 679147"/>
                <a:gd name="connsiteY7-626" fmla="*/ 1115222 h 1469234"/>
                <a:gd name="connsiteX8-627" fmla="*/ 663658 w 679147"/>
                <a:gd name="connsiteY8-628" fmla="*/ 799309 h 1469234"/>
                <a:gd name="connsiteX9-629" fmla="*/ 389814 w 679147"/>
                <a:gd name="connsiteY9-630" fmla="*/ 223841 h 1469234"/>
                <a:gd name="connsiteX10-631" fmla="*/ 333458 w 679147"/>
                <a:gd name="connsiteY10-632" fmla="*/ 2 h 146923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679147" h="1469234">
                  <a:moveTo>
                    <a:pt x="333458" y="2"/>
                  </a:moveTo>
                  <a:cubicBezTo>
                    <a:pt x="313482" y="-395"/>
                    <a:pt x="321287" y="82288"/>
                    <a:pt x="269958" y="221459"/>
                  </a:cubicBezTo>
                  <a:cubicBezTo>
                    <a:pt x="218629" y="360630"/>
                    <a:pt x="64377" y="690035"/>
                    <a:pt x="25483" y="835027"/>
                  </a:cubicBezTo>
                  <a:cubicBezTo>
                    <a:pt x="-13411" y="980019"/>
                    <a:pt x="-6268" y="1002641"/>
                    <a:pt x="36595" y="1091409"/>
                  </a:cubicBezTo>
                  <a:cubicBezTo>
                    <a:pt x="79458" y="1180177"/>
                    <a:pt x="250908" y="1330592"/>
                    <a:pt x="282658" y="1367634"/>
                  </a:cubicBezTo>
                  <a:lnTo>
                    <a:pt x="349333" y="1469234"/>
                  </a:lnTo>
                  <a:cubicBezTo>
                    <a:pt x="376717" y="1469498"/>
                    <a:pt x="368383" y="1404411"/>
                    <a:pt x="418389" y="1359696"/>
                  </a:cubicBezTo>
                  <a:cubicBezTo>
                    <a:pt x="468395" y="1314981"/>
                    <a:pt x="579918" y="1208620"/>
                    <a:pt x="620796" y="1115222"/>
                  </a:cubicBezTo>
                  <a:cubicBezTo>
                    <a:pt x="661674" y="1021824"/>
                    <a:pt x="702155" y="947872"/>
                    <a:pt x="663658" y="799309"/>
                  </a:cubicBezTo>
                  <a:cubicBezTo>
                    <a:pt x="625161" y="650746"/>
                    <a:pt x="444847" y="357059"/>
                    <a:pt x="389814" y="223841"/>
                  </a:cubicBezTo>
                  <a:cubicBezTo>
                    <a:pt x="346157" y="175025"/>
                    <a:pt x="353434" y="399"/>
                    <a:pt x="333458" y="2"/>
                  </a:cubicBezTo>
                  <a:close/>
                </a:path>
              </a:pathLst>
            </a:cu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useBgFill="1">
          <p:nvSpPr>
            <p:cNvPr id="14" name="矩形: 圆角 13"/>
            <p:cNvSpPr/>
            <p:nvPr/>
          </p:nvSpPr>
          <p:spPr>
            <a:xfrm>
              <a:off x="2276475" y="3806614"/>
              <a:ext cx="1657350" cy="211787"/>
            </a:xfrm>
            <a:prstGeom prst="roundRect">
              <a:avLst>
                <a:gd name="adj" fmla="val 2566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7" name="文本框 16"/>
          <p:cNvSpPr txBox="1"/>
          <p:nvPr/>
        </p:nvSpPr>
        <p:spPr>
          <a:xfrm>
            <a:off x="4153016" y="3026023"/>
            <a:ext cx="6482951" cy="768350"/>
          </a:xfrm>
          <a:prstGeom prst="rect">
            <a:avLst/>
          </a:prstGeom>
          <a:noFill/>
        </p:spPr>
        <p:txBody>
          <a:bodyPr wrap="square" rtlCol="0">
            <a:spAutoFit/>
          </a:bodyPr>
          <a:lstStyle/>
          <a:p>
            <a:r>
              <a:rPr lang="zh-CN" altLang="en-US" sz="4400" dirty="0">
                <a:latin typeface="Arial" panose="020B0604020202020204"/>
                <a:ea typeface="微软雅黑" panose="020B0503020204020204" charset="-122"/>
                <a:sym typeface="Arial" panose="020B0604020202020204"/>
              </a:rPr>
              <a:t>第二部分  软件测试方法</a:t>
            </a:r>
            <a:endParaRPr lang="zh-CN" altLang="en-US" sz="4400" dirty="0">
              <a:latin typeface="Arial" panose="020B0604020202020204"/>
              <a:ea typeface="微软雅黑" panose="020B0503020204020204" charset="-122"/>
              <a:sym typeface="Arial" panose="020B0604020202020204"/>
            </a:endParaRPr>
          </a:p>
        </p:txBody>
      </p:sp>
      <p:cxnSp>
        <p:nvCxnSpPr>
          <p:cNvPr id="22" name="直接连接符 21"/>
          <p:cNvCxnSpPr/>
          <p:nvPr/>
        </p:nvCxnSpPr>
        <p:spPr>
          <a:xfrm>
            <a:off x="9139295" y="2755777"/>
            <a:ext cx="783772" cy="0"/>
          </a:xfrm>
          <a:prstGeom prst="line">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cxnSp>
      <p:cxnSp>
        <p:nvCxnSpPr>
          <p:cNvPr id="24" name="直接连接符 23"/>
          <p:cNvCxnSpPr/>
          <p:nvPr/>
        </p:nvCxnSpPr>
        <p:spPr>
          <a:xfrm flipH="1">
            <a:off x="9923068" y="2755777"/>
            <a:ext cx="1" cy="269998"/>
          </a:xfrm>
          <a:prstGeom prst="line">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cxnSp>
      <p:sp>
        <p:nvSpPr>
          <p:cNvPr id="27" name="矩形 26"/>
          <p:cNvSpPr/>
          <p:nvPr/>
        </p:nvSpPr>
        <p:spPr>
          <a:xfrm>
            <a:off x="9923067" y="2489079"/>
            <a:ext cx="266700" cy="266700"/>
          </a:xfrm>
          <a:prstGeom prst="rect">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32" name="直接连接符 31"/>
          <p:cNvCxnSpPr/>
          <p:nvPr/>
        </p:nvCxnSpPr>
        <p:spPr>
          <a:xfrm>
            <a:off x="351066"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290106"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35" name="直接连接符 34"/>
          <p:cNvCxnSpPr/>
          <p:nvPr/>
        </p:nvCxnSpPr>
        <p:spPr>
          <a:xfrm flipH="1">
            <a:off x="351066"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587286"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37" name="直接连接符 36"/>
          <p:cNvCxnSpPr/>
          <p:nvPr/>
        </p:nvCxnSpPr>
        <p:spPr>
          <a:xfrm flipH="1">
            <a:off x="709206"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887325"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41" name="直接连接符 40"/>
          <p:cNvCxnSpPr/>
          <p:nvPr/>
        </p:nvCxnSpPr>
        <p:spPr>
          <a:xfrm>
            <a:off x="996385"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928759"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43" name="椭圆 42"/>
          <p:cNvSpPr/>
          <p:nvPr/>
        </p:nvSpPr>
        <p:spPr>
          <a:xfrm>
            <a:off x="173425"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45" name="直接连接符 44"/>
          <p:cNvCxnSpPr>
            <a:stCxn id="43" idx="4"/>
          </p:cNvCxnSpPr>
          <p:nvPr/>
        </p:nvCxnSpPr>
        <p:spPr>
          <a:xfrm>
            <a:off x="196285"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591889"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1530929"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50" name="直接连接符 49"/>
          <p:cNvCxnSpPr/>
          <p:nvPr/>
        </p:nvCxnSpPr>
        <p:spPr>
          <a:xfrm flipH="1">
            <a:off x="1591889"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a:off x="1828109"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52" name="直接连接符 51"/>
          <p:cNvCxnSpPr/>
          <p:nvPr/>
        </p:nvCxnSpPr>
        <p:spPr>
          <a:xfrm flipH="1">
            <a:off x="1950029"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2128148"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54" name="直接连接符 53"/>
          <p:cNvCxnSpPr/>
          <p:nvPr/>
        </p:nvCxnSpPr>
        <p:spPr>
          <a:xfrm>
            <a:off x="2237208"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a:off x="2169582"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6" name="椭圆 55"/>
          <p:cNvSpPr/>
          <p:nvPr/>
        </p:nvSpPr>
        <p:spPr>
          <a:xfrm>
            <a:off x="1414248"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57" name="直接连接符 56"/>
          <p:cNvCxnSpPr>
            <a:stCxn id="56" idx="4"/>
          </p:cNvCxnSpPr>
          <p:nvPr/>
        </p:nvCxnSpPr>
        <p:spPr>
          <a:xfrm>
            <a:off x="1437108"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2832712"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2771752"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61" name="直接连接符 60"/>
          <p:cNvCxnSpPr/>
          <p:nvPr/>
        </p:nvCxnSpPr>
        <p:spPr>
          <a:xfrm flipH="1">
            <a:off x="2832712"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2" name="椭圆 61"/>
          <p:cNvSpPr/>
          <p:nvPr/>
        </p:nvSpPr>
        <p:spPr>
          <a:xfrm>
            <a:off x="3068932"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63" name="直接连接符 62"/>
          <p:cNvCxnSpPr/>
          <p:nvPr/>
        </p:nvCxnSpPr>
        <p:spPr>
          <a:xfrm flipH="1">
            <a:off x="3190852"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4" name="椭圆 63"/>
          <p:cNvSpPr/>
          <p:nvPr/>
        </p:nvSpPr>
        <p:spPr>
          <a:xfrm>
            <a:off x="3368971"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65" name="直接连接符 64"/>
          <p:cNvCxnSpPr/>
          <p:nvPr/>
        </p:nvCxnSpPr>
        <p:spPr>
          <a:xfrm>
            <a:off x="3478031"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a:off x="3410405"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7" name="椭圆 66"/>
          <p:cNvSpPr/>
          <p:nvPr/>
        </p:nvSpPr>
        <p:spPr>
          <a:xfrm>
            <a:off x="2561061"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68" name="直接连接符 67"/>
          <p:cNvCxnSpPr>
            <a:stCxn id="67" idx="4"/>
          </p:cNvCxnSpPr>
          <p:nvPr/>
        </p:nvCxnSpPr>
        <p:spPr>
          <a:xfrm flipH="1">
            <a:off x="2469141" y="6450107"/>
            <a:ext cx="11478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4073535"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4012575"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72" name="直接连接符 71"/>
          <p:cNvCxnSpPr/>
          <p:nvPr/>
        </p:nvCxnSpPr>
        <p:spPr>
          <a:xfrm flipH="1">
            <a:off x="4073535"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a:off x="4309755"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74" name="直接连接符 73"/>
          <p:cNvCxnSpPr/>
          <p:nvPr/>
        </p:nvCxnSpPr>
        <p:spPr>
          <a:xfrm flipH="1">
            <a:off x="4431675"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5" name="椭圆 74"/>
          <p:cNvSpPr/>
          <p:nvPr/>
        </p:nvSpPr>
        <p:spPr>
          <a:xfrm>
            <a:off x="4609794"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76" name="直接连接符 75"/>
          <p:cNvCxnSpPr/>
          <p:nvPr/>
        </p:nvCxnSpPr>
        <p:spPr>
          <a:xfrm>
            <a:off x="4718854"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7" name="椭圆 76"/>
          <p:cNvSpPr/>
          <p:nvPr/>
        </p:nvSpPr>
        <p:spPr>
          <a:xfrm>
            <a:off x="4651228"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78" name="椭圆 77"/>
          <p:cNvSpPr/>
          <p:nvPr/>
        </p:nvSpPr>
        <p:spPr>
          <a:xfrm>
            <a:off x="3895894"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79" name="直接连接符 78"/>
          <p:cNvCxnSpPr>
            <a:stCxn id="78" idx="4"/>
          </p:cNvCxnSpPr>
          <p:nvPr/>
        </p:nvCxnSpPr>
        <p:spPr>
          <a:xfrm>
            <a:off x="3918754"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5314358"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a:off x="5253398"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83" name="直接连接符 82"/>
          <p:cNvCxnSpPr/>
          <p:nvPr/>
        </p:nvCxnSpPr>
        <p:spPr>
          <a:xfrm flipH="1">
            <a:off x="5314358"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4" name="椭圆 83"/>
          <p:cNvSpPr/>
          <p:nvPr/>
        </p:nvSpPr>
        <p:spPr>
          <a:xfrm>
            <a:off x="5550578"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85" name="直接连接符 84"/>
          <p:cNvCxnSpPr/>
          <p:nvPr/>
        </p:nvCxnSpPr>
        <p:spPr>
          <a:xfrm flipH="1">
            <a:off x="5672498"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5850617"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87" name="直接连接符 86"/>
          <p:cNvCxnSpPr/>
          <p:nvPr/>
        </p:nvCxnSpPr>
        <p:spPr>
          <a:xfrm>
            <a:off x="5959677"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8" name="椭圆 87"/>
          <p:cNvSpPr/>
          <p:nvPr/>
        </p:nvSpPr>
        <p:spPr>
          <a:xfrm>
            <a:off x="5892051"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89" name="椭圆 88"/>
          <p:cNvSpPr/>
          <p:nvPr/>
        </p:nvSpPr>
        <p:spPr>
          <a:xfrm>
            <a:off x="5136717"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90" name="直接连接符 89"/>
          <p:cNvCxnSpPr>
            <a:stCxn id="89" idx="4"/>
          </p:cNvCxnSpPr>
          <p:nvPr/>
        </p:nvCxnSpPr>
        <p:spPr>
          <a:xfrm>
            <a:off x="5159577"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6555181"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3" name="椭圆 92"/>
          <p:cNvSpPr/>
          <p:nvPr/>
        </p:nvSpPr>
        <p:spPr>
          <a:xfrm>
            <a:off x="6494221"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94" name="直接连接符 93"/>
          <p:cNvCxnSpPr/>
          <p:nvPr/>
        </p:nvCxnSpPr>
        <p:spPr>
          <a:xfrm flipH="1">
            <a:off x="6555181"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5" name="椭圆 94"/>
          <p:cNvSpPr/>
          <p:nvPr/>
        </p:nvSpPr>
        <p:spPr>
          <a:xfrm>
            <a:off x="6791401"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96" name="直接连接符 95"/>
          <p:cNvCxnSpPr/>
          <p:nvPr/>
        </p:nvCxnSpPr>
        <p:spPr>
          <a:xfrm flipH="1">
            <a:off x="6913321"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7" name="椭圆 96"/>
          <p:cNvSpPr/>
          <p:nvPr/>
        </p:nvSpPr>
        <p:spPr>
          <a:xfrm>
            <a:off x="7091440"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98" name="直接连接符 97"/>
          <p:cNvCxnSpPr/>
          <p:nvPr/>
        </p:nvCxnSpPr>
        <p:spPr>
          <a:xfrm>
            <a:off x="7200500"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9" name="椭圆 98"/>
          <p:cNvSpPr/>
          <p:nvPr/>
        </p:nvSpPr>
        <p:spPr>
          <a:xfrm>
            <a:off x="7132874"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00" name="椭圆 99"/>
          <p:cNvSpPr/>
          <p:nvPr/>
        </p:nvSpPr>
        <p:spPr>
          <a:xfrm>
            <a:off x="6377540"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101" name="直接连接符 100"/>
          <p:cNvCxnSpPr>
            <a:stCxn id="100" idx="4"/>
          </p:cNvCxnSpPr>
          <p:nvPr/>
        </p:nvCxnSpPr>
        <p:spPr>
          <a:xfrm>
            <a:off x="6400400"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7796004"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4" name="椭圆 103"/>
          <p:cNvSpPr/>
          <p:nvPr/>
        </p:nvSpPr>
        <p:spPr>
          <a:xfrm>
            <a:off x="7735044"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05" name="直接连接符 104"/>
          <p:cNvCxnSpPr/>
          <p:nvPr/>
        </p:nvCxnSpPr>
        <p:spPr>
          <a:xfrm flipH="1">
            <a:off x="7796004"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6" name="椭圆 105"/>
          <p:cNvSpPr/>
          <p:nvPr/>
        </p:nvSpPr>
        <p:spPr>
          <a:xfrm>
            <a:off x="8032224"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07" name="直接连接符 106"/>
          <p:cNvCxnSpPr/>
          <p:nvPr/>
        </p:nvCxnSpPr>
        <p:spPr>
          <a:xfrm flipH="1">
            <a:off x="8154144"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8" name="椭圆 107"/>
          <p:cNvSpPr/>
          <p:nvPr/>
        </p:nvSpPr>
        <p:spPr>
          <a:xfrm>
            <a:off x="8332263"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09" name="直接连接符 108"/>
          <p:cNvCxnSpPr/>
          <p:nvPr/>
        </p:nvCxnSpPr>
        <p:spPr>
          <a:xfrm>
            <a:off x="8441323"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0" name="椭圆 109"/>
          <p:cNvSpPr/>
          <p:nvPr/>
        </p:nvSpPr>
        <p:spPr>
          <a:xfrm>
            <a:off x="8373697"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11" name="椭圆 110"/>
          <p:cNvSpPr/>
          <p:nvPr/>
        </p:nvSpPr>
        <p:spPr>
          <a:xfrm>
            <a:off x="7618363"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112" name="直接连接符 111"/>
          <p:cNvCxnSpPr>
            <a:stCxn id="111" idx="4"/>
          </p:cNvCxnSpPr>
          <p:nvPr/>
        </p:nvCxnSpPr>
        <p:spPr>
          <a:xfrm>
            <a:off x="7641223"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903682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5" name="椭圆 114"/>
          <p:cNvSpPr/>
          <p:nvPr/>
        </p:nvSpPr>
        <p:spPr>
          <a:xfrm>
            <a:off x="897586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16" name="直接连接符 115"/>
          <p:cNvCxnSpPr/>
          <p:nvPr/>
        </p:nvCxnSpPr>
        <p:spPr>
          <a:xfrm flipH="1">
            <a:off x="903682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7" name="椭圆 116"/>
          <p:cNvSpPr/>
          <p:nvPr/>
        </p:nvSpPr>
        <p:spPr>
          <a:xfrm>
            <a:off x="927304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23" name="直接连接符 122"/>
          <p:cNvCxnSpPr/>
          <p:nvPr/>
        </p:nvCxnSpPr>
        <p:spPr>
          <a:xfrm>
            <a:off x="8882046"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10277650"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26" name="椭圆 125"/>
          <p:cNvSpPr/>
          <p:nvPr/>
        </p:nvSpPr>
        <p:spPr>
          <a:xfrm>
            <a:off x="10216690"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27" name="直接连接符 126"/>
          <p:cNvCxnSpPr/>
          <p:nvPr/>
        </p:nvCxnSpPr>
        <p:spPr>
          <a:xfrm flipH="1">
            <a:off x="10277650"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28" name="椭圆 127"/>
          <p:cNvSpPr/>
          <p:nvPr/>
        </p:nvSpPr>
        <p:spPr>
          <a:xfrm>
            <a:off x="10513870"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29" name="直接连接符 128"/>
          <p:cNvCxnSpPr/>
          <p:nvPr/>
        </p:nvCxnSpPr>
        <p:spPr>
          <a:xfrm flipH="1">
            <a:off x="10635790"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0" name="椭圆 129"/>
          <p:cNvSpPr/>
          <p:nvPr/>
        </p:nvSpPr>
        <p:spPr>
          <a:xfrm>
            <a:off x="10813909"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31" name="直接连接符 130"/>
          <p:cNvCxnSpPr/>
          <p:nvPr/>
        </p:nvCxnSpPr>
        <p:spPr>
          <a:xfrm>
            <a:off x="10922969"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2" name="椭圆 131"/>
          <p:cNvSpPr/>
          <p:nvPr/>
        </p:nvSpPr>
        <p:spPr>
          <a:xfrm>
            <a:off x="10855343"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33" name="椭圆 132"/>
          <p:cNvSpPr/>
          <p:nvPr/>
        </p:nvSpPr>
        <p:spPr>
          <a:xfrm>
            <a:off x="1010000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134" name="直接连接符 133"/>
          <p:cNvCxnSpPr>
            <a:stCxn id="133" idx="4"/>
          </p:cNvCxnSpPr>
          <p:nvPr/>
        </p:nvCxnSpPr>
        <p:spPr>
          <a:xfrm>
            <a:off x="1012286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1518473"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7" name="椭圆 136"/>
          <p:cNvSpPr/>
          <p:nvPr/>
        </p:nvSpPr>
        <p:spPr>
          <a:xfrm>
            <a:off x="11457513"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38" name="直接连接符 137"/>
          <p:cNvCxnSpPr/>
          <p:nvPr/>
        </p:nvCxnSpPr>
        <p:spPr>
          <a:xfrm flipH="1">
            <a:off x="11518473"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9" name="椭圆 138"/>
          <p:cNvSpPr/>
          <p:nvPr/>
        </p:nvSpPr>
        <p:spPr>
          <a:xfrm>
            <a:off x="11754693"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40" name="直接连接符 139"/>
          <p:cNvCxnSpPr/>
          <p:nvPr/>
        </p:nvCxnSpPr>
        <p:spPr>
          <a:xfrm flipH="1">
            <a:off x="11876613"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41" name="椭圆 140"/>
          <p:cNvSpPr/>
          <p:nvPr/>
        </p:nvSpPr>
        <p:spPr>
          <a:xfrm>
            <a:off x="12054732"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4" name="椭圆 143"/>
          <p:cNvSpPr/>
          <p:nvPr/>
        </p:nvSpPr>
        <p:spPr>
          <a:xfrm>
            <a:off x="11340832"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145" name="直接连接符 144"/>
          <p:cNvCxnSpPr>
            <a:stCxn id="144" idx="4"/>
          </p:cNvCxnSpPr>
          <p:nvPr/>
        </p:nvCxnSpPr>
        <p:spPr>
          <a:xfrm>
            <a:off x="11363692"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139900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33804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49" name="直接连接符 148"/>
          <p:cNvCxnSpPr/>
          <p:nvPr/>
        </p:nvCxnSpPr>
        <p:spPr>
          <a:xfrm flipH="1">
            <a:off x="139900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0" name="椭圆 149"/>
          <p:cNvSpPr/>
          <p:nvPr/>
        </p:nvSpPr>
        <p:spPr>
          <a:xfrm>
            <a:off x="163522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51" name="直接连接符 150"/>
          <p:cNvCxnSpPr/>
          <p:nvPr/>
        </p:nvCxnSpPr>
        <p:spPr>
          <a:xfrm flipH="1">
            <a:off x="1757147"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2" name="椭圆 151"/>
          <p:cNvSpPr/>
          <p:nvPr/>
        </p:nvSpPr>
        <p:spPr>
          <a:xfrm>
            <a:off x="1935266"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53" name="直接连接符 152"/>
          <p:cNvCxnSpPr/>
          <p:nvPr/>
        </p:nvCxnSpPr>
        <p:spPr>
          <a:xfrm>
            <a:off x="2044326"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4" name="椭圆 153"/>
          <p:cNvSpPr/>
          <p:nvPr/>
        </p:nvSpPr>
        <p:spPr>
          <a:xfrm>
            <a:off x="1976700"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5" name="椭圆 154"/>
          <p:cNvSpPr/>
          <p:nvPr/>
        </p:nvSpPr>
        <p:spPr>
          <a:xfrm>
            <a:off x="1221366"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156" name="直接连接符 155"/>
          <p:cNvCxnSpPr>
            <a:stCxn id="155" idx="4"/>
          </p:cNvCxnSpPr>
          <p:nvPr/>
        </p:nvCxnSpPr>
        <p:spPr>
          <a:xfrm>
            <a:off x="1244226"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7" name="椭圆 156"/>
          <p:cNvSpPr/>
          <p:nvPr/>
        </p:nvSpPr>
        <p:spPr>
          <a:xfrm>
            <a:off x="246218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158" name="直接连接符 157"/>
          <p:cNvCxnSpPr>
            <a:stCxn id="157" idx="4"/>
          </p:cNvCxnSpPr>
          <p:nvPr/>
        </p:nvCxnSpPr>
        <p:spPr>
          <a:xfrm>
            <a:off x="248504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580232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a:off x="574136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62" name="直接连接符 161"/>
          <p:cNvCxnSpPr/>
          <p:nvPr/>
        </p:nvCxnSpPr>
        <p:spPr>
          <a:xfrm flipH="1">
            <a:off x="580232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3" name="椭圆 162"/>
          <p:cNvSpPr/>
          <p:nvPr/>
        </p:nvSpPr>
        <p:spPr>
          <a:xfrm>
            <a:off x="603854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64" name="直接连接符 163"/>
          <p:cNvCxnSpPr/>
          <p:nvPr/>
        </p:nvCxnSpPr>
        <p:spPr>
          <a:xfrm flipH="1">
            <a:off x="6160467"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5" name="椭圆 164"/>
          <p:cNvSpPr/>
          <p:nvPr/>
        </p:nvSpPr>
        <p:spPr>
          <a:xfrm>
            <a:off x="6338586"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66" name="直接连接符 165"/>
          <p:cNvCxnSpPr/>
          <p:nvPr/>
        </p:nvCxnSpPr>
        <p:spPr>
          <a:xfrm>
            <a:off x="6447646"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a:off x="6380020"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68" name="椭圆 167"/>
          <p:cNvSpPr/>
          <p:nvPr/>
        </p:nvSpPr>
        <p:spPr>
          <a:xfrm>
            <a:off x="5530676"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169" name="直接连接符 168"/>
          <p:cNvCxnSpPr>
            <a:stCxn id="168" idx="4"/>
          </p:cNvCxnSpPr>
          <p:nvPr/>
        </p:nvCxnSpPr>
        <p:spPr>
          <a:xfrm flipH="1">
            <a:off x="5438756" y="6450107"/>
            <a:ext cx="11478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0" name="椭圆 169"/>
          <p:cNvSpPr/>
          <p:nvPr/>
        </p:nvSpPr>
        <p:spPr>
          <a:xfrm>
            <a:off x="686550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171" name="直接连接符 170"/>
          <p:cNvCxnSpPr>
            <a:stCxn id="170" idx="4"/>
          </p:cNvCxnSpPr>
          <p:nvPr/>
        </p:nvCxnSpPr>
        <p:spPr>
          <a:xfrm>
            <a:off x="688836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989627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5" name="椭圆 174"/>
          <p:cNvSpPr/>
          <p:nvPr/>
        </p:nvSpPr>
        <p:spPr>
          <a:xfrm>
            <a:off x="983531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76" name="直接连接符 175"/>
          <p:cNvCxnSpPr/>
          <p:nvPr/>
        </p:nvCxnSpPr>
        <p:spPr>
          <a:xfrm flipH="1">
            <a:off x="989627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7" name="椭圆 176"/>
          <p:cNvSpPr/>
          <p:nvPr/>
        </p:nvSpPr>
        <p:spPr>
          <a:xfrm>
            <a:off x="1013249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78" name="直接连接符 177"/>
          <p:cNvCxnSpPr/>
          <p:nvPr/>
        </p:nvCxnSpPr>
        <p:spPr>
          <a:xfrm flipH="1">
            <a:off x="10254417"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9" name="椭圆 178"/>
          <p:cNvSpPr/>
          <p:nvPr/>
        </p:nvSpPr>
        <p:spPr>
          <a:xfrm>
            <a:off x="10432536"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80" name="直接连接符 179"/>
          <p:cNvCxnSpPr/>
          <p:nvPr/>
        </p:nvCxnSpPr>
        <p:spPr>
          <a:xfrm>
            <a:off x="10541596"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1" name="椭圆 180"/>
          <p:cNvSpPr/>
          <p:nvPr/>
        </p:nvSpPr>
        <p:spPr>
          <a:xfrm>
            <a:off x="10473970"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84" name="直接连接符 183"/>
          <p:cNvCxnSpPr/>
          <p:nvPr/>
        </p:nvCxnSpPr>
        <p:spPr>
          <a:xfrm>
            <a:off x="11137100"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5" name="椭圆 184"/>
          <p:cNvSpPr/>
          <p:nvPr/>
        </p:nvSpPr>
        <p:spPr>
          <a:xfrm>
            <a:off x="11076140"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86" name="直接连接符 185"/>
          <p:cNvCxnSpPr/>
          <p:nvPr/>
        </p:nvCxnSpPr>
        <p:spPr>
          <a:xfrm flipH="1">
            <a:off x="11137100"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7" name="椭圆 186"/>
          <p:cNvSpPr/>
          <p:nvPr/>
        </p:nvSpPr>
        <p:spPr>
          <a:xfrm>
            <a:off x="11373320"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90" name="椭圆 189"/>
          <p:cNvSpPr/>
          <p:nvPr/>
        </p:nvSpPr>
        <p:spPr>
          <a:xfrm>
            <a:off x="1095945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191" name="直接连接符 190"/>
          <p:cNvCxnSpPr>
            <a:stCxn id="190" idx="4"/>
          </p:cNvCxnSpPr>
          <p:nvPr/>
        </p:nvCxnSpPr>
        <p:spPr>
          <a:xfrm>
            <a:off x="1098231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a:xfrm flipH="1">
            <a:off x="8883466"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a:off x="8143953"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94" name="椭圆 193"/>
          <p:cNvSpPr/>
          <p:nvPr/>
        </p:nvSpPr>
        <p:spPr>
          <a:xfrm>
            <a:off x="8082993"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95" name="直接连接符 194"/>
          <p:cNvCxnSpPr/>
          <p:nvPr/>
        </p:nvCxnSpPr>
        <p:spPr>
          <a:xfrm flipH="1">
            <a:off x="8143953"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96" name="椭圆 195"/>
          <p:cNvSpPr/>
          <p:nvPr/>
        </p:nvSpPr>
        <p:spPr>
          <a:xfrm>
            <a:off x="8380173"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97" name="直接连接符 196"/>
          <p:cNvCxnSpPr/>
          <p:nvPr/>
        </p:nvCxnSpPr>
        <p:spPr>
          <a:xfrm flipH="1">
            <a:off x="8502093"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98" name="椭圆 197"/>
          <p:cNvSpPr/>
          <p:nvPr/>
        </p:nvSpPr>
        <p:spPr>
          <a:xfrm>
            <a:off x="8680212"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01" name="椭圆 200"/>
          <p:cNvSpPr/>
          <p:nvPr/>
        </p:nvSpPr>
        <p:spPr>
          <a:xfrm>
            <a:off x="7966312"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202" name="直接连接符 201"/>
          <p:cNvCxnSpPr>
            <a:stCxn id="201" idx="4"/>
          </p:cNvCxnSpPr>
          <p:nvPr/>
        </p:nvCxnSpPr>
        <p:spPr>
          <a:xfrm>
            <a:off x="7989172"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a:xfrm>
            <a:off x="9384776"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04" name="椭圆 203"/>
          <p:cNvSpPr/>
          <p:nvPr/>
        </p:nvSpPr>
        <p:spPr>
          <a:xfrm>
            <a:off x="9323816"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07" name="直接连接符 206"/>
          <p:cNvCxnSpPr/>
          <p:nvPr/>
        </p:nvCxnSpPr>
        <p:spPr>
          <a:xfrm flipH="1">
            <a:off x="9742916"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08" name="椭圆 207"/>
          <p:cNvSpPr/>
          <p:nvPr/>
        </p:nvSpPr>
        <p:spPr>
          <a:xfrm>
            <a:off x="9921035" y="6313897"/>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09" name="椭圆 208"/>
          <p:cNvSpPr/>
          <p:nvPr/>
        </p:nvSpPr>
        <p:spPr>
          <a:xfrm>
            <a:off x="9207135"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210" name="直接连接符 209"/>
          <p:cNvCxnSpPr>
            <a:stCxn id="209" idx="4"/>
          </p:cNvCxnSpPr>
          <p:nvPr/>
        </p:nvCxnSpPr>
        <p:spPr>
          <a:xfrm>
            <a:off x="9229995" y="6450111"/>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7" name="矩形 96"/>
          <p:cNvSpPr/>
          <p:nvPr/>
        </p:nvSpPr>
        <p:spPr>
          <a:xfrm>
            <a:off x="1854270" y="1969042"/>
            <a:ext cx="2307494" cy="3446060"/>
          </a:xfrm>
          <a:prstGeom prst="rect">
            <a:avLst/>
          </a:prstGeom>
          <a:noFill/>
          <a:ln w="28575">
            <a:solidFill>
              <a:srgbClr val="F364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98" name="矩形 97"/>
          <p:cNvSpPr/>
          <p:nvPr/>
        </p:nvSpPr>
        <p:spPr>
          <a:xfrm>
            <a:off x="4875125" y="1969042"/>
            <a:ext cx="2307494" cy="3446060"/>
          </a:xfrm>
          <a:prstGeom prst="rect">
            <a:avLst/>
          </a:prstGeom>
          <a:noFill/>
          <a:ln w="28575">
            <a:solidFill>
              <a:srgbClr val="F364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99" name="矩形 98"/>
          <p:cNvSpPr/>
          <p:nvPr/>
        </p:nvSpPr>
        <p:spPr>
          <a:xfrm>
            <a:off x="7895980" y="1969042"/>
            <a:ext cx="2307494" cy="3446060"/>
          </a:xfrm>
          <a:prstGeom prst="rect">
            <a:avLst/>
          </a:prstGeom>
          <a:noFill/>
          <a:ln w="28575">
            <a:solidFill>
              <a:srgbClr val="F364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pic>
        <p:nvPicPr>
          <p:cNvPr id="94" name="图片 93"/>
          <p:cNvPicPr>
            <a:picLocks noChangeAspect="1"/>
          </p:cNvPicPr>
          <p:nvPr/>
        </p:nvPicPr>
        <p:blipFill>
          <a:blip r:embed="rId1"/>
          <a:stretch>
            <a:fillRect/>
          </a:stretch>
        </p:blipFill>
        <p:spPr>
          <a:xfrm>
            <a:off x="5273187" y="1519878"/>
            <a:ext cx="2088174" cy="3433615"/>
          </a:xfrm>
          <a:custGeom>
            <a:avLst/>
            <a:gdLst>
              <a:gd name="connsiteX0" fmla="*/ 0 w 1973943"/>
              <a:gd name="connsiteY0" fmla="*/ 0 h 3251200"/>
              <a:gd name="connsiteX1" fmla="*/ 1973943 w 1973943"/>
              <a:gd name="connsiteY1" fmla="*/ 0 h 3251200"/>
              <a:gd name="connsiteX2" fmla="*/ 1973943 w 1973943"/>
              <a:gd name="connsiteY2" fmla="*/ 3251200 h 3251200"/>
              <a:gd name="connsiteX3" fmla="*/ 0 w 1973943"/>
              <a:gd name="connsiteY3" fmla="*/ 3251200 h 3251200"/>
            </a:gdLst>
            <a:ahLst/>
            <a:cxnLst>
              <a:cxn ang="0">
                <a:pos x="connsiteX0" y="connsiteY0"/>
              </a:cxn>
              <a:cxn ang="0">
                <a:pos x="connsiteX1" y="connsiteY1"/>
              </a:cxn>
              <a:cxn ang="0">
                <a:pos x="connsiteX2" y="connsiteY2"/>
              </a:cxn>
              <a:cxn ang="0">
                <a:pos x="connsiteX3" y="connsiteY3"/>
              </a:cxn>
            </a:cxnLst>
            <a:rect l="l" t="t" r="r" b="b"/>
            <a:pathLst>
              <a:path w="1973943" h="3251200">
                <a:moveTo>
                  <a:pt x="0" y="0"/>
                </a:moveTo>
                <a:lnTo>
                  <a:pt x="1973943" y="0"/>
                </a:lnTo>
                <a:lnTo>
                  <a:pt x="1973943" y="3251200"/>
                </a:lnTo>
                <a:lnTo>
                  <a:pt x="0" y="3251200"/>
                </a:lnTo>
                <a:close/>
              </a:path>
            </a:pathLst>
          </a:custGeom>
        </p:spPr>
      </p:pic>
      <p:pic>
        <p:nvPicPr>
          <p:cNvPr id="93" name="图片 92"/>
          <p:cNvPicPr>
            <a:picLocks noChangeAspect="1"/>
          </p:cNvPicPr>
          <p:nvPr/>
        </p:nvPicPr>
        <p:blipFill>
          <a:blip r:embed="rId2"/>
          <a:stretch>
            <a:fillRect/>
          </a:stretch>
        </p:blipFill>
        <p:spPr>
          <a:xfrm>
            <a:off x="2298124" y="1517014"/>
            <a:ext cx="2085559" cy="3439344"/>
          </a:xfrm>
          <a:custGeom>
            <a:avLst/>
            <a:gdLst>
              <a:gd name="connsiteX0" fmla="*/ 0 w 1973943"/>
              <a:gd name="connsiteY0" fmla="*/ 0 h 3251200"/>
              <a:gd name="connsiteX1" fmla="*/ 1973943 w 1973943"/>
              <a:gd name="connsiteY1" fmla="*/ 0 h 3251200"/>
              <a:gd name="connsiteX2" fmla="*/ 1973943 w 1973943"/>
              <a:gd name="connsiteY2" fmla="*/ 3251200 h 3251200"/>
              <a:gd name="connsiteX3" fmla="*/ 0 w 1973943"/>
              <a:gd name="connsiteY3" fmla="*/ 3251200 h 3251200"/>
            </a:gdLst>
            <a:ahLst/>
            <a:cxnLst>
              <a:cxn ang="0">
                <a:pos x="connsiteX0" y="connsiteY0"/>
              </a:cxn>
              <a:cxn ang="0">
                <a:pos x="connsiteX1" y="connsiteY1"/>
              </a:cxn>
              <a:cxn ang="0">
                <a:pos x="connsiteX2" y="connsiteY2"/>
              </a:cxn>
              <a:cxn ang="0">
                <a:pos x="connsiteX3" y="connsiteY3"/>
              </a:cxn>
            </a:cxnLst>
            <a:rect l="l" t="t" r="r" b="b"/>
            <a:pathLst>
              <a:path w="1973943" h="3251200">
                <a:moveTo>
                  <a:pt x="0" y="0"/>
                </a:moveTo>
                <a:lnTo>
                  <a:pt x="1973943" y="0"/>
                </a:lnTo>
                <a:lnTo>
                  <a:pt x="1973943" y="3251200"/>
                </a:lnTo>
                <a:lnTo>
                  <a:pt x="0" y="3251200"/>
                </a:lnTo>
                <a:close/>
              </a:path>
            </a:pathLst>
          </a:custGeom>
        </p:spPr>
      </p:pic>
      <p:pic>
        <p:nvPicPr>
          <p:cNvPr id="95" name="图片 94"/>
          <p:cNvPicPr>
            <a:picLocks noChangeAspect="1"/>
          </p:cNvPicPr>
          <p:nvPr/>
        </p:nvPicPr>
        <p:blipFill>
          <a:blip r:embed="rId3"/>
          <a:stretch>
            <a:fillRect/>
          </a:stretch>
        </p:blipFill>
        <p:spPr>
          <a:xfrm>
            <a:off x="8249557" y="1519878"/>
            <a:ext cx="2088174" cy="3433615"/>
          </a:xfrm>
          <a:custGeom>
            <a:avLst/>
            <a:gdLst>
              <a:gd name="connsiteX0" fmla="*/ 0 w 1973943"/>
              <a:gd name="connsiteY0" fmla="*/ 0 h 3251200"/>
              <a:gd name="connsiteX1" fmla="*/ 1973943 w 1973943"/>
              <a:gd name="connsiteY1" fmla="*/ 0 h 3251200"/>
              <a:gd name="connsiteX2" fmla="*/ 1973943 w 1973943"/>
              <a:gd name="connsiteY2" fmla="*/ 3251200 h 3251200"/>
              <a:gd name="connsiteX3" fmla="*/ 0 w 1973943"/>
              <a:gd name="connsiteY3" fmla="*/ 3251200 h 3251200"/>
            </a:gdLst>
            <a:ahLst/>
            <a:cxnLst>
              <a:cxn ang="0">
                <a:pos x="connsiteX0" y="connsiteY0"/>
              </a:cxn>
              <a:cxn ang="0">
                <a:pos x="connsiteX1" y="connsiteY1"/>
              </a:cxn>
              <a:cxn ang="0">
                <a:pos x="connsiteX2" y="connsiteY2"/>
              </a:cxn>
              <a:cxn ang="0">
                <a:pos x="connsiteX3" y="connsiteY3"/>
              </a:cxn>
            </a:cxnLst>
            <a:rect l="l" t="t" r="r" b="b"/>
            <a:pathLst>
              <a:path w="1973943" h="3251200">
                <a:moveTo>
                  <a:pt x="0" y="0"/>
                </a:moveTo>
                <a:lnTo>
                  <a:pt x="1973943" y="0"/>
                </a:lnTo>
                <a:lnTo>
                  <a:pt x="1973943" y="3251200"/>
                </a:lnTo>
                <a:lnTo>
                  <a:pt x="0" y="3251200"/>
                </a:lnTo>
                <a:close/>
              </a:path>
            </a:pathLst>
          </a:custGeom>
        </p:spPr>
      </p:pic>
      <p:sp>
        <p:nvSpPr>
          <p:cNvPr id="100" name="文本框 99"/>
          <p:cNvSpPr txBox="1"/>
          <p:nvPr/>
        </p:nvSpPr>
        <p:spPr>
          <a:xfrm>
            <a:off x="1941686" y="5023073"/>
            <a:ext cx="2132659" cy="337185"/>
          </a:xfrm>
          <a:prstGeom prst="rect">
            <a:avLst/>
          </a:prstGeom>
          <a:noFill/>
        </p:spPr>
        <p:txBody>
          <a:bodyPr wrap="square" rtlCol="0">
            <a:spAutoFit/>
          </a:bodyPr>
          <a:lstStyle/>
          <a:p>
            <a:pPr algn="ctr"/>
            <a:r>
              <a:rPr lang="zh-CN" altLang="en-US" sz="1600" b="1" spc="300" dirty="0">
                <a:latin typeface="Arial" panose="020B0604020202020204"/>
                <a:ea typeface="微软雅黑" panose="020B0503020204020204" charset="-122"/>
                <a:sym typeface="Arial" panose="020B0604020202020204"/>
              </a:rPr>
              <a:t>边界值分析法</a:t>
            </a:r>
            <a:endParaRPr lang="zh-CN" altLang="en-US" sz="1600" b="1" spc="300" dirty="0">
              <a:latin typeface="Arial" panose="020B0604020202020204"/>
              <a:ea typeface="微软雅黑" panose="020B0503020204020204" charset="-122"/>
              <a:sym typeface="Arial" panose="020B0604020202020204"/>
            </a:endParaRPr>
          </a:p>
        </p:txBody>
      </p:sp>
      <p:sp>
        <p:nvSpPr>
          <p:cNvPr id="101" name="文本框 100"/>
          <p:cNvSpPr txBox="1"/>
          <p:nvPr/>
        </p:nvSpPr>
        <p:spPr>
          <a:xfrm>
            <a:off x="4956228" y="5023073"/>
            <a:ext cx="2132659" cy="337185"/>
          </a:xfrm>
          <a:prstGeom prst="rect">
            <a:avLst/>
          </a:prstGeom>
          <a:noFill/>
        </p:spPr>
        <p:txBody>
          <a:bodyPr wrap="square" rtlCol="0">
            <a:spAutoFit/>
          </a:bodyPr>
          <a:lstStyle/>
          <a:p>
            <a:pPr algn="ctr"/>
            <a:r>
              <a:rPr lang="zh-CN" altLang="en-US" sz="1600" b="1" spc="300" dirty="0">
                <a:latin typeface="Arial" panose="020B0604020202020204"/>
                <a:ea typeface="微软雅黑" panose="020B0503020204020204" charset="-122"/>
                <a:sym typeface="Arial" panose="020B0604020202020204"/>
              </a:rPr>
              <a:t>等价类划分法</a:t>
            </a:r>
            <a:endParaRPr lang="zh-CN" altLang="en-US" sz="1600" b="1" spc="300" dirty="0">
              <a:latin typeface="Arial" panose="020B0604020202020204"/>
              <a:ea typeface="微软雅黑" panose="020B0503020204020204" charset="-122"/>
              <a:sym typeface="Arial" panose="020B0604020202020204"/>
            </a:endParaRPr>
          </a:p>
        </p:txBody>
      </p:sp>
      <p:sp>
        <p:nvSpPr>
          <p:cNvPr id="102" name="文本框 101"/>
          <p:cNvSpPr txBox="1"/>
          <p:nvPr/>
        </p:nvSpPr>
        <p:spPr>
          <a:xfrm>
            <a:off x="7986010" y="5023073"/>
            <a:ext cx="2132659" cy="337185"/>
          </a:xfrm>
          <a:prstGeom prst="rect">
            <a:avLst/>
          </a:prstGeom>
          <a:noFill/>
        </p:spPr>
        <p:txBody>
          <a:bodyPr wrap="square" rtlCol="0">
            <a:spAutoFit/>
          </a:bodyPr>
          <a:lstStyle/>
          <a:p>
            <a:pPr algn="ctr"/>
            <a:r>
              <a:rPr lang="zh-CN" altLang="en-US" sz="1600" b="1" spc="300" dirty="0">
                <a:latin typeface="Arial" panose="020B0604020202020204"/>
                <a:ea typeface="微软雅黑" panose="020B0503020204020204" charset="-122"/>
                <a:sym typeface="Arial" panose="020B0604020202020204"/>
              </a:rPr>
              <a:t>因果图法</a:t>
            </a:r>
            <a:endParaRPr lang="zh-CN" altLang="en-US" sz="1600" b="1" spc="300" dirty="0">
              <a:latin typeface="Arial" panose="020B0604020202020204"/>
              <a:ea typeface="微软雅黑" panose="020B0503020204020204" charset="-122"/>
              <a:sym typeface="Arial" panose="020B0604020202020204"/>
            </a:endParaRPr>
          </a:p>
        </p:txBody>
      </p:sp>
      <p:sp>
        <p:nvSpPr>
          <p:cNvPr id="105" name="文本框 104"/>
          <p:cNvSpPr txBox="1"/>
          <p:nvPr/>
        </p:nvSpPr>
        <p:spPr>
          <a:xfrm>
            <a:off x="4445000" y="718567"/>
            <a:ext cx="3302000" cy="521970"/>
          </a:xfrm>
          <a:prstGeom prst="rect">
            <a:avLst/>
          </a:prstGeom>
          <a:noFill/>
        </p:spPr>
        <p:txBody>
          <a:bodyPr wrap="square" rtlCol="0">
            <a:spAutoFit/>
          </a:bodyPr>
          <a:lstStyle/>
          <a:p>
            <a:pPr algn="ctr"/>
            <a:r>
              <a:rPr lang="zh-CN" altLang="en-US" sz="2800" b="1" spc="300" dirty="0">
                <a:latin typeface="Arial" panose="020B0604020202020204"/>
                <a:ea typeface="微软雅黑" panose="020B0503020204020204" charset="-122"/>
                <a:sym typeface="Arial" panose="020B0604020202020204"/>
              </a:rPr>
              <a:t>最常用的方法</a:t>
            </a:r>
            <a:endParaRPr lang="zh-CN" altLang="en-US" sz="2800" b="1" spc="300" dirty="0">
              <a:latin typeface="Arial" panose="020B0604020202020204"/>
              <a:ea typeface="微软雅黑" panose="020B0503020204020204" charset="-122"/>
              <a:sym typeface="Arial" panose="020B0604020202020204"/>
            </a:endParaRPr>
          </a:p>
        </p:txBody>
      </p:sp>
      <p:cxnSp>
        <p:nvCxnSpPr>
          <p:cNvPr id="107" name="直接连接符 106"/>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108" name="灯片编号占位符 14"/>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panose="020B0604020202020204"/>
                <a:ea typeface="微软雅黑" panose="020B0503020204020204" charset="-122"/>
                <a:sym typeface="Arial" panose="020B0604020202020204"/>
              </a:rPr>
              <a:t>Page</a:t>
            </a:r>
            <a:r>
              <a:rPr lang="zh-CN" altLang="en-US" sz="1050" spc="300" dirty="0">
                <a:solidFill>
                  <a:srgbClr val="525252"/>
                </a:solidFill>
                <a:latin typeface="Arial" panose="020B0604020202020204"/>
                <a:ea typeface="微软雅黑" panose="020B0503020204020204" charset="-122"/>
                <a:sym typeface="Arial" panose="020B0604020202020204"/>
              </a:rPr>
              <a:t> </a:t>
            </a:r>
            <a:fld id="{2C876148-9C27-4B1D-AF05-A3522A5FE3E3}" type="slidenum">
              <a:rPr lang="zh-CN" altLang="en-US" sz="1050" spc="300" dirty="0" smtClean="0">
                <a:solidFill>
                  <a:srgbClr val="525252"/>
                </a:solidFill>
                <a:latin typeface="Arial" panose="020B0604020202020204"/>
                <a:ea typeface="微软雅黑" panose="020B0503020204020204" charset="-122"/>
                <a:sym typeface="Arial" panose="020B0604020202020204"/>
              </a:rPr>
            </a:fld>
            <a:endParaRPr lang="zh-CN" altLang="en-US" sz="1050" spc="300" dirty="0">
              <a:solidFill>
                <a:srgbClr val="525252"/>
              </a:solidFill>
              <a:latin typeface="Arial" panose="020B0604020202020204"/>
              <a:ea typeface="微软雅黑" panose="020B0503020204020204" charset="-122"/>
              <a:sym typeface="Arial" panose="020B0604020202020204"/>
            </a:endParaRPr>
          </a:p>
        </p:txBody>
      </p:sp>
    </p:spTree>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p:nvSpPr>
        <p:spPr>
          <a:xfrm>
            <a:off x="928795" y="2148150"/>
            <a:ext cx="3053675" cy="433977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3" name="矩形 2"/>
          <p:cNvSpPr/>
          <p:nvPr/>
        </p:nvSpPr>
        <p:spPr>
          <a:xfrm>
            <a:off x="4323174" y="1608287"/>
            <a:ext cx="3423826" cy="4912255"/>
          </a:xfrm>
          <a:prstGeom prst="rect">
            <a:avLst/>
          </a:pr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4" name="矩形 3"/>
          <p:cNvSpPr/>
          <p:nvPr/>
        </p:nvSpPr>
        <p:spPr>
          <a:xfrm>
            <a:off x="8094148" y="2169657"/>
            <a:ext cx="2951480" cy="422338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9" name="文本框 8"/>
          <p:cNvSpPr txBox="1"/>
          <p:nvPr/>
        </p:nvSpPr>
        <p:spPr>
          <a:xfrm>
            <a:off x="1450765" y="2209745"/>
            <a:ext cx="1985645" cy="398780"/>
          </a:xfrm>
          <a:prstGeom prst="rect">
            <a:avLst/>
          </a:prstGeom>
          <a:noFill/>
        </p:spPr>
        <p:txBody>
          <a:bodyPr wrap="square" rtlCol="0">
            <a:spAutoFit/>
          </a:bodyPr>
          <a:lstStyle/>
          <a:p>
            <a:pPr algn="ctr"/>
            <a:r>
              <a:rPr lang="zh-CN" altLang="en-US" sz="2000" b="1" spc="300" dirty="0">
                <a:latin typeface="Arial" panose="020B0604020202020204"/>
                <a:ea typeface="微软雅黑" panose="020B0503020204020204" charset="-122"/>
                <a:sym typeface="Arial" panose="020B0604020202020204"/>
              </a:rPr>
              <a:t>边界值分析法</a:t>
            </a:r>
            <a:endParaRPr lang="zh-CN" altLang="en-US" sz="2000" b="1" spc="300" dirty="0">
              <a:latin typeface="Arial" panose="020B0604020202020204"/>
              <a:ea typeface="微软雅黑" panose="020B0503020204020204" charset="-122"/>
              <a:sym typeface="Arial" panose="020B0604020202020204"/>
            </a:endParaRPr>
          </a:p>
        </p:txBody>
      </p:sp>
      <p:sp>
        <p:nvSpPr>
          <p:cNvPr id="10" name="文本框 9"/>
          <p:cNvSpPr txBox="1"/>
          <p:nvPr/>
        </p:nvSpPr>
        <p:spPr>
          <a:xfrm>
            <a:off x="928795" y="2734890"/>
            <a:ext cx="2922724" cy="3785652"/>
          </a:xfrm>
          <a:prstGeom prst="rect">
            <a:avLst/>
          </a:prstGeom>
          <a:noFill/>
        </p:spPr>
        <p:txBody>
          <a:bodyPr wrap="square" rtlCol="0">
            <a:spAutoFit/>
          </a:bodyPr>
          <a:lstStyle/>
          <a:p>
            <a:pPr indent="457200" algn="l">
              <a:lnSpc>
                <a:spcPct val="150000"/>
              </a:lnSpc>
            </a:pPr>
            <a:r>
              <a:rPr lang="zh-CN" altLang="en-US" sz="1600" dirty="0">
                <a:solidFill>
                  <a:schemeClr val="tx1">
                    <a:lumMod val="65000"/>
                    <a:lumOff val="35000"/>
                  </a:schemeClr>
                </a:solidFill>
                <a:latin typeface="Arial" panose="020B0604020202020204"/>
                <a:ea typeface="微软雅黑" panose="020B0503020204020204" charset="-122"/>
                <a:sym typeface="Arial" panose="020B0604020202020204"/>
              </a:rPr>
              <a:t>选择刚好等于、刚好大于、刚刚小于边界值作为测试数据；</a:t>
            </a:r>
            <a:endParaRPr lang="zh-CN" altLang="en-US" sz="1600" dirty="0">
              <a:solidFill>
                <a:schemeClr val="tx1">
                  <a:lumMod val="65000"/>
                  <a:lumOff val="35000"/>
                </a:schemeClr>
              </a:solidFill>
              <a:latin typeface="Arial" panose="020B0604020202020204"/>
              <a:ea typeface="微软雅黑" panose="020B0503020204020204" charset="-122"/>
              <a:sym typeface="Arial" panose="020B0604020202020204"/>
            </a:endParaRPr>
          </a:p>
          <a:p>
            <a:pPr indent="457200" algn="l">
              <a:lnSpc>
                <a:spcPct val="150000"/>
              </a:lnSpc>
            </a:pPr>
            <a:r>
              <a:rPr lang="zh-CN" altLang="en-US" sz="1600" dirty="0">
                <a:solidFill>
                  <a:schemeClr val="tx1">
                    <a:lumMod val="65000"/>
                    <a:lumOff val="35000"/>
                  </a:schemeClr>
                </a:solidFill>
                <a:latin typeface="Arial" panose="020B0604020202020204"/>
                <a:ea typeface="微软雅黑" panose="020B0503020204020204" charset="-122"/>
                <a:sym typeface="Arial" panose="020B0604020202020204"/>
              </a:rPr>
              <a:t>对输入条件取值范围进行界定，以不边界内部以及恰好不超过边界范围的值作为测试；</a:t>
            </a:r>
            <a:endParaRPr lang="zh-CN" altLang="en-US" sz="1600" dirty="0">
              <a:solidFill>
                <a:schemeClr val="tx1">
                  <a:lumMod val="65000"/>
                  <a:lumOff val="35000"/>
                </a:schemeClr>
              </a:solidFill>
              <a:latin typeface="Arial" panose="020B0604020202020204"/>
              <a:ea typeface="微软雅黑" panose="020B0503020204020204" charset="-122"/>
              <a:sym typeface="Arial" panose="020B0604020202020204"/>
            </a:endParaRPr>
          </a:p>
          <a:p>
            <a:pPr indent="457200" algn="l">
              <a:lnSpc>
                <a:spcPct val="150000"/>
              </a:lnSpc>
            </a:pPr>
            <a:r>
              <a:rPr lang="zh-CN" altLang="en-US" sz="1600" dirty="0">
                <a:solidFill>
                  <a:schemeClr val="tx1">
                    <a:lumMod val="65000"/>
                    <a:lumOff val="35000"/>
                  </a:schemeClr>
                </a:solidFill>
                <a:latin typeface="Arial" panose="020B0604020202020204"/>
                <a:ea typeface="微软雅黑" panose="020B0503020204020204" charset="-122"/>
                <a:sym typeface="Arial" panose="020B0604020202020204"/>
              </a:rPr>
              <a:t>对取值的个数进行界定，则应当分别以最大、最小以及稍小与最小、稍大于最大的数据作为测试，如报表的第一行和最后一行</a:t>
            </a:r>
            <a:endParaRPr lang="zh-CN" altLang="en-US" sz="1600" dirty="0">
              <a:solidFill>
                <a:schemeClr val="tx1">
                  <a:lumMod val="65000"/>
                  <a:lumOff val="35000"/>
                </a:schemeClr>
              </a:solidFill>
              <a:latin typeface="Arial" panose="020B0604020202020204"/>
              <a:ea typeface="微软雅黑" panose="020B0503020204020204" charset="-122"/>
              <a:sym typeface="Arial" panose="020B0604020202020204"/>
            </a:endParaRPr>
          </a:p>
        </p:txBody>
      </p:sp>
      <p:sp>
        <p:nvSpPr>
          <p:cNvPr id="11" name="文本框 10"/>
          <p:cNvSpPr txBox="1"/>
          <p:nvPr/>
        </p:nvSpPr>
        <p:spPr>
          <a:xfrm>
            <a:off x="8661649" y="2276171"/>
            <a:ext cx="1748978" cy="398780"/>
          </a:xfrm>
          <a:prstGeom prst="rect">
            <a:avLst/>
          </a:prstGeom>
          <a:noFill/>
        </p:spPr>
        <p:txBody>
          <a:bodyPr wrap="square" rtlCol="0">
            <a:spAutoFit/>
          </a:bodyPr>
          <a:lstStyle/>
          <a:p>
            <a:pPr algn="ctr"/>
            <a:r>
              <a:rPr lang="zh-CN" altLang="en-US" sz="2000" b="1" spc="300" dirty="0">
                <a:latin typeface="Arial" panose="020B0604020202020204"/>
                <a:ea typeface="微软雅黑" panose="020B0503020204020204" charset="-122"/>
                <a:sym typeface="Arial" panose="020B0604020202020204"/>
              </a:rPr>
              <a:t>因果图法</a:t>
            </a:r>
            <a:endParaRPr lang="zh-CN" altLang="en-US" sz="2000" b="1" spc="300" dirty="0">
              <a:latin typeface="Arial" panose="020B0604020202020204"/>
              <a:ea typeface="微软雅黑" panose="020B0503020204020204" charset="-122"/>
              <a:sym typeface="Arial" panose="020B0604020202020204"/>
            </a:endParaRPr>
          </a:p>
        </p:txBody>
      </p:sp>
      <p:sp>
        <p:nvSpPr>
          <p:cNvPr id="12" name="文本框 11"/>
          <p:cNvSpPr txBox="1"/>
          <p:nvPr/>
        </p:nvSpPr>
        <p:spPr>
          <a:xfrm>
            <a:off x="8270763" y="2910252"/>
            <a:ext cx="2598247" cy="2308324"/>
          </a:xfrm>
          <a:prstGeom prst="rect">
            <a:avLst/>
          </a:prstGeom>
          <a:noFill/>
        </p:spPr>
        <p:txBody>
          <a:bodyPr wrap="square" rtlCol="0">
            <a:spAutoFit/>
          </a:bodyPr>
          <a:lstStyle/>
          <a:p>
            <a:pPr indent="457200" algn="l">
              <a:lnSpc>
                <a:spcPct val="150000"/>
              </a:lnSpc>
            </a:pPr>
            <a:r>
              <a:rPr lang="zh-CN" altLang="en-US" sz="1600" dirty="0">
                <a:solidFill>
                  <a:schemeClr val="tx1">
                    <a:lumMod val="65000"/>
                    <a:lumOff val="35000"/>
                  </a:schemeClr>
                </a:solidFill>
                <a:latin typeface="Arial" panose="020B0604020202020204"/>
                <a:ea typeface="微软雅黑" panose="020B0503020204020204" charset="-122"/>
                <a:sym typeface="Arial" panose="020B0604020202020204"/>
              </a:rPr>
              <a:t>有些系统需要考虑各个条件组合和各个输入情况之间的相互制约关系；</a:t>
            </a:r>
            <a:endParaRPr lang="zh-CN" altLang="en-US" sz="1600" dirty="0">
              <a:solidFill>
                <a:schemeClr val="tx1">
                  <a:lumMod val="65000"/>
                  <a:lumOff val="35000"/>
                </a:schemeClr>
              </a:solidFill>
              <a:latin typeface="Arial" panose="020B0604020202020204"/>
              <a:ea typeface="微软雅黑" panose="020B0503020204020204" charset="-122"/>
              <a:sym typeface="Arial" panose="020B0604020202020204"/>
            </a:endParaRPr>
          </a:p>
          <a:p>
            <a:pPr indent="457200" algn="l">
              <a:lnSpc>
                <a:spcPct val="150000"/>
              </a:lnSpc>
            </a:pPr>
            <a:r>
              <a:rPr lang="zh-CN" altLang="en-US" sz="1600" dirty="0">
                <a:solidFill>
                  <a:schemeClr val="tx1">
                    <a:lumMod val="65000"/>
                    <a:lumOff val="35000"/>
                  </a:schemeClr>
                </a:solidFill>
                <a:latin typeface="Arial" panose="020B0604020202020204"/>
                <a:ea typeface="微软雅黑" panose="020B0503020204020204" charset="-122"/>
                <a:sym typeface="Arial" panose="020B0604020202020204"/>
              </a:rPr>
              <a:t>如超市的电子秤，有固定编码打出来对应商品的价格、名称；</a:t>
            </a:r>
            <a:endParaRPr lang="zh-CN" altLang="en-US" sz="1600" dirty="0">
              <a:solidFill>
                <a:schemeClr val="tx1">
                  <a:lumMod val="65000"/>
                  <a:lumOff val="35000"/>
                </a:schemeClr>
              </a:solidFill>
              <a:latin typeface="Arial" panose="020B0604020202020204"/>
              <a:ea typeface="微软雅黑" panose="020B0503020204020204" charset="-122"/>
              <a:sym typeface="Arial" panose="020B0604020202020204"/>
            </a:endParaRPr>
          </a:p>
        </p:txBody>
      </p:sp>
      <p:sp>
        <p:nvSpPr>
          <p:cNvPr id="14" name="文本框 13"/>
          <p:cNvSpPr txBox="1"/>
          <p:nvPr/>
        </p:nvSpPr>
        <p:spPr>
          <a:xfrm>
            <a:off x="4935741" y="1748040"/>
            <a:ext cx="2433955" cy="400110"/>
          </a:xfrm>
          <a:prstGeom prst="rect">
            <a:avLst/>
          </a:prstGeom>
          <a:noFill/>
        </p:spPr>
        <p:txBody>
          <a:bodyPr wrap="square" rtlCol="0">
            <a:spAutoFit/>
          </a:bodyPr>
          <a:lstStyle/>
          <a:p>
            <a:pPr algn="ctr"/>
            <a:r>
              <a:rPr lang="zh-CN" altLang="en-US" sz="2000" b="1" spc="300" dirty="0">
                <a:solidFill>
                  <a:schemeClr val="bg1"/>
                </a:solidFill>
                <a:latin typeface="Arial" panose="020B0604020202020204"/>
                <a:ea typeface="微软雅黑" panose="020B0503020204020204" charset="-122"/>
                <a:sym typeface="Arial" panose="020B0604020202020204"/>
              </a:rPr>
              <a:t>等价类划分法</a:t>
            </a:r>
            <a:endParaRPr lang="zh-CN" altLang="en-US" sz="2000" b="1" spc="300" dirty="0">
              <a:solidFill>
                <a:schemeClr val="bg1"/>
              </a:solidFill>
              <a:latin typeface="Arial" panose="020B0604020202020204"/>
              <a:ea typeface="微软雅黑" panose="020B0503020204020204" charset="-122"/>
              <a:sym typeface="Arial" panose="020B0604020202020204"/>
            </a:endParaRPr>
          </a:p>
        </p:txBody>
      </p:sp>
      <p:cxnSp>
        <p:nvCxnSpPr>
          <p:cNvPr id="17" name="直接连接符 16"/>
          <p:cNvCxnSpPr/>
          <p:nvPr/>
        </p:nvCxnSpPr>
        <p:spPr>
          <a:xfrm>
            <a:off x="2052111" y="2654499"/>
            <a:ext cx="7837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178002" y="2706454"/>
            <a:ext cx="7837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760832" y="2202342"/>
            <a:ext cx="7837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直角三角形 19"/>
          <p:cNvSpPr/>
          <p:nvPr/>
        </p:nvSpPr>
        <p:spPr>
          <a:xfrm>
            <a:off x="7746818" y="1608287"/>
            <a:ext cx="188685" cy="888869"/>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2" name="直角三角形 21"/>
          <p:cNvSpPr/>
          <p:nvPr/>
        </p:nvSpPr>
        <p:spPr>
          <a:xfrm>
            <a:off x="3976703" y="2148744"/>
            <a:ext cx="188685" cy="531633"/>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3" name="直角三角形 22"/>
          <p:cNvSpPr/>
          <p:nvPr/>
        </p:nvSpPr>
        <p:spPr>
          <a:xfrm>
            <a:off x="11045628" y="2143318"/>
            <a:ext cx="188685" cy="531633"/>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4" name="直角三角形 23"/>
          <p:cNvSpPr/>
          <p:nvPr/>
        </p:nvSpPr>
        <p:spPr>
          <a:xfrm flipV="1">
            <a:off x="7746819" y="5962989"/>
            <a:ext cx="188685" cy="557553"/>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5" name="直角三角形 24"/>
          <p:cNvSpPr/>
          <p:nvPr/>
        </p:nvSpPr>
        <p:spPr>
          <a:xfrm flipV="1">
            <a:off x="3976702" y="6170758"/>
            <a:ext cx="188685" cy="333473"/>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6" name="直角三角形 25"/>
          <p:cNvSpPr/>
          <p:nvPr/>
        </p:nvSpPr>
        <p:spPr>
          <a:xfrm flipV="1">
            <a:off x="11045628" y="6059569"/>
            <a:ext cx="188685" cy="333473"/>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7" name="文本框 26"/>
          <p:cNvSpPr txBox="1"/>
          <p:nvPr/>
        </p:nvSpPr>
        <p:spPr>
          <a:xfrm>
            <a:off x="4445000" y="718567"/>
            <a:ext cx="3302000" cy="521970"/>
          </a:xfrm>
          <a:prstGeom prst="rect">
            <a:avLst/>
          </a:prstGeom>
          <a:noFill/>
        </p:spPr>
        <p:txBody>
          <a:bodyPr wrap="square" rtlCol="0">
            <a:spAutoFit/>
          </a:bodyPr>
          <a:lstStyle/>
          <a:p>
            <a:pPr algn="ctr"/>
            <a:r>
              <a:rPr lang="zh-CN" altLang="en-US" sz="2800" b="1" spc="300" dirty="0">
                <a:latin typeface="Arial" panose="020B0604020202020204"/>
                <a:ea typeface="微软雅黑" panose="020B0503020204020204" charset="-122"/>
                <a:sym typeface="Arial" panose="020B0604020202020204"/>
              </a:rPr>
              <a:t>常用方法简介</a:t>
            </a:r>
            <a:endParaRPr lang="zh-CN" altLang="en-US" sz="2800" b="1" spc="300" dirty="0">
              <a:latin typeface="Arial" panose="020B0604020202020204"/>
              <a:ea typeface="微软雅黑" panose="020B0503020204020204" charset="-122"/>
              <a:sym typeface="Arial" panose="020B0604020202020204"/>
            </a:endParaRPr>
          </a:p>
        </p:txBody>
      </p:sp>
      <p:cxnSp>
        <p:nvCxnSpPr>
          <p:cNvPr id="29" name="直接连接符 28"/>
          <p:cNvCxnSpPr/>
          <p:nvPr/>
        </p:nvCxnSpPr>
        <p:spPr>
          <a:xfrm>
            <a:off x="5455920" y="1388362"/>
            <a:ext cx="1280160" cy="0"/>
          </a:xfrm>
          <a:prstGeom prst="line">
            <a:avLst/>
          </a:prstGeom>
          <a:ln>
            <a:solidFill>
              <a:schemeClr val="tx1">
                <a:alpha val="67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31" name="灯片编号占位符 14"/>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panose="020B0604020202020204"/>
                <a:ea typeface="微软雅黑" panose="020B0503020204020204" charset="-122"/>
                <a:sym typeface="Arial" panose="020B0604020202020204"/>
              </a:rPr>
              <a:t>Page</a:t>
            </a:r>
            <a:r>
              <a:rPr lang="zh-CN" altLang="en-US" sz="1050" spc="300" dirty="0">
                <a:solidFill>
                  <a:srgbClr val="525252"/>
                </a:solidFill>
                <a:latin typeface="Arial" panose="020B0604020202020204"/>
                <a:ea typeface="微软雅黑" panose="020B0503020204020204" charset="-122"/>
                <a:sym typeface="Arial" panose="020B0604020202020204"/>
              </a:rPr>
              <a:t> </a:t>
            </a:r>
            <a:fld id="{2C876148-9C27-4B1D-AF05-A3522A5FE3E3}" type="slidenum">
              <a:rPr lang="zh-CN" altLang="en-US" sz="1050" spc="300" dirty="0" smtClean="0">
                <a:solidFill>
                  <a:srgbClr val="525252"/>
                </a:solidFill>
                <a:latin typeface="Arial" panose="020B0604020202020204"/>
                <a:ea typeface="微软雅黑" panose="020B0503020204020204" charset="-122"/>
                <a:sym typeface="Arial" panose="020B0604020202020204"/>
              </a:rPr>
            </a:fld>
            <a:endParaRPr lang="zh-CN" altLang="en-US" sz="1050" spc="300" dirty="0">
              <a:solidFill>
                <a:srgbClr val="525252"/>
              </a:solidFill>
              <a:latin typeface="Arial" panose="020B0604020202020204"/>
              <a:ea typeface="微软雅黑" panose="020B0503020204020204" charset="-122"/>
              <a:sym typeface="Arial" panose="020B0604020202020204"/>
            </a:endParaRPr>
          </a:p>
        </p:txBody>
      </p:sp>
      <p:sp>
        <p:nvSpPr>
          <p:cNvPr id="7" name="文本框 6"/>
          <p:cNvSpPr txBox="1"/>
          <p:nvPr/>
        </p:nvSpPr>
        <p:spPr>
          <a:xfrm>
            <a:off x="4377772" y="2283950"/>
            <a:ext cx="3307716" cy="4154984"/>
          </a:xfrm>
          <a:prstGeom prst="rect">
            <a:avLst/>
          </a:prstGeom>
          <a:noFill/>
        </p:spPr>
        <p:txBody>
          <a:bodyPr wrap="square" rtlCol="0">
            <a:spAutoFit/>
          </a:bodyPr>
          <a:lstStyle/>
          <a:p>
            <a:pPr indent="457200">
              <a:lnSpc>
                <a:spcPct val="150000"/>
              </a:lnSpc>
            </a:pPr>
            <a:r>
              <a:rPr lang="zh-CN" altLang="en-US" sz="1600" b="1" spc="300" dirty="0">
                <a:solidFill>
                  <a:schemeClr val="bg1"/>
                </a:solidFill>
                <a:latin typeface="Arial" panose="020B0604020202020204"/>
                <a:ea typeface="微软雅黑" panose="020B0503020204020204" charset="-122"/>
              </a:rPr>
              <a:t>把所有可能的输入数据，即程序的输入域划分成若干部分（子集），然后从每一个子集中选取少数具有代表性的数据作为测试；</a:t>
            </a:r>
            <a:endParaRPr lang="zh-CN" altLang="en-US" sz="1600" b="1" spc="300" dirty="0">
              <a:solidFill>
                <a:schemeClr val="bg1"/>
              </a:solidFill>
              <a:latin typeface="Arial" panose="020B0604020202020204"/>
              <a:ea typeface="微软雅黑" panose="020B0503020204020204" charset="-122"/>
            </a:endParaRPr>
          </a:p>
          <a:p>
            <a:pPr indent="457200">
              <a:lnSpc>
                <a:spcPct val="150000"/>
              </a:lnSpc>
            </a:pPr>
            <a:r>
              <a:rPr lang="zh-CN" altLang="en-US" sz="1600" b="1" spc="300" dirty="0">
                <a:solidFill>
                  <a:schemeClr val="bg1"/>
                </a:solidFill>
                <a:latin typeface="Arial" panose="020B0604020202020204"/>
                <a:ea typeface="微软雅黑" panose="020B0503020204020204" charset="-122"/>
              </a:rPr>
              <a:t>如有个字段</a:t>
            </a:r>
            <a:r>
              <a:rPr lang="en-US" altLang="zh-CN" sz="1600" b="1" spc="300" dirty="0">
                <a:solidFill>
                  <a:schemeClr val="bg1"/>
                </a:solidFill>
                <a:latin typeface="Arial" panose="020B0604020202020204"/>
                <a:ea typeface="微软雅黑" panose="020B0503020204020204" charset="-122"/>
              </a:rPr>
              <a:t>M</a:t>
            </a:r>
            <a:r>
              <a:rPr lang="zh-CN" altLang="en-US" sz="1600" b="1" spc="300" dirty="0">
                <a:solidFill>
                  <a:schemeClr val="bg1"/>
                </a:solidFill>
                <a:latin typeface="Arial" panose="020B0604020202020204"/>
                <a:ea typeface="微软雅黑" panose="020B0503020204020204" charset="-122"/>
              </a:rPr>
              <a:t>设定输入范围为</a:t>
            </a:r>
            <a:r>
              <a:rPr lang="en-US" altLang="zh-CN" sz="1600" b="1" spc="300" dirty="0">
                <a:solidFill>
                  <a:schemeClr val="bg1"/>
                </a:solidFill>
                <a:latin typeface="Arial" panose="020B0604020202020204"/>
                <a:ea typeface="微软雅黑" panose="020B0503020204020204" charset="-122"/>
              </a:rPr>
              <a:t>[-1000,1000]</a:t>
            </a:r>
            <a:r>
              <a:rPr lang="zh-CN" altLang="en-US" sz="1600" b="1" spc="300" dirty="0">
                <a:solidFill>
                  <a:schemeClr val="bg1"/>
                </a:solidFill>
                <a:latin typeface="Arial" panose="020B0604020202020204"/>
                <a:ea typeface="微软雅黑" panose="020B0503020204020204" charset="-122"/>
              </a:rPr>
              <a:t>，则有效等价类：</a:t>
            </a:r>
            <a:endParaRPr lang="zh-CN" altLang="en-US" sz="1600" b="1" spc="300" dirty="0">
              <a:solidFill>
                <a:schemeClr val="bg1"/>
              </a:solidFill>
              <a:latin typeface="Arial" panose="020B0604020202020204"/>
              <a:ea typeface="微软雅黑" panose="020B0503020204020204" charset="-122"/>
            </a:endParaRPr>
          </a:p>
          <a:p>
            <a:pPr indent="457200">
              <a:lnSpc>
                <a:spcPct val="150000"/>
              </a:lnSpc>
            </a:pPr>
            <a:r>
              <a:rPr lang="en-US" altLang="zh-CN" sz="1600" b="1" spc="300" dirty="0">
                <a:solidFill>
                  <a:schemeClr val="bg1"/>
                </a:solidFill>
                <a:latin typeface="Arial" panose="020B0604020202020204"/>
                <a:ea typeface="微软雅黑" panose="020B0503020204020204" charset="-122"/>
              </a:rPr>
              <a:t>-1000</a:t>
            </a:r>
            <a:r>
              <a:rPr lang="zh-CN" altLang="en-US" sz="1600" b="1" spc="300" dirty="0">
                <a:solidFill>
                  <a:schemeClr val="bg1"/>
                </a:solidFill>
                <a:latin typeface="Arial" panose="020B0604020202020204" pitchFamily="34" charset="0"/>
                <a:ea typeface="微软雅黑" panose="020B0503020204020204" charset="-122"/>
                <a:cs typeface="Arial" panose="020B0604020202020204" pitchFamily="34" charset="0"/>
              </a:rPr>
              <a:t>≤</a:t>
            </a:r>
            <a:r>
              <a:rPr lang="en-US" altLang="zh-CN" sz="1600" b="1" spc="300" dirty="0">
                <a:solidFill>
                  <a:schemeClr val="bg1"/>
                </a:solidFill>
                <a:latin typeface="Arial" panose="020B0604020202020204"/>
                <a:ea typeface="微软雅黑" panose="020B0503020204020204" charset="-122"/>
              </a:rPr>
              <a:t>M</a:t>
            </a:r>
            <a:r>
              <a:rPr lang="en-US" altLang="zh-CN" sz="1600" b="1" spc="300" dirty="0">
                <a:solidFill>
                  <a:schemeClr val="bg1"/>
                </a:solidFill>
                <a:latin typeface="Arial" panose="020B0604020202020204" pitchFamily="34" charset="0"/>
                <a:ea typeface="微软雅黑" panose="020B0503020204020204" charset="-122"/>
                <a:cs typeface="Arial" panose="020B0604020202020204" pitchFamily="34" charset="0"/>
              </a:rPr>
              <a:t>≤1000</a:t>
            </a:r>
            <a:endParaRPr lang="en-US" altLang="zh-CN" sz="1600" b="1" spc="300" dirty="0">
              <a:solidFill>
                <a:schemeClr val="bg1"/>
              </a:solidFill>
              <a:latin typeface="Arial" panose="020B0604020202020204" pitchFamily="34" charset="0"/>
              <a:ea typeface="微软雅黑" panose="020B0503020204020204" charset="-122"/>
              <a:cs typeface="Arial" panose="020B0604020202020204" pitchFamily="34" charset="0"/>
            </a:endParaRPr>
          </a:p>
          <a:p>
            <a:pPr indent="457200">
              <a:lnSpc>
                <a:spcPct val="150000"/>
              </a:lnSpc>
            </a:pPr>
            <a:r>
              <a:rPr lang="zh-CN" altLang="en-US" sz="1600" b="1" spc="300" dirty="0">
                <a:solidFill>
                  <a:schemeClr val="bg1"/>
                </a:solidFill>
                <a:latin typeface="Arial" panose="020B0604020202020204" pitchFamily="34" charset="0"/>
                <a:ea typeface="微软雅黑" panose="020B0503020204020204" charset="-122"/>
                <a:cs typeface="Arial" panose="020B0604020202020204" pitchFamily="34" charset="0"/>
              </a:rPr>
              <a:t>无效等价类：</a:t>
            </a:r>
            <a:r>
              <a:rPr lang="en-US" altLang="zh-CN" sz="1600" b="1" spc="300" dirty="0">
                <a:solidFill>
                  <a:schemeClr val="bg1"/>
                </a:solidFill>
                <a:latin typeface="Arial" panose="020B0604020202020204" pitchFamily="34" charset="0"/>
                <a:ea typeface="微软雅黑" panose="020B0503020204020204" charset="-122"/>
                <a:cs typeface="Arial" panose="020B0604020202020204" pitchFamily="34" charset="0"/>
              </a:rPr>
              <a:t>M&gt;1000,M&lt;-1000</a:t>
            </a:r>
            <a:endParaRPr lang="zh-CN" altLang="en-US" sz="1600" b="1" spc="300" dirty="0">
              <a:solidFill>
                <a:schemeClr val="bg1"/>
              </a:solidFill>
              <a:latin typeface="Arial" panose="020B0604020202020204" pitchFamily="34" charset="0"/>
              <a:ea typeface="微软雅黑" panose="020B0503020204020204" charset="-122"/>
              <a:cs typeface="Arial" panose="020B0604020202020204" pitchFamily="34" charset="0"/>
            </a:endParaRPr>
          </a:p>
        </p:txBody>
      </p:sp>
      <p:graphicFrame>
        <p:nvGraphicFramePr>
          <p:cNvPr id="13" name="对象 12">
            <a:hlinkClick r:id="" action="ppaction://ole?verb=0"/>
          </p:cNvPr>
          <p:cNvGraphicFramePr>
            <a:graphicFrameLocks noChangeAspect="1"/>
          </p:cNvGraphicFramePr>
          <p:nvPr/>
        </p:nvGraphicFramePr>
        <p:xfrm>
          <a:off x="5487109" y="3185616"/>
          <a:ext cx="914400" cy="215900"/>
        </p:xfrm>
        <a:graphic>
          <a:graphicData uri="http://schemas.openxmlformats.org/presentationml/2006/ole">
            <mc:AlternateContent xmlns:mc="http://schemas.openxmlformats.org/markup-compatibility/2006">
              <mc:Choice xmlns:v="urn:schemas-microsoft-com:vml" Requires="v">
                <p:oleObj spid="_x0000_s1056"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5487109" y="3185616"/>
                        <a:ext cx="914400" cy="215900"/>
                      </a:xfrm>
                      <a:prstGeom prst="rect">
                        <a:avLst/>
                      </a:prstGeom>
                    </p:spPr>
                  </p:pic>
                </p:oleObj>
              </mc:Fallback>
            </mc:AlternateContent>
          </a:graphicData>
        </a:graphic>
      </p:graphicFrame>
    </p:spTree>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6" name="矩形 35"/>
          <p:cNvSpPr/>
          <p:nvPr/>
        </p:nvSpPr>
        <p:spPr>
          <a:xfrm>
            <a:off x="0" y="4601424"/>
            <a:ext cx="10029371" cy="1432304"/>
          </a:xfrm>
          <a:prstGeom prst="rect">
            <a:avLst/>
          </a:prstGeom>
          <a:ln>
            <a:noFill/>
          </a:ln>
          <a:effectLst>
            <a:outerShdw blurRad="190500" dist="127000" dir="5400000" sx="101000" sy="101000" algn="t"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6" name="矩形 15"/>
          <p:cNvSpPr/>
          <p:nvPr/>
        </p:nvSpPr>
        <p:spPr>
          <a:xfrm>
            <a:off x="9187543" y="4616648"/>
            <a:ext cx="3004457" cy="1436110"/>
          </a:xfrm>
          <a:prstGeom prst="rect">
            <a:avLst/>
          </a:prstGeom>
          <a:gradFill>
            <a:gsLst>
              <a:gs pos="13000">
                <a:srgbClr val="F36460"/>
              </a:gs>
              <a:gs pos="100000">
                <a:schemeClr val="bg1">
                  <a:lumMod val="8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8" name="PA_文本框 27"/>
          <p:cNvSpPr txBox="1"/>
          <p:nvPr>
            <p:custDataLst>
              <p:tags r:id="rId1"/>
            </p:custDataLst>
          </p:nvPr>
        </p:nvSpPr>
        <p:spPr>
          <a:xfrm>
            <a:off x="8748882" y="4616648"/>
            <a:ext cx="828130" cy="1436110"/>
          </a:xfrm>
          <a:custGeom>
            <a:avLst/>
            <a:gdLst/>
            <a:ahLst/>
            <a:cxnLst/>
            <a:rect l="l" t="t" r="r" b="b"/>
            <a:pathLst>
              <a:path w="1298660" h="2293437">
                <a:moveTo>
                  <a:pt x="603679" y="0"/>
                </a:moveTo>
                <a:cubicBezTo>
                  <a:pt x="866227" y="0"/>
                  <a:pt x="1044288" y="51293"/>
                  <a:pt x="1137860" y="153880"/>
                </a:cubicBezTo>
                <a:cubicBezTo>
                  <a:pt x="1231433" y="256466"/>
                  <a:pt x="1278219" y="398997"/>
                  <a:pt x="1278219" y="581472"/>
                </a:cubicBezTo>
                <a:cubicBezTo>
                  <a:pt x="1278219" y="704939"/>
                  <a:pt x="1261413" y="794136"/>
                  <a:pt x="1227799" y="849063"/>
                </a:cubicBezTo>
                <a:cubicBezTo>
                  <a:pt x="1194186" y="903990"/>
                  <a:pt x="1135135" y="954151"/>
                  <a:pt x="1050647" y="999546"/>
                </a:cubicBezTo>
                <a:cubicBezTo>
                  <a:pt x="1134227" y="1027723"/>
                  <a:pt x="1196457" y="1073853"/>
                  <a:pt x="1237338" y="1137935"/>
                </a:cubicBezTo>
                <a:cubicBezTo>
                  <a:pt x="1278219" y="1202018"/>
                  <a:pt x="1298660" y="1352225"/>
                  <a:pt x="1298660" y="1588555"/>
                </a:cubicBezTo>
                <a:cubicBezTo>
                  <a:pt x="1298660" y="1763975"/>
                  <a:pt x="1278674" y="1900086"/>
                  <a:pt x="1238701" y="1996888"/>
                </a:cubicBezTo>
                <a:cubicBezTo>
                  <a:pt x="1198728" y="2093690"/>
                  <a:pt x="1129684" y="2167315"/>
                  <a:pt x="1031569" y="2217764"/>
                </a:cubicBezTo>
                <a:cubicBezTo>
                  <a:pt x="933454" y="2268213"/>
                  <a:pt x="807631" y="2293437"/>
                  <a:pt x="654099" y="2293437"/>
                </a:cubicBezTo>
                <a:cubicBezTo>
                  <a:pt x="479673" y="2293437"/>
                  <a:pt x="342721" y="2264138"/>
                  <a:pt x="243243" y="2205542"/>
                </a:cubicBezTo>
                <a:cubicBezTo>
                  <a:pt x="143765" y="2146946"/>
                  <a:pt x="78355" y="2075176"/>
                  <a:pt x="47013" y="1990234"/>
                </a:cubicBezTo>
                <a:cubicBezTo>
                  <a:pt x="15671" y="1905292"/>
                  <a:pt x="0" y="1757893"/>
                  <a:pt x="0" y="1548036"/>
                </a:cubicBezTo>
                <a:lnTo>
                  <a:pt x="0" y="1373609"/>
                </a:lnTo>
                <a:lnTo>
                  <a:pt x="550533" y="1373609"/>
                </a:lnTo>
                <a:lnTo>
                  <a:pt x="550533" y="1732001"/>
                </a:lnTo>
                <a:cubicBezTo>
                  <a:pt x="550533" y="1827391"/>
                  <a:pt x="556211" y="1888031"/>
                  <a:pt x="567567" y="1913923"/>
                </a:cubicBezTo>
                <a:cubicBezTo>
                  <a:pt x="578923" y="1939814"/>
                  <a:pt x="604133" y="1952760"/>
                  <a:pt x="643198" y="1952760"/>
                </a:cubicBezTo>
                <a:cubicBezTo>
                  <a:pt x="685896" y="1952760"/>
                  <a:pt x="714058" y="1936407"/>
                  <a:pt x="727685" y="1903702"/>
                </a:cubicBezTo>
                <a:cubicBezTo>
                  <a:pt x="741313" y="1870997"/>
                  <a:pt x="748126" y="1785601"/>
                  <a:pt x="748126" y="1647513"/>
                </a:cubicBezTo>
                <a:lnTo>
                  <a:pt x="748126" y="1494890"/>
                </a:lnTo>
                <a:cubicBezTo>
                  <a:pt x="748126" y="1410402"/>
                  <a:pt x="738587" y="1348626"/>
                  <a:pt x="719509" y="1309562"/>
                </a:cubicBezTo>
                <a:cubicBezTo>
                  <a:pt x="700431" y="1270498"/>
                  <a:pt x="672269" y="1244833"/>
                  <a:pt x="635021" y="1232569"/>
                </a:cubicBezTo>
                <a:cubicBezTo>
                  <a:pt x="597774" y="1220305"/>
                  <a:pt x="525551" y="1213264"/>
                  <a:pt x="418351" y="1211447"/>
                </a:cubicBezTo>
                <a:lnTo>
                  <a:pt x="418351" y="891211"/>
                </a:lnTo>
                <a:cubicBezTo>
                  <a:pt x="549171" y="891211"/>
                  <a:pt x="630025" y="886214"/>
                  <a:pt x="660913" y="876221"/>
                </a:cubicBezTo>
                <a:cubicBezTo>
                  <a:pt x="691801" y="866228"/>
                  <a:pt x="714058" y="844424"/>
                  <a:pt x="727685" y="810811"/>
                </a:cubicBezTo>
                <a:cubicBezTo>
                  <a:pt x="741313" y="777198"/>
                  <a:pt x="748126" y="724506"/>
                  <a:pt x="748126" y="652737"/>
                </a:cubicBezTo>
                <a:lnTo>
                  <a:pt x="748126" y="530093"/>
                </a:lnTo>
                <a:cubicBezTo>
                  <a:pt x="748126" y="452873"/>
                  <a:pt x="740177" y="401999"/>
                  <a:pt x="724279" y="377470"/>
                </a:cubicBezTo>
                <a:cubicBezTo>
                  <a:pt x="708380" y="352941"/>
                  <a:pt x="683625" y="340677"/>
                  <a:pt x="650011" y="340677"/>
                </a:cubicBezTo>
                <a:cubicBezTo>
                  <a:pt x="611855" y="340677"/>
                  <a:pt x="585737" y="353623"/>
                  <a:pt x="571655" y="379514"/>
                </a:cubicBezTo>
                <a:cubicBezTo>
                  <a:pt x="557574" y="405406"/>
                  <a:pt x="550533" y="460595"/>
                  <a:pt x="550533" y="545083"/>
                </a:cubicBezTo>
                <a:lnTo>
                  <a:pt x="550533" y="726323"/>
                </a:lnTo>
                <a:lnTo>
                  <a:pt x="0" y="726323"/>
                </a:lnTo>
                <a:lnTo>
                  <a:pt x="0" y="538270"/>
                </a:lnTo>
                <a:cubicBezTo>
                  <a:pt x="0" y="327504"/>
                  <a:pt x="48149" y="185101"/>
                  <a:pt x="144447" y="111061"/>
                </a:cubicBezTo>
                <a:cubicBezTo>
                  <a:pt x="240745" y="37020"/>
                  <a:pt x="393822" y="0"/>
                  <a:pt x="603679" y="0"/>
                </a:cubicBezTo>
                <a:close/>
              </a:path>
            </a:pathLst>
          </a:custGeom>
          <a:solidFill>
            <a:srgbClr val="F36460"/>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2000" dirty="0">
              <a:latin typeface="Arial" panose="020B0604020202020204"/>
              <a:ea typeface="微软雅黑" panose="020B0503020204020204" charset="-122"/>
              <a:sym typeface="Arial" panose="020B0604020202020204"/>
            </a:endParaRPr>
          </a:p>
        </p:txBody>
      </p:sp>
      <p:sp useBgFill="1">
        <p:nvSpPr>
          <p:cNvPr id="35" name="矩形 34"/>
          <p:cNvSpPr/>
          <p:nvPr/>
        </p:nvSpPr>
        <p:spPr>
          <a:xfrm>
            <a:off x="0" y="3138672"/>
            <a:ext cx="10029371" cy="1432304"/>
          </a:xfrm>
          <a:prstGeom prst="rect">
            <a:avLst/>
          </a:prstGeom>
          <a:ln>
            <a:noFill/>
          </a:ln>
          <a:effectLst>
            <a:outerShdw blurRad="190500" dist="127000" dir="5400000" sx="101000" sy="101000" algn="t"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useBgFill="1">
        <p:nvSpPr>
          <p:cNvPr id="34" name="矩形 33"/>
          <p:cNvSpPr/>
          <p:nvPr/>
        </p:nvSpPr>
        <p:spPr>
          <a:xfrm>
            <a:off x="0" y="1687338"/>
            <a:ext cx="10029371" cy="1432304"/>
          </a:xfrm>
          <a:prstGeom prst="rect">
            <a:avLst/>
          </a:prstGeom>
          <a:ln>
            <a:noFill/>
          </a:ln>
          <a:effectLst>
            <a:outerShdw blurRad="190500" dist="127000" dir="5400000" sx="101000" sy="101000" algn="t"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 name="矩形 13"/>
          <p:cNvSpPr/>
          <p:nvPr/>
        </p:nvSpPr>
        <p:spPr>
          <a:xfrm>
            <a:off x="9187543" y="1687338"/>
            <a:ext cx="3004457" cy="1432304"/>
          </a:xfrm>
          <a:prstGeom prst="rect">
            <a:avLst/>
          </a:prstGeom>
          <a:gradFill>
            <a:gsLst>
              <a:gs pos="13000">
                <a:srgbClr val="F36460"/>
              </a:gs>
              <a:gs pos="100000">
                <a:schemeClr val="bg1">
                  <a:lumMod val="8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 name="矩形 14"/>
          <p:cNvSpPr/>
          <p:nvPr/>
        </p:nvSpPr>
        <p:spPr>
          <a:xfrm>
            <a:off x="9187543" y="3146284"/>
            <a:ext cx="3004457" cy="1436110"/>
          </a:xfrm>
          <a:prstGeom prst="rect">
            <a:avLst/>
          </a:prstGeom>
          <a:gradFill>
            <a:gsLst>
              <a:gs pos="13000">
                <a:srgbClr val="F36460"/>
              </a:gs>
              <a:gs pos="100000">
                <a:schemeClr val="bg1">
                  <a:lumMod val="8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32" name="PA_文本框 31"/>
          <p:cNvSpPr txBox="1"/>
          <p:nvPr>
            <p:custDataLst>
              <p:tags r:id="rId2"/>
            </p:custDataLst>
          </p:nvPr>
        </p:nvSpPr>
        <p:spPr>
          <a:xfrm>
            <a:off x="8838055" y="1687338"/>
            <a:ext cx="593512" cy="1432304"/>
          </a:xfrm>
          <a:custGeom>
            <a:avLst/>
            <a:gdLst/>
            <a:ahLst/>
            <a:cxnLst/>
            <a:rect l="l" t="t" r="r" b="b"/>
            <a:pathLst>
              <a:path w="930729" h="2206223">
                <a:moveTo>
                  <a:pt x="606404" y="0"/>
                </a:moveTo>
                <a:lnTo>
                  <a:pt x="930729" y="0"/>
                </a:lnTo>
                <a:lnTo>
                  <a:pt x="930729" y="2206223"/>
                </a:lnTo>
                <a:lnTo>
                  <a:pt x="380195" y="2206223"/>
                </a:lnTo>
                <a:lnTo>
                  <a:pt x="380195" y="1023393"/>
                </a:lnTo>
                <a:cubicBezTo>
                  <a:pt x="380195" y="852600"/>
                  <a:pt x="376107" y="749943"/>
                  <a:pt x="367931" y="715421"/>
                </a:cubicBezTo>
                <a:cubicBezTo>
                  <a:pt x="359754" y="680899"/>
                  <a:pt x="337270" y="654781"/>
                  <a:pt x="300477" y="637066"/>
                </a:cubicBezTo>
                <a:cubicBezTo>
                  <a:pt x="263683" y="619350"/>
                  <a:pt x="181694" y="610493"/>
                  <a:pt x="54508" y="610493"/>
                </a:cubicBezTo>
                <a:lnTo>
                  <a:pt x="0" y="610493"/>
                </a:lnTo>
                <a:lnTo>
                  <a:pt x="0" y="353282"/>
                </a:lnTo>
                <a:cubicBezTo>
                  <a:pt x="266182" y="295991"/>
                  <a:pt x="468317" y="178230"/>
                  <a:pt x="606404" y="0"/>
                </a:cubicBezTo>
                <a:close/>
              </a:path>
            </a:pathLst>
          </a:custGeom>
          <a:solidFill>
            <a:srgbClr val="F36460"/>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2000">
              <a:latin typeface="Arial" panose="020B0604020202020204"/>
              <a:ea typeface="微软雅黑" panose="020B0503020204020204" charset="-122"/>
              <a:sym typeface="Arial" panose="020B0604020202020204"/>
            </a:endParaRPr>
          </a:p>
        </p:txBody>
      </p:sp>
      <p:sp>
        <p:nvSpPr>
          <p:cNvPr id="30" name="PA_文本框 29"/>
          <p:cNvSpPr txBox="1"/>
          <p:nvPr>
            <p:custDataLst>
              <p:tags r:id="rId3"/>
            </p:custDataLst>
          </p:nvPr>
        </p:nvSpPr>
        <p:spPr>
          <a:xfrm>
            <a:off x="8761046" y="3142478"/>
            <a:ext cx="803802" cy="1439916"/>
          </a:xfrm>
          <a:custGeom>
            <a:avLst/>
            <a:gdLst/>
            <a:ahLst/>
            <a:cxnLst/>
            <a:rect l="l" t="t" r="r" b="b"/>
            <a:pathLst>
              <a:path w="1260505" h="2248467">
                <a:moveTo>
                  <a:pt x="595504" y="0"/>
                </a:moveTo>
                <a:cubicBezTo>
                  <a:pt x="814445" y="0"/>
                  <a:pt x="980014" y="54281"/>
                  <a:pt x="1092211" y="162843"/>
                </a:cubicBezTo>
                <a:cubicBezTo>
                  <a:pt x="1204407" y="271406"/>
                  <a:pt x="1260505" y="408812"/>
                  <a:pt x="1260505" y="575062"/>
                </a:cubicBezTo>
                <a:cubicBezTo>
                  <a:pt x="1260505" y="701340"/>
                  <a:pt x="1228932" y="834885"/>
                  <a:pt x="1165786" y="975698"/>
                </a:cubicBezTo>
                <a:cubicBezTo>
                  <a:pt x="1102640" y="1116511"/>
                  <a:pt x="916620" y="1415399"/>
                  <a:pt x="607725" y="1872360"/>
                </a:cubicBezTo>
                <a:lnTo>
                  <a:pt x="1211447" y="1872360"/>
                </a:lnTo>
                <a:lnTo>
                  <a:pt x="1211447" y="2248467"/>
                </a:lnTo>
                <a:lnTo>
                  <a:pt x="0" y="2248467"/>
                </a:lnTo>
                <a:lnTo>
                  <a:pt x="341" y="1933682"/>
                </a:lnTo>
                <a:cubicBezTo>
                  <a:pt x="359187" y="1346809"/>
                  <a:pt x="572451" y="983647"/>
                  <a:pt x="640132" y="844197"/>
                </a:cubicBezTo>
                <a:cubicBezTo>
                  <a:pt x="707813" y="704747"/>
                  <a:pt x="741654" y="595957"/>
                  <a:pt x="741654" y="517829"/>
                </a:cubicBezTo>
                <a:cubicBezTo>
                  <a:pt x="741654" y="457870"/>
                  <a:pt x="731419" y="413127"/>
                  <a:pt x="710950" y="383602"/>
                </a:cubicBezTo>
                <a:cubicBezTo>
                  <a:pt x="690482" y="354077"/>
                  <a:pt x="659324" y="339314"/>
                  <a:pt x="617477" y="339314"/>
                </a:cubicBezTo>
                <a:cubicBezTo>
                  <a:pt x="575631" y="339314"/>
                  <a:pt x="544473" y="355666"/>
                  <a:pt x="524004" y="388371"/>
                </a:cubicBezTo>
                <a:cubicBezTo>
                  <a:pt x="503535" y="421076"/>
                  <a:pt x="493301" y="486032"/>
                  <a:pt x="493301" y="583239"/>
                </a:cubicBezTo>
                <a:lnTo>
                  <a:pt x="493301" y="793096"/>
                </a:lnTo>
                <a:lnTo>
                  <a:pt x="0" y="793096"/>
                </a:lnTo>
                <a:lnTo>
                  <a:pt x="0" y="712696"/>
                </a:lnTo>
                <a:cubicBezTo>
                  <a:pt x="0" y="589144"/>
                  <a:pt x="6360" y="491710"/>
                  <a:pt x="19078" y="420395"/>
                </a:cubicBezTo>
                <a:cubicBezTo>
                  <a:pt x="31797" y="349080"/>
                  <a:pt x="63139" y="278900"/>
                  <a:pt x="113105" y="209857"/>
                </a:cubicBezTo>
                <a:cubicBezTo>
                  <a:pt x="163071" y="140813"/>
                  <a:pt x="228027" y="88576"/>
                  <a:pt x="307972" y="53145"/>
                </a:cubicBezTo>
                <a:cubicBezTo>
                  <a:pt x="387918" y="17715"/>
                  <a:pt x="483762" y="0"/>
                  <a:pt x="595504" y="0"/>
                </a:cubicBezTo>
                <a:close/>
              </a:path>
            </a:pathLst>
          </a:custGeom>
          <a:solidFill>
            <a:srgbClr val="F36460"/>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2000" dirty="0">
              <a:latin typeface="Arial" panose="020B0604020202020204"/>
              <a:ea typeface="微软雅黑" panose="020B0503020204020204" charset="-122"/>
              <a:sym typeface="Arial" panose="020B0604020202020204"/>
            </a:endParaRPr>
          </a:p>
        </p:txBody>
      </p:sp>
      <p:sp>
        <p:nvSpPr>
          <p:cNvPr id="39" name="文本框 38"/>
          <p:cNvSpPr txBox="1"/>
          <p:nvPr/>
        </p:nvSpPr>
        <p:spPr>
          <a:xfrm>
            <a:off x="1399388" y="2206537"/>
            <a:ext cx="6751690" cy="410845"/>
          </a:xfrm>
          <a:prstGeom prst="rect">
            <a:avLst/>
          </a:prstGeom>
          <a:noFill/>
        </p:spPr>
        <p:txBody>
          <a:bodyPr wrap="square" rtlCol="0">
            <a:spAutoFit/>
          </a:bodyPr>
          <a:lstStyle/>
          <a:p>
            <a:pPr algn="r">
              <a:lnSpc>
                <a:spcPct val="130000"/>
              </a:lnSpc>
            </a:pPr>
            <a:r>
              <a:rPr lang="zh-CN" altLang="en-GB" sz="1600" dirty="0">
                <a:solidFill>
                  <a:srgbClr val="525252"/>
                </a:solidFill>
                <a:latin typeface="Arial" panose="020B0604020202020204"/>
                <a:ea typeface="微软雅黑" panose="020B0503020204020204" charset="-122"/>
                <a:sym typeface="Arial" panose="020B0604020202020204"/>
              </a:rPr>
              <a:t>编写测试范围（功能点），防止遗漏</a:t>
            </a:r>
            <a:endParaRPr lang="zh-CN" altLang="en-GB" sz="1600" dirty="0">
              <a:solidFill>
                <a:srgbClr val="525252"/>
              </a:solidFill>
              <a:latin typeface="Arial" panose="020B0604020202020204"/>
              <a:ea typeface="微软雅黑" panose="020B0503020204020204" charset="-122"/>
              <a:sym typeface="Arial" panose="020B0604020202020204"/>
            </a:endParaRPr>
          </a:p>
        </p:txBody>
      </p:sp>
      <p:sp>
        <p:nvSpPr>
          <p:cNvPr id="41" name="文本框 40"/>
          <p:cNvSpPr txBox="1"/>
          <p:nvPr/>
        </p:nvSpPr>
        <p:spPr>
          <a:xfrm>
            <a:off x="1399388" y="3586856"/>
            <a:ext cx="6751690" cy="730885"/>
          </a:xfrm>
          <a:prstGeom prst="rect">
            <a:avLst/>
          </a:prstGeom>
          <a:noFill/>
        </p:spPr>
        <p:txBody>
          <a:bodyPr wrap="square" rtlCol="0">
            <a:spAutoFit/>
          </a:bodyPr>
          <a:lstStyle/>
          <a:p>
            <a:pPr lvl="1" algn="l">
              <a:lnSpc>
                <a:spcPct val="130000"/>
              </a:lnSpc>
            </a:pPr>
            <a:r>
              <a:rPr lang="zh-CN" altLang="en-US" sz="1600" dirty="0">
                <a:solidFill>
                  <a:srgbClr val="525252"/>
                </a:solidFill>
                <a:latin typeface="Arial" panose="020B0604020202020204"/>
                <a:ea typeface="微软雅黑" panose="020B0503020204020204" charset="-122"/>
                <a:sym typeface="Arial" panose="020B0604020202020204"/>
              </a:rPr>
              <a:t>正常情况、非正常情况，最大程度的满足测试覆盖要求，测试用例内容清晰、格式一致、分类组织</a:t>
            </a:r>
            <a:endParaRPr lang="en-GB" altLang="zh-CN" sz="1600" dirty="0">
              <a:solidFill>
                <a:srgbClr val="525252"/>
              </a:solidFill>
              <a:latin typeface="Arial" panose="020B0604020202020204"/>
              <a:ea typeface="微软雅黑" panose="020B0503020204020204" charset="-122"/>
              <a:sym typeface="Arial" panose="020B0604020202020204"/>
            </a:endParaRPr>
          </a:p>
        </p:txBody>
      </p:sp>
      <p:sp>
        <p:nvSpPr>
          <p:cNvPr id="43" name="文本框 42"/>
          <p:cNvSpPr txBox="1"/>
          <p:nvPr/>
        </p:nvSpPr>
        <p:spPr>
          <a:xfrm>
            <a:off x="1399388" y="5182585"/>
            <a:ext cx="6751690" cy="410845"/>
          </a:xfrm>
          <a:prstGeom prst="rect">
            <a:avLst/>
          </a:prstGeom>
          <a:noFill/>
        </p:spPr>
        <p:txBody>
          <a:bodyPr wrap="square" rtlCol="0">
            <a:spAutoFit/>
          </a:bodyPr>
          <a:lstStyle/>
          <a:p>
            <a:pPr algn="r">
              <a:lnSpc>
                <a:spcPct val="130000"/>
              </a:lnSpc>
            </a:pPr>
            <a:r>
              <a:rPr lang="zh-CN" altLang="en-GB" sz="1600" dirty="0">
                <a:solidFill>
                  <a:srgbClr val="525252"/>
                </a:solidFill>
                <a:latin typeface="Arial" panose="020B0604020202020204"/>
                <a:ea typeface="微软雅黑" panose="020B0503020204020204" charset="-122"/>
                <a:sym typeface="Arial" panose="020B0604020202020204"/>
              </a:rPr>
              <a:t>涉及前后端业务的，用例中要体现前后端逻辑关系</a:t>
            </a:r>
            <a:endParaRPr lang="zh-CN" altLang="en-GB" sz="1600" dirty="0">
              <a:solidFill>
                <a:srgbClr val="525252"/>
              </a:solidFill>
              <a:latin typeface="Arial" panose="020B0604020202020204"/>
              <a:ea typeface="微软雅黑" panose="020B0503020204020204" charset="-122"/>
              <a:sym typeface="Arial" panose="020B0604020202020204"/>
            </a:endParaRPr>
          </a:p>
        </p:txBody>
      </p:sp>
      <p:sp>
        <p:nvSpPr>
          <p:cNvPr id="45" name="文本框 44"/>
          <p:cNvSpPr txBox="1"/>
          <p:nvPr/>
        </p:nvSpPr>
        <p:spPr>
          <a:xfrm>
            <a:off x="4445000" y="718820"/>
            <a:ext cx="3410585" cy="521970"/>
          </a:xfrm>
          <a:prstGeom prst="rect">
            <a:avLst/>
          </a:prstGeom>
          <a:noFill/>
        </p:spPr>
        <p:txBody>
          <a:bodyPr wrap="square" rtlCol="0">
            <a:spAutoFit/>
          </a:bodyPr>
          <a:lstStyle/>
          <a:p>
            <a:pPr algn="ctr"/>
            <a:r>
              <a:rPr lang="zh-CN" altLang="en-US" sz="2800" b="1" spc="300" dirty="0">
                <a:latin typeface="Arial" panose="020B0604020202020204"/>
                <a:ea typeface="微软雅黑" panose="020B0503020204020204" charset="-122"/>
                <a:sym typeface="Arial" panose="020B0604020202020204"/>
              </a:rPr>
              <a:t>如何编写测试用例</a:t>
            </a:r>
            <a:endParaRPr lang="zh-CN" altLang="en-US" sz="2800" b="1" spc="300" dirty="0">
              <a:latin typeface="Arial" panose="020B0604020202020204"/>
              <a:ea typeface="微软雅黑" panose="020B0503020204020204" charset="-122"/>
              <a:sym typeface="Arial" panose="020B0604020202020204"/>
            </a:endParaRPr>
          </a:p>
        </p:txBody>
      </p:sp>
      <p:cxnSp>
        <p:nvCxnSpPr>
          <p:cNvPr id="46" name="直接连接符 45"/>
          <p:cNvCxnSpPr/>
          <p:nvPr/>
        </p:nvCxnSpPr>
        <p:spPr>
          <a:xfrm>
            <a:off x="5455920" y="1388362"/>
            <a:ext cx="1280160" cy="0"/>
          </a:xfrm>
          <a:prstGeom prst="line">
            <a:avLst/>
          </a:prstGeom>
          <a:ln>
            <a:solidFill>
              <a:schemeClr val="tx1">
                <a:alpha val="67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48" name="灯片编号占位符 14"/>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panose="020B0604020202020204"/>
                <a:ea typeface="微软雅黑" panose="020B0503020204020204" charset="-122"/>
                <a:sym typeface="Arial" panose="020B0604020202020204"/>
              </a:rPr>
              <a:t>Page</a:t>
            </a:r>
            <a:r>
              <a:rPr lang="zh-CN" altLang="en-US" sz="1050" spc="300" dirty="0">
                <a:solidFill>
                  <a:srgbClr val="525252"/>
                </a:solidFill>
                <a:latin typeface="Arial" panose="020B0604020202020204"/>
                <a:ea typeface="微软雅黑" panose="020B0503020204020204" charset="-122"/>
                <a:sym typeface="Arial" panose="020B0604020202020204"/>
              </a:rPr>
              <a:t> </a:t>
            </a:r>
            <a:fld id="{2C876148-9C27-4B1D-AF05-A3522A5FE3E3}" type="slidenum">
              <a:rPr lang="zh-CN" altLang="en-US" sz="1050" spc="300" dirty="0" smtClean="0">
                <a:solidFill>
                  <a:srgbClr val="525252"/>
                </a:solidFill>
                <a:latin typeface="Arial" panose="020B0604020202020204"/>
                <a:ea typeface="微软雅黑" panose="020B0503020204020204" charset="-122"/>
                <a:sym typeface="Arial" panose="020B0604020202020204"/>
              </a:rPr>
            </a:fld>
            <a:endParaRPr lang="zh-CN" altLang="en-US" sz="1050" spc="300" dirty="0">
              <a:solidFill>
                <a:srgbClr val="525252"/>
              </a:solidFill>
              <a:latin typeface="Arial" panose="020B0604020202020204"/>
              <a:ea typeface="微软雅黑" panose="020B0503020204020204" charset="-122"/>
              <a:sym typeface="Arial" panose="020B0604020202020204"/>
            </a:endParaRPr>
          </a:p>
        </p:txBody>
      </p:sp>
    </p:spTree>
  </p:cSld>
  <p:clrMapOvr>
    <a:overrideClrMapping bg1="lt1" tx1="dk1" bg2="lt2" tx2="dk2" accent1="accent1" accent2="accent2" accent3="accent3" accent4="accent4" accent5="accent5" accent6="accent6" hlink="hlink" folHlink="folHlink"/>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文本框 2"/>
          <p:cNvSpPr txBox="1"/>
          <p:nvPr/>
        </p:nvSpPr>
        <p:spPr>
          <a:xfrm>
            <a:off x="4445635" y="2060870"/>
            <a:ext cx="3302000" cy="521970"/>
          </a:xfrm>
          <a:prstGeom prst="rect">
            <a:avLst/>
          </a:prstGeom>
          <a:noFill/>
        </p:spPr>
        <p:txBody>
          <a:bodyPr wrap="square" rtlCol="0">
            <a:spAutoFit/>
          </a:bodyPr>
          <a:lstStyle/>
          <a:p>
            <a:pPr algn="r"/>
            <a:r>
              <a:rPr lang="zh-CN" altLang="en-US" sz="2800" b="1" spc="300" dirty="0">
                <a:latin typeface="Arial" panose="020B0604020202020204"/>
                <a:ea typeface="微软雅黑" panose="020B0503020204020204" charset="-122"/>
                <a:sym typeface="Arial" panose="020B0604020202020204"/>
              </a:rPr>
              <a:t>测试用例模板</a:t>
            </a:r>
            <a:endParaRPr lang="zh-CN" altLang="en-US" sz="2800" b="1" spc="300" dirty="0">
              <a:latin typeface="Arial" panose="020B0604020202020204"/>
              <a:ea typeface="微软雅黑" panose="020B0503020204020204" charset="-122"/>
              <a:sym typeface="Arial" panose="020B0604020202020204"/>
            </a:endParaRPr>
          </a:p>
        </p:txBody>
      </p:sp>
      <p:cxnSp>
        <p:nvCxnSpPr>
          <p:cNvPr id="4" name="直接连接符 3"/>
          <p:cNvCxnSpPr/>
          <p:nvPr/>
        </p:nvCxnSpPr>
        <p:spPr>
          <a:xfrm>
            <a:off x="6096002" y="2773482"/>
            <a:ext cx="805245" cy="0"/>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161143" y="3197366"/>
            <a:ext cx="9869714" cy="410845"/>
          </a:xfrm>
          <a:prstGeom prst="rect">
            <a:avLst/>
          </a:prstGeom>
          <a:noFill/>
        </p:spPr>
        <p:txBody>
          <a:bodyPr wrap="square" rtlCol="0">
            <a:spAutoFit/>
          </a:bodyPr>
          <a:lstStyle/>
          <a:p>
            <a:pPr algn="ctr">
              <a:lnSpc>
                <a:spcPct val="130000"/>
              </a:lnSpc>
            </a:pPr>
            <a:r>
              <a:rPr lang="en-GB" altLang="zh-CN" sz="1600" dirty="0">
                <a:solidFill>
                  <a:srgbClr val="525252"/>
                </a:solidFill>
                <a:latin typeface="Arial" panose="020B0604020202020204"/>
                <a:ea typeface="微软雅黑" panose="020B0503020204020204" charset="-122"/>
                <a:sym typeface="Arial" panose="020B0604020202020204"/>
              </a:rPr>
              <a:t>ommodo magna eros </a:t>
            </a:r>
            <a:r>
              <a:rPr lang="en-GB" altLang="zh-CN" sz="1600" dirty="0" err="1">
                <a:solidFill>
                  <a:srgbClr val="525252"/>
                </a:solidFill>
                <a:latin typeface="Arial" panose="020B0604020202020204"/>
                <a:ea typeface="微软雅黑" panose="020B0503020204020204" charset="-122"/>
                <a:sym typeface="Arial" panose="020B0604020202020204"/>
              </a:rPr>
              <a:t>quis</a:t>
            </a:r>
            <a:r>
              <a:rPr lang="en-GB" altLang="zh-CN" sz="1600" dirty="0">
                <a:solidFill>
                  <a:srgbClr val="525252"/>
                </a:solidFill>
                <a:latin typeface="Arial" panose="020B0604020202020204"/>
                <a:ea typeface="微软雅黑" panose="020B0503020204020204" charset="-122"/>
                <a:sym typeface="Arial" panose="020B0604020202020204"/>
              </a:rPr>
              <a:t> </a:t>
            </a:r>
            <a:r>
              <a:rPr lang="en-GB" altLang="zh-CN" sz="1600" dirty="0" err="1">
                <a:solidFill>
                  <a:srgbClr val="525252"/>
                </a:solidFill>
                <a:latin typeface="Arial" panose="020B0604020202020204"/>
                <a:ea typeface="微软雅黑" panose="020B0503020204020204" charset="-122"/>
                <a:sym typeface="Arial" panose="020B0604020202020204"/>
              </a:rPr>
              <a:t>urna</a:t>
            </a:r>
            <a:endParaRPr lang="en-GB" altLang="zh-CN" sz="1600" dirty="0">
              <a:solidFill>
                <a:srgbClr val="525252"/>
              </a:solidFill>
              <a:latin typeface="Arial" panose="020B0604020202020204"/>
              <a:ea typeface="微软雅黑" panose="020B0503020204020204" charset="-122"/>
              <a:sym typeface="Arial" panose="020B0604020202020204"/>
            </a:endParaRPr>
          </a:p>
        </p:txBody>
      </p:sp>
      <p:cxnSp>
        <p:nvCxnSpPr>
          <p:cNvPr id="13" name="直接连接符 12"/>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14" name="灯片编号占位符 14"/>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panose="020B0604020202020204"/>
                <a:ea typeface="微软雅黑" panose="020B0503020204020204" charset="-122"/>
                <a:sym typeface="Arial" panose="020B0604020202020204"/>
              </a:rPr>
              <a:t>Page</a:t>
            </a:r>
            <a:r>
              <a:rPr lang="zh-CN" altLang="en-US" sz="1050" spc="300" dirty="0">
                <a:solidFill>
                  <a:srgbClr val="525252"/>
                </a:solidFill>
                <a:latin typeface="Arial" panose="020B0604020202020204"/>
                <a:ea typeface="微软雅黑" panose="020B0503020204020204" charset="-122"/>
                <a:sym typeface="Arial" panose="020B0604020202020204"/>
              </a:rPr>
              <a:t> </a:t>
            </a:r>
            <a:fld id="{2C876148-9C27-4B1D-AF05-A3522A5FE3E3}" type="slidenum">
              <a:rPr lang="zh-CN" altLang="en-US" sz="1050" spc="300" dirty="0" smtClean="0">
                <a:solidFill>
                  <a:srgbClr val="525252"/>
                </a:solidFill>
                <a:latin typeface="Arial" panose="020B0604020202020204"/>
                <a:ea typeface="微软雅黑" panose="020B0503020204020204" charset="-122"/>
                <a:sym typeface="Arial" panose="020B0604020202020204"/>
              </a:rPr>
            </a:fld>
            <a:endParaRPr lang="zh-CN" altLang="en-US" sz="1050" spc="300" dirty="0">
              <a:solidFill>
                <a:srgbClr val="525252"/>
              </a:solidFill>
              <a:latin typeface="Arial" panose="020B0604020202020204"/>
              <a:ea typeface="微软雅黑" panose="020B0503020204020204" charset="-122"/>
              <a:sym typeface="Arial" panose="020B0604020202020204"/>
            </a:endParaRPr>
          </a:p>
        </p:txBody>
      </p:sp>
      <p:pic>
        <p:nvPicPr>
          <p:cNvPr id="2" name="图片 1"/>
          <p:cNvPicPr>
            <a:picLocks noChangeAspect="1"/>
          </p:cNvPicPr>
          <p:nvPr/>
        </p:nvPicPr>
        <p:blipFill>
          <a:blip r:embed="rId1"/>
          <a:stretch>
            <a:fillRect/>
          </a:stretch>
        </p:blipFill>
        <p:spPr>
          <a:xfrm>
            <a:off x="600075" y="2966720"/>
            <a:ext cx="11346180" cy="1555750"/>
          </a:xfrm>
          <a:prstGeom prst="rect">
            <a:avLst/>
          </a:prstGeom>
        </p:spPr>
      </p:pic>
      <p:cxnSp>
        <p:nvCxnSpPr>
          <p:cNvPr id="6" name="直接连接符 5"/>
          <p:cNvCxnSpPr/>
          <p:nvPr/>
        </p:nvCxnSpPr>
        <p:spPr>
          <a:xfrm>
            <a:off x="351066"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290106"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8" name="直接连接符 7"/>
          <p:cNvCxnSpPr/>
          <p:nvPr/>
        </p:nvCxnSpPr>
        <p:spPr>
          <a:xfrm flipH="1">
            <a:off x="351066"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587286"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5" name="直接连接符 14"/>
          <p:cNvCxnSpPr/>
          <p:nvPr/>
        </p:nvCxnSpPr>
        <p:spPr>
          <a:xfrm flipH="1">
            <a:off x="709206"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887325"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7" name="直接连接符 16"/>
          <p:cNvCxnSpPr/>
          <p:nvPr/>
        </p:nvCxnSpPr>
        <p:spPr>
          <a:xfrm>
            <a:off x="996385"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928759"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9" name="直接连接符 18"/>
          <p:cNvCxnSpPr/>
          <p:nvPr/>
        </p:nvCxnSpPr>
        <p:spPr>
          <a:xfrm>
            <a:off x="196285"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591889"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1530929"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2" name="直接连接符 21"/>
          <p:cNvCxnSpPr/>
          <p:nvPr/>
        </p:nvCxnSpPr>
        <p:spPr>
          <a:xfrm flipH="1">
            <a:off x="1591889"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1828109"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4" name="直接连接符 23"/>
          <p:cNvCxnSpPr/>
          <p:nvPr/>
        </p:nvCxnSpPr>
        <p:spPr>
          <a:xfrm flipH="1">
            <a:off x="1950029"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2128148"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6" name="直接连接符 25"/>
          <p:cNvCxnSpPr/>
          <p:nvPr/>
        </p:nvCxnSpPr>
        <p:spPr>
          <a:xfrm>
            <a:off x="2237208"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2169582"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8" name="椭圆 27"/>
          <p:cNvSpPr/>
          <p:nvPr/>
        </p:nvSpPr>
        <p:spPr>
          <a:xfrm>
            <a:off x="1414248"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29" name="直接连接符 28"/>
          <p:cNvCxnSpPr>
            <a:stCxn id="28" idx="4"/>
          </p:cNvCxnSpPr>
          <p:nvPr/>
        </p:nvCxnSpPr>
        <p:spPr>
          <a:xfrm>
            <a:off x="1437108"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832712"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2771752"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34" name="直接连接符 33"/>
          <p:cNvCxnSpPr/>
          <p:nvPr/>
        </p:nvCxnSpPr>
        <p:spPr>
          <a:xfrm flipH="1">
            <a:off x="2832712"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3068932"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40" name="直接连接符 39"/>
          <p:cNvCxnSpPr/>
          <p:nvPr/>
        </p:nvCxnSpPr>
        <p:spPr>
          <a:xfrm flipH="1">
            <a:off x="3190852"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a:off x="3368971"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44" name="直接连接符 43"/>
          <p:cNvCxnSpPr/>
          <p:nvPr/>
        </p:nvCxnSpPr>
        <p:spPr>
          <a:xfrm>
            <a:off x="3478031"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3410405"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47" name="椭圆 46"/>
          <p:cNvSpPr/>
          <p:nvPr/>
        </p:nvSpPr>
        <p:spPr>
          <a:xfrm>
            <a:off x="2561061"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58" name="直接连接符 57"/>
          <p:cNvCxnSpPr>
            <a:stCxn id="47" idx="4"/>
          </p:cNvCxnSpPr>
          <p:nvPr/>
        </p:nvCxnSpPr>
        <p:spPr>
          <a:xfrm flipH="1">
            <a:off x="2469141" y="6450107"/>
            <a:ext cx="11478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4073535"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0" name="椭圆 79"/>
          <p:cNvSpPr/>
          <p:nvPr/>
        </p:nvSpPr>
        <p:spPr>
          <a:xfrm>
            <a:off x="4012575"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91" name="直接连接符 90"/>
          <p:cNvCxnSpPr/>
          <p:nvPr/>
        </p:nvCxnSpPr>
        <p:spPr>
          <a:xfrm flipH="1">
            <a:off x="4073535"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2" name="椭圆 101"/>
          <p:cNvSpPr/>
          <p:nvPr/>
        </p:nvSpPr>
        <p:spPr>
          <a:xfrm>
            <a:off x="4309755"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13" name="直接连接符 112"/>
          <p:cNvCxnSpPr/>
          <p:nvPr/>
        </p:nvCxnSpPr>
        <p:spPr>
          <a:xfrm flipH="1">
            <a:off x="4431675"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8" name="椭圆 117"/>
          <p:cNvSpPr/>
          <p:nvPr/>
        </p:nvSpPr>
        <p:spPr>
          <a:xfrm>
            <a:off x="4609794"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19" name="直接连接符 118"/>
          <p:cNvCxnSpPr/>
          <p:nvPr/>
        </p:nvCxnSpPr>
        <p:spPr>
          <a:xfrm>
            <a:off x="4718854"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20" name="椭圆 119"/>
          <p:cNvSpPr/>
          <p:nvPr/>
        </p:nvSpPr>
        <p:spPr>
          <a:xfrm>
            <a:off x="4651228"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21" name="椭圆 120"/>
          <p:cNvSpPr/>
          <p:nvPr/>
        </p:nvSpPr>
        <p:spPr>
          <a:xfrm>
            <a:off x="3895894"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122" name="直接连接符 121"/>
          <p:cNvCxnSpPr>
            <a:stCxn id="121" idx="4"/>
          </p:cNvCxnSpPr>
          <p:nvPr/>
        </p:nvCxnSpPr>
        <p:spPr>
          <a:xfrm>
            <a:off x="3918754"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5314358"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5" name="椭圆 134"/>
          <p:cNvSpPr/>
          <p:nvPr/>
        </p:nvSpPr>
        <p:spPr>
          <a:xfrm>
            <a:off x="5253398"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42" name="直接连接符 141"/>
          <p:cNvCxnSpPr/>
          <p:nvPr/>
        </p:nvCxnSpPr>
        <p:spPr>
          <a:xfrm flipH="1">
            <a:off x="5314358"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43" name="椭圆 142"/>
          <p:cNvSpPr/>
          <p:nvPr/>
        </p:nvSpPr>
        <p:spPr>
          <a:xfrm>
            <a:off x="5550578"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46" name="直接连接符 145"/>
          <p:cNvCxnSpPr/>
          <p:nvPr/>
        </p:nvCxnSpPr>
        <p:spPr>
          <a:xfrm flipH="1">
            <a:off x="5672498"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9" name="椭圆 158"/>
          <p:cNvSpPr/>
          <p:nvPr/>
        </p:nvSpPr>
        <p:spPr>
          <a:xfrm>
            <a:off x="5850617"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72" name="直接连接符 171"/>
          <p:cNvCxnSpPr/>
          <p:nvPr/>
        </p:nvCxnSpPr>
        <p:spPr>
          <a:xfrm>
            <a:off x="5959677"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3" name="椭圆 172"/>
          <p:cNvSpPr/>
          <p:nvPr/>
        </p:nvSpPr>
        <p:spPr>
          <a:xfrm>
            <a:off x="5892051"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82" name="椭圆 181"/>
          <p:cNvSpPr/>
          <p:nvPr/>
        </p:nvSpPr>
        <p:spPr>
          <a:xfrm>
            <a:off x="5136717"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183" name="直接连接符 182"/>
          <p:cNvCxnSpPr>
            <a:stCxn id="182" idx="4"/>
          </p:cNvCxnSpPr>
          <p:nvPr/>
        </p:nvCxnSpPr>
        <p:spPr>
          <a:xfrm>
            <a:off x="5159577"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a:off x="6555181"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9" name="椭圆 188"/>
          <p:cNvSpPr/>
          <p:nvPr/>
        </p:nvSpPr>
        <p:spPr>
          <a:xfrm>
            <a:off x="6494221"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99" name="直接连接符 198"/>
          <p:cNvCxnSpPr/>
          <p:nvPr/>
        </p:nvCxnSpPr>
        <p:spPr>
          <a:xfrm flipH="1">
            <a:off x="6555181"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00" name="椭圆 199"/>
          <p:cNvSpPr/>
          <p:nvPr/>
        </p:nvSpPr>
        <p:spPr>
          <a:xfrm>
            <a:off x="6791401"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05" name="直接连接符 204"/>
          <p:cNvCxnSpPr/>
          <p:nvPr/>
        </p:nvCxnSpPr>
        <p:spPr>
          <a:xfrm flipH="1">
            <a:off x="6913321"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06" name="椭圆 205"/>
          <p:cNvSpPr/>
          <p:nvPr/>
        </p:nvSpPr>
        <p:spPr>
          <a:xfrm>
            <a:off x="7091440"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11" name="直接连接符 210"/>
          <p:cNvCxnSpPr/>
          <p:nvPr/>
        </p:nvCxnSpPr>
        <p:spPr>
          <a:xfrm>
            <a:off x="7200500"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12" name="椭圆 211"/>
          <p:cNvSpPr/>
          <p:nvPr/>
        </p:nvSpPr>
        <p:spPr>
          <a:xfrm>
            <a:off x="7132874"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13" name="椭圆 212"/>
          <p:cNvSpPr/>
          <p:nvPr/>
        </p:nvSpPr>
        <p:spPr>
          <a:xfrm>
            <a:off x="6377540"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214" name="直接连接符 213"/>
          <p:cNvCxnSpPr>
            <a:stCxn id="213" idx="4"/>
          </p:cNvCxnSpPr>
          <p:nvPr/>
        </p:nvCxnSpPr>
        <p:spPr>
          <a:xfrm>
            <a:off x="6400400"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a:off x="7796004"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16" name="椭圆 215"/>
          <p:cNvSpPr/>
          <p:nvPr/>
        </p:nvSpPr>
        <p:spPr>
          <a:xfrm>
            <a:off x="7735044"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17" name="直接连接符 216"/>
          <p:cNvCxnSpPr/>
          <p:nvPr/>
        </p:nvCxnSpPr>
        <p:spPr>
          <a:xfrm flipH="1">
            <a:off x="7796004"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18" name="椭圆 217"/>
          <p:cNvSpPr/>
          <p:nvPr/>
        </p:nvSpPr>
        <p:spPr>
          <a:xfrm>
            <a:off x="8032224"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19" name="直接连接符 218"/>
          <p:cNvCxnSpPr/>
          <p:nvPr/>
        </p:nvCxnSpPr>
        <p:spPr>
          <a:xfrm flipH="1">
            <a:off x="8154144"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20" name="椭圆 219"/>
          <p:cNvSpPr/>
          <p:nvPr/>
        </p:nvSpPr>
        <p:spPr>
          <a:xfrm>
            <a:off x="8332263"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21" name="直接连接符 220"/>
          <p:cNvCxnSpPr/>
          <p:nvPr/>
        </p:nvCxnSpPr>
        <p:spPr>
          <a:xfrm>
            <a:off x="8441323"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22" name="椭圆 221"/>
          <p:cNvSpPr/>
          <p:nvPr/>
        </p:nvSpPr>
        <p:spPr>
          <a:xfrm>
            <a:off x="8373697"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23" name="椭圆 222"/>
          <p:cNvSpPr/>
          <p:nvPr/>
        </p:nvSpPr>
        <p:spPr>
          <a:xfrm>
            <a:off x="7618363"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224" name="直接连接符 223"/>
          <p:cNvCxnSpPr>
            <a:stCxn id="223" idx="4"/>
          </p:cNvCxnSpPr>
          <p:nvPr/>
        </p:nvCxnSpPr>
        <p:spPr>
          <a:xfrm>
            <a:off x="7641223"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p:nvPr/>
        </p:nvCxnSpPr>
        <p:spPr>
          <a:xfrm>
            <a:off x="903682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26" name="椭圆 225"/>
          <p:cNvSpPr/>
          <p:nvPr/>
        </p:nvSpPr>
        <p:spPr>
          <a:xfrm>
            <a:off x="897586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27" name="直接连接符 226"/>
          <p:cNvCxnSpPr/>
          <p:nvPr/>
        </p:nvCxnSpPr>
        <p:spPr>
          <a:xfrm flipH="1">
            <a:off x="903682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a:off x="927304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29" name="直接连接符 228"/>
          <p:cNvCxnSpPr/>
          <p:nvPr/>
        </p:nvCxnSpPr>
        <p:spPr>
          <a:xfrm>
            <a:off x="8882046"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p:nvPr/>
        </p:nvCxnSpPr>
        <p:spPr>
          <a:xfrm>
            <a:off x="10277650"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31" name="椭圆 230"/>
          <p:cNvSpPr/>
          <p:nvPr/>
        </p:nvSpPr>
        <p:spPr>
          <a:xfrm>
            <a:off x="10216690"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32" name="直接连接符 231"/>
          <p:cNvCxnSpPr/>
          <p:nvPr/>
        </p:nvCxnSpPr>
        <p:spPr>
          <a:xfrm flipH="1">
            <a:off x="10277650"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33" name="椭圆 232"/>
          <p:cNvSpPr/>
          <p:nvPr/>
        </p:nvSpPr>
        <p:spPr>
          <a:xfrm>
            <a:off x="10513870"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34" name="直接连接符 233"/>
          <p:cNvCxnSpPr/>
          <p:nvPr/>
        </p:nvCxnSpPr>
        <p:spPr>
          <a:xfrm flipH="1">
            <a:off x="10635790"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35" name="椭圆 234"/>
          <p:cNvSpPr/>
          <p:nvPr/>
        </p:nvSpPr>
        <p:spPr>
          <a:xfrm>
            <a:off x="10813909"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36" name="直接连接符 235"/>
          <p:cNvCxnSpPr/>
          <p:nvPr/>
        </p:nvCxnSpPr>
        <p:spPr>
          <a:xfrm>
            <a:off x="10922969"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37" name="椭圆 236"/>
          <p:cNvSpPr/>
          <p:nvPr/>
        </p:nvSpPr>
        <p:spPr>
          <a:xfrm>
            <a:off x="10855343"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38" name="椭圆 237"/>
          <p:cNvSpPr/>
          <p:nvPr/>
        </p:nvSpPr>
        <p:spPr>
          <a:xfrm>
            <a:off x="1010000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239" name="直接连接符 238"/>
          <p:cNvCxnSpPr>
            <a:stCxn id="238" idx="4"/>
          </p:cNvCxnSpPr>
          <p:nvPr/>
        </p:nvCxnSpPr>
        <p:spPr>
          <a:xfrm>
            <a:off x="1012286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a:off x="11518473"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41" name="椭圆 240"/>
          <p:cNvSpPr/>
          <p:nvPr/>
        </p:nvSpPr>
        <p:spPr>
          <a:xfrm>
            <a:off x="11457513"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42" name="直接连接符 241"/>
          <p:cNvCxnSpPr/>
          <p:nvPr/>
        </p:nvCxnSpPr>
        <p:spPr>
          <a:xfrm flipH="1">
            <a:off x="11518473"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43" name="椭圆 242"/>
          <p:cNvSpPr/>
          <p:nvPr/>
        </p:nvSpPr>
        <p:spPr>
          <a:xfrm>
            <a:off x="11754693"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44" name="直接连接符 243"/>
          <p:cNvCxnSpPr/>
          <p:nvPr/>
        </p:nvCxnSpPr>
        <p:spPr>
          <a:xfrm flipH="1">
            <a:off x="11876613"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45" name="椭圆 244"/>
          <p:cNvSpPr/>
          <p:nvPr/>
        </p:nvSpPr>
        <p:spPr>
          <a:xfrm>
            <a:off x="12054732"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46" name="椭圆 245"/>
          <p:cNvSpPr/>
          <p:nvPr/>
        </p:nvSpPr>
        <p:spPr>
          <a:xfrm>
            <a:off x="11340832"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247" name="直接连接符 246"/>
          <p:cNvCxnSpPr>
            <a:stCxn id="246" idx="4"/>
          </p:cNvCxnSpPr>
          <p:nvPr/>
        </p:nvCxnSpPr>
        <p:spPr>
          <a:xfrm>
            <a:off x="11363692"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p:nvPr/>
        </p:nvCxnSpPr>
        <p:spPr>
          <a:xfrm>
            <a:off x="139900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49" name="椭圆 248"/>
          <p:cNvSpPr/>
          <p:nvPr/>
        </p:nvSpPr>
        <p:spPr>
          <a:xfrm>
            <a:off x="133804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50" name="直接连接符 249"/>
          <p:cNvCxnSpPr/>
          <p:nvPr/>
        </p:nvCxnSpPr>
        <p:spPr>
          <a:xfrm flipH="1">
            <a:off x="139900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51" name="椭圆 250"/>
          <p:cNvSpPr/>
          <p:nvPr/>
        </p:nvSpPr>
        <p:spPr>
          <a:xfrm>
            <a:off x="163522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52" name="直接连接符 251"/>
          <p:cNvCxnSpPr/>
          <p:nvPr/>
        </p:nvCxnSpPr>
        <p:spPr>
          <a:xfrm flipH="1">
            <a:off x="1757147"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53" name="椭圆 252"/>
          <p:cNvSpPr/>
          <p:nvPr/>
        </p:nvSpPr>
        <p:spPr>
          <a:xfrm>
            <a:off x="1935266"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54" name="直接连接符 253"/>
          <p:cNvCxnSpPr/>
          <p:nvPr/>
        </p:nvCxnSpPr>
        <p:spPr>
          <a:xfrm>
            <a:off x="2044326"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55" name="椭圆 254"/>
          <p:cNvSpPr/>
          <p:nvPr/>
        </p:nvSpPr>
        <p:spPr>
          <a:xfrm>
            <a:off x="1976700"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56" name="椭圆 255"/>
          <p:cNvSpPr/>
          <p:nvPr/>
        </p:nvSpPr>
        <p:spPr>
          <a:xfrm>
            <a:off x="1221366"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257" name="直接连接符 256"/>
          <p:cNvCxnSpPr>
            <a:stCxn id="256" idx="4"/>
          </p:cNvCxnSpPr>
          <p:nvPr/>
        </p:nvCxnSpPr>
        <p:spPr>
          <a:xfrm>
            <a:off x="1244226"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58" name="椭圆 257"/>
          <p:cNvSpPr/>
          <p:nvPr/>
        </p:nvSpPr>
        <p:spPr>
          <a:xfrm>
            <a:off x="246218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259" name="直接连接符 258"/>
          <p:cNvCxnSpPr>
            <a:stCxn id="258" idx="4"/>
          </p:cNvCxnSpPr>
          <p:nvPr/>
        </p:nvCxnSpPr>
        <p:spPr>
          <a:xfrm>
            <a:off x="248504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60" name="直接连接符 259"/>
          <p:cNvCxnSpPr/>
          <p:nvPr/>
        </p:nvCxnSpPr>
        <p:spPr>
          <a:xfrm>
            <a:off x="580232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61" name="椭圆 260"/>
          <p:cNvSpPr/>
          <p:nvPr/>
        </p:nvSpPr>
        <p:spPr>
          <a:xfrm>
            <a:off x="574136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62" name="直接连接符 261"/>
          <p:cNvCxnSpPr/>
          <p:nvPr/>
        </p:nvCxnSpPr>
        <p:spPr>
          <a:xfrm flipH="1">
            <a:off x="580232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63" name="椭圆 262"/>
          <p:cNvSpPr/>
          <p:nvPr/>
        </p:nvSpPr>
        <p:spPr>
          <a:xfrm>
            <a:off x="603854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64" name="直接连接符 263"/>
          <p:cNvCxnSpPr/>
          <p:nvPr/>
        </p:nvCxnSpPr>
        <p:spPr>
          <a:xfrm flipH="1">
            <a:off x="6160467"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65" name="椭圆 264"/>
          <p:cNvSpPr/>
          <p:nvPr/>
        </p:nvSpPr>
        <p:spPr>
          <a:xfrm>
            <a:off x="6338586"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66" name="直接连接符 265"/>
          <p:cNvCxnSpPr/>
          <p:nvPr/>
        </p:nvCxnSpPr>
        <p:spPr>
          <a:xfrm>
            <a:off x="6447646"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67" name="椭圆 266"/>
          <p:cNvSpPr/>
          <p:nvPr/>
        </p:nvSpPr>
        <p:spPr>
          <a:xfrm>
            <a:off x="6380020"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68" name="椭圆 267"/>
          <p:cNvSpPr/>
          <p:nvPr/>
        </p:nvSpPr>
        <p:spPr>
          <a:xfrm>
            <a:off x="5530676"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269" name="直接连接符 268"/>
          <p:cNvCxnSpPr>
            <a:stCxn id="268" idx="4"/>
          </p:cNvCxnSpPr>
          <p:nvPr/>
        </p:nvCxnSpPr>
        <p:spPr>
          <a:xfrm flipH="1">
            <a:off x="5438756" y="6450107"/>
            <a:ext cx="11478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70" name="椭圆 269"/>
          <p:cNvSpPr/>
          <p:nvPr/>
        </p:nvSpPr>
        <p:spPr>
          <a:xfrm>
            <a:off x="686550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271" name="直接连接符 270"/>
          <p:cNvCxnSpPr>
            <a:stCxn id="270" idx="4"/>
          </p:cNvCxnSpPr>
          <p:nvPr/>
        </p:nvCxnSpPr>
        <p:spPr>
          <a:xfrm>
            <a:off x="688836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72" name="直接连接符 271"/>
          <p:cNvCxnSpPr/>
          <p:nvPr/>
        </p:nvCxnSpPr>
        <p:spPr>
          <a:xfrm>
            <a:off x="989627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73" name="椭圆 272"/>
          <p:cNvSpPr/>
          <p:nvPr/>
        </p:nvSpPr>
        <p:spPr>
          <a:xfrm>
            <a:off x="983531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74" name="直接连接符 273"/>
          <p:cNvCxnSpPr/>
          <p:nvPr/>
        </p:nvCxnSpPr>
        <p:spPr>
          <a:xfrm flipH="1">
            <a:off x="989627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75" name="椭圆 274"/>
          <p:cNvSpPr/>
          <p:nvPr/>
        </p:nvSpPr>
        <p:spPr>
          <a:xfrm>
            <a:off x="1013249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76" name="直接连接符 275"/>
          <p:cNvCxnSpPr/>
          <p:nvPr/>
        </p:nvCxnSpPr>
        <p:spPr>
          <a:xfrm flipH="1">
            <a:off x="10254417"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77" name="椭圆 276"/>
          <p:cNvSpPr/>
          <p:nvPr/>
        </p:nvSpPr>
        <p:spPr>
          <a:xfrm>
            <a:off x="10432536"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78" name="直接连接符 277"/>
          <p:cNvCxnSpPr/>
          <p:nvPr/>
        </p:nvCxnSpPr>
        <p:spPr>
          <a:xfrm>
            <a:off x="10541596"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79" name="椭圆 278"/>
          <p:cNvSpPr/>
          <p:nvPr/>
        </p:nvSpPr>
        <p:spPr>
          <a:xfrm>
            <a:off x="10473970"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80" name="直接连接符 279"/>
          <p:cNvCxnSpPr/>
          <p:nvPr/>
        </p:nvCxnSpPr>
        <p:spPr>
          <a:xfrm>
            <a:off x="11137100"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81" name="椭圆 280"/>
          <p:cNvSpPr/>
          <p:nvPr/>
        </p:nvSpPr>
        <p:spPr>
          <a:xfrm>
            <a:off x="11076140"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82" name="直接连接符 281"/>
          <p:cNvCxnSpPr/>
          <p:nvPr/>
        </p:nvCxnSpPr>
        <p:spPr>
          <a:xfrm flipH="1">
            <a:off x="11137100"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83" name="椭圆 282"/>
          <p:cNvSpPr/>
          <p:nvPr/>
        </p:nvSpPr>
        <p:spPr>
          <a:xfrm>
            <a:off x="11373320"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84" name="椭圆 283"/>
          <p:cNvSpPr/>
          <p:nvPr/>
        </p:nvSpPr>
        <p:spPr>
          <a:xfrm>
            <a:off x="1095945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285" name="直接连接符 284"/>
          <p:cNvCxnSpPr>
            <a:stCxn id="284" idx="4"/>
          </p:cNvCxnSpPr>
          <p:nvPr/>
        </p:nvCxnSpPr>
        <p:spPr>
          <a:xfrm>
            <a:off x="1098231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86" name="直接连接符 285"/>
          <p:cNvCxnSpPr/>
          <p:nvPr/>
        </p:nvCxnSpPr>
        <p:spPr>
          <a:xfrm flipH="1">
            <a:off x="8883466"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87" name="直接连接符 286"/>
          <p:cNvCxnSpPr/>
          <p:nvPr/>
        </p:nvCxnSpPr>
        <p:spPr>
          <a:xfrm>
            <a:off x="8143953"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88" name="椭圆 287"/>
          <p:cNvSpPr/>
          <p:nvPr/>
        </p:nvSpPr>
        <p:spPr>
          <a:xfrm>
            <a:off x="8082993"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89" name="直接连接符 288"/>
          <p:cNvCxnSpPr/>
          <p:nvPr/>
        </p:nvCxnSpPr>
        <p:spPr>
          <a:xfrm flipH="1">
            <a:off x="8143953"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90" name="椭圆 289"/>
          <p:cNvSpPr/>
          <p:nvPr/>
        </p:nvSpPr>
        <p:spPr>
          <a:xfrm>
            <a:off x="8380173"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91" name="直接连接符 290"/>
          <p:cNvCxnSpPr/>
          <p:nvPr/>
        </p:nvCxnSpPr>
        <p:spPr>
          <a:xfrm flipH="1">
            <a:off x="8502093"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92" name="椭圆 291"/>
          <p:cNvSpPr/>
          <p:nvPr/>
        </p:nvSpPr>
        <p:spPr>
          <a:xfrm>
            <a:off x="8680212"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93" name="椭圆 292"/>
          <p:cNvSpPr/>
          <p:nvPr/>
        </p:nvSpPr>
        <p:spPr>
          <a:xfrm>
            <a:off x="7966312"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294" name="直接连接符 293"/>
          <p:cNvCxnSpPr>
            <a:stCxn id="293" idx="4"/>
          </p:cNvCxnSpPr>
          <p:nvPr/>
        </p:nvCxnSpPr>
        <p:spPr>
          <a:xfrm>
            <a:off x="7989172"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p:nvPr/>
        </p:nvCxnSpPr>
        <p:spPr>
          <a:xfrm>
            <a:off x="9384776"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96" name="椭圆 295"/>
          <p:cNvSpPr/>
          <p:nvPr/>
        </p:nvSpPr>
        <p:spPr>
          <a:xfrm>
            <a:off x="9323816"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97" name="直接连接符 296"/>
          <p:cNvCxnSpPr/>
          <p:nvPr/>
        </p:nvCxnSpPr>
        <p:spPr>
          <a:xfrm flipH="1">
            <a:off x="9742916"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98" name="椭圆 297"/>
          <p:cNvSpPr/>
          <p:nvPr/>
        </p:nvSpPr>
        <p:spPr>
          <a:xfrm>
            <a:off x="9921035" y="6313897"/>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99" name="椭圆 298"/>
          <p:cNvSpPr/>
          <p:nvPr/>
        </p:nvSpPr>
        <p:spPr>
          <a:xfrm>
            <a:off x="9207135"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300" name="直接连接符 299"/>
          <p:cNvCxnSpPr>
            <a:stCxn id="299" idx="4"/>
          </p:cNvCxnSpPr>
          <p:nvPr/>
        </p:nvCxnSpPr>
        <p:spPr>
          <a:xfrm>
            <a:off x="9229995" y="6450111"/>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13" name="直接连接符 12"/>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14" name="灯片编号占位符 14"/>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panose="020B0604020202020204"/>
                <a:ea typeface="微软雅黑" panose="020B0503020204020204" charset="-122"/>
                <a:sym typeface="Arial" panose="020B0604020202020204"/>
              </a:rPr>
              <a:t>Page</a:t>
            </a:r>
            <a:r>
              <a:rPr lang="zh-CN" altLang="en-US" sz="1050" spc="300" dirty="0">
                <a:solidFill>
                  <a:srgbClr val="525252"/>
                </a:solidFill>
                <a:latin typeface="Arial" panose="020B0604020202020204"/>
                <a:ea typeface="微软雅黑" panose="020B0503020204020204" charset="-122"/>
                <a:sym typeface="Arial" panose="020B0604020202020204"/>
              </a:rPr>
              <a:t> </a:t>
            </a:r>
            <a:fld id="{2C876148-9C27-4B1D-AF05-A3522A5FE3E3}" type="slidenum">
              <a:rPr lang="zh-CN" altLang="en-US" sz="1050" spc="300" dirty="0" smtClean="0">
                <a:solidFill>
                  <a:srgbClr val="525252"/>
                </a:solidFill>
                <a:latin typeface="Arial" panose="020B0604020202020204"/>
                <a:ea typeface="微软雅黑" panose="020B0503020204020204" charset="-122"/>
                <a:sym typeface="Arial" panose="020B0604020202020204"/>
              </a:rPr>
            </a:fld>
            <a:endParaRPr lang="zh-CN" altLang="en-US" sz="1050" spc="300" dirty="0">
              <a:solidFill>
                <a:srgbClr val="525252"/>
              </a:solidFill>
              <a:latin typeface="Arial" panose="020B0604020202020204"/>
              <a:ea typeface="微软雅黑" panose="020B0503020204020204" charset="-122"/>
              <a:sym typeface="Arial" panose="020B0604020202020204"/>
            </a:endParaRPr>
          </a:p>
        </p:txBody>
      </p:sp>
      <p:cxnSp>
        <p:nvCxnSpPr>
          <p:cNvPr id="6" name="直接连接符 5"/>
          <p:cNvCxnSpPr/>
          <p:nvPr/>
        </p:nvCxnSpPr>
        <p:spPr>
          <a:xfrm>
            <a:off x="351066"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290106"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8" name="直接连接符 7"/>
          <p:cNvCxnSpPr/>
          <p:nvPr/>
        </p:nvCxnSpPr>
        <p:spPr>
          <a:xfrm flipH="1">
            <a:off x="351066"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587286"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5" name="直接连接符 14"/>
          <p:cNvCxnSpPr/>
          <p:nvPr/>
        </p:nvCxnSpPr>
        <p:spPr>
          <a:xfrm flipH="1">
            <a:off x="709206"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887325"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7" name="直接连接符 16"/>
          <p:cNvCxnSpPr/>
          <p:nvPr/>
        </p:nvCxnSpPr>
        <p:spPr>
          <a:xfrm>
            <a:off x="996385"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928759"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9" name="直接连接符 18"/>
          <p:cNvCxnSpPr/>
          <p:nvPr/>
        </p:nvCxnSpPr>
        <p:spPr>
          <a:xfrm>
            <a:off x="196285"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591889"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1530929"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2" name="直接连接符 21"/>
          <p:cNvCxnSpPr/>
          <p:nvPr/>
        </p:nvCxnSpPr>
        <p:spPr>
          <a:xfrm flipH="1">
            <a:off x="1591889"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1828109"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4" name="直接连接符 23"/>
          <p:cNvCxnSpPr/>
          <p:nvPr/>
        </p:nvCxnSpPr>
        <p:spPr>
          <a:xfrm flipH="1">
            <a:off x="1950029"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2128148"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6" name="直接连接符 25"/>
          <p:cNvCxnSpPr/>
          <p:nvPr/>
        </p:nvCxnSpPr>
        <p:spPr>
          <a:xfrm>
            <a:off x="2237208"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2169582"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8" name="椭圆 27"/>
          <p:cNvSpPr/>
          <p:nvPr/>
        </p:nvSpPr>
        <p:spPr>
          <a:xfrm>
            <a:off x="1414248"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29" name="直接连接符 28"/>
          <p:cNvCxnSpPr>
            <a:stCxn id="28" idx="4"/>
          </p:cNvCxnSpPr>
          <p:nvPr/>
        </p:nvCxnSpPr>
        <p:spPr>
          <a:xfrm>
            <a:off x="1437108"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832712"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2771752"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34" name="直接连接符 33"/>
          <p:cNvCxnSpPr/>
          <p:nvPr/>
        </p:nvCxnSpPr>
        <p:spPr>
          <a:xfrm flipH="1">
            <a:off x="2832712"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3068932"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40" name="直接连接符 39"/>
          <p:cNvCxnSpPr/>
          <p:nvPr/>
        </p:nvCxnSpPr>
        <p:spPr>
          <a:xfrm flipH="1">
            <a:off x="3190852"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a:off x="3368971"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44" name="直接连接符 43"/>
          <p:cNvCxnSpPr/>
          <p:nvPr/>
        </p:nvCxnSpPr>
        <p:spPr>
          <a:xfrm>
            <a:off x="3478031"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3410405"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47" name="椭圆 46"/>
          <p:cNvSpPr/>
          <p:nvPr/>
        </p:nvSpPr>
        <p:spPr>
          <a:xfrm>
            <a:off x="2561061"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58" name="直接连接符 57"/>
          <p:cNvCxnSpPr>
            <a:stCxn id="47" idx="4"/>
          </p:cNvCxnSpPr>
          <p:nvPr/>
        </p:nvCxnSpPr>
        <p:spPr>
          <a:xfrm flipH="1">
            <a:off x="2469141" y="6450107"/>
            <a:ext cx="11478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4073535"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0" name="椭圆 79"/>
          <p:cNvSpPr/>
          <p:nvPr/>
        </p:nvSpPr>
        <p:spPr>
          <a:xfrm>
            <a:off x="4012575"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91" name="直接连接符 90"/>
          <p:cNvCxnSpPr/>
          <p:nvPr/>
        </p:nvCxnSpPr>
        <p:spPr>
          <a:xfrm flipH="1">
            <a:off x="4073535"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2" name="椭圆 101"/>
          <p:cNvSpPr/>
          <p:nvPr/>
        </p:nvSpPr>
        <p:spPr>
          <a:xfrm>
            <a:off x="4309755"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13" name="直接连接符 112"/>
          <p:cNvCxnSpPr/>
          <p:nvPr/>
        </p:nvCxnSpPr>
        <p:spPr>
          <a:xfrm flipH="1">
            <a:off x="4431675"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8" name="椭圆 117"/>
          <p:cNvSpPr/>
          <p:nvPr/>
        </p:nvSpPr>
        <p:spPr>
          <a:xfrm>
            <a:off x="4609794"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19" name="直接连接符 118"/>
          <p:cNvCxnSpPr/>
          <p:nvPr/>
        </p:nvCxnSpPr>
        <p:spPr>
          <a:xfrm>
            <a:off x="4718854"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20" name="椭圆 119"/>
          <p:cNvSpPr/>
          <p:nvPr/>
        </p:nvSpPr>
        <p:spPr>
          <a:xfrm>
            <a:off x="4651228"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21" name="椭圆 120"/>
          <p:cNvSpPr/>
          <p:nvPr/>
        </p:nvSpPr>
        <p:spPr>
          <a:xfrm>
            <a:off x="3895894"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122" name="直接连接符 121"/>
          <p:cNvCxnSpPr>
            <a:stCxn id="121" idx="4"/>
          </p:cNvCxnSpPr>
          <p:nvPr/>
        </p:nvCxnSpPr>
        <p:spPr>
          <a:xfrm>
            <a:off x="3918754"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5314358"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5" name="椭圆 134"/>
          <p:cNvSpPr/>
          <p:nvPr/>
        </p:nvSpPr>
        <p:spPr>
          <a:xfrm>
            <a:off x="5253398"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42" name="直接连接符 141"/>
          <p:cNvCxnSpPr/>
          <p:nvPr/>
        </p:nvCxnSpPr>
        <p:spPr>
          <a:xfrm flipH="1">
            <a:off x="5314358"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43" name="椭圆 142"/>
          <p:cNvSpPr/>
          <p:nvPr/>
        </p:nvSpPr>
        <p:spPr>
          <a:xfrm>
            <a:off x="5550578"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46" name="直接连接符 145"/>
          <p:cNvCxnSpPr/>
          <p:nvPr/>
        </p:nvCxnSpPr>
        <p:spPr>
          <a:xfrm flipH="1">
            <a:off x="5672498"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9" name="椭圆 158"/>
          <p:cNvSpPr/>
          <p:nvPr/>
        </p:nvSpPr>
        <p:spPr>
          <a:xfrm>
            <a:off x="5850617"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72" name="直接连接符 171"/>
          <p:cNvCxnSpPr/>
          <p:nvPr/>
        </p:nvCxnSpPr>
        <p:spPr>
          <a:xfrm>
            <a:off x="5959677"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3" name="椭圆 172"/>
          <p:cNvSpPr/>
          <p:nvPr/>
        </p:nvSpPr>
        <p:spPr>
          <a:xfrm>
            <a:off x="5892051"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82" name="椭圆 181"/>
          <p:cNvSpPr/>
          <p:nvPr/>
        </p:nvSpPr>
        <p:spPr>
          <a:xfrm>
            <a:off x="5136717"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183" name="直接连接符 182"/>
          <p:cNvCxnSpPr>
            <a:stCxn id="182" idx="4"/>
          </p:cNvCxnSpPr>
          <p:nvPr/>
        </p:nvCxnSpPr>
        <p:spPr>
          <a:xfrm>
            <a:off x="5159577"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a:off x="6555181"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9" name="椭圆 188"/>
          <p:cNvSpPr/>
          <p:nvPr/>
        </p:nvSpPr>
        <p:spPr>
          <a:xfrm>
            <a:off x="6494221"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99" name="直接连接符 198"/>
          <p:cNvCxnSpPr/>
          <p:nvPr/>
        </p:nvCxnSpPr>
        <p:spPr>
          <a:xfrm flipH="1">
            <a:off x="6555181"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00" name="椭圆 199"/>
          <p:cNvSpPr/>
          <p:nvPr/>
        </p:nvSpPr>
        <p:spPr>
          <a:xfrm>
            <a:off x="6791401"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05" name="直接连接符 204"/>
          <p:cNvCxnSpPr/>
          <p:nvPr/>
        </p:nvCxnSpPr>
        <p:spPr>
          <a:xfrm flipH="1">
            <a:off x="6913321"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06" name="椭圆 205"/>
          <p:cNvSpPr/>
          <p:nvPr/>
        </p:nvSpPr>
        <p:spPr>
          <a:xfrm>
            <a:off x="7091440"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11" name="直接连接符 210"/>
          <p:cNvCxnSpPr/>
          <p:nvPr/>
        </p:nvCxnSpPr>
        <p:spPr>
          <a:xfrm>
            <a:off x="7200500"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12" name="椭圆 211"/>
          <p:cNvSpPr/>
          <p:nvPr/>
        </p:nvSpPr>
        <p:spPr>
          <a:xfrm>
            <a:off x="7132874"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13" name="椭圆 212"/>
          <p:cNvSpPr/>
          <p:nvPr/>
        </p:nvSpPr>
        <p:spPr>
          <a:xfrm>
            <a:off x="6377540"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214" name="直接连接符 213"/>
          <p:cNvCxnSpPr>
            <a:stCxn id="213" idx="4"/>
          </p:cNvCxnSpPr>
          <p:nvPr/>
        </p:nvCxnSpPr>
        <p:spPr>
          <a:xfrm>
            <a:off x="6400400"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a:off x="7796004"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16" name="椭圆 215"/>
          <p:cNvSpPr/>
          <p:nvPr/>
        </p:nvSpPr>
        <p:spPr>
          <a:xfrm>
            <a:off x="7735044"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17" name="直接连接符 216"/>
          <p:cNvCxnSpPr/>
          <p:nvPr/>
        </p:nvCxnSpPr>
        <p:spPr>
          <a:xfrm flipH="1">
            <a:off x="7796004"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18" name="椭圆 217"/>
          <p:cNvSpPr/>
          <p:nvPr/>
        </p:nvSpPr>
        <p:spPr>
          <a:xfrm>
            <a:off x="8032224"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19" name="直接连接符 218"/>
          <p:cNvCxnSpPr/>
          <p:nvPr/>
        </p:nvCxnSpPr>
        <p:spPr>
          <a:xfrm flipH="1">
            <a:off x="8154144"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20" name="椭圆 219"/>
          <p:cNvSpPr/>
          <p:nvPr/>
        </p:nvSpPr>
        <p:spPr>
          <a:xfrm>
            <a:off x="8332263"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21" name="直接连接符 220"/>
          <p:cNvCxnSpPr/>
          <p:nvPr/>
        </p:nvCxnSpPr>
        <p:spPr>
          <a:xfrm>
            <a:off x="8441323"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22" name="椭圆 221"/>
          <p:cNvSpPr/>
          <p:nvPr/>
        </p:nvSpPr>
        <p:spPr>
          <a:xfrm>
            <a:off x="8373697"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23" name="椭圆 222"/>
          <p:cNvSpPr/>
          <p:nvPr/>
        </p:nvSpPr>
        <p:spPr>
          <a:xfrm>
            <a:off x="7618363"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224" name="直接连接符 223"/>
          <p:cNvCxnSpPr>
            <a:stCxn id="223" idx="4"/>
          </p:cNvCxnSpPr>
          <p:nvPr/>
        </p:nvCxnSpPr>
        <p:spPr>
          <a:xfrm>
            <a:off x="7641223"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p:nvPr/>
        </p:nvCxnSpPr>
        <p:spPr>
          <a:xfrm>
            <a:off x="903682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26" name="椭圆 225"/>
          <p:cNvSpPr/>
          <p:nvPr/>
        </p:nvSpPr>
        <p:spPr>
          <a:xfrm>
            <a:off x="897586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27" name="直接连接符 226"/>
          <p:cNvCxnSpPr/>
          <p:nvPr/>
        </p:nvCxnSpPr>
        <p:spPr>
          <a:xfrm flipH="1">
            <a:off x="903682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a:off x="927304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29" name="直接连接符 228"/>
          <p:cNvCxnSpPr/>
          <p:nvPr/>
        </p:nvCxnSpPr>
        <p:spPr>
          <a:xfrm>
            <a:off x="8882046"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p:nvPr/>
        </p:nvCxnSpPr>
        <p:spPr>
          <a:xfrm>
            <a:off x="10277650"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31" name="椭圆 230"/>
          <p:cNvSpPr/>
          <p:nvPr/>
        </p:nvSpPr>
        <p:spPr>
          <a:xfrm>
            <a:off x="10216690"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32" name="直接连接符 231"/>
          <p:cNvCxnSpPr/>
          <p:nvPr/>
        </p:nvCxnSpPr>
        <p:spPr>
          <a:xfrm flipH="1">
            <a:off x="10277650"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33" name="椭圆 232"/>
          <p:cNvSpPr/>
          <p:nvPr/>
        </p:nvSpPr>
        <p:spPr>
          <a:xfrm>
            <a:off x="10513870"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34" name="直接连接符 233"/>
          <p:cNvCxnSpPr/>
          <p:nvPr/>
        </p:nvCxnSpPr>
        <p:spPr>
          <a:xfrm flipH="1">
            <a:off x="10635790"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35" name="椭圆 234"/>
          <p:cNvSpPr/>
          <p:nvPr/>
        </p:nvSpPr>
        <p:spPr>
          <a:xfrm>
            <a:off x="10813909"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36" name="直接连接符 235"/>
          <p:cNvCxnSpPr/>
          <p:nvPr/>
        </p:nvCxnSpPr>
        <p:spPr>
          <a:xfrm>
            <a:off x="10922969"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37" name="椭圆 236"/>
          <p:cNvSpPr/>
          <p:nvPr/>
        </p:nvSpPr>
        <p:spPr>
          <a:xfrm>
            <a:off x="10855343"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38" name="椭圆 237"/>
          <p:cNvSpPr/>
          <p:nvPr/>
        </p:nvSpPr>
        <p:spPr>
          <a:xfrm>
            <a:off x="1010000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239" name="直接连接符 238"/>
          <p:cNvCxnSpPr>
            <a:stCxn id="238" idx="4"/>
          </p:cNvCxnSpPr>
          <p:nvPr/>
        </p:nvCxnSpPr>
        <p:spPr>
          <a:xfrm>
            <a:off x="1012286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a:off x="11518473"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41" name="椭圆 240"/>
          <p:cNvSpPr/>
          <p:nvPr/>
        </p:nvSpPr>
        <p:spPr>
          <a:xfrm>
            <a:off x="11457513"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42" name="直接连接符 241"/>
          <p:cNvCxnSpPr/>
          <p:nvPr/>
        </p:nvCxnSpPr>
        <p:spPr>
          <a:xfrm flipH="1">
            <a:off x="11518473"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43" name="椭圆 242"/>
          <p:cNvSpPr/>
          <p:nvPr/>
        </p:nvSpPr>
        <p:spPr>
          <a:xfrm>
            <a:off x="11754693"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44" name="直接连接符 243"/>
          <p:cNvCxnSpPr/>
          <p:nvPr/>
        </p:nvCxnSpPr>
        <p:spPr>
          <a:xfrm flipH="1">
            <a:off x="11876613"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45" name="椭圆 244"/>
          <p:cNvSpPr/>
          <p:nvPr/>
        </p:nvSpPr>
        <p:spPr>
          <a:xfrm>
            <a:off x="12054732"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46" name="椭圆 245"/>
          <p:cNvSpPr/>
          <p:nvPr/>
        </p:nvSpPr>
        <p:spPr>
          <a:xfrm>
            <a:off x="11340832"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247" name="直接连接符 246"/>
          <p:cNvCxnSpPr>
            <a:stCxn id="246" idx="4"/>
          </p:cNvCxnSpPr>
          <p:nvPr/>
        </p:nvCxnSpPr>
        <p:spPr>
          <a:xfrm>
            <a:off x="11363692"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p:nvPr/>
        </p:nvCxnSpPr>
        <p:spPr>
          <a:xfrm>
            <a:off x="139900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49" name="椭圆 248"/>
          <p:cNvSpPr/>
          <p:nvPr/>
        </p:nvSpPr>
        <p:spPr>
          <a:xfrm>
            <a:off x="133804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50" name="直接连接符 249"/>
          <p:cNvCxnSpPr/>
          <p:nvPr/>
        </p:nvCxnSpPr>
        <p:spPr>
          <a:xfrm flipH="1">
            <a:off x="139900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51" name="椭圆 250"/>
          <p:cNvSpPr/>
          <p:nvPr/>
        </p:nvSpPr>
        <p:spPr>
          <a:xfrm>
            <a:off x="163522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52" name="直接连接符 251"/>
          <p:cNvCxnSpPr/>
          <p:nvPr/>
        </p:nvCxnSpPr>
        <p:spPr>
          <a:xfrm flipH="1">
            <a:off x="1757147"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53" name="椭圆 252"/>
          <p:cNvSpPr/>
          <p:nvPr/>
        </p:nvSpPr>
        <p:spPr>
          <a:xfrm>
            <a:off x="1935266"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54" name="直接连接符 253"/>
          <p:cNvCxnSpPr/>
          <p:nvPr/>
        </p:nvCxnSpPr>
        <p:spPr>
          <a:xfrm>
            <a:off x="2044326"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55" name="椭圆 254"/>
          <p:cNvSpPr/>
          <p:nvPr/>
        </p:nvSpPr>
        <p:spPr>
          <a:xfrm>
            <a:off x="1976700"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56" name="椭圆 255"/>
          <p:cNvSpPr/>
          <p:nvPr/>
        </p:nvSpPr>
        <p:spPr>
          <a:xfrm>
            <a:off x="1221366"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257" name="直接连接符 256"/>
          <p:cNvCxnSpPr>
            <a:stCxn id="256" idx="4"/>
          </p:cNvCxnSpPr>
          <p:nvPr/>
        </p:nvCxnSpPr>
        <p:spPr>
          <a:xfrm>
            <a:off x="1244226"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58" name="椭圆 257"/>
          <p:cNvSpPr/>
          <p:nvPr/>
        </p:nvSpPr>
        <p:spPr>
          <a:xfrm>
            <a:off x="246218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259" name="直接连接符 258"/>
          <p:cNvCxnSpPr>
            <a:stCxn id="258" idx="4"/>
          </p:cNvCxnSpPr>
          <p:nvPr/>
        </p:nvCxnSpPr>
        <p:spPr>
          <a:xfrm>
            <a:off x="248504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60" name="直接连接符 259"/>
          <p:cNvCxnSpPr/>
          <p:nvPr/>
        </p:nvCxnSpPr>
        <p:spPr>
          <a:xfrm>
            <a:off x="580232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61" name="椭圆 260"/>
          <p:cNvSpPr/>
          <p:nvPr/>
        </p:nvSpPr>
        <p:spPr>
          <a:xfrm>
            <a:off x="574136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62" name="直接连接符 261"/>
          <p:cNvCxnSpPr/>
          <p:nvPr/>
        </p:nvCxnSpPr>
        <p:spPr>
          <a:xfrm flipH="1">
            <a:off x="580232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63" name="椭圆 262"/>
          <p:cNvSpPr/>
          <p:nvPr/>
        </p:nvSpPr>
        <p:spPr>
          <a:xfrm>
            <a:off x="603854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64" name="直接连接符 263"/>
          <p:cNvCxnSpPr/>
          <p:nvPr/>
        </p:nvCxnSpPr>
        <p:spPr>
          <a:xfrm flipH="1">
            <a:off x="6160467"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65" name="椭圆 264"/>
          <p:cNvSpPr/>
          <p:nvPr/>
        </p:nvSpPr>
        <p:spPr>
          <a:xfrm>
            <a:off x="6338586"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66" name="直接连接符 265"/>
          <p:cNvCxnSpPr/>
          <p:nvPr/>
        </p:nvCxnSpPr>
        <p:spPr>
          <a:xfrm>
            <a:off x="6447646"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67" name="椭圆 266"/>
          <p:cNvSpPr/>
          <p:nvPr/>
        </p:nvSpPr>
        <p:spPr>
          <a:xfrm>
            <a:off x="6380020"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68" name="椭圆 267"/>
          <p:cNvSpPr/>
          <p:nvPr/>
        </p:nvSpPr>
        <p:spPr>
          <a:xfrm>
            <a:off x="5530676"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269" name="直接连接符 268"/>
          <p:cNvCxnSpPr>
            <a:stCxn id="268" idx="4"/>
          </p:cNvCxnSpPr>
          <p:nvPr/>
        </p:nvCxnSpPr>
        <p:spPr>
          <a:xfrm flipH="1">
            <a:off x="5438756" y="6450107"/>
            <a:ext cx="11478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70" name="椭圆 269"/>
          <p:cNvSpPr/>
          <p:nvPr/>
        </p:nvSpPr>
        <p:spPr>
          <a:xfrm>
            <a:off x="686550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271" name="直接连接符 270"/>
          <p:cNvCxnSpPr>
            <a:stCxn id="270" idx="4"/>
          </p:cNvCxnSpPr>
          <p:nvPr/>
        </p:nvCxnSpPr>
        <p:spPr>
          <a:xfrm>
            <a:off x="688836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72" name="直接连接符 271"/>
          <p:cNvCxnSpPr/>
          <p:nvPr/>
        </p:nvCxnSpPr>
        <p:spPr>
          <a:xfrm>
            <a:off x="989627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73" name="椭圆 272"/>
          <p:cNvSpPr/>
          <p:nvPr/>
        </p:nvSpPr>
        <p:spPr>
          <a:xfrm>
            <a:off x="983531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74" name="直接连接符 273"/>
          <p:cNvCxnSpPr/>
          <p:nvPr/>
        </p:nvCxnSpPr>
        <p:spPr>
          <a:xfrm flipH="1">
            <a:off x="989627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75" name="椭圆 274"/>
          <p:cNvSpPr/>
          <p:nvPr/>
        </p:nvSpPr>
        <p:spPr>
          <a:xfrm>
            <a:off x="1013249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76" name="直接连接符 275"/>
          <p:cNvCxnSpPr/>
          <p:nvPr/>
        </p:nvCxnSpPr>
        <p:spPr>
          <a:xfrm flipH="1">
            <a:off x="10254417"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77" name="椭圆 276"/>
          <p:cNvSpPr/>
          <p:nvPr/>
        </p:nvSpPr>
        <p:spPr>
          <a:xfrm>
            <a:off x="10432536"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78" name="直接连接符 277"/>
          <p:cNvCxnSpPr/>
          <p:nvPr/>
        </p:nvCxnSpPr>
        <p:spPr>
          <a:xfrm>
            <a:off x="10541596"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79" name="椭圆 278"/>
          <p:cNvSpPr/>
          <p:nvPr/>
        </p:nvSpPr>
        <p:spPr>
          <a:xfrm>
            <a:off x="10473970"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80" name="直接连接符 279"/>
          <p:cNvCxnSpPr/>
          <p:nvPr/>
        </p:nvCxnSpPr>
        <p:spPr>
          <a:xfrm>
            <a:off x="11137100"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81" name="椭圆 280"/>
          <p:cNvSpPr/>
          <p:nvPr/>
        </p:nvSpPr>
        <p:spPr>
          <a:xfrm>
            <a:off x="11076140"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82" name="直接连接符 281"/>
          <p:cNvCxnSpPr/>
          <p:nvPr/>
        </p:nvCxnSpPr>
        <p:spPr>
          <a:xfrm flipH="1">
            <a:off x="11137100"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83" name="椭圆 282"/>
          <p:cNvSpPr/>
          <p:nvPr/>
        </p:nvSpPr>
        <p:spPr>
          <a:xfrm>
            <a:off x="11373320"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84" name="椭圆 283"/>
          <p:cNvSpPr/>
          <p:nvPr/>
        </p:nvSpPr>
        <p:spPr>
          <a:xfrm>
            <a:off x="1095945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285" name="直接连接符 284"/>
          <p:cNvCxnSpPr>
            <a:stCxn id="284" idx="4"/>
          </p:cNvCxnSpPr>
          <p:nvPr/>
        </p:nvCxnSpPr>
        <p:spPr>
          <a:xfrm>
            <a:off x="1098231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86" name="直接连接符 285"/>
          <p:cNvCxnSpPr/>
          <p:nvPr/>
        </p:nvCxnSpPr>
        <p:spPr>
          <a:xfrm flipH="1">
            <a:off x="8883466"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87" name="直接连接符 286"/>
          <p:cNvCxnSpPr/>
          <p:nvPr/>
        </p:nvCxnSpPr>
        <p:spPr>
          <a:xfrm>
            <a:off x="8143953"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88" name="椭圆 287"/>
          <p:cNvSpPr/>
          <p:nvPr/>
        </p:nvSpPr>
        <p:spPr>
          <a:xfrm>
            <a:off x="8082993"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89" name="直接连接符 288"/>
          <p:cNvCxnSpPr/>
          <p:nvPr/>
        </p:nvCxnSpPr>
        <p:spPr>
          <a:xfrm flipH="1">
            <a:off x="8143953"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90" name="椭圆 289"/>
          <p:cNvSpPr/>
          <p:nvPr/>
        </p:nvSpPr>
        <p:spPr>
          <a:xfrm>
            <a:off x="8380173"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91" name="直接连接符 290"/>
          <p:cNvCxnSpPr/>
          <p:nvPr/>
        </p:nvCxnSpPr>
        <p:spPr>
          <a:xfrm flipH="1">
            <a:off x="8502093"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92" name="椭圆 291"/>
          <p:cNvSpPr/>
          <p:nvPr/>
        </p:nvSpPr>
        <p:spPr>
          <a:xfrm>
            <a:off x="8680212"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93" name="椭圆 292"/>
          <p:cNvSpPr/>
          <p:nvPr/>
        </p:nvSpPr>
        <p:spPr>
          <a:xfrm>
            <a:off x="7966312"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294" name="直接连接符 293"/>
          <p:cNvCxnSpPr>
            <a:stCxn id="293" idx="4"/>
          </p:cNvCxnSpPr>
          <p:nvPr/>
        </p:nvCxnSpPr>
        <p:spPr>
          <a:xfrm>
            <a:off x="7989172"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p:nvPr/>
        </p:nvCxnSpPr>
        <p:spPr>
          <a:xfrm>
            <a:off x="9384776"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96" name="椭圆 295"/>
          <p:cNvSpPr/>
          <p:nvPr/>
        </p:nvSpPr>
        <p:spPr>
          <a:xfrm>
            <a:off x="9323816"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97" name="直接连接符 296"/>
          <p:cNvCxnSpPr/>
          <p:nvPr/>
        </p:nvCxnSpPr>
        <p:spPr>
          <a:xfrm flipH="1">
            <a:off x="9742916"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98" name="椭圆 297"/>
          <p:cNvSpPr/>
          <p:nvPr/>
        </p:nvSpPr>
        <p:spPr>
          <a:xfrm>
            <a:off x="9921035" y="6313897"/>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99" name="椭圆 298"/>
          <p:cNvSpPr/>
          <p:nvPr/>
        </p:nvSpPr>
        <p:spPr>
          <a:xfrm>
            <a:off x="9207135"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300" name="直接连接符 299"/>
          <p:cNvCxnSpPr>
            <a:stCxn id="299" idx="4"/>
          </p:cNvCxnSpPr>
          <p:nvPr/>
        </p:nvCxnSpPr>
        <p:spPr>
          <a:xfrm>
            <a:off x="9229995" y="6450111"/>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1"/>
          <a:stretch>
            <a:fillRect/>
          </a:stretch>
        </p:blipFill>
        <p:spPr>
          <a:xfrm>
            <a:off x="1314450" y="1114425"/>
            <a:ext cx="9563100" cy="4629150"/>
          </a:xfrm>
          <a:prstGeom prst="rect">
            <a:avLst/>
          </a:prstGeom>
        </p:spPr>
      </p:pic>
    </p:spTree>
  </p:cSld>
  <p:clrMapOvr>
    <a:overrideClrMapping bg1="lt1" tx1="dk1" bg2="lt2" tx2="dk2" accent1="accent1" accent2="accent2" accent3="accent3" accent4="accent4" accent5="accent5" accent6="accent6" hlink="hlink" folHlink="folHlink"/>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6" name="组合 15"/>
          <p:cNvGrpSpPr/>
          <p:nvPr/>
        </p:nvGrpSpPr>
        <p:grpSpPr>
          <a:xfrm>
            <a:off x="1546509" y="2426779"/>
            <a:ext cx="2266042" cy="2266042"/>
            <a:chOff x="1571625" y="1704975"/>
            <a:chExt cx="3067050" cy="3067050"/>
          </a:xfrm>
        </p:grpSpPr>
        <p:pic>
          <p:nvPicPr>
            <p:cNvPr id="9" name="图片 8"/>
            <p:cNvPicPr>
              <a:picLocks noChangeAspect="1"/>
            </p:cNvPicPr>
            <p:nvPr/>
          </p:nvPicPr>
          <p:blipFill>
            <a:blip r:embed="rId1" cstate="screen">
              <a:duotone>
                <a:prstClr val="black"/>
                <a:schemeClr val="tx2">
                  <a:tint val="45000"/>
                  <a:satMod val="400000"/>
                </a:schemeClr>
              </a:duotone>
            </a:blip>
            <a:srcRect/>
            <a:stretch>
              <a:fillRect/>
            </a:stretch>
          </p:blipFill>
          <p:spPr>
            <a:xfrm>
              <a:off x="1581150" y="1714500"/>
              <a:ext cx="3048000" cy="3048000"/>
            </a:xfrm>
            <a:custGeom>
              <a:avLst/>
              <a:gdLst>
                <a:gd name="connsiteX0" fmla="*/ 1524000 w 3048000"/>
                <a:gd name="connsiteY0" fmla="*/ 0 h 3048000"/>
                <a:gd name="connsiteX1" fmla="*/ 3048000 w 3048000"/>
                <a:gd name="connsiteY1" fmla="*/ 1524000 h 3048000"/>
                <a:gd name="connsiteX2" fmla="*/ 1524000 w 3048000"/>
                <a:gd name="connsiteY2" fmla="*/ 3048000 h 3048000"/>
                <a:gd name="connsiteX3" fmla="*/ 0 w 3048000"/>
                <a:gd name="connsiteY3" fmla="*/ 1524000 h 3048000"/>
                <a:gd name="connsiteX4" fmla="*/ 1524000 w 3048000"/>
                <a:gd name="connsiteY4" fmla="*/ 0 h 304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3048000">
                  <a:moveTo>
                    <a:pt x="1524000" y="0"/>
                  </a:moveTo>
                  <a:cubicBezTo>
                    <a:pt x="2365682" y="0"/>
                    <a:pt x="3048000" y="682318"/>
                    <a:pt x="3048000" y="1524000"/>
                  </a:cubicBezTo>
                  <a:cubicBezTo>
                    <a:pt x="3048000" y="2365682"/>
                    <a:pt x="2365682" y="3048000"/>
                    <a:pt x="1524000" y="3048000"/>
                  </a:cubicBezTo>
                  <a:cubicBezTo>
                    <a:pt x="682318" y="3048000"/>
                    <a:pt x="0" y="2365682"/>
                    <a:pt x="0" y="1524000"/>
                  </a:cubicBezTo>
                  <a:cubicBezTo>
                    <a:pt x="0" y="682318"/>
                    <a:pt x="682318" y="0"/>
                    <a:pt x="1524000" y="0"/>
                  </a:cubicBezTo>
                  <a:close/>
                </a:path>
              </a:pathLst>
            </a:custGeom>
          </p:spPr>
        </p:pic>
        <p:sp>
          <p:nvSpPr>
            <p:cNvPr id="15" name="椭圆 14"/>
            <p:cNvSpPr/>
            <p:nvPr/>
          </p:nvSpPr>
          <p:spPr>
            <a:xfrm>
              <a:off x="1571625" y="1704975"/>
              <a:ext cx="3067050" cy="3067050"/>
            </a:xfrm>
            <a:prstGeom prst="ellipse">
              <a:avLst/>
            </a:prstGeom>
            <a:gradFill flip="none" rotWithShape="1">
              <a:gsLst>
                <a:gs pos="0">
                  <a:schemeClr val="tx1">
                    <a:alpha val="42000"/>
                  </a:scheme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3" name="任意多边形: 形状 12"/>
            <p:cNvSpPr/>
            <p:nvPr/>
          </p:nvSpPr>
          <p:spPr>
            <a:xfrm>
              <a:off x="2759706" y="2150268"/>
              <a:ext cx="690888" cy="1494632"/>
            </a:xfrm>
            <a:custGeom>
              <a:avLst/>
              <a:gdLst>
                <a:gd name="connsiteX0" fmla="*/ 301625 w 641350"/>
                <a:gd name="connsiteY0" fmla="*/ 0 h 1485900"/>
                <a:gd name="connsiteX1" fmla="*/ 247650 w 641350"/>
                <a:gd name="connsiteY1" fmla="*/ 238125 h 1485900"/>
                <a:gd name="connsiteX2" fmla="*/ 3175 w 641350"/>
                <a:gd name="connsiteY2" fmla="*/ 758825 h 1485900"/>
                <a:gd name="connsiteX3" fmla="*/ 0 w 641350"/>
                <a:gd name="connsiteY3" fmla="*/ 1079500 h 1485900"/>
                <a:gd name="connsiteX4" fmla="*/ 231775 w 641350"/>
                <a:gd name="connsiteY4" fmla="*/ 1374775 h 1485900"/>
                <a:gd name="connsiteX5" fmla="*/ 327025 w 641350"/>
                <a:gd name="connsiteY5" fmla="*/ 1485900 h 1485900"/>
                <a:gd name="connsiteX6" fmla="*/ 450850 w 641350"/>
                <a:gd name="connsiteY6" fmla="*/ 1323975 h 1485900"/>
                <a:gd name="connsiteX7" fmla="*/ 622300 w 641350"/>
                <a:gd name="connsiteY7" fmla="*/ 1079500 h 1485900"/>
                <a:gd name="connsiteX8" fmla="*/ 641350 w 641350"/>
                <a:gd name="connsiteY8" fmla="*/ 815975 h 1485900"/>
                <a:gd name="connsiteX9" fmla="*/ 415925 w 641350"/>
                <a:gd name="connsiteY9" fmla="*/ 352425 h 1485900"/>
                <a:gd name="connsiteX10" fmla="*/ 333375 w 641350"/>
                <a:gd name="connsiteY10" fmla="*/ 180975 h 1485900"/>
                <a:gd name="connsiteX11" fmla="*/ 301625 w 641350"/>
                <a:gd name="connsiteY11" fmla="*/ 0 h 1485900"/>
                <a:gd name="connsiteX0-1" fmla="*/ 301625 w 641350"/>
                <a:gd name="connsiteY0-2" fmla="*/ 490 h 1486390"/>
                <a:gd name="connsiteX1-3" fmla="*/ 247650 w 641350"/>
                <a:gd name="connsiteY1-4" fmla="*/ 238615 h 1486390"/>
                <a:gd name="connsiteX2-5" fmla="*/ 3175 w 641350"/>
                <a:gd name="connsiteY2-6" fmla="*/ 759315 h 1486390"/>
                <a:gd name="connsiteX3-7" fmla="*/ 0 w 641350"/>
                <a:gd name="connsiteY3-8" fmla="*/ 1079990 h 1486390"/>
                <a:gd name="connsiteX4-9" fmla="*/ 231775 w 641350"/>
                <a:gd name="connsiteY4-10" fmla="*/ 1375265 h 1486390"/>
                <a:gd name="connsiteX5-11" fmla="*/ 327025 w 641350"/>
                <a:gd name="connsiteY5-12" fmla="*/ 1486390 h 1486390"/>
                <a:gd name="connsiteX6-13" fmla="*/ 450850 w 641350"/>
                <a:gd name="connsiteY6-14" fmla="*/ 1324465 h 1486390"/>
                <a:gd name="connsiteX7-15" fmla="*/ 622300 w 641350"/>
                <a:gd name="connsiteY7-16" fmla="*/ 1079990 h 1486390"/>
                <a:gd name="connsiteX8-17" fmla="*/ 641350 w 641350"/>
                <a:gd name="connsiteY8-18" fmla="*/ 816465 h 1486390"/>
                <a:gd name="connsiteX9-19" fmla="*/ 415925 w 641350"/>
                <a:gd name="connsiteY9-20" fmla="*/ 352915 h 1486390"/>
                <a:gd name="connsiteX10-21" fmla="*/ 333375 w 641350"/>
                <a:gd name="connsiteY10-22" fmla="*/ 181465 h 1486390"/>
                <a:gd name="connsiteX11-23" fmla="*/ 301625 w 641350"/>
                <a:gd name="connsiteY11-24" fmla="*/ 490 h 1486390"/>
                <a:gd name="connsiteX0-25" fmla="*/ 301625 w 641350"/>
                <a:gd name="connsiteY0-26" fmla="*/ 199 h 1486099"/>
                <a:gd name="connsiteX1-27" fmla="*/ 247650 w 641350"/>
                <a:gd name="connsiteY1-28" fmla="*/ 238324 h 1486099"/>
                <a:gd name="connsiteX2-29" fmla="*/ 3175 w 641350"/>
                <a:gd name="connsiteY2-30" fmla="*/ 759024 h 1486099"/>
                <a:gd name="connsiteX3-31" fmla="*/ 0 w 641350"/>
                <a:gd name="connsiteY3-32" fmla="*/ 1079699 h 1486099"/>
                <a:gd name="connsiteX4-33" fmla="*/ 231775 w 641350"/>
                <a:gd name="connsiteY4-34" fmla="*/ 1374974 h 1486099"/>
                <a:gd name="connsiteX5-35" fmla="*/ 327025 w 641350"/>
                <a:gd name="connsiteY5-36" fmla="*/ 1486099 h 1486099"/>
                <a:gd name="connsiteX6-37" fmla="*/ 450850 w 641350"/>
                <a:gd name="connsiteY6-38" fmla="*/ 1324174 h 1486099"/>
                <a:gd name="connsiteX7-39" fmla="*/ 622300 w 641350"/>
                <a:gd name="connsiteY7-40" fmla="*/ 1079699 h 1486099"/>
                <a:gd name="connsiteX8-41" fmla="*/ 641350 w 641350"/>
                <a:gd name="connsiteY8-42" fmla="*/ 816174 h 1486099"/>
                <a:gd name="connsiteX9-43" fmla="*/ 415925 w 641350"/>
                <a:gd name="connsiteY9-44" fmla="*/ 352624 h 1486099"/>
                <a:gd name="connsiteX10-45" fmla="*/ 355600 w 641350"/>
                <a:gd name="connsiteY10-46" fmla="*/ 200224 h 1486099"/>
                <a:gd name="connsiteX11-47" fmla="*/ 301625 w 641350"/>
                <a:gd name="connsiteY11-48" fmla="*/ 199 h 1486099"/>
                <a:gd name="connsiteX0-49" fmla="*/ 301625 w 641350"/>
                <a:gd name="connsiteY0-50" fmla="*/ 199 h 1486099"/>
                <a:gd name="connsiteX1-51" fmla="*/ 247650 w 641350"/>
                <a:gd name="connsiteY1-52" fmla="*/ 238324 h 1486099"/>
                <a:gd name="connsiteX2-53" fmla="*/ 3175 w 641350"/>
                <a:gd name="connsiteY2-54" fmla="*/ 759024 h 1486099"/>
                <a:gd name="connsiteX3-55" fmla="*/ 0 w 641350"/>
                <a:gd name="connsiteY3-56" fmla="*/ 1079699 h 1486099"/>
                <a:gd name="connsiteX4-57" fmla="*/ 231775 w 641350"/>
                <a:gd name="connsiteY4-58" fmla="*/ 1374974 h 1486099"/>
                <a:gd name="connsiteX5-59" fmla="*/ 327025 w 641350"/>
                <a:gd name="connsiteY5-60" fmla="*/ 1486099 h 1486099"/>
                <a:gd name="connsiteX6-61" fmla="*/ 450850 w 641350"/>
                <a:gd name="connsiteY6-62" fmla="*/ 1324174 h 1486099"/>
                <a:gd name="connsiteX7-63" fmla="*/ 622300 w 641350"/>
                <a:gd name="connsiteY7-64" fmla="*/ 1079699 h 1486099"/>
                <a:gd name="connsiteX8-65" fmla="*/ 641350 w 641350"/>
                <a:gd name="connsiteY8-66" fmla="*/ 816174 h 1486099"/>
                <a:gd name="connsiteX9-67" fmla="*/ 415925 w 641350"/>
                <a:gd name="connsiteY9-68" fmla="*/ 352624 h 1486099"/>
                <a:gd name="connsiteX10-69" fmla="*/ 355600 w 641350"/>
                <a:gd name="connsiteY10-70" fmla="*/ 200224 h 1486099"/>
                <a:gd name="connsiteX11-71" fmla="*/ 301625 w 641350"/>
                <a:gd name="connsiteY11-72" fmla="*/ 199 h 1486099"/>
                <a:gd name="connsiteX0-73" fmla="*/ 301625 w 641350"/>
                <a:gd name="connsiteY0-74" fmla="*/ 199 h 1486099"/>
                <a:gd name="connsiteX1-75" fmla="*/ 247650 w 641350"/>
                <a:gd name="connsiteY1-76" fmla="*/ 238324 h 1486099"/>
                <a:gd name="connsiteX2-77" fmla="*/ 3175 w 641350"/>
                <a:gd name="connsiteY2-78" fmla="*/ 759024 h 1486099"/>
                <a:gd name="connsiteX3-79" fmla="*/ 0 w 641350"/>
                <a:gd name="connsiteY3-80" fmla="*/ 1079699 h 1486099"/>
                <a:gd name="connsiteX4-81" fmla="*/ 231775 w 641350"/>
                <a:gd name="connsiteY4-82" fmla="*/ 1374974 h 1486099"/>
                <a:gd name="connsiteX5-83" fmla="*/ 327025 w 641350"/>
                <a:gd name="connsiteY5-84" fmla="*/ 1486099 h 1486099"/>
                <a:gd name="connsiteX6-85" fmla="*/ 450850 w 641350"/>
                <a:gd name="connsiteY6-86" fmla="*/ 1324174 h 1486099"/>
                <a:gd name="connsiteX7-87" fmla="*/ 622300 w 641350"/>
                <a:gd name="connsiteY7-88" fmla="*/ 1079699 h 1486099"/>
                <a:gd name="connsiteX8-89" fmla="*/ 641350 w 641350"/>
                <a:gd name="connsiteY8-90" fmla="*/ 816174 h 1486099"/>
                <a:gd name="connsiteX9-91" fmla="*/ 415925 w 641350"/>
                <a:gd name="connsiteY9-92" fmla="*/ 352624 h 1486099"/>
                <a:gd name="connsiteX10-93" fmla="*/ 355600 w 641350"/>
                <a:gd name="connsiteY10-94" fmla="*/ 200224 h 1486099"/>
                <a:gd name="connsiteX11-95" fmla="*/ 301625 w 641350"/>
                <a:gd name="connsiteY11-96" fmla="*/ 199 h 1486099"/>
                <a:gd name="connsiteX0-97" fmla="*/ 301625 w 641350"/>
                <a:gd name="connsiteY0-98" fmla="*/ 107 h 1486007"/>
                <a:gd name="connsiteX1-99" fmla="*/ 247650 w 641350"/>
                <a:gd name="connsiteY1-100" fmla="*/ 238232 h 1486007"/>
                <a:gd name="connsiteX2-101" fmla="*/ 3175 w 641350"/>
                <a:gd name="connsiteY2-102" fmla="*/ 758932 h 1486007"/>
                <a:gd name="connsiteX3-103" fmla="*/ 0 w 641350"/>
                <a:gd name="connsiteY3-104" fmla="*/ 1079607 h 1486007"/>
                <a:gd name="connsiteX4-105" fmla="*/ 231775 w 641350"/>
                <a:gd name="connsiteY4-106" fmla="*/ 1374882 h 1486007"/>
                <a:gd name="connsiteX5-107" fmla="*/ 327025 w 641350"/>
                <a:gd name="connsiteY5-108" fmla="*/ 1486007 h 1486007"/>
                <a:gd name="connsiteX6-109" fmla="*/ 450850 w 641350"/>
                <a:gd name="connsiteY6-110" fmla="*/ 1324082 h 1486007"/>
                <a:gd name="connsiteX7-111" fmla="*/ 622300 w 641350"/>
                <a:gd name="connsiteY7-112" fmla="*/ 1079607 h 1486007"/>
                <a:gd name="connsiteX8-113" fmla="*/ 641350 w 641350"/>
                <a:gd name="connsiteY8-114" fmla="*/ 816082 h 1486007"/>
                <a:gd name="connsiteX9-115" fmla="*/ 415925 w 641350"/>
                <a:gd name="connsiteY9-116" fmla="*/ 352532 h 1486007"/>
                <a:gd name="connsiteX10-117" fmla="*/ 355600 w 641350"/>
                <a:gd name="connsiteY10-118" fmla="*/ 200132 h 1486007"/>
                <a:gd name="connsiteX11-119" fmla="*/ 301625 w 641350"/>
                <a:gd name="connsiteY11-120" fmla="*/ 107 h 1486007"/>
                <a:gd name="connsiteX0-121" fmla="*/ 311150 w 641350"/>
                <a:gd name="connsiteY0-122" fmla="*/ 73 h 1469305"/>
                <a:gd name="connsiteX1-123" fmla="*/ 247650 w 641350"/>
                <a:gd name="connsiteY1-124" fmla="*/ 221530 h 1469305"/>
                <a:gd name="connsiteX2-125" fmla="*/ 3175 w 641350"/>
                <a:gd name="connsiteY2-126" fmla="*/ 742230 h 1469305"/>
                <a:gd name="connsiteX3-127" fmla="*/ 0 w 641350"/>
                <a:gd name="connsiteY3-128" fmla="*/ 1062905 h 1469305"/>
                <a:gd name="connsiteX4-129" fmla="*/ 231775 w 641350"/>
                <a:gd name="connsiteY4-130" fmla="*/ 1358180 h 1469305"/>
                <a:gd name="connsiteX5-131" fmla="*/ 327025 w 641350"/>
                <a:gd name="connsiteY5-132" fmla="*/ 1469305 h 1469305"/>
                <a:gd name="connsiteX6-133" fmla="*/ 450850 w 641350"/>
                <a:gd name="connsiteY6-134" fmla="*/ 1307380 h 1469305"/>
                <a:gd name="connsiteX7-135" fmla="*/ 622300 w 641350"/>
                <a:gd name="connsiteY7-136" fmla="*/ 1062905 h 1469305"/>
                <a:gd name="connsiteX8-137" fmla="*/ 641350 w 641350"/>
                <a:gd name="connsiteY8-138" fmla="*/ 799380 h 1469305"/>
                <a:gd name="connsiteX9-139" fmla="*/ 415925 w 641350"/>
                <a:gd name="connsiteY9-140" fmla="*/ 335830 h 1469305"/>
                <a:gd name="connsiteX10-141" fmla="*/ 355600 w 641350"/>
                <a:gd name="connsiteY10-142" fmla="*/ 183430 h 1469305"/>
                <a:gd name="connsiteX11-143" fmla="*/ 311150 w 641350"/>
                <a:gd name="connsiteY11-144" fmla="*/ 73 h 1469305"/>
                <a:gd name="connsiteX0-145" fmla="*/ 311150 w 641350"/>
                <a:gd name="connsiteY0-146" fmla="*/ 2 h 1469234"/>
                <a:gd name="connsiteX1-147" fmla="*/ 247650 w 641350"/>
                <a:gd name="connsiteY1-148" fmla="*/ 221459 h 1469234"/>
                <a:gd name="connsiteX2-149" fmla="*/ 3175 w 641350"/>
                <a:gd name="connsiteY2-150" fmla="*/ 742159 h 1469234"/>
                <a:gd name="connsiteX3-151" fmla="*/ 0 w 641350"/>
                <a:gd name="connsiteY3-152" fmla="*/ 1062834 h 1469234"/>
                <a:gd name="connsiteX4-153" fmla="*/ 231775 w 641350"/>
                <a:gd name="connsiteY4-154" fmla="*/ 1358109 h 1469234"/>
                <a:gd name="connsiteX5-155" fmla="*/ 327025 w 641350"/>
                <a:gd name="connsiteY5-156" fmla="*/ 1469234 h 1469234"/>
                <a:gd name="connsiteX6-157" fmla="*/ 450850 w 641350"/>
                <a:gd name="connsiteY6-158" fmla="*/ 1307309 h 1469234"/>
                <a:gd name="connsiteX7-159" fmla="*/ 622300 w 641350"/>
                <a:gd name="connsiteY7-160" fmla="*/ 1062834 h 1469234"/>
                <a:gd name="connsiteX8-161" fmla="*/ 641350 w 641350"/>
                <a:gd name="connsiteY8-162" fmla="*/ 799309 h 1469234"/>
                <a:gd name="connsiteX9-163" fmla="*/ 415925 w 641350"/>
                <a:gd name="connsiteY9-164" fmla="*/ 335759 h 1469234"/>
                <a:gd name="connsiteX10-165" fmla="*/ 367506 w 641350"/>
                <a:gd name="connsiteY10-166" fmla="*/ 223841 h 1469234"/>
                <a:gd name="connsiteX11-167" fmla="*/ 311150 w 641350"/>
                <a:gd name="connsiteY11-168" fmla="*/ 2 h 1469234"/>
                <a:gd name="connsiteX0-169" fmla="*/ 311150 w 641350"/>
                <a:gd name="connsiteY0-170" fmla="*/ 2 h 1469234"/>
                <a:gd name="connsiteX1-171" fmla="*/ 247650 w 641350"/>
                <a:gd name="connsiteY1-172" fmla="*/ 221459 h 1469234"/>
                <a:gd name="connsiteX2-173" fmla="*/ 3175 w 641350"/>
                <a:gd name="connsiteY2-174" fmla="*/ 742159 h 1469234"/>
                <a:gd name="connsiteX3-175" fmla="*/ 0 w 641350"/>
                <a:gd name="connsiteY3-176" fmla="*/ 1062834 h 1469234"/>
                <a:gd name="connsiteX4-177" fmla="*/ 231775 w 641350"/>
                <a:gd name="connsiteY4-178" fmla="*/ 1358109 h 1469234"/>
                <a:gd name="connsiteX5-179" fmla="*/ 327025 w 641350"/>
                <a:gd name="connsiteY5-180" fmla="*/ 1469234 h 1469234"/>
                <a:gd name="connsiteX6-181" fmla="*/ 450850 w 641350"/>
                <a:gd name="connsiteY6-182" fmla="*/ 1307309 h 1469234"/>
                <a:gd name="connsiteX7-183" fmla="*/ 622300 w 641350"/>
                <a:gd name="connsiteY7-184" fmla="*/ 1062834 h 1469234"/>
                <a:gd name="connsiteX8-185" fmla="*/ 641350 w 641350"/>
                <a:gd name="connsiteY8-186" fmla="*/ 799309 h 1469234"/>
                <a:gd name="connsiteX9-187" fmla="*/ 415925 w 641350"/>
                <a:gd name="connsiteY9-188" fmla="*/ 335759 h 1469234"/>
                <a:gd name="connsiteX10-189" fmla="*/ 367506 w 641350"/>
                <a:gd name="connsiteY10-190" fmla="*/ 223841 h 1469234"/>
                <a:gd name="connsiteX11-191" fmla="*/ 311150 w 641350"/>
                <a:gd name="connsiteY11-192" fmla="*/ 2 h 1469234"/>
                <a:gd name="connsiteX0-193" fmla="*/ 311150 w 641350"/>
                <a:gd name="connsiteY0-194" fmla="*/ 2 h 1469234"/>
                <a:gd name="connsiteX1-195" fmla="*/ 247650 w 641350"/>
                <a:gd name="connsiteY1-196" fmla="*/ 221459 h 1469234"/>
                <a:gd name="connsiteX2-197" fmla="*/ 3175 w 641350"/>
                <a:gd name="connsiteY2-198" fmla="*/ 742159 h 1469234"/>
                <a:gd name="connsiteX3-199" fmla="*/ 0 w 641350"/>
                <a:gd name="connsiteY3-200" fmla="*/ 1062834 h 1469234"/>
                <a:gd name="connsiteX4-201" fmla="*/ 231775 w 641350"/>
                <a:gd name="connsiteY4-202" fmla="*/ 1358109 h 1469234"/>
                <a:gd name="connsiteX5-203" fmla="*/ 327025 w 641350"/>
                <a:gd name="connsiteY5-204" fmla="*/ 1469234 h 1469234"/>
                <a:gd name="connsiteX6-205" fmla="*/ 450850 w 641350"/>
                <a:gd name="connsiteY6-206" fmla="*/ 1307309 h 1469234"/>
                <a:gd name="connsiteX7-207" fmla="*/ 622300 w 641350"/>
                <a:gd name="connsiteY7-208" fmla="*/ 1062834 h 1469234"/>
                <a:gd name="connsiteX8-209" fmla="*/ 641350 w 641350"/>
                <a:gd name="connsiteY8-210" fmla="*/ 799309 h 1469234"/>
                <a:gd name="connsiteX9-211" fmla="*/ 367506 w 641350"/>
                <a:gd name="connsiteY9-212" fmla="*/ 223841 h 1469234"/>
                <a:gd name="connsiteX10-213" fmla="*/ 311150 w 641350"/>
                <a:gd name="connsiteY10-214" fmla="*/ 2 h 1469234"/>
                <a:gd name="connsiteX0-215" fmla="*/ 311150 w 641350"/>
                <a:gd name="connsiteY0-216" fmla="*/ 2 h 1469234"/>
                <a:gd name="connsiteX1-217" fmla="*/ 247650 w 641350"/>
                <a:gd name="connsiteY1-218" fmla="*/ 221459 h 1469234"/>
                <a:gd name="connsiteX2-219" fmla="*/ 3175 w 641350"/>
                <a:gd name="connsiteY2-220" fmla="*/ 742159 h 1469234"/>
                <a:gd name="connsiteX3-221" fmla="*/ 0 w 641350"/>
                <a:gd name="connsiteY3-222" fmla="*/ 1062834 h 1469234"/>
                <a:gd name="connsiteX4-223" fmla="*/ 231775 w 641350"/>
                <a:gd name="connsiteY4-224" fmla="*/ 1358109 h 1469234"/>
                <a:gd name="connsiteX5-225" fmla="*/ 327025 w 641350"/>
                <a:gd name="connsiteY5-226" fmla="*/ 1469234 h 1469234"/>
                <a:gd name="connsiteX6-227" fmla="*/ 450850 w 641350"/>
                <a:gd name="connsiteY6-228" fmla="*/ 1307309 h 1469234"/>
                <a:gd name="connsiteX7-229" fmla="*/ 622300 w 641350"/>
                <a:gd name="connsiteY7-230" fmla="*/ 1062834 h 1469234"/>
                <a:gd name="connsiteX8-231" fmla="*/ 641350 w 641350"/>
                <a:gd name="connsiteY8-232" fmla="*/ 799309 h 1469234"/>
                <a:gd name="connsiteX9-233" fmla="*/ 367506 w 641350"/>
                <a:gd name="connsiteY9-234" fmla="*/ 223841 h 1469234"/>
                <a:gd name="connsiteX10-235" fmla="*/ 311150 w 641350"/>
                <a:gd name="connsiteY10-236" fmla="*/ 2 h 1469234"/>
                <a:gd name="connsiteX0-237" fmla="*/ 311150 w 662410"/>
                <a:gd name="connsiteY0-238" fmla="*/ 2 h 1469234"/>
                <a:gd name="connsiteX1-239" fmla="*/ 247650 w 662410"/>
                <a:gd name="connsiteY1-240" fmla="*/ 221459 h 1469234"/>
                <a:gd name="connsiteX2-241" fmla="*/ 3175 w 662410"/>
                <a:gd name="connsiteY2-242" fmla="*/ 742159 h 1469234"/>
                <a:gd name="connsiteX3-243" fmla="*/ 0 w 662410"/>
                <a:gd name="connsiteY3-244" fmla="*/ 1062834 h 1469234"/>
                <a:gd name="connsiteX4-245" fmla="*/ 231775 w 662410"/>
                <a:gd name="connsiteY4-246" fmla="*/ 1358109 h 1469234"/>
                <a:gd name="connsiteX5-247" fmla="*/ 327025 w 662410"/>
                <a:gd name="connsiteY5-248" fmla="*/ 1469234 h 1469234"/>
                <a:gd name="connsiteX6-249" fmla="*/ 450850 w 662410"/>
                <a:gd name="connsiteY6-250" fmla="*/ 1307309 h 1469234"/>
                <a:gd name="connsiteX7-251" fmla="*/ 622300 w 662410"/>
                <a:gd name="connsiteY7-252" fmla="*/ 1062834 h 1469234"/>
                <a:gd name="connsiteX8-253" fmla="*/ 641350 w 662410"/>
                <a:gd name="connsiteY8-254" fmla="*/ 799309 h 1469234"/>
                <a:gd name="connsiteX9-255" fmla="*/ 367506 w 662410"/>
                <a:gd name="connsiteY9-256" fmla="*/ 223841 h 1469234"/>
                <a:gd name="connsiteX10-257" fmla="*/ 311150 w 662410"/>
                <a:gd name="connsiteY10-258" fmla="*/ 2 h 1469234"/>
                <a:gd name="connsiteX0-259" fmla="*/ 311150 w 662410"/>
                <a:gd name="connsiteY0-260" fmla="*/ 2 h 1469234"/>
                <a:gd name="connsiteX1-261" fmla="*/ 247650 w 662410"/>
                <a:gd name="connsiteY1-262" fmla="*/ 221459 h 1469234"/>
                <a:gd name="connsiteX2-263" fmla="*/ 3175 w 662410"/>
                <a:gd name="connsiteY2-264" fmla="*/ 835027 h 1469234"/>
                <a:gd name="connsiteX3-265" fmla="*/ 0 w 662410"/>
                <a:gd name="connsiteY3-266" fmla="*/ 1062834 h 1469234"/>
                <a:gd name="connsiteX4-267" fmla="*/ 231775 w 662410"/>
                <a:gd name="connsiteY4-268" fmla="*/ 1358109 h 1469234"/>
                <a:gd name="connsiteX5-269" fmla="*/ 327025 w 662410"/>
                <a:gd name="connsiteY5-270" fmla="*/ 1469234 h 1469234"/>
                <a:gd name="connsiteX6-271" fmla="*/ 450850 w 662410"/>
                <a:gd name="connsiteY6-272" fmla="*/ 1307309 h 1469234"/>
                <a:gd name="connsiteX7-273" fmla="*/ 622300 w 662410"/>
                <a:gd name="connsiteY7-274" fmla="*/ 1062834 h 1469234"/>
                <a:gd name="connsiteX8-275" fmla="*/ 641350 w 662410"/>
                <a:gd name="connsiteY8-276" fmla="*/ 799309 h 1469234"/>
                <a:gd name="connsiteX9-277" fmla="*/ 367506 w 662410"/>
                <a:gd name="connsiteY9-278" fmla="*/ 223841 h 1469234"/>
                <a:gd name="connsiteX10-279" fmla="*/ 311150 w 662410"/>
                <a:gd name="connsiteY10-280" fmla="*/ 2 h 1469234"/>
                <a:gd name="connsiteX0-281" fmla="*/ 311150 w 663464"/>
                <a:gd name="connsiteY0-282" fmla="*/ 2 h 1469234"/>
                <a:gd name="connsiteX1-283" fmla="*/ 247650 w 663464"/>
                <a:gd name="connsiteY1-284" fmla="*/ 221459 h 1469234"/>
                <a:gd name="connsiteX2-285" fmla="*/ 3175 w 663464"/>
                <a:gd name="connsiteY2-286" fmla="*/ 835027 h 1469234"/>
                <a:gd name="connsiteX3-287" fmla="*/ 0 w 663464"/>
                <a:gd name="connsiteY3-288" fmla="*/ 1062834 h 1469234"/>
                <a:gd name="connsiteX4-289" fmla="*/ 231775 w 663464"/>
                <a:gd name="connsiteY4-290" fmla="*/ 1358109 h 1469234"/>
                <a:gd name="connsiteX5-291" fmla="*/ 327025 w 663464"/>
                <a:gd name="connsiteY5-292" fmla="*/ 1469234 h 1469234"/>
                <a:gd name="connsiteX6-293" fmla="*/ 450850 w 663464"/>
                <a:gd name="connsiteY6-294" fmla="*/ 1307309 h 1469234"/>
                <a:gd name="connsiteX7-295" fmla="*/ 622300 w 663464"/>
                <a:gd name="connsiteY7-296" fmla="*/ 1062834 h 1469234"/>
                <a:gd name="connsiteX8-297" fmla="*/ 641350 w 663464"/>
                <a:gd name="connsiteY8-298" fmla="*/ 799309 h 1469234"/>
                <a:gd name="connsiteX9-299" fmla="*/ 367506 w 663464"/>
                <a:gd name="connsiteY9-300" fmla="*/ 223841 h 1469234"/>
                <a:gd name="connsiteX10-301" fmla="*/ 311150 w 663464"/>
                <a:gd name="connsiteY10-302" fmla="*/ 2 h 1469234"/>
                <a:gd name="connsiteX0-303" fmla="*/ 311150 w 662410"/>
                <a:gd name="connsiteY0-304" fmla="*/ 2 h 1469234"/>
                <a:gd name="connsiteX1-305" fmla="*/ 247650 w 662410"/>
                <a:gd name="connsiteY1-306" fmla="*/ 221459 h 1469234"/>
                <a:gd name="connsiteX2-307" fmla="*/ 3175 w 662410"/>
                <a:gd name="connsiteY2-308" fmla="*/ 835027 h 1469234"/>
                <a:gd name="connsiteX3-309" fmla="*/ 0 w 662410"/>
                <a:gd name="connsiteY3-310" fmla="*/ 1062834 h 1469234"/>
                <a:gd name="connsiteX4-311" fmla="*/ 231775 w 662410"/>
                <a:gd name="connsiteY4-312" fmla="*/ 1358109 h 1469234"/>
                <a:gd name="connsiteX5-313" fmla="*/ 327025 w 662410"/>
                <a:gd name="connsiteY5-314" fmla="*/ 1469234 h 1469234"/>
                <a:gd name="connsiteX6-315" fmla="*/ 450850 w 662410"/>
                <a:gd name="connsiteY6-316" fmla="*/ 1307309 h 1469234"/>
                <a:gd name="connsiteX7-317" fmla="*/ 622300 w 662410"/>
                <a:gd name="connsiteY7-318" fmla="*/ 1062834 h 1469234"/>
                <a:gd name="connsiteX8-319" fmla="*/ 641350 w 662410"/>
                <a:gd name="connsiteY8-320" fmla="*/ 799309 h 1469234"/>
                <a:gd name="connsiteX9-321" fmla="*/ 367506 w 662410"/>
                <a:gd name="connsiteY9-322" fmla="*/ 223841 h 1469234"/>
                <a:gd name="connsiteX10-323" fmla="*/ 311150 w 662410"/>
                <a:gd name="connsiteY10-324" fmla="*/ 2 h 1469234"/>
                <a:gd name="connsiteX0-325" fmla="*/ 344909 w 696169"/>
                <a:gd name="connsiteY0-326" fmla="*/ 2 h 1469234"/>
                <a:gd name="connsiteX1-327" fmla="*/ 281409 w 696169"/>
                <a:gd name="connsiteY1-328" fmla="*/ 221459 h 1469234"/>
                <a:gd name="connsiteX2-329" fmla="*/ 36934 w 696169"/>
                <a:gd name="connsiteY2-330" fmla="*/ 835027 h 1469234"/>
                <a:gd name="connsiteX3-331" fmla="*/ 33759 w 696169"/>
                <a:gd name="connsiteY3-332" fmla="*/ 1062834 h 1469234"/>
                <a:gd name="connsiteX4-333" fmla="*/ 265534 w 696169"/>
                <a:gd name="connsiteY4-334" fmla="*/ 1358109 h 1469234"/>
                <a:gd name="connsiteX5-335" fmla="*/ 360784 w 696169"/>
                <a:gd name="connsiteY5-336" fmla="*/ 1469234 h 1469234"/>
                <a:gd name="connsiteX6-337" fmla="*/ 484609 w 696169"/>
                <a:gd name="connsiteY6-338" fmla="*/ 1307309 h 1469234"/>
                <a:gd name="connsiteX7-339" fmla="*/ 656059 w 696169"/>
                <a:gd name="connsiteY7-340" fmla="*/ 1062834 h 1469234"/>
                <a:gd name="connsiteX8-341" fmla="*/ 675109 w 696169"/>
                <a:gd name="connsiteY8-342" fmla="*/ 799309 h 1469234"/>
                <a:gd name="connsiteX9-343" fmla="*/ 401265 w 696169"/>
                <a:gd name="connsiteY9-344" fmla="*/ 223841 h 1469234"/>
                <a:gd name="connsiteX10-345" fmla="*/ 344909 w 696169"/>
                <a:gd name="connsiteY10-346" fmla="*/ 2 h 1469234"/>
                <a:gd name="connsiteX0-347" fmla="*/ 321648 w 672908"/>
                <a:gd name="connsiteY0-348" fmla="*/ 2 h 1469234"/>
                <a:gd name="connsiteX1-349" fmla="*/ 258148 w 672908"/>
                <a:gd name="connsiteY1-350" fmla="*/ 221459 h 1469234"/>
                <a:gd name="connsiteX2-351" fmla="*/ 13673 w 672908"/>
                <a:gd name="connsiteY2-352" fmla="*/ 835027 h 1469234"/>
                <a:gd name="connsiteX3-353" fmla="*/ 10498 w 672908"/>
                <a:gd name="connsiteY3-354" fmla="*/ 1062834 h 1469234"/>
                <a:gd name="connsiteX4-355" fmla="*/ 242273 w 672908"/>
                <a:gd name="connsiteY4-356" fmla="*/ 1358109 h 1469234"/>
                <a:gd name="connsiteX5-357" fmla="*/ 337523 w 672908"/>
                <a:gd name="connsiteY5-358" fmla="*/ 1469234 h 1469234"/>
                <a:gd name="connsiteX6-359" fmla="*/ 461348 w 672908"/>
                <a:gd name="connsiteY6-360" fmla="*/ 1307309 h 1469234"/>
                <a:gd name="connsiteX7-361" fmla="*/ 632798 w 672908"/>
                <a:gd name="connsiteY7-362" fmla="*/ 1062834 h 1469234"/>
                <a:gd name="connsiteX8-363" fmla="*/ 651848 w 672908"/>
                <a:gd name="connsiteY8-364" fmla="*/ 799309 h 1469234"/>
                <a:gd name="connsiteX9-365" fmla="*/ 378004 w 672908"/>
                <a:gd name="connsiteY9-366" fmla="*/ 223841 h 1469234"/>
                <a:gd name="connsiteX10-367" fmla="*/ 321648 w 672908"/>
                <a:gd name="connsiteY10-368" fmla="*/ 2 h 1469234"/>
                <a:gd name="connsiteX0-369" fmla="*/ 328109 w 679369"/>
                <a:gd name="connsiteY0-370" fmla="*/ 2 h 1469234"/>
                <a:gd name="connsiteX1-371" fmla="*/ 264609 w 679369"/>
                <a:gd name="connsiteY1-372" fmla="*/ 221459 h 1469234"/>
                <a:gd name="connsiteX2-373" fmla="*/ 20134 w 679369"/>
                <a:gd name="connsiteY2-374" fmla="*/ 835027 h 1469234"/>
                <a:gd name="connsiteX3-375" fmla="*/ 31246 w 679369"/>
                <a:gd name="connsiteY3-376" fmla="*/ 1091409 h 1469234"/>
                <a:gd name="connsiteX4-377" fmla="*/ 248734 w 679369"/>
                <a:gd name="connsiteY4-378" fmla="*/ 1358109 h 1469234"/>
                <a:gd name="connsiteX5-379" fmla="*/ 343984 w 679369"/>
                <a:gd name="connsiteY5-380" fmla="*/ 1469234 h 1469234"/>
                <a:gd name="connsiteX6-381" fmla="*/ 467809 w 679369"/>
                <a:gd name="connsiteY6-382" fmla="*/ 1307309 h 1469234"/>
                <a:gd name="connsiteX7-383" fmla="*/ 639259 w 679369"/>
                <a:gd name="connsiteY7-384" fmla="*/ 1062834 h 1469234"/>
                <a:gd name="connsiteX8-385" fmla="*/ 658309 w 679369"/>
                <a:gd name="connsiteY8-386" fmla="*/ 799309 h 1469234"/>
                <a:gd name="connsiteX9-387" fmla="*/ 384465 w 679369"/>
                <a:gd name="connsiteY9-388" fmla="*/ 223841 h 1469234"/>
                <a:gd name="connsiteX10-389" fmla="*/ 328109 w 679369"/>
                <a:gd name="connsiteY10-390" fmla="*/ 2 h 1469234"/>
                <a:gd name="connsiteX0-391" fmla="*/ 328746 w 680006"/>
                <a:gd name="connsiteY0-392" fmla="*/ 2 h 1469234"/>
                <a:gd name="connsiteX1-393" fmla="*/ 265246 w 680006"/>
                <a:gd name="connsiteY1-394" fmla="*/ 221459 h 1469234"/>
                <a:gd name="connsiteX2-395" fmla="*/ 20771 w 680006"/>
                <a:gd name="connsiteY2-396" fmla="*/ 835027 h 1469234"/>
                <a:gd name="connsiteX3-397" fmla="*/ 31883 w 680006"/>
                <a:gd name="connsiteY3-398" fmla="*/ 1091409 h 1469234"/>
                <a:gd name="connsiteX4-399" fmla="*/ 249371 w 680006"/>
                <a:gd name="connsiteY4-400" fmla="*/ 1358109 h 1469234"/>
                <a:gd name="connsiteX5-401" fmla="*/ 344621 w 680006"/>
                <a:gd name="connsiteY5-402" fmla="*/ 1469234 h 1469234"/>
                <a:gd name="connsiteX6-403" fmla="*/ 468446 w 680006"/>
                <a:gd name="connsiteY6-404" fmla="*/ 1307309 h 1469234"/>
                <a:gd name="connsiteX7-405" fmla="*/ 639896 w 680006"/>
                <a:gd name="connsiteY7-406" fmla="*/ 1062834 h 1469234"/>
                <a:gd name="connsiteX8-407" fmla="*/ 658946 w 680006"/>
                <a:gd name="connsiteY8-408" fmla="*/ 799309 h 1469234"/>
                <a:gd name="connsiteX9-409" fmla="*/ 385102 w 680006"/>
                <a:gd name="connsiteY9-410" fmla="*/ 223841 h 1469234"/>
                <a:gd name="connsiteX10-411" fmla="*/ 328746 w 680006"/>
                <a:gd name="connsiteY10-412" fmla="*/ 2 h 1469234"/>
                <a:gd name="connsiteX0-413" fmla="*/ 328746 w 680006"/>
                <a:gd name="connsiteY0-414" fmla="*/ 2 h 1469234"/>
                <a:gd name="connsiteX1-415" fmla="*/ 265246 w 680006"/>
                <a:gd name="connsiteY1-416" fmla="*/ 221459 h 1469234"/>
                <a:gd name="connsiteX2-417" fmla="*/ 20771 w 680006"/>
                <a:gd name="connsiteY2-418" fmla="*/ 835027 h 1469234"/>
                <a:gd name="connsiteX3-419" fmla="*/ 31883 w 680006"/>
                <a:gd name="connsiteY3-420" fmla="*/ 1091409 h 1469234"/>
                <a:gd name="connsiteX4-421" fmla="*/ 249371 w 680006"/>
                <a:gd name="connsiteY4-422" fmla="*/ 1358109 h 1469234"/>
                <a:gd name="connsiteX5-423" fmla="*/ 344621 w 680006"/>
                <a:gd name="connsiteY5-424" fmla="*/ 1469234 h 1469234"/>
                <a:gd name="connsiteX6-425" fmla="*/ 468446 w 680006"/>
                <a:gd name="connsiteY6-426" fmla="*/ 1307309 h 1469234"/>
                <a:gd name="connsiteX7-427" fmla="*/ 639896 w 680006"/>
                <a:gd name="connsiteY7-428" fmla="*/ 1062834 h 1469234"/>
                <a:gd name="connsiteX8-429" fmla="*/ 658946 w 680006"/>
                <a:gd name="connsiteY8-430" fmla="*/ 799309 h 1469234"/>
                <a:gd name="connsiteX9-431" fmla="*/ 385102 w 680006"/>
                <a:gd name="connsiteY9-432" fmla="*/ 223841 h 1469234"/>
                <a:gd name="connsiteX10-433" fmla="*/ 328746 w 680006"/>
                <a:gd name="connsiteY10-434" fmla="*/ 2 h 1469234"/>
                <a:gd name="connsiteX0-435" fmla="*/ 328746 w 678348"/>
                <a:gd name="connsiteY0-436" fmla="*/ 2 h 1469234"/>
                <a:gd name="connsiteX1-437" fmla="*/ 265246 w 678348"/>
                <a:gd name="connsiteY1-438" fmla="*/ 221459 h 1469234"/>
                <a:gd name="connsiteX2-439" fmla="*/ 20771 w 678348"/>
                <a:gd name="connsiteY2-440" fmla="*/ 835027 h 1469234"/>
                <a:gd name="connsiteX3-441" fmla="*/ 31883 w 678348"/>
                <a:gd name="connsiteY3-442" fmla="*/ 1091409 h 1469234"/>
                <a:gd name="connsiteX4-443" fmla="*/ 249371 w 678348"/>
                <a:gd name="connsiteY4-444" fmla="*/ 1358109 h 1469234"/>
                <a:gd name="connsiteX5-445" fmla="*/ 344621 w 678348"/>
                <a:gd name="connsiteY5-446" fmla="*/ 1469234 h 1469234"/>
                <a:gd name="connsiteX6-447" fmla="*/ 468446 w 678348"/>
                <a:gd name="connsiteY6-448" fmla="*/ 1307309 h 1469234"/>
                <a:gd name="connsiteX7-449" fmla="*/ 635134 w 678348"/>
                <a:gd name="connsiteY7-450" fmla="*/ 1098553 h 1469234"/>
                <a:gd name="connsiteX8-451" fmla="*/ 658946 w 678348"/>
                <a:gd name="connsiteY8-452" fmla="*/ 799309 h 1469234"/>
                <a:gd name="connsiteX9-453" fmla="*/ 385102 w 678348"/>
                <a:gd name="connsiteY9-454" fmla="*/ 223841 h 1469234"/>
                <a:gd name="connsiteX10-455" fmla="*/ 328746 w 678348"/>
                <a:gd name="connsiteY10-456" fmla="*/ 2 h 1469234"/>
                <a:gd name="connsiteX0-457" fmla="*/ 328746 w 683887"/>
                <a:gd name="connsiteY0-458" fmla="*/ 2 h 1469234"/>
                <a:gd name="connsiteX1-459" fmla="*/ 265246 w 683887"/>
                <a:gd name="connsiteY1-460" fmla="*/ 221459 h 1469234"/>
                <a:gd name="connsiteX2-461" fmla="*/ 20771 w 683887"/>
                <a:gd name="connsiteY2-462" fmla="*/ 835027 h 1469234"/>
                <a:gd name="connsiteX3-463" fmla="*/ 31883 w 683887"/>
                <a:gd name="connsiteY3-464" fmla="*/ 1091409 h 1469234"/>
                <a:gd name="connsiteX4-465" fmla="*/ 249371 w 683887"/>
                <a:gd name="connsiteY4-466" fmla="*/ 1358109 h 1469234"/>
                <a:gd name="connsiteX5-467" fmla="*/ 344621 w 683887"/>
                <a:gd name="connsiteY5-468" fmla="*/ 1469234 h 1469234"/>
                <a:gd name="connsiteX6-469" fmla="*/ 468446 w 683887"/>
                <a:gd name="connsiteY6-470" fmla="*/ 1307309 h 1469234"/>
                <a:gd name="connsiteX7-471" fmla="*/ 635134 w 683887"/>
                <a:gd name="connsiteY7-472" fmla="*/ 1098553 h 1469234"/>
                <a:gd name="connsiteX8-473" fmla="*/ 658946 w 683887"/>
                <a:gd name="connsiteY8-474" fmla="*/ 799309 h 1469234"/>
                <a:gd name="connsiteX9-475" fmla="*/ 385102 w 683887"/>
                <a:gd name="connsiteY9-476" fmla="*/ 223841 h 1469234"/>
                <a:gd name="connsiteX10-477" fmla="*/ 328746 w 683887"/>
                <a:gd name="connsiteY10-478" fmla="*/ 2 h 1469234"/>
                <a:gd name="connsiteX0-479" fmla="*/ 328746 w 676786"/>
                <a:gd name="connsiteY0-480" fmla="*/ 2 h 1469234"/>
                <a:gd name="connsiteX1-481" fmla="*/ 265246 w 676786"/>
                <a:gd name="connsiteY1-482" fmla="*/ 221459 h 1469234"/>
                <a:gd name="connsiteX2-483" fmla="*/ 20771 w 676786"/>
                <a:gd name="connsiteY2-484" fmla="*/ 835027 h 1469234"/>
                <a:gd name="connsiteX3-485" fmla="*/ 31883 w 676786"/>
                <a:gd name="connsiteY3-486" fmla="*/ 1091409 h 1469234"/>
                <a:gd name="connsiteX4-487" fmla="*/ 249371 w 676786"/>
                <a:gd name="connsiteY4-488" fmla="*/ 1358109 h 1469234"/>
                <a:gd name="connsiteX5-489" fmla="*/ 344621 w 676786"/>
                <a:gd name="connsiteY5-490" fmla="*/ 1469234 h 1469234"/>
                <a:gd name="connsiteX6-491" fmla="*/ 468446 w 676786"/>
                <a:gd name="connsiteY6-492" fmla="*/ 1307309 h 1469234"/>
                <a:gd name="connsiteX7-493" fmla="*/ 616084 w 676786"/>
                <a:gd name="connsiteY7-494" fmla="*/ 1115222 h 1469234"/>
                <a:gd name="connsiteX8-495" fmla="*/ 658946 w 676786"/>
                <a:gd name="connsiteY8-496" fmla="*/ 799309 h 1469234"/>
                <a:gd name="connsiteX9-497" fmla="*/ 385102 w 676786"/>
                <a:gd name="connsiteY9-498" fmla="*/ 223841 h 1469234"/>
                <a:gd name="connsiteX10-499" fmla="*/ 328746 w 676786"/>
                <a:gd name="connsiteY10-500" fmla="*/ 2 h 1469234"/>
                <a:gd name="connsiteX0-501" fmla="*/ 328746 w 674435"/>
                <a:gd name="connsiteY0-502" fmla="*/ 2 h 1469234"/>
                <a:gd name="connsiteX1-503" fmla="*/ 265246 w 674435"/>
                <a:gd name="connsiteY1-504" fmla="*/ 221459 h 1469234"/>
                <a:gd name="connsiteX2-505" fmla="*/ 20771 w 674435"/>
                <a:gd name="connsiteY2-506" fmla="*/ 835027 h 1469234"/>
                <a:gd name="connsiteX3-507" fmla="*/ 31883 w 674435"/>
                <a:gd name="connsiteY3-508" fmla="*/ 1091409 h 1469234"/>
                <a:gd name="connsiteX4-509" fmla="*/ 249371 w 674435"/>
                <a:gd name="connsiteY4-510" fmla="*/ 1358109 h 1469234"/>
                <a:gd name="connsiteX5-511" fmla="*/ 344621 w 674435"/>
                <a:gd name="connsiteY5-512" fmla="*/ 1469234 h 1469234"/>
                <a:gd name="connsiteX6-513" fmla="*/ 413677 w 674435"/>
                <a:gd name="connsiteY6-514" fmla="*/ 1359696 h 1469234"/>
                <a:gd name="connsiteX7-515" fmla="*/ 616084 w 674435"/>
                <a:gd name="connsiteY7-516" fmla="*/ 1115222 h 1469234"/>
                <a:gd name="connsiteX8-517" fmla="*/ 658946 w 674435"/>
                <a:gd name="connsiteY8-518" fmla="*/ 799309 h 1469234"/>
                <a:gd name="connsiteX9-519" fmla="*/ 385102 w 674435"/>
                <a:gd name="connsiteY9-520" fmla="*/ 223841 h 1469234"/>
                <a:gd name="connsiteX10-521" fmla="*/ 328746 w 674435"/>
                <a:gd name="connsiteY10-522" fmla="*/ 2 h 1469234"/>
                <a:gd name="connsiteX0-523" fmla="*/ 328746 w 674435"/>
                <a:gd name="connsiteY0-524" fmla="*/ 2 h 1469235"/>
                <a:gd name="connsiteX1-525" fmla="*/ 265246 w 674435"/>
                <a:gd name="connsiteY1-526" fmla="*/ 221459 h 1469235"/>
                <a:gd name="connsiteX2-527" fmla="*/ 20771 w 674435"/>
                <a:gd name="connsiteY2-528" fmla="*/ 835027 h 1469235"/>
                <a:gd name="connsiteX3-529" fmla="*/ 31883 w 674435"/>
                <a:gd name="connsiteY3-530" fmla="*/ 1091409 h 1469235"/>
                <a:gd name="connsiteX4-531" fmla="*/ 249371 w 674435"/>
                <a:gd name="connsiteY4-532" fmla="*/ 1358109 h 1469235"/>
                <a:gd name="connsiteX5-533" fmla="*/ 344621 w 674435"/>
                <a:gd name="connsiteY5-534" fmla="*/ 1469234 h 1469235"/>
                <a:gd name="connsiteX6-535" fmla="*/ 413677 w 674435"/>
                <a:gd name="connsiteY6-536" fmla="*/ 1359696 h 1469235"/>
                <a:gd name="connsiteX7-537" fmla="*/ 616084 w 674435"/>
                <a:gd name="connsiteY7-538" fmla="*/ 1115222 h 1469235"/>
                <a:gd name="connsiteX8-539" fmla="*/ 658946 w 674435"/>
                <a:gd name="connsiteY8-540" fmla="*/ 799309 h 1469235"/>
                <a:gd name="connsiteX9-541" fmla="*/ 385102 w 674435"/>
                <a:gd name="connsiteY9-542" fmla="*/ 223841 h 1469235"/>
                <a:gd name="connsiteX10-543" fmla="*/ 328746 w 674435"/>
                <a:gd name="connsiteY10-544" fmla="*/ 2 h 1469235"/>
                <a:gd name="connsiteX0-545" fmla="*/ 328746 w 674435"/>
                <a:gd name="connsiteY0-546" fmla="*/ 2 h 1469234"/>
                <a:gd name="connsiteX1-547" fmla="*/ 265246 w 674435"/>
                <a:gd name="connsiteY1-548" fmla="*/ 221459 h 1469234"/>
                <a:gd name="connsiteX2-549" fmla="*/ 20771 w 674435"/>
                <a:gd name="connsiteY2-550" fmla="*/ 835027 h 1469234"/>
                <a:gd name="connsiteX3-551" fmla="*/ 31883 w 674435"/>
                <a:gd name="connsiteY3-552" fmla="*/ 1091409 h 1469234"/>
                <a:gd name="connsiteX4-553" fmla="*/ 249371 w 674435"/>
                <a:gd name="connsiteY4-554" fmla="*/ 1358109 h 1469234"/>
                <a:gd name="connsiteX5-555" fmla="*/ 344621 w 674435"/>
                <a:gd name="connsiteY5-556" fmla="*/ 1469234 h 1469234"/>
                <a:gd name="connsiteX6-557" fmla="*/ 413677 w 674435"/>
                <a:gd name="connsiteY6-558" fmla="*/ 1359696 h 1469234"/>
                <a:gd name="connsiteX7-559" fmla="*/ 616084 w 674435"/>
                <a:gd name="connsiteY7-560" fmla="*/ 1115222 h 1469234"/>
                <a:gd name="connsiteX8-561" fmla="*/ 658946 w 674435"/>
                <a:gd name="connsiteY8-562" fmla="*/ 799309 h 1469234"/>
                <a:gd name="connsiteX9-563" fmla="*/ 385102 w 674435"/>
                <a:gd name="connsiteY9-564" fmla="*/ 223841 h 1469234"/>
                <a:gd name="connsiteX10-565" fmla="*/ 328746 w 674435"/>
                <a:gd name="connsiteY10-566" fmla="*/ 2 h 1469234"/>
                <a:gd name="connsiteX0-567" fmla="*/ 328746 w 674435"/>
                <a:gd name="connsiteY0-568" fmla="*/ 2 h 1469234"/>
                <a:gd name="connsiteX1-569" fmla="*/ 265246 w 674435"/>
                <a:gd name="connsiteY1-570" fmla="*/ 221459 h 1469234"/>
                <a:gd name="connsiteX2-571" fmla="*/ 20771 w 674435"/>
                <a:gd name="connsiteY2-572" fmla="*/ 835027 h 1469234"/>
                <a:gd name="connsiteX3-573" fmla="*/ 31883 w 674435"/>
                <a:gd name="connsiteY3-574" fmla="*/ 1091409 h 1469234"/>
                <a:gd name="connsiteX4-575" fmla="*/ 249371 w 674435"/>
                <a:gd name="connsiteY4-576" fmla="*/ 1358109 h 1469234"/>
                <a:gd name="connsiteX5-577" fmla="*/ 344621 w 674435"/>
                <a:gd name="connsiteY5-578" fmla="*/ 1469234 h 1469234"/>
                <a:gd name="connsiteX6-579" fmla="*/ 413677 w 674435"/>
                <a:gd name="connsiteY6-580" fmla="*/ 1359696 h 1469234"/>
                <a:gd name="connsiteX7-581" fmla="*/ 616084 w 674435"/>
                <a:gd name="connsiteY7-582" fmla="*/ 1115222 h 1469234"/>
                <a:gd name="connsiteX8-583" fmla="*/ 658946 w 674435"/>
                <a:gd name="connsiteY8-584" fmla="*/ 799309 h 1469234"/>
                <a:gd name="connsiteX9-585" fmla="*/ 385102 w 674435"/>
                <a:gd name="connsiteY9-586" fmla="*/ 223841 h 1469234"/>
                <a:gd name="connsiteX10-587" fmla="*/ 328746 w 674435"/>
                <a:gd name="connsiteY10-588" fmla="*/ 2 h 1469234"/>
                <a:gd name="connsiteX0-589" fmla="*/ 333197 w 678886"/>
                <a:gd name="connsiteY0-590" fmla="*/ 2 h 1469234"/>
                <a:gd name="connsiteX1-591" fmla="*/ 269697 w 678886"/>
                <a:gd name="connsiteY1-592" fmla="*/ 221459 h 1469234"/>
                <a:gd name="connsiteX2-593" fmla="*/ 25222 w 678886"/>
                <a:gd name="connsiteY2-594" fmla="*/ 835027 h 1469234"/>
                <a:gd name="connsiteX3-595" fmla="*/ 36334 w 678886"/>
                <a:gd name="connsiteY3-596" fmla="*/ 1091409 h 1469234"/>
                <a:gd name="connsiteX4-597" fmla="*/ 277635 w 678886"/>
                <a:gd name="connsiteY4-598" fmla="*/ 1346203 h 1469234"/>
                <a:gd name="connsiteX5-599" fmla="*/ 349072 w 678886"/>
                <a:gd name="connsiteY5-600" fmla="*/ 1469234 h 1469234"/>
                <a:gd name="connsiteX6-601" fmla="*/ 418128 w 678886"/>
                <a:gd name="connsiteY6-602" fmla="*/ 1359696 h 1469234"/>
                <a:gd name="connsiteX7-603" fmla="*/ 620535 w 678886"/>
                <a:gd name="connsiteY7-604" fmla="*/ 1115222 h 1469234"/>
                <a:gd name="connsiteX8-605" fmla="*/ 663397 w 678886"/>
                <a:gd name="connsiteY8-606" fmla="*/ 799309 h 1469234"/>
                <a:gd name="connsiteX9-607" fmla="*/ 389553 w 678886"/>
                <a:gd name="connsiteY9-608" fmla="*/ 223841 h 1469234"/>
                <a:gd name="connsiteX10-609" fmla="*/ 333197 w 678886"/>
                <a:gd name="connsiteY10-610" fmla="*/ 2 h 1469234"/>
                <a:gd name="connsiteX0-611" fmla="*/ 333458 w 679147"/>
                <a:gd name="connsiteY0-612" fmla="*/ 2 h 1469234"/>
                <a:gd name="connsiteX1-613" fmla="*/ 269958 w 679147"/>
                <a:gd name="connsiteY1-614" fmla="*/ 221459 h 1469234"/>
                <a:gd name="connsiteX2-615" fmla="*/ 25483 w 679147"/>
                <a:gd name="connsiteY2-616" fmla="*/ 835027 h 1469234"/>
                <a:gd name="connsiteX3-617" fmla="*/ 36595 w 679147"/>
                <a:gd name="connsiteY3-618" fmla="*/ 1091409 h 1469234"/>
                <a:gd name="connsiteX4-619" fmla="*/ 282658 w 679147"/>
                <a:gd name="connsiteY4-620" fmla="*/ 1367634 h 1469234"/>
                <a:gd name="connsiteX5-621" fmla="*/ 349333 w 679147"/>
                <a:gd name="connsiteY5-622" fmla="*/ 1469234 h 1469234"/>
                <a:gd name="connsiteX6-623" fmla="*/ 418389 w 679147"/>
                <a:gd name="connsiteY6-624" fmla="*/ 1359696 h 1469234"/>
                <a:gd name="connsiteX7-625" fmla="*/ 620796 w 679147"/>
                <a:gd name="connsiteY7-626" fmla="*/ 1115222 h 1469234"/>
                <a:gd name="connsiteX8-627" fmla="*/ 663658 w 679147"/>
                <a:gd name="connsiteY8-628" fmla="*/ 799309 h 1469234"/>
                <a:gd name="connsiteX9-629" fmla="*/ 389814 w 679147"/>
                <a:gd name="connsiteY9-630" fmla="*/ 223841 h 1469234"/>
                <a:gd name="connsiteX10-631" fmla="*/ 333458 w 679147"/>
                <a:gd name="connsiteY10-632" fmla="*/ 2 h 146923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679147" h="1469234">
                  <a:moveTo>
                    <a:pt x="333458" y="2"/>
                  </a:moveTo>
                  <a:cubicBezTo>
                    <a:pt x="313482" y="-395"/>
                    <a:pt x="321287" y="82288"/>
                    <a:pt x="269958" y="221459"/>
                  </a:cubicBezTo>
                  <a:cubicBezTo>
                    <a:pt x="218629" y="360630"/>
                    <a:pt x="64377" y="690035"/>
                    <a:pt x="25483" y="835027"/>
                  </a:cubicBezTo>
                  <a:cubicBezTo>
                    <a:pt x="-13411" y="980019"/>
                    <a:pt x="-6268" y="1002641"/>
                    <a:pt x="36595" y="1091409"/>
                  </a:cubicBezTo>
                  <a:cubicBezTo>
                    <a:pt x="79458" y="1180177"/>
                    <a:pt x="250908" y="1330592"/>
                    <a:pt x="282658" y="1367634"/>
                  </a:cubicBezTo>
                  <a:lnTo>
                    <a:pt x="349333" y="1469234"/>
                  </a:lnTo>
                  <a:cubicBezTo>
                    <a:pt x="376717" y="1469498"/>
                    <a:pt x="368383" y="1404411"/>
                    <a:pt x="418389" y="1359696"/>
                  </a:cubicBezTo>
                  <a:cubicBezTo>
                    <a:pt x="468395" y="1314981"/>
                    <a:pt x="579918" y="1208620"/>
                    <a:pt x="620796" y="1115222"/>
                  </a:cubicBezTo>
                  <a:cubicBezTo>
                    <a:pt x="661674" y="1021824"/>
                    <a:pt x="702155" y="947872"/>
                    <a:pt x="663658" y="799309"/>
                  </a:cubicBezTo>
                  <a:cubicBezTo>
                    <a:pt x="625161" y="650746"/>
                    <a:pt x="444847" y="357059"/>
                    <a:pt x="389814" y="223841"/>
                  </a:cubicBezTo>
                  <a:cubicBezTo>
                    <a:pt x="346157" y="175025"/>
                    <a:pt x="353434" y="399"/>
                    <a:pt x="333458" y="2"/>
                  </a:cubicBezTo>
                  <a:close/>
                </a:path>
              </a:pathLst>
            </a:cu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useBgFill="1">
          <p:nvSpPr>
            <p:cNvPr id="14" name="矩形: 圆角 13"/>
            <p:cNvSpPr/>
            <p:nvPr/>
          </p:nvSpPr>
          <p:spPr>
            <a:xfrm>
              <a:off x="2276475" y="3806614"/>
              <a:ext cx="1657350" cy="211787"/>
            </a:xfrm>
            <a:prstGeom prst="roundRect">
              <a:avLst>
                <a:gd name="adj" fmla="val 2566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7" name="文本框 16"/>
          <p:cNvSpPr txBox="1"/>
          <p:nvPr/>
        </p:nvSpPr>
        <p:spPr>
          <a:xfrm>
            <a:off x="4162541" y="2947918"/>
            <a:ext cx="6482951" cy="768350"/>
          </a:xfrm>
          <a:prstGeom prst="rect">
            <a:avLst/>
          </a:prstGeom>
          <a:noFill/>
        </p:spPr>
        <p:txBody>
          <a:bodyPr wrap="square" rtlCol="0">
            <a:spAutoFit/>
          </a:bodyPr>
          <a:lstStyle/>
          <a:p>
            <a:r>
              <a:rPr lang="zh-CN" altLang="en-US" sz="4400" dirty="0">
                <a:latin typeface="Arial" panose="020B0604020202020204"/>
                <a:ea typeface="微软雅黑" panose="020B0503020204020204" charset="-122"/>
                <a:sym typeface="Arial" panose="020B0604020202020204"/>
              </a:rPr>
              <a:t>第三部分  测试流程</a:t>
            </a:r>
            <a:endParaRPr lang="zh-CN" altLang="en-US" sz="4400" dirty="0">
              <a:latin typeface="Arial" panose="020B0604020202020204"/>
              <a:ea typeface="微软雅黑" panose="020B0503020204020204" charset="-122"/>
              <a:sym typeface="Arial" panose="020B0604020202020204"/>
            </a:endParaRPr>
          </a:p>
        </p:txBody>
      </p:sp>
      <p:sp>
        <p:nvSpPr>
          <p:cNvPr id="18" name="文本框 17"/>
          <p:cNvSpPr txBox="1"/>
          <p:nvPr/>
        </p:nvSpPr>
        <p:spPr>
          <a:xfrm>
            <a:off x="4162540" y="3648463"/>
            <a:ext cx="6027227" cy="461665"/>
          </a:xfrm>
          <a:prstGeom prst="rect">
            <a:avLst/>
          </a:prstGeom>
          <a:noFill/>
        </p:spPr>
        <p:txBody>
          <a:bodyPr wrap="square" rtlCol="0">
            <a:spAutoFit/>
          </a:bodyPr>
          <a:lstStyle/>
          <a:p>
            <a:r>
              <a:rPr lang="en-US" altLang="zh-CN" sz="2400" dirty="0">
                <a:solidFill>
                  <a:schemeClr val="tx1">
                    <a:lumMod val="65000"/>
                    <a:lumOff val="35000"/>
                  </a:schemeClr>
                </a:solidFill>
                <a:latin typeface="Arial" panose="020B0604020202020204"/>
                <a:ea typeface="微软雅黑" panose="020B0503020204020204" charset="-122"/>
                <a:sym typeface="Arial" panose="020B0604020202020204"/>
              </a:rPr>
              <a:t>Part 3  You Can Add Your Title Here</a:t>
            </a:r>
            <a:endParaRPr lang="zh-CN" altLang="en-US" sz="2400" dirty="0">
              <a:solidFill>
                <a:schemeClr val="tx1">
                  <a:lumMod val="65000"/>
                  <a:lumOff val="35000"/>
                </a:schemeClr>
              </a:solidFill>
              <a:latin typeface="Arial" panose="020B0604020202020204"/>
              <a:ea typeface="微软雅黑" panose="020B0503020204020204" charset="-122"/>
              <a:sym typeface="Arial" panose="020B0604020202020204"/>
            </a:endParaRPr>
          </a:p>
        </p:txBody>
      </p:sp>
      <p:cxnSp>
        <p:nvCxnSpPr>
          <p:cNvPr id="22" name="直接连接符 21"/>
          <p:cNvCxnSpPr/>
          <p:nvPr/>
        </p:nvCxnSpPr>
        <p:spPr>
          <a:xfrm>
            <a:off x="9139295" y="2755777"/>
            <a:ext cx="783772" cy="0"/>
          </a:xfrm>
          <a:prstGeom prst="line">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cxnSp>
      <p:cxnSp>
        <p:nvCxnSpPr>
          <p:cNvPr id="24" name="直接连接符 23"/>
          <p:cNvCxnSpPr/>
          <p:nvPr/>
        </p:nvCxnSpPr>
        <p:spPr>
          <a:xfrm flipH="1">
            <a:off x="9923068" y="2755777"/>
            <a:ext cx="1" cy="269998"/>
          </a:xfrm>
          <a:prstGeom prst="line">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cxnSp>
      <p:sp>
        <p:nvSpPr>
          <p:cNvPr id="27" name="矩形 26"/>
          <p:cNvSpPr/>
          <p:nvPr/>
        </p:nvSpPr>
        <p:spPr>
          <a:xfrm>
            <a:off x="9923067" y="2489079"/>
            <a:ext cx="266700" cy="266700"/>
          </a:xfrm>
          <a:prstGeom prst="rect">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32" name="直接连接符 31"/>
          <p:cNvCxnSpPr/>
          <p:nvPr/>
        </p:nvCxnSpPr>
        <p:spPr>
          <a:xfrm>
            <a:off x="351066"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290106"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35" name="直接连接符 34"/>
          <p:cNvCxnSpPr/>
          <p:nvPr/>
        </p:nvCxnSpPr>
        <p:spPr>
          <a:xfrm flipH="1">
            <a:off x="351066"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587286"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37" name="直接连接符 36"/>
          <p:cNvCxnSpPr/>
          <p:nvPr/>
        </p:nvCxnSpPr>
        <p:spPr>
          <a:xfrm flipH="1">
            <a:off x="709206"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887325"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41" name="直接连接符 40"/>
          <p:cNvCxnSpPr/>
          <p:nvPr/>
        </p:nvCxnSpPr>
        <p:spPr>
          <a:xfrm>
            <a:off x="996385"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928759"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43" name="椭圆 42"/>
          <p:cNvSpPr/>
          <p:nvPr/>
        </p:nvSpPr>
        <p:spPr>
          <a:xfrm>
            <a:off x="173425"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45" name="直接连接符 44"/>
          <p:cNvCxnSpPr>
            <a:stCxn id="43" idx="4"/>
          </p:cNvCxnSpPr>
          <p:nvPr/>
        </p:nvCxnSpPr>
        <p:spPr>
          <a:xfrm>
            <a:off x="196285"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591889"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1530929"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50" name="直接连接符 49"/>
          <p:cNvCxnSpPr/>
          <p:nvPr/>
        </p:nvCxnSpPr>
        <p:spPr>
          <a:xfrm flipH="1">
            <a:off x="1591889"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a:off x="1828109"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52" name="直接连接符 51"/>
          <p:cNvCxnSpPr/>
          <p:nvPr/>
        </p:nvCxnSpPr>
        <p:spPr>
          <a:xfrm flipH="1">
            <a:off x="1950029"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2128148"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54" name="直接连接符 53"/>
          <p:cNvCxnSpPr/>
          <p:nvPr/>
        </p:nvCxnSpPr>
        <p:spPr>
          <a:xfrm>
            <a:off x="2237208"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a:off x="2169582"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6" name="椭圆 55"/>
          <p:cNvSpPr/>
          <p:nvPr/>
        </p:nvSpPr>
        <p:spPr>
          <a:xfrm>
            <a:off x="1414248"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57" name="直接连接符 56"/>
          <p:cNvCxnSpPr>
            <a:stCxn id="56" idx="4"/>
          </p:cNvCxnSpPr>
          <p:nvPr/>
        </p:nvCxnSpPr>
        <p:spPr>
          <a:xfrm>
            <a:off x="1437108"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2832712"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2771752"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61" name="直接连接符 60"/>
          <p:cNvCxnSpPr/>
          <p:nvPr/>
        </p:nvCxnSpPr>
        <p:spPr>
          <a:xfrm flipH="1">
            <a:off x="2832712"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2" name="椭圆 61"/>
          <p:cNvSpPr/>
          <p:nvPr/>
        </p:nvSpPr>
        <p:spPr>
          <a:xfrm>
            <a:off x="3068932"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63" name="直接连接符 62"/>
          <p:cNvCxnSpPr/>
          <p:nvPr/>
        </p:nvCxnSpPr>
        <p:spPr>
          <a:xfrm flipH="1">
            <a:off x="3190852"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4" name="椭圆 63"/>
          <p:cNvSpPr/>
          <p:nvPr/>
        </p:nvSpPr>
        <p:spPr>
          <a:xfrm>
            <a:off x="3368971"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65" name="直接连接符 64"/>
          <p:cNvCxnSpPr/>
          <p:nvPr/>
        </p:nvCxnSpPr>
        <p:spPr>
          <a:xfrm>
            <a:off x="3478031"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a:off x="3410405"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7" name="椭圆 66"/>
          <p:cNvSpPr/>
          <p:nvPr/>
        </p:nvSpPr>
        <p:spPr>
          <a:xfrm>
            <a:off x="2561061"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68" name="直接连接符 67"/>
          <p:cNvCxnSpPr>
            <a:stCxn id="67" idx="4"/>
          </p:cNvCxnSpPr>
          <p:nvPr/>
        </p:nvCxnSpPr>
        <p:spPr>
          <a:xfrm flipH="1">
            <a:off x="2469141" y="6450107"/>
            <a:ext cx="11478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4073535"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4012575"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72" name="直接连接符 71"/>
          <p:cNvCxnSpPr/>
          <p:nvPr/>
        </p:nvCxnSpPr>
        <p:spPr>
          <a:xfrm flipH="1">
            <a:off x="4073535"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a:off x="4309755"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74" name="直接连接符 73"/>
          <p:cNvCxnSpPr/>
          <p:nvPr/>
        </p:nvCxnSpPr>
        <p:spPr>
          <a:xfrm flipH="1">
            <a:off x="4431675"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5" name="椭圆 74"/>
          <p:cNvSpPr/>
          <p:nvPr/>
        </p:nvSpPr>
        <p:spPr>
          <a:xfrm>
            <a:off x="4609794"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76" name="直接连接符 75"/>
          <p:cNvCxnSpPr/>
          <p:nvPr/>
        </p:nvCxnSpPr>
        <p:spPr>
          <a:xfrm>
            <a:off x="4718854"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7" name="椭圆 76"/>
          <p:cNvSpPr/>
          <p:nvPr/>
        </p:nvSpPr>
        <p:spPr>
          <a:xfrm>
            <a:off x="4651228"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78" name="椭圆 77"/>
          <p:cNvSpPr/>
          <p:nvPr/>
        </p:nvSpPr>
        <p:spPr>
          <a:xfrm>
            <a:off x="3895894"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79" name="直接连接符 78"/>
          <p:cNvCxnSpPr>
            <a:stCxn id="78" idx="4"/>
          </p:cNvCxnSpPr>
          <p:nvPr/>
        </p:nvCxnSpPr>
        <p:spPr>
          <a:xfrm>
            <a:off x="3918754"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5314358"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a:off x="5253398"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83" name="直接连接符 82"/>
          <p:cNvCxnSpPr/>
          <p:nvPr/>
        </p:nvCxnSpPr>
        <p:spPr>
          <a:xfrm flipH="1">
            <a:off x="5314358"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4" name="椭圆 83"/>
          <p:cNvSpPr/>
          <p:nvPr/>
        </p:nvSpPr>
        <p:spPr>
          <a:xfrm>
            <a:off x="5550578"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85" name="直接连接符 84"/>
          <p:cNvCxnSpPr/>
          <p:nvPr/>
        </p:nvCxnSpPr>
        <p:spPr>
          <a:xfrm flipH="1">
            <a:off x="5672498"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5850617"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87" name="直接连接符 86"/>
          <p:cNvCxnSpPr/>
          <p:nvPr/>
        </p:nvCxnSpPr>
        <p:spPr>
          <a:xfrm>
            <a:off x="5959677"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8" name="椭圆 87"/>
          <p:cNvSpPr/>
          <p:nvPr/>
        </p:nvSpPr>
        <p:spPr>
          <a:xfrm>
            <a:off x="5892051"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89" name="椭圆 88"/>
          <p:cNvSpPr/>
          <p:nvPr/>
        </p:nvSpPr>
        <p:spPr>
          <a:xfrm>
            <a:off x="5136717"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90" name="直接连接符 89"/>
          <p:cNvCxnSpPr>
            <a:stCxn id="89" idx="4"/>
          </p:cNvCxnSpPr>
          <p:nvPr/>
        </p:nvCxnSpPr>
        <p:spPr>
          <a:xfrm>
            <a:off x="5159577"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6555181"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3" name="椭圆 92"/>
          <p:cNvSpPr/>
          <p:nvPr/>
        </p:nvSpPr>
        <p:spPr>
          <a:xfrm>
            <a:off x="6494221"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94" name="直接连接符 93"/>
          <p:cNvCxnSpPr/>
          <p:nvPr/>
        </p:nvCxnSpPr>
        <p:spPr>
          <a:xfrm flipH="1">
            <a:off x="6555181"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5" name="椭圆 94"/>
          <p:cNvSpPr/>
          <p:nvPr/>
        </p:nvSpPr>
        <p:spPr>
          <a:xfrm>
            <a:off x="6791401"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96" name="直接连接符 95"/>
          <p:cNvCxnSpPr/>
          <p:nvPr/>
        </p:nvCxnSpPr>
        <p:spPr>
          <a:xfrm flipH="1">
            <a:off x="6913321"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7" name="椭圆 96"/>
          <p:cNvSpPr/>
          <p:nvPr/>
        </p:nvSpPr>
        <p:spPr>
          <a:xfrm>
            <a:off x="7091440"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98" name="直接连接符 97"/>
          <p:cNvCxnSpPr/>
          <p:nvPr/>
        </p:nvCxnSpPr>
        <p:spPr>
          <a:xfrm>
            <a:off x="7200500"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9" name="椭圆 98"/>
          <p:cNvSpPr/>
          <p:nvPr/>
        </p:nvSpPr>
        <p:spPr>
          <a:xfrm>
            <a:off x="7132874"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00" name="椭圆 99"/>
          <p:cNvSpPr/>
          <p:nvPr/>
        </p:nvSpPr>
        <p:spPr>
          <a:xfrm>
            <a:off x="6377540"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101" name="直接连接符 100"/>
          <p:cNvCxnSpPr>
            <a:stCxn id="100" idx="4"/>
          </p:cNvCxnSpPr>
          <p:nvPr/>
        </p:nvCxnSpPr>
        <p:spPr>
          <a:xfrm>
            <a:off x="6400400"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7796004"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4" name="椭圆 103"/>
          <p:cNvSpPr/>
          <p:nvPr/>
        </p:nvSpPr>
        <p:spPr>
          <a:xfrm>
            <a:off x="7735044"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05" name="直接连接符 104"/>
          <p:cNvCxnSpPr/>
          <p:nvPr/>
        </p:nvCxnSpPr>
        <p:spPr>
          <a:xfrm flipH="1">
            <a:off x="7796004"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6" name="椭圆 105"/>
          <p:cNvSpPr/>
          <p:nvPr/>
        </p:nvSpPr>
        <p:spPr>
          <a:xfrm>
            <a:off x="8032224"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07" name="直接连接符 106"/>
          <p:cNvCxnSpPr/>
          <p:nvPr/>
        </p:nvCxnSpPr>
        <p:spPr>
          <a:xfrm flipH="1">
            <a:off x="8154144"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8" name="椭圆 107"/>
          <p:cNvSpPr/>
          <p:nvPr/>
        </p:nvSpPr>
        <p:spPr>
          <a:xfrm>
            <a:off x="8332263"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09" name="直接连接符 108"/>
          <p:cNvCxnSpPr/>
          <p:nvPr/>
        </p:nvCxnSpPr>
        <p:spPr>
          <a:xfrm>
            <a:off x="8441323"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0" name="椭圆 109"/>
          <p:cNvSpPr/>
          <p:nvPr/>
        </p:nvSpPr>
        <p:spPr>
          <a:xfrm>
            <a:off x="8373697"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11" name="椭圆 110"/>
          <p:cNvSpPr/>
          <p:nvPr/>
        </p:nvSpPr>
        <p:spPr>
          <a:xfrm>
            <a:off x="7618363"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112" name="直接连接符 111"/>
          <p:cNvCxnSpPr>
            <a:stCxn id="111" idx="4"/>
          </p:cNvCxnSpPr>
          <p:nvPr/>
        </p:nvCxnSpPr>
        <p:spPr>
          <a:xfrm>
            <a:off x="7641223"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903682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5" name="椭圆 114"/>
          <p:cNvSpPr/>
          <p:nvPr/>
        </p:nvSpPr>
        <p:spPr>
          <a:xfrm>
            <a:off x="897586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16" name="直接连接符 115"/>
          <p:cNvCxnSpPr/>
          <p:nvPr/>
        </p:nvCxnSpPr>
        <p:spPr>
          <a:xfrm flipH="1">
            <a:off x="903682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7" name="椭圆 116"/>
          <p:cNvSpPr/>
          <p:nvPr/>
        </p:nvSpPr>
        <p:spPr>
          <a:xfrm>
            <a:off x="927304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23" name="直接连接符 122"/>
          <p:cNvCxnSpPr/>
          <p:nvPr/>
        </p:nvCxnSpPr>
        <p:spPr>
          <a:xfrm>
            <a:off x="8882046"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10277650"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26" name="椭圆 125"/>
          <p:cNvSpPr/>
          <p:nvPr/>
        </p:nvSpPr>
        <p:spPr>
          <a:xfrm>
            <a:off x="10216690"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27" name="直接连接符 126"/>
          <p:cNvCxnSpPr/>
          <p:nvPr/>
        </p:nvCxnSpPr>
        <p:spPr>
          <a:xfrm flipH="1">
            <a:off x="10277650"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28" name="椭圆 127"/>
          <p:cNvSpPr/>
          <p:nvPr/>
        </p:nvSpPr>
        <p:spPr>
          <a:xfrm>
            <a:off x="10513870"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29" name="直接连接符 128"/>
          <p:cNvCxnSpPr/>
          <p:nvPr/>
        </p:nvCxnSpPr>
        <p:spPr>
          <a:xfrm flipH="1">
            <a:off x="10635790"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0" name="椭圆 129"/>
          <p:cNvSpPr/>
          <p:nvPr/>
        </p:nvSpPr>
        <p:spPr>
          <a:xfrm>
            <a:off x="10813909"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31" name="直接连接符 130"/>
          <p:cNvCxnSpPr/>
          <p:nvPr/>
        </p:nvCxnSpPr>
        <p:spPr>
          <a:xfrm>
            <a:off x="10922969"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2" name="椭圆 131"/>
          <p:cNvSpPr/>
          <p:nvPr/>
        </p:nvSpPr>
        <p:spPr>
          <a:xfrm>
            <a:off x="10855343"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33" name="椭圆 132"/>
          <p:cNvSpPr/>
          <p:nvPr/>
        </p:nvSpPr>
        <p:spPr>
          <a:xfrm>
            <a:off x="1010000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134" name="直接连接符 133"/>
          <p:cNvCxnSpPr>
            <a:stCxn id="133" idx="4"/>
          </p:cNvCxnSpPr>
          <p:nvPr/>
        </p:nvCxnSpPr>
        <p:spPr>
          <a:xfrm>
            <a:off x="1012286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1518473"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7" name="椭圆 136"/>
          <p:cNvSpPr/>
          <p:nvPr/>
        </p:nvSpPr>
        <p:spPr>
          <a:xfrm>
            <a:off x="11457513"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38" name="直接连接符 137"/>
          <p:cNvCxnSpPr/>
          <p:nvPr/>
        </p:nvCxnSpPr>
        <p:spPr>
          <a:xfrm flipH="1">
            <a:off x="11518473"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9" name="椭圆 138"/>
          <p:cNvSpPr/>
          <p:nvPr/>
        </p:nvSpPr>
        <p:spPr>
          <a:xfrm>
            <a:off x="11754693"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40" name="直接连接符 139"/>
          <p:cNvCxnSpPr/>
          <p:nvPr/>
        </p:nvCxnSpPr>
        <p:spPr>
          <a:xfrm flipH="1">
            <a:off x="11876613"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41" name="椭圆 140"/>
          <p:cNvSpPr/>
          <p:nvPr/>
        </p:nvSpPr>
        <p:spPr>
          <a:xfrm>
            <a:off x="12054732"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4" name="椭圆 143"/>
          <p:cNvSpPr/>
          <p:nvPr/>
        </p:nvSpPr>
        <p:spPr>
          <a:xfrm>
            <a:off x="11340832"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145" name="直接连接符 144"/>
          <p:cNvCxnSpPr>
            <a:stCxn id="144" idx="4"/>
          </p:cNvCxnSpPr>
          <p:nvPr/>
        </p:nvCxnSpPr>
        <p:spPr>
          <a:xfrm>
            <a:off x="11363692"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139900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33804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49" name="直接连接符 148"/>
          <p:cNvCxnSpPr/>
          <p:nvPr/>
        </p:nvCxnSpPr>
        <p:spPr>
          <a:xfrm flipH="1">
            <a:off x="139900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0" name="椭圆 149"/>
          <p:cNvSpPr/>
          <p:nvPr/>
        </p:nvSpPr>
        <p:spPr>
          <a:xfrm>
            <a:off x="163522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51" name="直接连接符 150"/>
          <p:cNvCxnSpPr/>
          <p:nvPr/>
        </p:nvCxnSpPr>
        <p:spPr>
          <a:xfrm flipH="1">
            <a:off x="1757147"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2" name="椭圆 151"/>
          <p:cNvSpPr/>
          <p:nvPr/>
        </p:nvSpPr>
        <p:spPr>
          <a:xfrm>
            <a:off x="1935266"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53" name="直接连接符 152"/>
          <p:cNvCxnSpPr/>
          <p:nvPr/>
        </p:nvCxnSpPr>
        <p:spPr>
          <a:xfrm>
            <a:off x="2044326"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4" name="椭圆 153"/>
          <p:cNvSpPr/>
          <p:nvPr/>
        </p:nvSpPr>
        <p:spPr>
          <a:xfrm>
            <a:off x="1976700"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5" name="椭圆 154"/>
          <p:cNvSpPr/>
          <p:nvPr/>
        </p:nvSpPr>
        <p:spPr>
          <a:xfrm>
            <a:off x="1221366"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156" name="直接连接符 155"/>
          <p:cNvCxnSpPr>
            <a:stCxn id="155" idx="4"/>
          </p:cNvCxnSpPr>
          <p:nvPr/>
        </p:nvCxnSpPr>
        <p:spPr>
          <a:xfrm>
            <a:off x="1244226"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7" name="椭圆 156"/>
          <p:cNvSpPr/>
          <p:nvPr/>
        </p:nvSpPr>
        <p:spPr>
          <a:xfrm>
            <a:off x="246218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158" name="直接连接符 157"/>
          <p:cNvCxnSpPr>
            <a:stCxn id="157" idx="4"/>
          </p:cNvCxnSpPr>
          <p:nvPr/>
        </p:nvCxnSpPr>
        <p:spPr>
          <a:xfrm>
            <a:off x="248504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580232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a:off x="574136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62" name="直接连接符 161"/>
          <p:cNvCxnSpPr/>
          <p:nvPr/>
        </p:nvCxnSpPr>
        <p:spPr>
          <a:xfrm flipH="1">
            <a:off x="580232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3" name="椭圆 162"/>
          <p:cNvSpPr/>
          <p:nvPr/>
        </p:nvSpPr>
        <p:spPr>
          <a:xfrm>
            <a:off x="603854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64" name="直接连接符 163"/>
          <p:cNvCxnSpPr/>
          <p:nvPr/>
        </p:nvCxnSpPr>
        <p:spPr>
          <a:xfrm flipH="1">
            <a:off x="6160467"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5" name="椭圆 164"/>
          <p:cNvSpPr/>
          <p:nvPr/>
        </p:nvSpPr>
        <p:spPr>
          <a:xfrm>
            <a:off x="6338586"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66" name="直接连接符 165"/>
          <p:cNvCxnSpPr/>
          <p:nvPr/>
        </p:nvCxnSpPr>
        <p:spPr>
          <a:xfrm>
            <a:off x="6447646"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a:off x="6380020"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68" name="椭圆 167"/>
          <p:cNvSpPr/>
          <p:nvPr/>
        </p:nvSpPr>
        <p:spPr>
          <a:xfrm>
            <a:off x="5530676"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169" name="直接连接符 168"/>
          <p:cNvCxnSpPr>
            <a:stCxn id="168" idx="4"/>
          </p:cNvCxnSpPr>
          <p:nvPr/>
        </p:nvCxnSpPr>
        <p:spPr>
          <a:xfrm flipH="1">
            <a:off x="5438756" y="6450107"/>
            <a:ext cx="11478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0" name="椭圆 169"/>
          <p:cNvSpPr/>
          <p:nvPr/>
        </p:nvSpPr>
        <p:spPr>
          <a:xfrm>
            <a:off x="686550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171" name="直接连接符 170"/>
          <p:cNvCxnSpPr>
            <a:stCxn id="170" idx="4"/>
          </p:cNvCxnSpPr>
          <p:nvPr/>
        </p:nvCxnSpPr>
        <p:spPr>
          <a:xfrm>
            <a:off x="688836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989627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5" name="椭圆 174"/>
          <p:cNvSpPr/>
          <p:nvPr/>
        </p:nvSpPr>
        <p:spPr>
          <a:xfrm>
            <a:off x="983531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76" name="直接连接符 175"/>
          <p:cNvCxnSpPr/>
          <p:nvPr/>
        </p:nvCxnSpPr>
        <p:spPr>
          <a:xfrm flipH="1">
            <a:off x="989627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7" name="椭圆 176"/>
          <p:cNvSpPr/>
          <p:nvPr/>
        </p:nvSpPr>
        <p:spPr>
          <a:xfrm>
            <a:off x="1013249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78" name="直接连接符 177"/>
          <p:cNvCxnSpPr/>
          <p:nvPr/>
        </p:nvCxnSpPr>
        <p:spPr>
          <a:xfrm flipH="1">
            <a:off x="10254417"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9" name="椭圆 178"/>
          <p:cNvSpPr/>
          <p:nvPr/>
        </p:nvSpPr>
        <p:spPr>
          <a:xfrm>
            <a:off x="10432536"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80" name="直接连接符 179"/>
          <p:cNvCxnSpPr/>
          <p:nvPr/>
        </p:nvCxnSpPr>
        <p:spPr>
          <a:xfrm>
            <a:off x="10541596"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1" name="椭圆 180"/>
          <p:cNvSpPr/>
          <p:nvPr/>
        </p:nvSpPr>
        <p:spPr>
          <a:xfrm>
            <a:off x="10473970"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84" name="直接连接符 183"/>
          <p:cNvCxnSpPr/>
          <p:nvPr/>
        </p:nvCxnSpPr>
        <p:spPr>
          <a:xfrm>
            <a:off x="11137100"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5" name="椭圆 184"/>
          <p:cNvSpPr/>
          <p:nvPr/>
        </p:nvSpPr>
        <p:spPr>
          <a:xfrm>
            <a:off x="11076140"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86" name="直接连接符 185"/>
          <p:cNvCxnSpPr/>
          <p:nvPr/>
        </p:nvCxnSpPr>
        <p:spPr>
          <a:xfrm flipH="1">
            <a:off x="11137100"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7" name="椭圆 186"/>
          <p:cNvSpPr/>
          <p:nvPr/>
        </p:nvSpPr>
        <p:spPr>
          <a:xfrm>
            <a:off x="11373320"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90" name="椭圆 189"/>
          <p:cNvSpPr/>
          <p:nvPr/>
        </p:nvSpPr>
        <p:spPr>
          <a:xfrm>
            <a:off x="1095945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191" name="直接连接符 190"/>
          <p:cNvCxnSpPr>
            <a:stCxn id="190" idx="4"/>
          </p:cNvCxnSpPr>
          <p:nvPr/>
        </p:nvCxnSpPr>
        <p:spPr>
          <a:xfrm>
            <a:off x="1098231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a:xfrm flipH="1">
            <a:off x="8883466"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a:off x="8143953"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94" name="椭圆 193"/>
          <p:cNvSpPr/>
          <p:nvPr/>
        </p:nvSpPr>
        <p:spPr>
          <a:xfrm>
            <a:off x="8082993"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95" name="直接连接符 194"/>
          <p:cNvCxnSpPr/>
          <p:nvPr/>
        </p:nvCxnSpPr>
        <p:spPr>
          <a:xfrm flipH="1">
            <a:off x="8143953"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96" name="椭圆 195"/>
          <p:cNvSpPr/>
          <p:nvPr/>
        </p:nvSpPr>
        <p:spPr>
          <a:xfrm>
            <a:off x="8380173"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97" name="直接连接符 196"/>
          <p:cNvCxnSpPr/>
          <p:nvPr/>
        </p:nvCxnSpPr>
        <p:spPr>
          <a:xfrm flipH="1">
            <a:off x="8502093"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98" name="椭圆 197"/>
          <p:cNvSpPr/>
          <p:nvPr/>
        </p:nvSpPr>
        <p:spPr>
          <a:xfrm>
            <a:off x="8680212"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01" name="椭圆 200"/>
          <p:cNvSpPr/>
          <p:nvPr/>
        </p:nvSpPr>
        <p:spPr>
          <a:xfrm>
            <a:off x="7966312"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202" name="直接连接符 201"/>
          <p:cNvCxnSpPr>
            <a:stCxn id="201" idx="4"/>
          </p:cNvCxnSpPr>
          <p:nvPr/>
        </p:nvCxnSpPr>
        <p:spPr>
          <a:xfrm>
            <a:off x="7989172"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a:xfrm>
            <a:off x="9384776"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04" name="椭圆 203"/>
          <p:cNvSpPr/>
          <p:nvPr/>
        </p:nvSpPr>
        <p:spPr>
          <a:xfrm>
            <a:off x="9323816"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07" name="直接连接符 206"/>
          <p:cNvCxnSpPr/>
          <p:nvPr/>
        </p:nvCxnSpPr>
        <p:spPr>
          <a:xfrm flipH="1">
            <a:off x="9742916"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08" name="椭圆 207"/>
          <p:cNvSpPr/>
          <p:nvPr/>
        </p:nvSpPr>
        <p:spPr>
          <a:xfrm>
            <a:off x="9921035" y="6313897"/>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09" name="椭圆 208"/>
          <p:cNvSpPr/>
          <p:nvPr/>
        </p:nvSpPr>
        <p:spPr>
          <a:xfrm>
            <a:off x="9207135"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210" name="直接连接符 209"/>
          <p:cNvCxnSpPr>
            <a:stCxn id="209" idx="4"/>
          </p:cNvCxnSpPr>
          <p:nvPr/>
        </p:nvCxnSpPr>
        <p:spPr>
          <a:xfrm>
            <a:off x="9229995" y="6450111"/>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6" name="圆角矩形 38"/>
          <p:cNvSpPr/>
          <p:nvPr/>
        </p:nvSpPr>
        <p:spPr>
          <a:xfrm>
            <a:off x="4294505" y="2072005"/>
            <a:ext cx="1354455" cy="354965"/>
          </a:xfrm>
          <a:prstGeom prst="roundRect">
            <a:avLst>
              <a:gd name="adj" fmla="val 23157"/>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Arial" panose="020B0604020202020204"/>
                <a:ea typeface="微软雅黑" panose="020B0503020204020204" charset="-122"/>
                <a:sym typeface="Arial" panose="020B0604020202020204"/>
              </a:rPr>
              <a:t>测试执行</a:t>
            </a:r>
            <a:endParaRPr lang="zh-CN" altLang="en-US">
              <a:latin typeface="Arial" panose="020B0604020202020204"/>
              <a:ea typeface="微软雅黑" panose="020B0503020204020204" charset="-122"/>
              <a:sym typeface="Arial" panose="020B0604020202020204"/>
            </a:endParaRPr>
          </a:p>
        </p:txBody>
      </p:sp>
      <p:sp>
        <p:nvSpPr>
          <p:cNvPr id="47" name="矩形 46"/>
          <p:cNvSpPr/>
          <p:nvPr/>
        </p:nvSpPr>
        <p:spPr>
          <a:xfrm>
            <a:off x="5347335" y="947103"/>
            <a:ext cx="2018665" cy="645160"/>
          </a:xfrm>
          <a:prstGeom prst="rect">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a:latin typeface="Arial" panose="020B0604020202020204"/>
                <a:ea typeface="微软雅黑" panose="020B0503020204020204" charset="-122"/>
                <a:sym typeface="Arial" panose="020B0604020202020204"/>
              </a:rPr>
              <a:t>产品验收（主流程测试）</a:t>
            </a:r>
            <a:endParaRPr lang="zh-CN" altLang="en-US">
              <a:latin typeface="Arial" panose="020B0604020202020204"/>
              <a:ea typeface="微软雅黑" panose="020B0503020204020204" charset="-122"/>
              <a:sym typeface="Arial" panose="020B0604020202020204"/>
            </a:endParaRPr>
          </a:p>
        </p:txBody>
      </p:sp>
      <p:sp>
        <p:nvSpPr>
          <p:cNvPr id="59" name="圆角矩形 29"/>
          <p:cNvSpPr/>
          <p:nvPr/>
        </p:nvSpPr>
        <p:spPr>
          <a:xfrm>
            <a:off x="3288665" y="2072005"/>
            <a:ext cx="919480" cy="527050"/>
          </a:xfrm>
          <a:prstGeom prst="roundRect">
            <a:avLst>
              <a:gd name="adj" fmla="val 23157"/>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Arial" panose="020B0604020202020204"/>
                <a:ea typeface="微软雅黑" panose="020B0503020204020204" charset="-122"/>
                <a:sym typeface="Arial" panose="020B0604020202020204"/>
              </a:rPr>
              <a:t>开发自测</a:t>
            </a: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a:off x="323850" y="1926908"/>
            <a:ext cx="1642110" cy="645160"/>
          </a:xfrm>
          <a:prstGeom prst="rect">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a:latin typeface="Arial" panose="020B0604020202020204"/>
                <a:ea typeface="微软雅黑" panose="020B0503020204020204" charset="-122"/>
                <a:sym typeface="Arial" panose="020B0604020202020204"/>
              </a:rPr>
              <a:t>需求评审（确认需求）</a:t>
            </a:r>
            <a:endParaRPr lang="zh-CN" altLang="en-US">
              <a:latin typeface="Arial" panose="020B0604020202020204"/>
              <a:ea typeface="微软雅黑" panose="020B0503020204020204" charset="-122"/>
              <a:sym typeface="Arial" panose="020B0604020202020204"/>
            </a:endParaRPr>
          </a:p>
        </p:txBody>
      </p:sp>
      <p:sp>
        <p:nvSpPr>
          <p:cNvPr id="66" name="圆角矩形 42"/>
          <p:cNvSpPr/>
          <p:nvPr/>
        </p:nvSpPr>
        <p:spPr>
          <a:xfrm>
            <a:off x="1880870" y="615315"/>
            <a:ext cx="1934210" cy="923925"/>
          </a:xfrm>
          <a:prstGeom prst="roundRect">
            <a:avLst>
              <a:gd name="adj" fmla="val 23157"/>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Arial" panose="020B0604020202020204"/>
                <a:ea typeface="微软雅黑" panose="020B0503020204020204" charset="-122"/>
                <a:sym typeface="Arial" panose="020B0604020202020204"/>
              </a:rPr>
              <a:t>测试计划、用例设计及编写、用例评审</a:t>
            </a:r>
            <a:endParaRPr lang="zh-CN" altLang="en-US">
              <a:latin typeface="Arial" panose="020B0604020202020204"/>
              <a:ea typeface="微软雅黑" panose="020B0503020204020204" charset="-122"/>
              <a:sym typeface="Arial" panose="020B0604020202020204"/>
            </a:endParaRPr>
          </a:p>
        </p:txBody>
      </p:sp>
      <p:sp>
        <p:nvSpPr>
          <p:cNvPr id="67" name="矩形 66"/>
          <p:cNvSpPr/>
          <p:nvPr/>
        </p:nvSpPr>
        <p:spPr>
          <a:xfrm>
            <a:off x="2047240" y="2667000"/>
            <a:ext cx="1383030" cy="368300"/>
          </a:xfrm>
          <a:prstGeom prst="rect">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zh-CN" altLang="en-US">
                <a:latin typeface="Arial" panose="020B0604020202020204"/>
                <a:ea typeface="微软雅黑" panose="020B0503020204020204" charset="-122"/>
                <a:sym typeface="Arial" panose="020B0604020202020204"/>
              </a:rPr>
              <a:t>编码</a:t>
            </a:r>
            <a:endParaRPr lang="zh-CN" altLang="en-US">
              <a:latin typeface="Arial" panose="020B0604020202020204"/>
              <a:ea typeface="微软雅黑" panose="020B0503020204020204" charset="-122"/>
              <a:sym typeface="Arial" panose="020B0604020202020204"/>
            </a:endParaRPr>
          </a:p>
        </p:txBody>
      </p:sp>
      <p:cxnSp>
        <p:nvCxnSpPr>
          <p:cNvPr id="2" name="直接连接符 1"/>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3" name="灯片编号占位符 14"/>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panose="020B0604020202020204"/>
                <a:ea typeface="微软雅黑" panose="020B0503020204020204" charset="-122"/>
                <a:sym typeface="Arial" panose="020B0604020202020204"/>
              </a:rPr>
              <a:t>Page</a:t>
            </a:r>
            <a:r>
              <a:rPr lang="zh-CN" altLang="en-US" sz="1050" spc="300" dirty="0">
                <a:solidFill>
                  <a:srgbClr val="525252"/>
                </a:solidFill>
                <a:latin typeface="Arial" panose="020B0604020202020204"/>
                <a:ea typeface="微软雅黑" panose="020B0503020204020204" charset="-122"/>
                <a:sym typeface="Arial" panose="020B0604020202020204"/>
              </a:rPr>
              <a:t> </a:t>
            </a:r>
            <a:fld id="{2C876148-9C27-4B1D-AF05-A3522A5FE3E3}" type="slidenum">
              <a:rPr lang="zh-CN" altLang="en-US" sz="1050" spc="300" dirty="0" smtClean="0">
                <a:solidFill>
                  <a:srgbClr val="525252"/>
                </a:solidFill>
                <a:latin typeface="Arial" panose="020B0604020202020204"/>
                <a:ea typeface="微软雅黑" panose="020B0503020204020204" charset="-122"/>
                <a:sym typeface="Arial" panose="020B0604020202020204"/>
              </a:rPr>
            </a:fld>
            <a:endParaRPr lang="zh-CN" altLang="en-US" sz="1050" spc="300" dirty="0">
              <a:solidFill>
                <a:srgbClr val="525252"/>
              </a:solidFill>
              <a:latin typeface="Arial" panose="020B0604020202020204"/>
              <a:ea typeface="微软雅黑" panose="020B0503020204020204" charset="-122"/>
              <a:sym typeface="Arial" panose="020B0604020202020204"/>
            </a:endParaRPr>
          </a:p>
        </p:txBody>
      </p:sp>
      <p:cxnSp>
        <p:nvCxnSpPr>
          <p:cNvPr id="49" name="直接连接符 48"/>
          <p:cNvCxnSpPr/>
          <p:nvPr/>
        </p:nvCxnSpPr>
        <p:spPr>
          <a:xfrm flipV="1">
            <a:off x="2895600" y="1539240"/>
            <a:ext cx="1086485" cy="617220"/>
          </a:xfrm>
          <a:prstGeom prst="line">
            <a:avLst/>
          </a:prstGeom>
          <a:ln w="9525">
            <a:solidFill>
              <a:srgbClr val="F36460"/>
            </a:solidFill>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a:endCxn id="52" idx="3"/>
          </p:cNvCxnSpPr>
          <p:nvPr/>
        </p:nvCxnSpPr>
        <p:spPr>
          <a:xfrm flipV="1">
            <a:off x="1751330" y="2234565"/>
            <a:ext cx="841375" cy="454660"/>
          </a:xfrm>
          <a:prstGeom prst="line">
            <a:avLst/>
          </a:prstGeom>
          <a:ln w="9525">
            <a:solidFill>
              <a:srgbClr val="F36460"/>
            </a:solidFill>
            <a:prstDash val="dash"/>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54" idx="5"/>
            <a:endCxn id="72" idx="3"/>
          </p:cNvCxnSpPr>
          <p:nvPr/>
        </p:nvCxnSpPr>
        <p:spPr>
          <a:xfrm>
            <a:off x="8969375" y="3896360"/>
            <a:ext cx="713105" cy="374650"/>
          </a:xfrm>
          <a:prstGeom prst="line">
            <a:avLst/>
          </a:prstGeom>
          <a:ln w="9525">
            <a:solidFill>
              <a:srgbClr val="F36460"/>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179820" y="2286000"/>
            <a:ext cx="601980" cy="381635"/>
          </a:xfrm>
          <a:prstGeom prst="line">
            <a:avLst/>
          </a:prstGeom>
          <a:ln w="9525">
            <a:solidFill>
              <a:srgbClr val="F36460"/>
            </a:solidFill>
            <a:prstDash val="dash"/>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2165938" y="3593218"/>
            <a:ext cx="0" cy="839244"/>
          </a:xfrm>
          <a:prstGeom prst="line">
            <a:avLst/>
          </a:prstGeom>
          <a:ln w="38100">
            <a:solidFill>
              <a:srgbClr val="B72D2D"/>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6428209" y="3593649"/>
            <a:ext cx="0" cy="839244"/>
          </a:xfrm>
          <a:prstGeom prst="line">
            <a:avLst/>
          </a:prstGeom>
          <a:ln w="38100">
            <a:solidFill>
              <a:srgbClr val="B72D2D"/>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1419980" y="3593348"/>
            <a:ext cx="0" cy="839244"/>
          </a:xfrm>
          <a:prstGeom prst="line">
            <a:avLst/>
          </a:prstGeom>
          <a:ln w="38100">
            <a:solidFill>
              <a:srgbClr val="B72D2D"/>
            </a:solidFill>
          </a:ln>
        </p:spPr>
        <p:style>
          <a:lnRef idx="1">
            <a:schemeClr val="accent1"/>
          </a:lnRef>
          <a:fillRef idx="0">
            <a:schemeClr val="accent1"/>
          </a:fillRef>
          <a:effectRef idx="0">
            <a:schemeClr val="accent1"/>
          </a:effectRef>
          <a:fontRef idx="minor">
            <a:schemeClr val="tx1"/>
          </a:fontRef>
        </p:style>
      </p:cxnSp>
      <p:pic>
        <p:nvPicPr>
          <p:cNvPr id="70" name="图片 69"/>
          <p:cNvPicPr>
            <a:picLocks noChangeAspect="1"/>
          </p:cNvPicPr>
          <p:nvPr/>
        </p:nvPicPr>
        <p:blipFill>
          <a:blip r:embed="rId1" cstate="screen"/>
          <a:srcRect/>
          <a:stretch>
            <a:fillRect/>
          </a:stretch>
        </p:blipFill>
        <p:spPr>
          <a:xfrm>
            <a:off x="3982085" y="736600"/>
            <a:ext cx="1283335" cy="1283335"/>
          </a:xfrm>
          <a:custGeom>
            <a:avLst/>
            <a:gdLst>
              <a:gd name="connsiteX0" fmla="*/ 1992574 w 3985148"/>
              <a:gd name="connsiteY0" fmla="*/ 0 h 3985148"/>
              <a:gd name="connsiteX1" fmla="*/ 3985148 w 3985148"/>
              <a:gd name="connsiteY1" fmla="*/ 1992574 h 3985148"/>
              <a:gd name="connsiteX2" fmla="*/ 1992574 w 3985148"/>
              <a:gd name="connsiteY2" fmla="*/ 3985148 h 3985148"/>
              <a:gd name="connsiteX3" fmla="*/ 0 w 3985148"/>
              <a:gd name="connsiteY3" fmla="*/ 1992574 h 3985148"/>
              <a:gd name="connsiteX4" fmla="*/ 1992574 w 3985148"/>
              <a:gd name="connsiteY4" fmla="*/ 0 h 3985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5148" h="3985148">
                <a:moveTo>
                  <a:pt x="1992574" y="0"/>
                </a:moveTo>
                <a:cubicBezTo>
                  <a:pt x="3093042" y="0"/>
                  <a:pt x="3985148" y="892106"/>
                  <a:pt x="3985148" y="1992574"/>
                </a:cubicBezTo>
                <a:cubicBezTo>
                  <a:pt x="3985148" y="3093042"/>
                  <a:pt x="3093042" y="3985148"/>
                  <a:pt x="1992574" y="3985148"/>
                </a:cubicBezTo>
                <a:cubicBezTo>
                  <a:pt x="892106" y="3985148"/>
                  <a:pt x="0" y="3093042"/>
                  <a:pt x="0" y="1992574"/>
                </a:cubicBezTo>
                <a:cubicBezTo>
                  <a:pt x="0" y="892106"/>
                  <a:pt x="892106" y="0"/>
                  <a:pt x="1992574" y="0"/>
                </a:cubicBezTo>
                <a:close/>
              </a:path>
            </a:pathLst>
          </a:custGeom>
        </p:spPr>
      </p:pic>
      <p:pic>
        <p:nvPicPr>
          <p:cNvPr id="71" name="图片 70"/>
          <p:cNvPicPr>
            <a:picLocks noChangeAspect="1"/>
          </p:cNvPicPr>
          <p:nvPr/>
        </p:nvPicPr>
        <p:blipFill>
          <a:blip r:embed="rId2" cstate="screen"/>
          <a:srcRect/>
          <a:stretch>
            <a:fillRect/>
          </a:stretch>
        </p:blipFill>
        <p:spPr>
          <a:xfrm>
            <a:off x="6686860" y="2374801"/>
            <a:ext cx="1218780" cy="1218780"/>
          </a:xfrm>
          <a:custGeom>
            <a:avLst/>
            <a:gdLst>
              <a:gd name="connsiteX0" fmla="*/ 2702256 w 5404512"/>
              <a:gd name="connsiteY0" fmla="*/ 0 h 5404512"/>
              <a:gd name="connsiteX1" fmla="*/ 5404512 w 5404512"/>
              <a:gd name="connsiteY1" fmla="*/ 2702256 h 5404512"/>
              <a:gd name="connsiteX2" fmla="*/ 2702256 w 5404512"/>
              <a:gd name="connsiteY2" fmla="*/ 5404512 h 5404512"/>
              <a:gd name="connsiteX3" fmla="*/ 0 w 5404512"/>
              <a:gd name="connsiteY3" fmla="*/ 2702256 h 5404512"/>
              <a:gd name="connsiteX4" fmla="*/ 2702256 w 5404512"/>
              <a:gd name="connsiteY4" fmla="*/ 0 h 540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04512" h="5404512">
                <a:moveTo>
                  <a:pt x="2702256" y="0"/>
                </a:moveTo>
                <a:cubicBezTo>
                  <a:pt x="4194671" y="0"/>
                  <a:pt x="5404512" y="1209841"/>
                  <a:pt x="5404512" y="2702256"/>
                </a:cubicBezTo>
                <a:cubicBezTo>
                  <a:pt x="5404512" y="4194671"/>
                  <a:pt x="4194671" y="5404512"/>
                  <a:pt x="2702256" y="5404512"/>
                </a:cubicBezTo>
                <a:cubicBezTo>
                  <a:pt x="1209841" y="5404512"/>
                  <a:pt x="0" y="4194671"/>
                  <a:pt x="0" y="2702256"/>
                </a:cubicBezTo>
                <a:cubicBezTo>
                  <a:pt x="0" y="1209841"/>
                  <a:pt x="1209841" y="0"/>
                  <a:pt x="2702256" y="0"/>
                </a:cubicBezTo>
                <a:close/>
              </a:path>
            </a:pathLst>
          </a:custGeom>
        </p:spPr>
      </p:pic>
      <p:pic>
        <p:nvPicPr>
          <p:cNvPr id="72" name="图片 71"/>
          <p:cNvPicPr>
            <a:picLocks noChangeAspect="1"/>
          </p:cNvPicPr>
          <p:nvPr/>
        </p:nvPicPr>
        <p:blipFill rotWithShape="1">
          <a:blip r:embed="rId3" cstate="screen"/>
          <a:srcRect/>
          <a:stretch>
            <a:fillRect/>
          </a:stretch>
        </p:blipFill>
        <p:spPr>
          <a:xfrm>
            <a:off x="9682275" y="3531794"/>
            <a:ext cx="1479024" cy="1479024"/>
          </a:xfrm>
          <a:custGeom>
            <a:avLst/>
            <a:gdLst>
              <a:gd name="connsiteX0" fmla="*/ 2361063 w 4722126"/>
              <a:gd name="connsiteY0" fmla="*/ 0 h 4722126"/>
              <a:gd name="connsiteX1" fmla="*/ 4722126 w 4722126"/>
              <a:gd name="connsiteY1" fmla="*/ 2361063 h 4722126"/>
              <a:gd name="connsiteX2" fmla="*/ 2361063 w 4722126"/>
              <a:gd name="connsiteY2" fmla="*/ 4722126 h 4722126"/>
              <a:gd name="connsiteX3" fmla="*/ 0 w 4722126"/>
              <a:gd name="connsiteY3" fmla="*/ 2361063 h 4722126"/>
              <a:gd name="connsiteX4" fmla="*/ 2361063 w 4722126"/>
              <a:gd name="connsiteY4" fmla="*/ 0 h 4722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22126" h="4722126">
                <a:moveTo>
                  <a:pt x="2361063" y="0"/>
                </a:moveTo>
                <a:cubicBezTo>
                  <a:pt x="3665042" y="0"/>
                  <a:pt x="4722126" y="1057084"/>
                  <a:pt x="4722126" y="2361063"/>
                </a:cubicBezTo>
                <a:cubicBezTo>
                  <a:pt x="4722126" y="3665042"/>
                  <a:pt x="3665042" y="4722126"/>
                  <a:pt x="2361063" y="4722126"/>
                </a:cubicBezTo>
                <a:cubicBezTo>
                  <a:pt x="1057084" y="4722126"/>
                  <a:pt x="0" y="3665042"/>
                  <a:pt x="0" y="2361063"/>
                </a:cubicBezTo>
                <a:cubicBezTo>
                  <a:pt x="0" y="1057084"/>
                  <a:pt x="1057084" y="0"/>
                  <a:pt x="2361063" y="0"/>
                </a:cubicBezTo>
                <a:close/>
              </a:path>
            </a:pathLst>
          </a:custGeom>
        </p:spPr>
      </p:pic>
      <p:sp>
        <p:nvSpPr>
          <p:cNvPr id="52" name="椭圆 51"/>
          <p:cNvSpPr/>
          <p:nvPr/>
        </p:nvSpPr>
        <p:spPr>
          <a:xfrm>
            <a:off x="2540693" y="1931334"/>
            <a:ext cx="354840" cy="354840"/>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4" name="椭圆 53"/>
          <p:cNvSpPr/>
          <p:nvPr/>
        </p:nvSpPr>
        <p:spPr>
          <a:xfrm>
            <a:off x="8666206" y="3593296"/>
            <a:ext cx="354840" cy="354840"/>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6" name="椭圆 55"/>
          <p:cNvSpPr/>
          <p:nvPr/>
        </p:nvSpPr>
        <p:spPr>
          <a:xfrm>
            <a:off x="5824761" y="2019713"/>
            <a:ext cx="354840" cy="354840"/>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4" name="直接连接符 3"/>
          <p:cNvCxnSpPr>
            <a:endCxn id="56" idx="1"/>
          </p:cNvCxnSpPr>
          <p:nvPr/>
        </p:nvCxnSpPr>
        <p:spPr>
          <a:xfrm>
            <a:off x="5149215" y="1682115"/>
            <a:ext cx="727710" cy="389890"/>
          </a:xfrm>
          <a:prstGeom prst="line">
            <a:avLst/>
          </a:prstGeom>
          <a:ln w="9525">
            <a:solidFill>
              <a:srgbClr val="F36460"/>
            </a:solidFill>
            <a:prstDash val="dash"/>
          </a:ln>
        </p:spPr>
        <p:style>
          <a:lnRef idx="1">
            <a:schemeClr val="accent1"/>
          </a:lnRef>
          <a:fillRef idx="0">
            <a:schemeClr val="accent1"/>
          </a:fillRef>
          <a:effectRef idx="0">
            <a:schemeClr val="accent1"/>
          </a:effectRef>
          <a:fontRef idx="minor">
            <a:schemeClr val="tx1"/>
          </a:fontRef>
        </p:style>
      </p:cxnSp>
      <p:pic>
        <p:nvPicPr>
          <p:cNvPr id="7" name="图片 6" descr="C:\Users\Public\Pictures\Sample Pictures\u=1922740179,1840515713&amp;fm=27&amp;gp=0.jpgu=1922740179,1840515713&amp;fm=27&amp;gp=0"/>
          <p:cNvPicPr>
            <a:picLocks noChangeAspect="1"/>
          </p:cNvPicPr>
          <p:nvPr/>
        </p:nvPicPr>
        <p:blipFill>
          <a:blip r:embed="rId4"/>
          <a:srcRect l="18700" r="18700"/>
          <a:stretch>
            <a:fillRect/>
          </a:stretch>
        </p:blipFill>
        <p:spPr>
          <a:xfrm>
            <a:off x="882650" y="2651760"/>
            <a:ext cx="1283335" cy="1283335"/>
          </a:xfrm>
          <a:custGeom>
            <a:avLst/>
            <a:gdLst>
              <a:gd name="connsiteX0" fmla="*/ 1992574 w 3985148"/>
              <a:gd name="connsiteY0" fmla="*/ 0 h 3985148"/>
              <a:gd name="connsiteX1" fmla="*/ 3985148 w 3985148"/>
              <a:gd name="connsiteY1" fmla="*/ 1992574 h 3985148"/>
              <a:gd name="connsiteX2" fmla="*/ 1992574 w 3985148"/>
              <a:gd name="connsiteY2" fmla="*/ 3985148 h 3985148"/>
              <a:gd name="connsiteX3" fmla="*/ 0 w 3985148"/>
              <a:gd name="connsiteY3" fmla="*/ 1992574 h 3985148"/>
              <a:gd name="connsiteX4" fmla="*/ 1992574 w 3985148"/>
              <a:gd name="connsiteY4" fmla="*/ 0 h 3985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5148" h="3985148">
                <a:moveTo>
                  <a:pt x="1992574" y="0"/>
                </a:moveTo>
                <a:cubicBezTo>
                  <a:pt x="3093042" y="0"/>
                  <a:pt x="3985148" y="892106"/>
                  <a:pt x="3985148" y="1992574"/>
                </a:cubicBezTo>
                <a:cubicBezTo>
                  <a:pt x="3985148" y="3093042"/>
                  <a:pt x="3093042" y="3985148"/>
                  <a:pt x="1992574" y="3985148"/>
                </a:cubicBezTo>
                <a:cubicBezTo>
                  <a:pt x="892106" y="3985148"/>
                  <a:pt x="0" y="3093042"/>
                  <a:pt x="0" y="1992574"/>
                </a:cubicBezTo>
                <a:cubicBezTo>
                  <a:pt x="0" y="892106"/>
                  <a:pt x="892106" y="0"/>
                  <a:pt x="1992574" y="0"/>
                </a:cubicBezTo>
                <a:close/>
              </a:path>
            </a:pathLst>
          </a:custGeom>
        </p:spPr>
      </p:pic>
      <p:cxnSp>
        <p:nvCxnSpPr>
          <p:cNvPr id="8" name="直接连接符 7"/>
          <p:cNvCxnSpPr>
            <a:endCxn id="54" idx="2"/>
          </p:cNvCxnSpPr>
          <p:nvPr/>
        </p:nvCxnSpPr>
        <p:spPr>
          <a:xfrm>
            <a:off x="7787640" y="3292475"/>
            <a:ext cx="878840" cy="478155"/>
          </a:xfrm>
          <a:prstGeom prst="line">
            <a:avLst/>
          </a:prstGeom>
          <a:ln w="9525">
            <a:solidFill>
              <a:srgbClr val="F36460"/>
            </a:solidFill>
            <a:prstDash val="dash"/>
          </a:ln>
        </p:spPr>
        <p:style>
          <a:lnRef idx="1">
            <a:schemeClr val="accent1"/>
          </a:lnRef>
          <a:fillRef idx="0">
            <a:schemeClr val="accent1"/>
          </a:fillRef>
          <a:effectRef idx="0">
            <a:schemeClr val="accent1"/>
          </a:effectRef>
          <a:fontRef idx="minor">
            <a:schemeClr val="tx1"/>
          </a:fontRef>
        </p:style>
      </p:cxnSp>
      <p:sp>
        <p:nvSpPr>
          <p:cNvPr id="9" name="圆角矩形 38"/>
          <p:cNvSpPr/>
          <p:nvPr/>
        </p:nvSpPr>
        <p:spPr>
          <a:xfrm>
            <a:off x="5346700" y="2689860"/>
            <a:ext cx="1209040" cy="471805"/>
          </a:xfrm>
          <a:prstGeom prst="roundRect">
            <a:avLst>
              <a:gd name="adj" fmla="val 23157"/>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Arial" panose="020B0604020202020204"/>
                <a:ea typeface="微软雅黑" panose="020B0503020204020204" charset="-122"/>
                <a:sym typeface="Arial" panose="020B0604020202020204"/>
              </a:rPr>
              <a:t>回归测试</a:t>
            </a:r>
            <a:endParaRPr lang="zh-CN" altLang="en-US">
              <a:latin typeface="Arial" panose="020B0604020202020204"/>
              <a:ea typeface="微软雅黑" panose="020B0503020204020204" charset="-122"/>
              <a:sym typeface="Arial" panose="020B0604020202020204"/>
            </a:endParaRPr>
          </a:p>
        </p:txBody>
      </p:sp>
      <p:sp>
        <p:nvSpPr>
          <p:cNvPr id="10" name="圆角矩形 38"/>
          <p:cNvSpPr/>
          <p:nvPr/>
        </p:nvSpPr>
        <p:spPr>
          <a:xfrm>
            <a:off x="6428105" y="1771650"/>
            <a:ext cx="1477645" cy="514350"/>
          </a:xfrm>
          <a:prstGeom prst="roundRect">
            <a:avLst>
              <a:gd name="adj" fmla="val 23157"/>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a:ea typeface="微软雅黑" panose="020B0503020204020204" charset="-122"/>
                <a:sym typeface="Arial" panose="020B0604020202020204"/>
              </a:rPr>
              <a:t>bug</a:t>
            </a:r>
            <a:r>
              <a:rPr lang="zh-CN" altLang="en-US">
                <a:latin typeface="Arial" panose="020B0604020202020204"/>
                <a:ea typeface="微软雅黑" panose="020B0503020204020204" charset="-122"/>
                <a:sym typeface="Arial" panose="020B0604020202020204"/>
              </a:rPr>
              <a:t>记录及跟踪</a:t>
            </a:r>
            <a:endParaRPr lang="zh-CN" altLang="en-US">
              <a:latin typeface="Arial" panose="020B0604020202020204"/>
              <a:ea typeface="微软雅黑" panose="020B0503020204020204" charset="-122"/>
              <a:sym typeface="Arial" panose="020B0604020202020204"/>
            </a:endParaRPr>
          </a:p>
        </p:txBody>
      </p:sp>
      <p:sp>
        <p:nvSpPr>
          <p:cNvPr id="11" name="圆角矩形 38"/>
          <p:cNvSpPr/>
          <p:nvPr/>
        </p:nvSpPr>
        <p:spPr>
          <a:xfrm>
            <a:off x="9315450" y="2984500"/>
            <a:ext cx="1783080" cy="547370"/>
          </a:xfrm>
          <a:prstGeom prst="roundRect">
            <a:avLst>
              <a:gd name="adj" fmla="val 23157"/>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Arial" panose="020B0604020202020204"/>
                <a:ea typeface="微软雅黑" panose="020B0503020204020204" charset="-122"/>
                <a:sym typeface="Arial" panose="020B0604020202020204"/>
              </a:rPr>
              <a:t>生产环境发布冒烟测试</a:t>
            </a:r>
            <a:endParaRPr lang="zh-CN" altLang="en-US">
              <a:latin typeface="Arial" panose="020B0604020202020204"/>
              <a:ea typeface="微软雅黑" panose="020B0503020204020204" charset="-122"/>
              <a:sym typeface="Arial" panose="020B0604020202020204"/>
            </a:endParaRPr>
          </a:p>
        </p:txBody>
      </p:sp>
      <p:sp>
        <p:nvSpPr>
          <p:cNvPr id="12" name="圆角矩形 38"/>
          <p:cNvSpPr/>
          <p:nvPr/>
        </p:nvSpPr>
        <p:spPr>
          <a:xfrm>
            <a:off x="7239000" y="3593465"/>
            <a:ext cx="1204595" cy="354965"/>
          </a:xfrm>
          <a:prstGeom prst="roundRect">
            <a:avLst>
              <a:gd name="adj" fmla="val 23157"/>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Arial" panose="020B0604020202020204"/>
                <a:ea typeface="微软雅黑" panose="020B0503020204020204" charset="-122"/>
                <a:sym typeface="Arial" panose="020B0604020202020204"/>
              </a:rPr>
              <a:t>测试报告</a:t>
            </a:r>
            <a:endParaRPr lang="zh-CN" altLang="en-US">
              <a:latin typeface="Arial" panose="020B0604020202020204"/>
              <a:ea typeface="微软雅黑" panose="020B0503020204020204" charset="-122"/>
              <a:sym typeface="Arial" panose="020B0604020202020204"/>
            </a:endParaRPr>
          </a:p>
        </p:txBody>
      </p:sp>
      <p:sp>
        <p:nvSpPr>
          <p:cNvPr id="13" name="圆角矩形 38"/>
          <p:cNvSpPr/>
          <p:nvPr/>
        </p:nvSpPr>
        <p:spPr>
          <a:xfrm>
            <a:off x="8049895" y="2806700"/>
            <a:ext cx="1265555" cy="354965"/>
          </a:xfrm>
          <a:prstGeom prst="roundRect">
            <a:avLst>
              <a:gd name="adj" fmla="val 23157"/>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Arial" panose="020B0604020202020204"/>
                <a:ea typeface="微软雅黑" panose="020B0503020204020204" charset="-122"/>
                <a:sym typeface="Arial" panose="020B0604020202020204"/>
              </a:rPr>
              <a:t>测试验收</a:t>
            </a:r>
            <a:endParaRPr lang="zh-CN" altLang="en-US">
              <a:latin typeface="Arial" panose="020B0604020202020204"/>
              <a:ea typeface="微软雅黑" panose="020B0503020204020204" charset="-122"/>
              <a:sym typeface="Arial" panose="020B0604020202020204"/>
            </a:endParaRPr>
          </a:p>
        </p:txBody>
      </p:sp>
      <p:sp>
        <p:nvSpPr>
          <p:cNvPr id="14" name="圆角矩形 38"/>
          <p:cNvSpPr/>
          <p:nvPr/>
        </p:nvSpPr>
        <p:spPr>
          <a:xfrm>
            <a:off x="7905115" y="4271010"/>
            <a:ext cx="1595120" cy="354965"/>
          </a:xfrm>
          <a:prstGeom prst="roundRect">
            <a:avLst>
              <a:gd name="adj" fmla="val 23157"/>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Arial" panose="020B0604020202020204"/>
                <a:ea typeface="微软雅黑" panose="020B0503020204020204" charset="-122"/>
                <a:sym typeface="Arial" panose="020B0604020202020204"/>
              </a:rPr>
              <a:t>发版成功</a:t>
            </a:r>
            <a:endParaRPr lang="zh-CN" altLang="en-US">
              <a:latin typeface="Arial" panose="020B0604020202020204"/>
              <a:ea typeface="微软雅黑" panose="020B0503020204020204" charset="-122"/>
              <a:sym typeface="Arial" panose="020B0604020202020204"/>
            </a:endParaRPr>
          </a:p>
        </p:txBody>
      </p:sp>
      <p:sp>
        <p:nvSpPr>
          <p:cNvPr id="15" name="斜纹 14"/>
          <p:cNvSpPr/>
          <p:nvPr/>
        </p:nvSpPr>
        <p:spPr>
          <a:xfrm>
            <a:off x="6296616" y="5317490"/>
            <a:ext cx="5868538" cy="1187356"/>
          </a:xfrm>
          <a:prstGeom prst="diagStripe">
            <a:avLst/>
          </a:pr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charset="-122"/>
              <a:sym typeface="Arial" panose="020B0604020202020204"/>
            </a:endParaRPr>
          </a:p>
        </p:txBody>
      </p:sp>
      <p:sp>
        <p:nvSpPr>
          <p:cNvPr id="16" name="文本框 15"/>
          <p:cNvSpPr txBox="1"/>
          <p:nvPr/>
        </p:nvSpPr>
        <p:spPr>
          <a:xfrm rot="20940000">
            <a:off x="7154545" y="5614035"/>
            <a:ext cx="2144395" cy="368300"/>
          </a:xfrm>
          <a:prstGeom prst="rect">
            <a:avLst/>
          </a:prstGeom>
          <a:noFill/>
        </p:spPr>
        <p:txBody>
          <a:bodyPr wrap="square" rtlCol="0">
            <a:spAutoFit/>
          </a:bodyPr>
          <a:lstStyle/>
          <a:p>
            <a:r>
              <a:rPr lang="zh-CN" altLang="en-US"/>
              <a:t>测试流程</a:t>
            </a:r>
            <a:endParaRPr lang="zh-CN" altLang="en-US"/>
          </a:p>
        </p:txBody>
      </p:sp>
      <p:cxnSp>
        <p:nvCxnSpPr>
          <p:cNvPr id="5" name="直接连接符 4"/>
          <p:cNvCxnSpPr/>
          <p:nvPr/>
        </p:nvCxnSpPr>
        <p:spPr>
          <a:xfrm flipH="1">
            <a:off x="9159875" y="4903470"/>
            <a:ext cx="868680" cy="509270"/>
          </a:xfrm>
          <a:prstGeom prst="line">
            <a:avLst/>
          </a:prstGeom>
          <a:ln w="9525">
            <a:solidFill>
              <a:srgbClr val="F36460"/>
            </a:solidFill>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7447280" y="6041390"/>
            <a:ext cx="1156970" cy="798830"/>
          </a:xfrm>
          <a:prstGeom prst="line">
            <a:avLst/>
          </a:prstGeom>
          <a:ln w="9525">
            <a:solidFill>
              <a:srgbClr val="F36460"/>
            </a:solidFill>
            <a:prstDash val="dash"/>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4" name="直接连接符 3"/>
          <p:cNvCxnSpPr/>
          <p:nvPr/>
        </p:nvCxnSpPr>
        <p:spPr>
          <a:xfrm flipV="1">
            <a:off x="6605905" y="5137150"/>
            <a:ext cx="5248275" cy="31750"/>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 name="空心弧 1"/>
          <p:cNvSpPr/>
          <p:nvPr/>
        </p:nvSpPr>
        <p:spPr>
          <a:xfrm>
            <a:off x="8038231" y="3441565"/>
            <a:ext cx="2874476" cy="2874476"/>
          </a:xfrm>
          <a:prstGeom prst="blockArc">
            <a:avLst>
              <a:gd name="adj1" fmla="val 10800000"/>
              <a:gd name="adj2" fmla="val 16200000"/>
              <a:gd name="adj3" fmla="val 10000"/>
            </a:avLst>
          </a:pr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charset="-122"/>
              <a:sym typeface="Arial" panose="020B0604020202020204"/>
            </a:endParaRPr>
          </a:p>
        </p:txBody>
      </p:sp>
      <p:sp>
        <p:nvSpPr>
          <p:cNvPr id="5" name="空心弧 4"/>
          <p:cNvSpPr/>
          <p:nvPr/>
        </p:nvSpPr>
        <p:spPr>
          <a:xfrm>
            <a:off x="7680525" y="3083860"/>
            <a:ext cx="3589892" cy="3589889"/>
          </a:xfrm>
          <a:prstGeom prst="blockArc">
            <a:avLst>
              <a:gd name="adj1" fmla="val 10800000"/>
              <a:gd name="adj2" fmla="val 18900000"/>
              <a:gd name="adj3" fmla="val 10000"/>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charset="-122"/>
              <a:sym typeface="Arial" panose="020B0604020202020204"/>
            </a:endParaRPr>
          </a:p>
        </p:txBody>
      </p:sp>
      <p:sp>
        <p:nvSpPr>
          <p:cNvPr id="6" name="空心弧 5"/>
          <p:cNvSpPr/>
          <p:nvPr/>
        </p:nvSpPr>
        <p:spPr>
          <a:xfrm>
            <a:off x="7409125" y="2812459"/>
            <a:ext cx="4132690" cy="4132690"/>
          </a:xfrm>
          <a:prstGeom prst="blockArc">
            <a:avLst>
              <a:gd name="adj1" fmla="val 10800000"/>
              <a:gd name="adj2" fmla="val 19800000"/>
              <a:gd name="adj3" fmla="val 7000"/>
            </a:avLst>
          </a:pr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charset="-122"/>
              <a:sym typeface="Arial" panose="020B0604020202020204"/>
            </a:endParaRPr>
          </a:p>
        </p:txBody>
      </p:sp>
      <p:sp>
        <p:nvSpPr>
          <p:cNvPr id="7" name="空心弧 6"/>
          <p:cNvSpPr/>
          <p:nvPr/>
        </p:nvSpPr>
        <p:spPr>
          <a:xfrm>
            <a:off x="7180166" y="2582865"/>
            <a:ext cx="4591878" cy="4591878"/>
          </a:xfrm>
          <a:prstGeom prst="blockArc">
            <a:avLst>
              <a:gd name="adj1" fmla="val 10800000"/>
              <a:gd name="adj2" fmla="val 21000000"/>
              <a:gd name="adj3" fmla="val 5000"/>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charset="-122"/>
              <a:sym typeface="Arial" panose="020B0604020202020204"/>
            </a:endParaRPr>
          </a:p>
        </p:txBody>
      </p:sp>
      <p:sp>
        <p:nvSpPr>
          <p:cNvPr id="12" name="任意多边形: 形状 11"/>
          <p:cNvSpPr/>
          <p:nvPr/>
        </p:nvSpPr>
        <p:spPr>
          <a:xfrm flipV="1">
            <a:off x="8317865" y="4664075"/>
            <a:ext cx="483870" cy="214630"/>
          </a:xfrm>
          <a:custGeom>
            <a:avLst/>
            <a:gdLst>
              <a:gd name="connsiteX0" fmla="*/ 0 w 483704"/>
              <a:gd name="connsiteY0" fmla="*/ 0 h 241852"/>
              <a:gd name="connsiteX1" fmla="*/ 483704 w 483704"/>
              <a:gd name="connsiteY1" fmla="*/ 0 h 241852"/>
              <a:gd name="connsiteX2" fmla="*/ 241852 w 483704"/>
              <a:gd name="connsiteY2" fmla="*/ 241852 h 241852"/>
              <a:gd name="connsiteX3" fmla="*/ 0 w 483704"/>
              <a:gd name="connsiteY3" fmla="*/ 0 h 241852"/>
            </a:gdLst>
            <a:ahLst/>
            <a:cxnLst>
              <a:cxn ang="0">
                <a:pos x="connsiteX0" y="connsiteY0"/>
              </a:cxn>
              <a:cxn ang="0">
                <a:pos x="connsiteX1" y="connsiteY1"/>
              </a:cxn>
              <a:cxn ang="0">
                <a:pos x="connsiteX2" y="connsiteY2"/>
              </a:cxn>
              <a:cxn ang="0">
                <a:pos x="connsiteX3" y="connsiteY3"/>
              </a:cxn>
            </a:cxnLst>
            <a:rect l="l" t="t" r="r" b="b"/>
            <a:pathLst>
              <a:path w="483704" h="241852">
                <a:moveTo>
                  <a:pt x="0" y="0"/>
                </a:moveTo>
                <a:lnTo>
                  <a:pt x="483704" y="0"/>
                </a:lnTo>
                <a:cubicBezTo>
                  <a:pt x="483704" y="133571"/>
                  <a:pt x="375423" y="241852"/>
                  <a:pt x="241852" y="241852"/>
                </a:cubicBezTo>
                <a:cubicBezTo>
                  <a:pt x="108281" y="241852"/>
                  <a:pt x="0" y="133571"/>
                  <a:pt x="0" y="0"/>
                </a:cubicBezTo>
                <a:close/>
              </a:path>
            </a:pathLst>
          </a:cu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3" name="文本框 12"/>
          <p:cNvSpPr txBox="1"/>
          <p:nvPr/>
        </p:nvSpPr>
        <p:spPr>
          <a:xfrm>
            <a:off x="4445000" y="973012"/>
            <a:ext cx="3302000" cy="521970"/>
          </a:xfrm>
          <a:prstGeom prst="rect">
            <a:avLst/>
          </a:prstGeom>
          <a:noFill/>
        </p:spPr>
        <p:txBody>
          <a:bodyPr wrap="square" rtlCol="0">
            <a:spAutoFit/>
          </a:bodyPr>
          <a:lstStyle/>
          <a:p>
            <a:pPr algn="ctr"/>
            <a:r>
              <a:rPr lang="en-US" altLang="zh-CN" sz="2800" b="1" spc="300" dirty="0" smtClean="0">
                <a:latin typeface="Arial" panose="020B0604020202020204"/>
                <a:ea typeface="微软雅黑" panose="020B0503020204020204" charset="-122"/>
                <a:sym typeface="Arial" panose="020B0604020202020204"/>
              </a:rPr>
              <a:t>Bug</a:t>
            </a:r>
            <a:r>
              <a:rPr lang="zh-CN" altLang="en-US" sz="2800" b="1" spc="300" dirty="0">
                <a:latin typeface="Arial" panose="020B0604020202020204"/>
                <a:ea typeface="微软雅黑" panose="020B0503020204020204" charset="-122"/>
                <a:sym typeface="Arial" panose="020B0604020202020204"/>
              </a:rPr>
              <a:t>等级划分</a:t>
            </a:r>
            <a:endParaRPr lang="zh-CN" altLang="en-US" sz="2800" b="1" spc="300" dirty="0">
              <a:latin typeface="Arial" panose="020B0604020202020204"/>
              <a:ea typeface="微软雅黑" panose="020B0503020204020204" charset="-122"/>
              <a:sym typeface="Arial" panose="020B0604020202020204"/>
            </a:endParaRPr>
          </a:p>
        </p:txBody>
      </p:sp>
      <p:sp>
        <p:nvSpPr>
          <p:cNvPr id="14" name="文本框 13"/>
          <p:cNvSpPr txBox="1"/>
          <p:nvPr/>
        </p:nvSpPr>
        <p:spPr>
          <a:xfrm>
            <a:off x="1545589" y="1691406"/>
            <a:ext cx="4830087" cy="4154984"/>
          </a:xfrm>
          <a:prstGeom prst="rect">
            <a:avLst/>
          </a:prstGeom>
          <a:noFill/>
        </p:spPr>
        <p:txBody>
          <a:bodyPr wrap="square" rtlCol="0">
            <a:spAutoFit/>
          </a:bodyPr>
          <a:lstStyle/>
          <a:p>
            <a:pPr marL="285750" indent="-215900" algn="l">
              <a:lnSpc>
                <a:spcPct val="150000"/>
              </a:lnSpc>
              <a:buFont typeface="Arial" panose="020B0604020202020204" pitchFamily="34" charset="0"/>
              <a:buChar char="•"/>
            </a:pPr>
            <a:r>
              <a:rPr lang="en-GB" altLang="zh-CN" sz="1600" dirty="0" err="1">
                <a:solidFill>
                  <a:srgbClr val="525252"/>
                </a:solidFill>
                <a:latin typeface="Arial" panose="020B0604020202020204"/>
                <a:ea typeface="微软雅黑" panose="020B0503020204020204" charset="-122"/>
                <a:sym typeface="Arial" panose="020B0604020202020204"/>
              </a:rPr>
              <a:t>程序引起的死机，系统崩溃，非法退出，无法正常退出</a:t>
            </a:r>
            <a:endParaRPr lang="en-GB" altLang="zh-CN" sz="1600" dirty="0">
              <a:solidFill>
                <a:srgbClr val="525252"/>
              </a:solidFill>
              <a:latin typeface="Arial" panose="020B0604020202020204"/>
              <a:ea typeface="微软雅黑" panose="020B0503020204020204" charset="-122"/>
              <a:sym typeface="Arial" panose="020B0604020202020204"/>
            </a:endParaRPr>
          </a:p>
          <a:p>
            <a:pPr marL="285750" indent="-215900" algn="l">
              <a:lnSpc>
                <a:spcPct val="150000"/>
              </a:lnSpc>
              <a:buFont typeface="Arial" panose="020B0604020202020204" pitchFamily="34" charset="0"/>
              <a:buChar char="•"/>
            </a:pPr>
            <a:r>
              <a:rPr lang="en-GB" altLang="zh-CN" sz="1600" dirty="0" err="1">
                <a:solidFill>
                  <a:srgbClr val="525252"/>
                </a:solidFill>
                <a:latin typeface="Arial" panose="020B0604020202020204"/>
                <a:ea typeface="微软雅黑" panose="020B0503020204020204" charset="-122"/>
                <a:sym typeface="Arial" panose="020B0604020202020204"/>
              </a:rPr>
              <a:t>数据存储错误、数据丢失</a:t>
            </a:r>
            <a:endParaRPr lang="en-GB" altLang="zh-CN" sz="1600" dirty="0">
              <a:solidFill>
                <a:srgbClr val="525252"/>
              </a:solidFill>
              <a:latin typeface="Arial" panose="020B0604020202020204"/>
              <a:ea typeface="微软雅黑" panose="020B0503020204020204" charset="-122"/>
              <a:sym typeface="Arial" panose="020B0604020202020204"/>
            </a:endParaRPr>
          </a:p>
          <a:p>
            <a:pPr marL="285750" indent="-215900" algn="l">
              <a:lnSpc>
                <a:spcPct val="150000"/>
              </a:lnSpc>
              <a:buFont typeface="Arial" panose="020B0604020202020204" pitchFamily="34" charset="0"/>
              <a:buChar char="•"/>
            </a:pPr>
            <a:r>
              <a:rPr lang="en-GB" altLang="zh-CN" sz="1600" dirty="0" err="1">
                <a:solidFill>
                  <a:srgbClr val="525252"/>
                </a:solidFill>
                <a:latin typeface="Arial" panose="020B0604020202020204"/>
                <a:ea typeface="微软雅黑" panose="020B0503020204020204" charset="-122"/>
                <a:sym typeface="Arial" panose="020B0604020202020204"/>
              </a:rPr>
              <a:t>与数据库连接错误</a:t>
            </a:r>
            <a:endParaRPr lang="en-GB" altLang="zh-CN" sz="1600" dirty="0">
              <a:solidFill>
                <a:srgbClr val="525252"/>
              </a:solidFill>
              <a:latin typeface="Arial" panose="020B0604020202020204"/>
              <a:ea typeface="微软雅黑" panose="020B0503020204020204" charset="-122"/>
              <a:sym typeface="Arial" panose="020B0604020202020204"/>
            </a:endParaRPr>
          </a:p>
          <a:p>
            <a:pPr marL="285750" indent="-215900" algn="l">
              <a:lnSpc>
                <a:spcPct val="150000"/>
              </a:lnSpc>
              <a:buFont typeface="Arial" panose="020B0604020202020204" pitchFamily="34" charset="0"/>
              <a:buChar char="•"/>
            </a:pPr>
            <a:r>
              <a:rPr lang="en-GB" altLang="zh-CN" sz="1600" dirty="0" err="1">
                <a:solidFill>
                  <a:srgbClr val="525252"/>
                </a:solidFill>
                <a:latin typeface="Arial" panose="020B0604020202020204"/>
                <a:ea typeface="微软雅黑" panose="020B0503020204020204" charset="-122"/>
                <a:sym typeface="Arial" panose="020B0604020202020204"/>
              </a:rPr>
              <a:t>数据通讯错误</a:t>
            </a:r>
            <a:endParaRPr lang="en-GB" altLang="zh-CN" sz="1600" dirty="0">
              <a:solidFill>
                <a:srgbClr val="525252"/>
              </a:solidFill>
              <a:latin typeface="Arial" panose="020B0604020202020204"/>
              <a:ea typeface="微软雅黑" panose="020B0503020204020204" charset="-122"/>
              <a:sym typeface="Arial" panose="020B0604020202020204"/>
            </a:endParaRPr>
          </a:p>
          <a:p>
            <a:pPr marL="285750" indent="-215900" algn="l">
              <a:lnSpc>
                <a:spcPct val="150000"/>
              </a:lnSpc>
              <a:buFont typeface="Arial" panose="020B0604020202020204" pitchFamily="34" charset="0"/>
              <a:buChar char="•"/>
            </a:pPr>
            <a:r>
              <a:rPr lang="en-GB" altLang="zh-CN" sz="1600" dirty="0" err="1">
                <a:solidFill>
                  <a:srgbClr val="525252"/>
                </a:solidFill>
                <a:latin typeface="Arial" panose="020B0604020202020204"/>
                <a:ea typeface="微软雅黑" panose="020B0503020204020204" charset="-122"/>
                <a:sym typeface="Arial" panose="020B0604020202020204"/>
              </a:rPr>
              <a:t>主流程无法跑通，核心功能</a:t>
            </a:r>
            <a:r>
              <a:rPr lang="en-GB" altLang="zh-CN" sz="1600" dirty="0">
                <a:solidFill>
                  <a:srgbClr val="525252"/>
                </a:solidFill>
                <a:latin typeface="Arial" panose="020B0604020202020204"/>
                <a:ea typeface="微软雅黑" panose="020B0503020204020204" charset="-122"/>
                <a:sym typeface="Arial" panose="020B0604020202020204"/>
              </a:rPr>
              <a:t>/</a:t>
            </a:r>
            <a:r>
              <a:rPr lang="en-GB" altLang="zh-CN" sz="1600" dirty="0" err="1">
                <a:solidFill>
                  <a:srgbClr val="525252"/>
                </a:solidFill>
                <a:latin typeface="Arial" panose="020B0604020202020204"/>
                <a:ea typeface="微软雅黑" panose="020B0503020204020204" charset="-122"/>
                <a:sym typeface="Arial" panose="020B0604020202020204"/>
              </a:rPr>
              <a:t>基本模块失效、丧失</a:t>
            </a:r>
            <a:endParaRPr lang="en-GB" altLang="zh-CN" sz="1600" dirty="0">
              <a:solidFill>
                <a:srgbClr val="525252"/>
              </a:solidFill>
              <a:latin typeface="Arial" panose="020B0604020202020204"/>
              <a:ea typeface="微软雅黑" panose="020B0503020204020204" charset="-122"/>
              <a:sym typeface="Arial" panose="020B0604020202020204"/>
            </a:endParaRPr>
          </a:p>
          <a:p>
            <a:pPr marL="285750" indent="-215900" algn="l">
              <a:lnSpc>
                <a:spcPct val="150000"/>
              </a:lnSpc>
              <a:buFont typeface="Arial" panose="020B0604020202020204" pitchFamily="34" charset="0"/>
              <a:buChar char="•"/>
            </a:pPr>
            <a:r>
              <a:rPr lang="en-GB" altLang="zh-CN" sz="1600" dirty="0" err="1">
                <a:solidFill>
                  <a:srgbClr val="525252"/>
                </a:solidFill>
                <a:latin typeface="Arial" panose="020B0604020202020204"/>
                <a:ea typeface="微软雅黑" panose="020B0503020204020204" charset="-122"/>
                <a:sym typeface="Arial" panose="020B0604020202020204"/>
              </a:rPr>
              <a:t>死循环或死锁</a:t>
            </a:r>
            <a:endParaRPr lang="en-GB" altLang="zh-CN" sz="1600" dirty="0">
              <a:solidFill>
                <a:srgbClr val="525252"/>
              </a:solidFill>
              <a:latin typeface="Arial" panose="020B0604020202020204"/>
              <a:ea typeface="微软雅黑" panose="020B0503020204020204" charset="-122"/>
              <a:sym typeface="Arial" panose="020B0604020202020204"/>
            </a:endParaRPr>
          </a:p>
          <a:p>
            <a:pPr marL="285750" indent="-215900" algn="l">
              <a:lnSpc>
                <a:spcPct val="150000"/>
              </a:lnSpc>
              <a:buFont typeface="Arial" panose="020B0604020202020204" pitchFamily="34" charset="0"/>
              <a:buChar char="•"/>
            </a:pPr>
            <a:r>
              <a:rPr lang="en-GB" altLang="zh-CN" sz="1600" dirty="0" err="1" smtClean="0">
                <a:solidFill>
                  <a:srgbClr val="525252"/>
                </a:solidFill>
                <a:latin typeface="Arial" panose="020B0604020202020204"/>
                <a:ea typeface="微软雅黑" panose="020B0503020204020204" charset="-122"/>
                <a:sym typeface="Arial" panose="020B0604020202020204"/>
              </a:rPr>
              <a:t>功能设计与需求严重不符</a:t>
            </a:r>
            <a:r>
              <a:rPr lang="en-GB" altLang="zh-CN" sz="1600" dirty="0" smtClean="0">
                <a:solidFill>
                  <a:srgbClr val="525252"/>
                </a:solidFill>
                <a:latin typeface="Arial" panose="020B0604020202020204"/>
                <a:ea typeface="微软雅黑" panose="020B0503020204020204" charset="-122"/>
                <a:sym typeface="Arial" panose="020B0604020202020204"/>
              </a:rPr>
              <a:t>  </a:t>
            </a:r>
            <a:endParaRPr lang="en-GB" altLang="zh-CN" sz="1600" dirty="0">
              <a:solidFill>
                <a:srgbClr val="525252"/>
              </a:solidFill>
              <a:latin typeface="Arial" panose="020B0604020202020204"/>
              <a:ea typeface="微软雅黑" panose="020B0503020204020204" charset="-122"/>
              <a:sym typeface="Arial" panose="020B0604020202020204"/>
            </a:endParaRPr>
          </a:p>
          <a:p>
            <a:pPr algn="l">
              <a:lnSpc>
                <a:spcPct val="150000"/>
              </a:lnSpc>
            </a:pPr>
            <a:r>
              <a:rPr lang="en-GB" altLang="zh-CN" sz="1600" dirty="0" err="1">
                <a:solidFill>
                  <a:srgbClr val="525252"/>
                </a:solidFill>
                <a:latin typeface="Arial" panose="020B0604020202020204"/>
                <a:ea typeface="微软雅黑" panose="020B0503020204020204" charset="-122"/>
                <a:sym typeface="Arial" panose="020B0604020202020204"/>
              </a:rPr>
              <a:t>备注：不能执行正常工作或重要功能，使系统崩溃。该问题在测试中较少出现，一旦出现应立即中止当前版本测试</a:t>
            </a:r>
            <a:endParaRPr lang="en-GB" altLang="zh-CN" sz="1600" dirty="0">
              <a:solidFill>
                <a:srgbClr val="525252"/>
              </a:solidFill>
              <a:latin typeface="Arial" panose="020B0604020202020204"/>
              <a:ea typeface="微软雅黑" panose="020B0503020204020204" charset="-122"/>
              <a:sym typeface="Arial" panose="020B0604020202020204"/>
            </a:endParaRPr>
          </a:p>
        </p:txBody>
      </p:sp>
      <p:cxnSp>
        <p:nvCxnSpPr>
          <p:cNvPr id="15" name="直接连接符 14"/>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16" name="灯片编号占位符 14"/>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panose="020B0604020202020204"/>
                <a:ea typeface="微软雅黑" panose="020B0503020204020204" charset="-122"/>
                <a:sym typeface="Arial" panose="020B0604020202020204"/>
              </a:rPr>
              <a:t>Page</a:t>
            </a:r>
            <a:r>
              <a:rPr lang="zh-CN" altLang="en-US" sz="1050" spc="300" dirty="0">
                <a:solidFill>
                  <a:srgbClr val="525252"/>
                </a:solidFill>
                <a:latin typeface="Arial" panose="020B0604020202020204"/>
                <a:ea typeface="微软雅黑" panose="020B0503020204020204" charset="-122"/>
                <a:sym typeface="Arial" panose="020B0604020202020204"/>
              </a:rPr>
              <a:t> </a:t>
            </a:r>
            <a:fld id="{2C876148-9C27-4B1D-AF05-A3522A5FE3E3}" type="slidenum">
              <a:rPr lang="zh-CN" altLang="en-US" sz="1050" spc="300" dirty="0" smtClean="0">
                <a:solidFill>
                  <a:srgbClr val="525252"/>
                </a:solidFill>
                <a:latin typeface="Arial" panose="020B0604020202020204"/>
                <a:ea typeface="微软雅黑" panose="020B0503020204020204" charset="-122"/>
                <a:sym typeface="Arial" panose="020B0604020202020204"/>
              </a:rPr>
            </a:fld>
            <a:endParaRPr lang="zh-CN" altLang="en-US" sz="1050" spc="300" dirty="0">
              <a:solidFill>
                <a:srgbClr val="525252"/>
              </a:solidFill>
              <a:latin typeface="Arial" panose="020B0604020202020204"/>
              <a:ea typeface="微软雅黑" panose="020B0503020204020204" charset="-122"/>
              <a:sym typeface="Arial" panose="020B0604020202020204"/>
            </a:endParaRPr>
          </a:p>
        </p:txBody>
      </p:sp>
      <p:sp>
        <p:nvSpPr>
          <p:cNvPr id="38" name="文本框 37"/>
          <p:cNvSpPr txBox="1"/>
          <p:nvPr/>
        </p:nvSpPr>
        <p:spPr>
          <a:xfrm>
            <a:off x="4887347" y="1695234"/>
            <a:ext cx="3302000" cy="398780"/>
          </a:xfrm>
          <a:prstGeom prst="rect">
            <a:avLst/>
          </a:prstGeom>
          <a:noFill/>
        </p:spPr>
        <p:txBody>
          <a:bodyPr wrap="square" rtlCol="0">
            <a:spAutoFit/>
          </a:bodyPr>
          <a:lstStyle/>
          <a:p>
            <a:pPr algn="r"/>
            <a:r>
              <a:rPr lang="zh-CN" altLang="en-US" sz="2000" b="1" spc="300" dirty="0">
                <a:latin typeface="Arial" panose="020B0604020202020204"/>
                <a:ea typeface="微软雅黑" panose="020B0503020204020204" charset="-122"/>
                <a:sym typeface="Arial" panose="020B0604020202020204"/>
              </a:rPr>
              <a:t>致命</a:t>
            </a:r>
            <a:endParaRPr lang="zh-CN" altLang="en-US" sz="2000" b="1" spc="300" dirty="0">
              <a:latin typeface="Arial" panose="020B0604020202020204"/>
              <a:ea typeface="微软雅黑" panose="020B0503020204020204" charset="-122"/>
              <a:sym typeface="Arial" panose="020B0604020202020204"/>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4" name="直接连接符 3"/>
          <p:cNvCxnSpPr/>
          <p:nvPr/>
        </p:nvCxnSpPr>
        <p:spPr>
          <a:xfrm flipV="1">
            <a:off x="6605905" y="5137150"/>
            <a:ext cx="5248275" cy="31750"/>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 name="空心弧 1"/>
          <p:cNvSpPr/>
          <p:nvPr/>
        </p:nvSpPr>
        <p:spPr>
          <a:xfrm>
            <a:off x="8038231" y="3441565"/>
            <a:ext cx="2874476" cy="2874476"/>
          </a:xfrm>
          <a:prstGeom prst="blockArc">
            <a:avLst>
              <a:gd name="adj1" fmla="val 10800000"/>
              <a:gd name="adj2" fmla="val 16200000"/>
              <a:gd name="adj3" fmla="val 10000"/>
            </a:avLst>
          </a:pr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charset="-122"/>
              <a:sym typeface="Arial" panose="020B0604020202020204"/>
            </a:endParaRPr>
          </a:p>
        </p:txBody>
      </p:sp>
      <p:sp>
        <p:nvSpPr>
          <p:cNvPr id="5" name="空心弧 4"/>
          <p:cNvSpPr/>
          <p:nvPr/>
        </p:nvSpPr>
        <p:spPr>
          <a:xfrm>
            <a:off x="7680525" y="3083860"/>
            <a:ext cx="3589892" cy="3589889"/>
          </a:xfrm>
          <a:prstGeom prst="blockArc">
            <a:avLst>
              <a:gd name="adj1" fmla="val 10800000"/>
              <a:gd name="adj2" fmla="val 18900000"/>
              <a:gd name="adj3" fmla="val 10000"/>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charset="-122"/>
              <a:sym typeface="Arial" panose="020B0604020202020204"/>
            </a:endParaRPr>
          </a:p>
        </p:txBody>
      </p:sp>
      <p:sp>
        <p:nvSpPr>
          <p:cNvPr id="6" name="空心弧 5"/>
          <p:cNvSpPr/>
          <p:nvPr/>
        </p:nvSpPr>
        <p:spPr>
          <a:xfrm>
            <a:off x="7409125" y="2812459"/>
            <a:ext cx="4132690" cy="4132690"/>
          </a:xfrm>
          <a:prstGeom prst="blockArc">
            <a:avLst>
              <a:gd name="adj1" fmla="val 10800000"/>
              <a:gd name="adj2" fmla="val 19800000"/>
              <a:gd name="adj3" fmla="val 7000"/>
            </a:avLst>
          </a:pr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charset="-122"/>
              <a:sym typeface="Arial" panose="020B0604020202020204"/>
            </a:endParaRPr>
          </a:p>
        </p:txBody>
      </p:sp>
      <p:sp>
        <p:nvSpPr>
          <p:cNvPr id="7" name="空心弧 6"/>
          <p:cNvSpPr/>
          <p:nvPr/>
        </p:nvSpPr>
        <p:spPr>
          <a:xfrm>
            <a:off x="7180166" y="2582865"/>
            <a:ext cx="4591878" cy="4591878"/>
          </a:xfrm>
          <a:prstGeom prst="blockArc">
            <a:avLst>
              <a:gd name="adj1" fmla="val 10800000"/>
              <a:gd name="adj2" fmla="val 21000000"/>
              <a:gd name="adj3" fmla="val 5000"/>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charset="-122"/>
              <a:sym typeface="Arial" panose="020B0604020202020204"/>
            </a:endParaRPr>
          </a:p>
        </p:txBody>
      </p:sp>
      <p:sp>
        <p:nvSpPr>
          <p:cNvPr id="12" name="任意多边形: 形状 11"/>
          <p:cNvSpPr/>
          <p:nvPr/>
        </p:nvSpPr>
        <p:spPr>
          <a:xfrm flipV="1">
            <a:off x="8317865" y="4664075"/>
            <a:ext cx="483870" cy="214630"/>
          </a:xfrm>
          <a:custGeom>
            <a:avLst/>
            <a:gdLst>
              <a:gd name="connsiteX0" fmla="*/ 0 w 483704"/>
              <a:gd name="connsiteY0" fmla="*/ 0 h 241852"/>
              <a:gd name="connsiteX1" fmla="*/ 483704 w 483704"/>
              <a:gd name="connsiteY1" fmla="*/ 0 h 241852"/>
              <a:gd name="connsiteX2" fmla="*/ 241852 w 483704"/>
              <a:gd name="connsiteY2" fmla="*/ 241852 h 241852"/>
              <a:gd name="connsiteX3" fmla="*/ 0 w 483704"/>
              <a:gd name="connsiteY3" fmla="*/ 0 h 241852"/>
            </a:gdLst>
            <a:ahLst/>
            <a:cxnLst>
              <a:cxn ang="0">
                <a:pos x="connsiteX0" y="connsiteY0"/>
              </a:cxn>
              <a:cxn ang="0">
                <a:pos x="connsiteX1" y="connsiteY1"/>
              </a:cxn>
              <a:cxn ang="0">
                <a:pos x="connsiteX2" y="connsiteY2"/>
              </a:cxn>
              <a:cxn ang="0">
                <a:pos x="connsiteX3" y="connsiteY3"/>
              </a:cxn>
            </a:cxnLst>
            <a:rect l="l" t="t" r="r" b="b"/>
            <a:pathLst>
              <a:path w="483704" h="241852">
                <a:moveTo>
                  <a:pt x="0" y="0"/>
                </a:moveTo>
                <a:lnTo>
                  <a:pt x="483704" y="0"/>
                </a:lnTo>
                <a:cubicBezTo>
                  <a:pt x="483704" y="133571"/>
                  <a:pt x="375423" y="241852"/>
                  <a:pt x="241852" y="241852"/>
                </a:cubicBezTo>
                <a:cubicBezTo>
                  <a:pt x="108281" y="241852"/>
                  <a:pt x="0" y="133571"/>
                  <a:pt x="0" y="0"/>
                </a:cubicBezTo>
                <a:close/>
              </a:path>
            </a:pathLst>
          </a:cu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3" name="文本框 12"/>
          <p:cNvSpPr txBox="1"/>
          <p:nvPr/>
        </p:nvSpPr>
        <p:spPr>
          <a:xfrm>
            <a:off x="4445000" y="973012"/>
            <a:ext cx="3302000" cy="521970"/>
          </a:xfrm>
          <a:prstGeom prst="rect">
            <a:avLst/>
          </a:prstGeom>
          <a:noFill/>
        </p:spPr>
        <p:txBody>
          <a:bodyPr wrap="square" rtlCol="0">
            <a:spAutoFit/>
          </a:bodyPr>
          <a:lstStyle/>
          <a:p>
            <a:pPr algn="ctr"/>
            <a:r>
              <a:rPr lang="en-US" altLang="zh-CN" sz="2800" b="1" spc="300" dirty="0" smtClean="0">
                <a:latin typeface="Arial" panose="020B0604020202020204"/>
                <a:ea typeface="微软雅黑" panose="020B0503020204020204" charset="-122"/>
                <a:sym typeface="Arial" panose="020B0604020202020204"/>
              </a:rPr>
              <a:t>Bug</a:t>
            </a:r>
            <a:r>
              <a:rPr lang="zh-CN" altLang="en-US" sz="2800" b="1" spc="300" dirty="0">
                <a:latin typeface="Arial" panose="020B0604020202020204"/>
                <a:ea typeface="微软雅黑" panose="020B0503020204020204" charset="-122"/>
                <a:sym typeface="Arial" panose="020B0604020202020204"/>
              </a:rPr>
              <a:t>等级划分</a:t>
            </a:r>
            <a:endParaRPr lang="zh-CN" altLang="en-US" sz="2800" b="1" spc="300" dirty="0">
              <a:latin typeface="Arial" panose="020B0604020202020204"/>
              <a:ea typeface="微软雅黑" panose="020B0503020204020204" charset="-122"/>
              <a:sym typeface="Arial" panose="020B0604020202020204"/>
            </a:endParaRPr>
          </a:p>
        </p:txBody>
      </p:sp>
      <p:sp>
        <p:nvSpPr>
          <p:cNvPr id="14" name="文本框 13"/>
          <p:cNvSpPr txBox="1"/>
          <p:nvPr/>
        </p:nvSpPr>
        <p:spPr>
          <a:xfrm>
            <a:off x="1545589" y="1998980"/>
            <a:ext cx="4979901" cy="2306955"/>
          </a:xfrm>
          <a:prstGeom prst="rect">
            <a:avLst/>
          </a:prstGeom>
          <a:noFill/>
        </p:spPr>
        <p:txBody>
          <a:bodyPr wrap="square" rtlCol="0">
            <a:spAutoFit/>
          </a:bodyPr>
          <a:lstStyle/>
          <a:p>
            <a:pPr marL="285750" indent="215900" algn="l">
              <a:lnSpc>
                <a:spcPct val="150000"/>
              </a:lnSpc>
              <a:buFont typeface="Arial" panose="020B0604020202020204" pitchFamily="34" charset="0"/>
              <a:buChar char="•"/>
            </a:pPr>
            <a:r>
              <a:rPr lang="en-GB" altLang="zh-CN" sz="1600" dirty="0" err="1">
                <a:solidFill>
                  <a:srgbClr val="525252"/>
                </a:solidFill>
                <a:latin typeface="Arial" panose="020B0604020202020204"/>
                <a:ea typeface="微软雅黑" panose="020B0503020204020204" charset="-122"/>
                <a:sym typeface="Arial" panose="020B0604020202020204"/>
              </a:rPr>
              <a:t>程序功能未实现或实现错误</a:t>
            </a:r>
            <a:endParaRPr lang="en-GB" altLang="zh-CN" sz="1600" dirty="0">
              <a:solidFill>
                <a:srgbClr val="525252"/>
              </a:solidFill>
              <a:latin typeface="Arial" panose="020B0604020202020204"/>
              <a:ea typeface="微软雅黑" panose="020B0503020204020204" charset="-122"/>
              <a:sym typeface="Arial" panose="020B0604020202020204"/>
            </a:endParaRPr>
          </a:p>
          <a:p>
            <a:pPr marL="285750" indent="215900" algn="l">
              <a:lnSpc>
                <a:spcPct val="150000"/>
              </a:lnSpc>
              <a:buFont typeface="Arial" panose="020B0604020202020204" pitchFamily="34" charset="0"/>
              <a:buChar char="•"/>
            </a:pPr>
            <a:r>
              <a:rPr lang="en-GB" altLang="zh-CN" sz="1600" dirty="0" err="1">
                <a:solidFill>
                  <a:srgbClr val="525252"/>
                </a:solidFill>
                <a:latin typeface="Arial" panose="020B0604020202020204"/>
                <a:ea typeface="微软雅黑" panose="020B0503020204020204" charset="-122"/>
                <a:sym typeface="Arial" panose="020B0604020202020204"/>
              </a:rPr>
              <a:t>功能报错</a:t>
            </a:r>
            <a:endParaRPr lang="en-GB" altLang="zh-CN" sz="1600" dirty="0">
              <a:solidFill>
                <a:srgbClr val="525252"/>
              </a:solidFill>
              <a:latin typeface="Arial" panose="020B0604020202020204"/>
              <a:ea typeface="微软雅黑" panose="020B0503020204020204" charset="-122"/>
              <a:sym typeface="Arial" panose="020B0604020202020204"/>
            </a:endParaRPr>
          </a:p>
          <a:p>
            <a:pPr marL="285750" indent="215900" algn="l">
              <a:lnSpc>
                <a:spcPct val="150000"/>
              </a:lnSpc>
              <a:buFont typeface="Arial" panose="020B0604020202020204" pitchFamily="34" charset="0"/>
              <a:buChar char="•"/>
            </a:pPr>
            <a:r>
              <a:rPr lang="en-GB" altLang="zh-CN" sz="1600" dirty="0" err="1">
                <a:solidFill>
                  <a:srgbClr val="525252"/>
                </a:solidFill>
                <a:latin typeface="Arial" panose="020B0604020202020204"/>
                <a:ea typeface="微软雅黑" panose="020B0503020204020204" charset="-122"/>
                <a:sym typeface="Arial" panose="020B0604020202020204"/>
              </a:rPr>
              <a:t>数值计算错误</a:t>
            </a:r>
            <a:endParaRPr lang="en-GB" altLang="zh-CN" sz="1600" dirty="0">
              <a:solidFill>
                <a:srgbClr val="525252"/>
              </a:solidFill>
              <a:latin typeface="Arial" panose="020B0604020202020204"/>
              <a:ea typeface="微软雅黑" panose="020B0503020204020204" charset="-122"/>
              <a:sym typeface="Arial" panose="020B0604020202020204"/>
            </a:endParaRPr>
          </a:p>
          <a:p>
            <a:pPr marL="285750" indent="215900" algn="l">
              <a:lnSpc>
                <a:spcPct val="150000"/>
              </a:lnSpc>
              <a:buFont typeface="Arial" panose="020B0604020202020204" pitchFamily="34" charset="0"/>
              <a:buChar char="•"/>
            </a:pPr>
            <a:r>
              <a:rPr lang="en-GB" altLang="zh-CN" sz="1600" dirty="0" err="1">
                <a:solidFill>
                  <a:srgbClr val="525252"/>
                </a:solidFill>
                <a:latin typeface="Arial" panose="020B0604020202020204"/>
                <a:ea typeface="微软雅黑" panose="020B0503020204020204" charset="-122"/>
                <a:sym typeface="Arial" panose="020B0604020202020204"/>
              </a:rPr>
              <a:t>主要功能部分丧失</a:t>
            </a:r>
            <a:endParaRPr lang="en-GB" altLang="zh-CN" sz="1600" dirty="0">
              <a:solidFill>
                <a:srgbClr val="525252"/>
              </a:solidFill>
              <a:latin typeface="Arial" panose="020B0604020202020204"/>
              <a:ea typeface="微软雅黑" panose="020B0503020204020204" charset="-122"/>
              <a:sym typeface="Arial" panose="020B0604020202020204"/>
            </a:endParaRPr>
          </a:p>
          <a:p>
            <a:pPr marL="285750" indent="215900" algn="l">
              <a:lnSpc>
                <a:spcPct val="150000"/>
              </a:lnSpc>
              <a:buFont typeface="Arial" panose="020B0604020202020204" pitchFamily="34" charset="0"/>
              <a:buChar char="•"/>
            </a:pPr>
            <a:r>
              <a:rPr lang="en-GB" altLang="zh-CN" sz="1600" dirty="0" err="1">
                <a:solidFill>
                  <a:srgbClr val="525252"/>
                </a:solidFill>
                <a:latin typeface="Arial" panose="020B0604020202020204"/>
                <a:ea typeface="微软雅黑" panose="020B0503020204020204" charset="-122"/>
                <a:sym typeface="Arial" panose="020B0604020202020204"/>
              </a:rPr>
              <a:t>程序重启、自动退出，关联程序间调用冲突</a:t>
            </a:r>
            <a:endParaRPr lang="en-GB" altLang="zh-CN" sz="1600" dirty="0">
              <a:solidFill>
                <a:srgbClr val="525252"/>
              </a:solidFill>
              <a:latin typeface="Arial" panose="020B0604020202020204"/>
              <a:ea typeface="微软雅黑" panose="020B0503020204020204" charset="-122"/>
              <a:sym typeface="Arial" panose="020B0604020202020204"/>
            </a:endParaRPr>
          </a:p>
          <a:p>
            <a:pPr marL="285750" indent="215900" algn="l">
              <a:lnSpc>
                <a:spcPct val="150000"/>
              </a:lnSpc>
              <a:buFont typeface="Arial" panose="020B0604020202020204" pitchFamily="34" charset="0"/>
              <a:buChar char="•"/>
            </a:pPr>
            <a:r>
              <a:rPr lang="en-GB" altLang="zh-CN" sz="1600" dirty="0" err="1">
                <a:solidFill>
                  <a:srgbClr val="525252"/>
                </a:solidFill>
                <a:latin typeface="Arial" panose="020B0604020202020204"/>
                <a:ea typeface="微软雅黑" panose="020B0503020204020204" charset="-122"/>
                <a:sym typeface="Arial" panose="020B0604020202020204"/>
              </a:rPr>
              <a:t>安全问题、稳定性等</a:t>
            </a:r>
            <a:r>
              <a:rPr lang="en-GB" altLang="zh-CN" sz="1600" dirty="0">
                <a:solidFill>
                  <a:srgbClr val="525252"/>
                </a:solidFill>
                <a:latin typeface="Arial" panose="020B0604020202020204"/>
                <a:ea typeface="微软雅黑" panose="020B0503020204020204" charset="-122"/>
                <a:sym typeface="Arial" panose="020B0604020202020204"/>
              </a:rPr>
              <a:t>  </a:t>
            </a:r>
            <a:endParaRPr lang="en-GB" altLang="zh-CN" sz="1600" dirty="0">
              <a:solidFill>
                <a:srgbClr val="525252"/>
              </a:solidFill>
              <a:latin typeface="Arial" panose="020B0604020202020204"/>
              <a:ea typeface="微软雅黑" panose="020B0503020204020204" charset="-122"/>
              <a:sym typeface="Arial" panose="020B0604020202020204"/>
            </a:endParaRPr>
          </a:p>
        </p:txBody>
      </p:sp>
      <p:cxnSp>
        <p:nvCxnSpPr>
          <p:cNvPr id="15" name="直接连接符 14"/>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16" name="灯片编号占位符 14"/>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panose="020B0604020202020204"/>
                <a:ea typeface="微软雅黑" panose="020B0503020204020204" charset="-122"/>
                <a:sym typeface="Arial" panose="020B0604020202020204"/>
              </a:rPr>
              <a:t>Page</a:t>
            </a:r>
            <a:r>
              <a:rPr lang="zh-CN" altLang="en-US" sz="1050" spc="300" dirty="0">
                <a:solidFill>
                  <a:srgbClr val="525252"/>
                </a:solidFill>
                <a:latin typeface="Arial" panose="020B0604020202020204"/>
                <a:ea typeface="微软雅黑" panose="020B0503020204020204" charset="-122"/>
                <a:sym typeface="Arial" panose="020B0604020202020204"/>
              </a:rPr>
              <a:t> </a:t>
            </a:r>
            <a:fld id="{2C876148-9C27-4B1D-AF05-A3522A5FE3E3}" type="slidenum">
              <a:rPr lang="zh-CN" altLang="en-US" sz="1050" spc="300" dirty="0" smtClean="0">
                <a:solidFill>
                  <a:srgbClr val="525252"/>
                </a:solidFill>
                <a:latin typeface="Arial" panose="020B0604020202020204"/>
                <a:ea typeface="微软雅黑" panose="020B0503020204020204" charset="-122"/>
                <a:sym typeface="Arial" panose="020B0604020202020204"/>
              </a:rPr>
            </a:fld>
            <a:endParaRPr lang="zh-CN" altLang="en-US" sz="1050" spc="300" dirty="0">
              <a:solidFill>
                <a:srgbClr val="525252"/>
              </a:solidFill>
              <a:latin typeface="Arial" panose="020B0604020202020204"/>
              <a:ea typeface="微软雅黑" panose="020B0503020204020204" charset="-122"/>
              <a:sym typeface="Arial" panose="020B0604020202020204"/>
            </a:endParaRPr>
          </a:p>
        </p:txBody>
      </p:sp>
      <p:sp>
        <p:nvSpPr>
          <p:cNvPr id="38" name="文本框 37"/>
          <p:cNvSpPr txBox="1"/>
          <p:nvPr/>
        </p:nvSpPr>
        <p:spPr>
          <a:xfrm>
            <a:off x="4887347" y="1695234"/>
            <a:ext cx="3302000" cy="398780"/>
          </a:xfrm>
          <a:prstGeom prst="rect">
            <a:avLst/>
          </a:prstGeom>
          <a:noFill/>
        </p:spPr>
        <p:txBody>
          <a:bodyPr wrap="square" rtlCol="0">
            <a:spAutoFit/>
          </a:bodyPr>
          <a:lstStyle/>
          <a:p>
            <a:pPr algn="r"/>
            <a:r>
              <a:rPr lang="zh-CN" altLang="en-US" sz="2000" b="1" spc="300" dirty="0">
                <a:latin typeface="Arial" panose="020B0604020202020204"/>
                <a:ea typeface="微软雅黑" panose="020B0503020204020204" charset="-122"/>
                <a:sym typeface="Arial" panose="020B0604020202020204"/>
              </a:rPr>
              <a:t>严重</a:t>
            </a:r>
            <a:endParaRPr lang="zh-CN" altLang="en-US" sz="2000" b="1" spc="300" dirty="0">
              <a:latin typeface="Arial" panose="020B0604020202020204"/>
              <a:ea typeface="微软雅黑" panose="020B0503020204020204" charset="-122"/>
              <a:sym typeface="Arial" panose="020B0604020202020204"/>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2313213" y="1828800"/>
            <a:ext cx="2685143" cy="1200329"/>
          </a:xfrm>
          <a:prstGeom prst="rect">
            <a:avLst/>
          </a:prstGeom>
          <a:noFill/>
        </p:spPr>
        <p:txBody>
          <a:bodyPr wrap="square" rtlCol="0">
            <a:spAutoFit/>
          </a:bodyPr>
          <a:lstStyle/>
          <a:p>
            <a:pPr algn="r"/>
            <a:r>
              <a:rPr lang="zh-CN" altLang="en-US" sz="7200" dirty="0">
                <a:latin typeface="Arial" panose="020B0604020202020204"/>
                <a:ea typeface="微软雅黑" panose="020B0503020204020204" charset="-122"/>
                <a:sym typeface="Arial" panose="020B0604020202020204"/>
              </a:rPr>
              <a:t>目录</a:t>
            </a:r>
            <a:endParaRPr lang="zh-CN" altLang="en-US" sz="7200" dirty="0">
              <a:latin typeface="Arial" panose="020B0604020202020204"/>
              <a:ea typeface="微软雅黑" panose="020B0503020204020204" charset="-122"/>
              <a:sym typeface="Arial" panose="020B0604020202020204"/>
            </a:endParaRPr>
          </a:p>
        </p:txBody>
      </p:sp>
      <p:cxnSp>
        <p:nvCxnSpPr>
          <p:cNvPr id="6" name="直接连接符 5"/>
          <p:cNvCxnSpPr/>
          <p:nvPr/>
        </p:nvCxnSpPr>
        <p:spPr>
          <a:xfrm>
            <a:off x="5172529" y="2428964"/>
            <a:ext cx="5370285" cy="0"/>
          </a:xfrm>
          <a:prstGeom prst="line">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cxnSp>
      <p:sp>
        <p:nvSpPr>
          <p:cNvPr id="7" name="文本框 6"/>
          <p:cNvSpPr txBox="1"/>
          <p:nvPr/>
        </p:nvSpPr>
        <p:spPr>
          <a:xfrm>
            <a:off x="3808166" y="3411579"/>
            <a:ext cx="3511002" cy="460375"/>
          </a:xfrm>
          <a:prstGeom prst="rect">
            <a:avLst/>
          </a:prstGeom>
          <a:noFill/>
        </p:spPr>
        <p:txBody>
          <a:bodyPr wrap="square" rtlCol="0">
            <a:spAutoFit/>
          </a:bodyPr>
          <a:lstStyle/>
          <a:p>
            <a:r>
              <a:rPr lang="zh-CN" altLang="en-US" sz="2400" dirty="0">
                <a:latin typeface="Arial" panose="020B0604020202020204"/>
                <a:ea typeface="微软雅黑" panose="020B0503020204020204" charset="-122"/>
                <a:sym typeface="Arial" panose="020B0604020202020204"/>
              </a:rPr>
              <a:t>第一部分  软件测试概念</a:t>
            </a:r>
            <a:endParaRPr lang="zh-CN" altLang="en-US" sz="2400" dirty="0">
              <a:latin typeface="Arial" panose="020B0604020202020204"/>
              <a:ea typeface="微软雅黑" panose="020B0503020204020204" charset="-122"/>
              <a:sym typeface="Arial" panose="020B0604020202020204"/>
            </a:endParaRPr>
          </a:p>
        </p:txBody>
      </p:sp>
      <p:sp>
        <p:nvSpPr>
          <p:cNvPr id="10" name="文本框 9"/>
          <p:cNvSpPr txBox="1"/>
          <p:nvPr/>
        </p:nvSpPr>
        <p:spPr>
          <a:xfrm>
            <a:off x="3808166" y="4456776"/>
            <a:ext cx="3511002" cy="460375"/>
          </a:xfrm>
          <a:prstGeom prst="rect">
            <a:avLst/>
          </a:prstGeom>
          <a:noFill/>
        </p:spPr>
        <p:txBody>
          <a:bodyPr wrap="square" rtlCol="0">
            <a:spAutoFit/>
          </a:bodyPr>
          <a:lstStyle>
            <a:defPPr>
              <a:defRPr lang="zh-CN"/>
            </a:defPPr>
            <a:lvl1pPr>
              <a:defRPr sz="2400">
                <a:latin typeface="汉仪细等线简" panose="02010609000101010101" pitchFamily="49" charset="-122"/>
                <a:ea typeface="汉仪细等线简" panose="02010609000101010101" pitchFamily="49" charset="-122"/>
              </a:defRPr>
            </a:lvl1pPr>
          </a:lstStyle>
          <a:p>
            <a:r>
              <a:rPr lang="zh-CN" altLang="en-US" dirty="0">
                <a:latin typeface="Arial" panose="020B0604020202020204"/>
                <a:ea typeface="微软雅黑" panose="020B0503020204020204" charset="-122"/>
                <a:sym typeface="Arial" panose="020B0604020202020204"/>
              </a:rPr>
              <a:t>第三部分  测试流程 </a:t>
            </a:r>
            <a:endParaRPr lang="zh-CN" altLang="en-US" dirty="0">
              <a:latin typeface="Arial" panose="020B0604020202020204"/>
              <a:ea typeface="微软雅黑" panose="020B0503020204020204" charset="-122"/>
              <a:sym typeface="Arial" panose="020B0604020202020204"/>
            </a:endParaRPr>
          </a:p>
        </p:txBody>
      </p:sp>
      <p:sp>
        <p:nvSpPr>
          <p:cNvPr id="12" name="文本框 11"/>
          <p:cNvSpPr txBox="1"/>
          <p:nvPr/>
        </p:nvSpPr>
        <p:spPr>
          <a:xfrm>
            <a:off x="3808166" y="3934177"/>
            <a:ext cx="3511002" cy="460375"/>
          </a:xfrm>
          <a:prstGeom prst="rect">
            <a:avLst/>
          </a:prstGeom>
          <a:noFill/>
        </p:spPr>
        <p:txBody>
          <a:bodyPr wrap="square" rtlCol="0">
            <a:spAutoFit/>
          </a:bodyPr>
          <a:lstStyle/>
          <a:p>
            <a:r>
              <a:rPr lang="zh-CN" altLang="en-US" sz="2400" dirty="0">
                <a:latin typeface="Arial" panose="020B0604020202020204"/>
                <a:ea typeface="微软雅黑" panose="020B0503020204020204" charset="-122"/>
                <a:sym typeface="Arial" panose="020B0604020202020204"/>
              </a:rPr>
              <a:t>第二部分  软件测试方法</a:t>
            </a:r>
            <a:endParaRPr lang="zh-CN" altLang="en-US" sz="2400" dirty="0">
              <a:latin typeface="Arial" panose="020B0604020202020204"/>
              <a:ea typeface="微软雅黑" panose="020B0503020204020204" charset="-122"/>
              <a:sym typeface="Arial" panose="020B0604020202020204"/>
            </a:endParaRPr>
          </a:p>
        </p:txBody>
      </p:sp>
      <p:sp>
        <p:nvSpPr>
          <p:cNvPr id="14" name="文本框 13"/>
          <p:cNvSpPr txBox="1"/>
          <p:nvPr/>
        </p:nvSpPr>
        <p:spPr>
          <a:xfrm>
            <a:off x="3808166" y="4979375"/>
            <a:ext cx="3511002" cy="829945"/>
          </a:xfrm>
          <a:prstGeom prst="rect">
            <a:avLst/>
          </a:prstGeom>
          <a:noFill/>
        </p:spPr>
        <p:txBody>
          <a:bodyPr wrap="square" rtlCol="0">
            <a:spAutoFit/>
          </a:bodyPr>
          <a:lstStyle>
            <a:defPPr>
              <a:defRPr lang="zh-CN"/>
            </a:defPPr>
            <a:lvl1pPr>
              <a:defRPr sz="2400">
                <a:latin typeface="汉仪细等线简" panose="02010609000101010101" pitchFamily="49" charset="-122"/>
                <a:ea typeface="汉仪细等线简" panose="02010609000101010101" pitchFamily="49" charset="-122"/>
              </a:defRPr>
            </a:lvl1pPr>
          </a:lstStyle>
          <a:p>
            <a:r>
              <a:rPr lang="zh-CN" altLang="en-US" dirty="0">
                <a:latin typeface="Arial" panose="020B0604020202020204"/>
                <a:ea typeface="微软雅黑" panose="020B0503020204020204" charset="-122"/>
                <a:sym typeface="Arial" panose="020B0604020202020204"/>
              </a:rPr>
              <a:t>第四部分  辅助工具</a:t>
            </a:r>
            <a:endParaRPr lang="zh-CN" altLang="en-US" dirty="0">
              <a:latin typeface="Arial" panose="020B0604020202020204"/>
              <a:ea typeface="微软雅黑" panose="020B0503020204020204" charset="-122"/>
              <a:sym typeface="Arial" panose="020B0604020202020204"/>
            </a:endParaRPr>
          </a:p>
          <a:p>
            <a:endParaRPr lang="zh-CN" altLang="en-US" dirty="0">
              <a:latin typeface="Arial" panose="020B0604020202020204"/>
              <a:ea typeface="微软雅黑" panose="020B0503020204020204" charset="-122"/>
              <a:sym typeface="Arial" panose="020B0604020202020204"/>
            </a:endParaRPr>
          </a:p>
        </p:txBody>
      </p:sp>
      <p:sp>
        <p:nvSpPr>
          <p:cNvPr id="17" name="文本框 16"/>
          <p:cNvSpPr txBox="1"/>
          <p:nvPr/>
        </p:nvSpPr>
        <p:spPr>
          <a:xfrm>
            <a:off x="8264071" y="2046514"/>
            <a:ext cx="2278743" cy="382450"/>
          </a:xfrm>
          <a:prstGeom prst="rect">
            <a:avLst/>
          </a:prstGeom>
          <a:noFill/>
        </p:spPr>
        <p:txBody>
          <a:bodyPr wrap="square" rtlCol="0">
            <a:spAutoFit/>
          </a:bodyPr>
          <a:lstStyle/>
          <a:p>
            <a:pPr algn="r"/>
            <a:r>
              <a:rPr lang="en-US" altLang="zh-CN" spc="300" dirty="0">
                <a:latin typeface="Arial" panose="020B0604020202020204"/>
                <a:ea typeface="微软雅黑" panose="020B0503020204020204" charset="-122"/>
                <a:sym typeface="Arial" panose="020B0604020202020204"/>
              </a:rPr>
              <a:t>CONTENTS</a:t>
            </a:r>
            <a:endParaRPr lang="zh-CN" altLang="en-US" spc="300" dirty="0">
              <a:latin typeface="Arial" panose="020B0604020202020204"/>
              <a:ea typeface="微软雅黑" panose="020B0503020204020204" charset="-122"/>
              <a:sym typeface="Arial" panose="020B0604020202020204"/>
            </a:endParaRPr>
          </a:p>
        </p:txBody>
      </p:sp>
      <p:sp>
        <p:nvSpPr>
          <p:cNvPr id="18" name="椭圆 17"/>
          <p:cNvSpPr/>
          <p:nvPr/>
        </p:nvSpPr>
        <p:spPr>
          <a:xfrm>
            <a:off x="-1317348" y="1614599"/>
            <a:ext cx="3996124" cy="3996124"/>
          </a:xfrm>
          <a:prstGeom prst="ellipse">
            <a:avLst/>
          </a:prstGeom>
          <a:noFill/>
          <a:ln w="25400">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20" name="直接连接符 19"/>
          <p:cNvCxnSpPr/>
          <p:nvPr/>
        </p:nvCxnSpPr>
        <p:spPr>
          <a:xfrm>
            <a:off x="-1317348" y="4106108"/>
            <a:ext cx="2884891" cy="0"/>
          </a:xfrm>
          <a:prstGeom prst="line">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cxnSp>
      <p:cxnSp>
        <p:nvCxnSpPr>
          <p:cNvPr id="21" name="直接连接符 20"/>
          <p:cNvCxnSpPr/>
          <p:nvPr/>
        </p:nvCxnSpPr>
        <p:spPr>
          <a:xfrm>
            <a:off x="-1317348" y="3075593"/>
            <a:ext cx="2884891" cy="0"/>
          </a:xfrm>
          <a:prstGeom prst="line">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cxnSp>
      <p:cxnSp>
        <p:nvCxnSpPr>
          <p:cNvPr id="24" name="直接连接符 23"/>
          <p:cNvCxnSpPr/>
          <p:nvPr/>
        </p:nvCxnSpPr>
        <p:spPr>
          <a:xfrm>
            <a:off x="1567543" y="1828800"/>
            <a:ext cx="0" cy="3556000"/>
          </a:xfrm>
          <a:prstGeom prst="line">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cxnSp>
      <p:cxnSp>
        <p:nvCxnSpPr>
          <p:cNvPr id="26" name="直接连接符 25"/>
          <p:cNvCxnSpPr/>
          <p:nvPr/>
        </p:nvCxnSpPr>
        <p:spPr>
          <a:xfrm>
            <a:off x="10542814" y="2220286"/>
            <a:ext cx="0" cy="417355"/>
          </a:xfrm>
          <a:prstGeom prst="line">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cxnSp>
      <p:sp>
        <p:nvSpPr>
          <p:cNvPr id="35" name="椭圆 34"/>
          <p:cNvSpPr/>
          <p:nvPr/>
        </p:nvSpPr>
        <p:spPr>
          <a:xfrm>
            <a:off x="10494204" y="2091146"/>
            <a:ext cx="92460" cy="92460"/>
          </a:xfrm>
          <a:prstGeom prst="ellipse">
            <a:avLst/>
          </a:prstGeom>
          <a:solidFill>
            <a:srgbClr val="F36460"/>
          </a:solid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Tree>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4" name="直接连接符 3"/>
          <p:cNvCxnSpPr/>
          <p:nvPr/>
        </p:nvCxnSpPr>
        <p:spPr>
          <a:xfrm flipV="1">
            <a:off x="6605905" y="5137150"/>
            <a:ext cx="5248275" cy="31750"/>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 name="空心弧 1"/>
          <p:cNvSpPr/>
          <p:nvPr/>
        </p:nvSpPr>
        <p:spPr>
          <a:xfrm>
            <a:off x="8038231" y="3441565"/>
            <a:ext cx="2874476" cy="2874476"/>
          </a:xfrm>
          <a:prstGeom prst="blockArc">
            <a:avLst>
              <a:gd name="adj1" fmla="val 10800000"/>
              <a:gd name="adj2" fmla="val 16200000"/>
              <a:gd name="adj3" fmla="val 10000"/>
            </a:avLst>
          </a:pr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charset="-122"/>
              <a:sym typeface="Arial" panose="020B0604020202020204"/>
            </a:endParaRPr>
          </a:p>
        </p:txBody>
      </p:sp>
      <p:sp>
        <p:nvSpPr>
          <p:cNvPr id="5" name="空心弧 4"/>
          <p:cNvSpPr/>
          <p:nvPr/>
        </p:nvSpPr>
        <p:spPr>
          <a:xfrm>
            <a:off x="7680525" y="3083860"/>
            <a:ext cx="3589892" cy="3589889"/>
          </a:xfrm>
          <a:prstGeom prst="blockArc">
            <a:avLst>
              <a:gd name="adj1" fmla="val 10800000"/>
              <a:gd name="adj2" fmla="val 18900000"/>
              <a:gd name="adj3" fmla="val 10000"/>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charset="-122"/>
              <a:sym typeface="Arial" panose="020B0604020202020204"/>
            </a:endParaRPr>
          </a:p>
        </p:txBody>
      </p:sp>
      <p:sp>
        <p:nvSpPr>
          <p:cNvPr id="6" name="空心弧 5"/>
          <p:cNvSpPr/>
          <p:nvPr/>
        </p:nvSpPr>
        <p:spPr>
          <a:xfrm>
            <a:off x="7409125" y="2812459"/>
            <a:ext cx="4132690" cy="4132690"/>
          </a:xfrm>
          <a:prstGeom prst="blockArc">
            <a:avLst>
              <a:gd name="adj1" fmla="val 10800000"/>
              <a:gd name="adj2" fmla="val 19800000"/>
              <a:gd name="adj3" fmla="val 7000"/>
            </a:avLst>
          </a:pr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charset="-122"/>
              <a:sym typeface="Arial" panose="020B0604020202020204"/>
            </a:endParaRPr>
          </a:p>
        </p:txBody>
      </p:sp>
      <p:sp>
        <p:nvSpPr>
          <p:cNvPr id="7" name="空心弧 6"/>
          <p:cNvSpPr/>
          <p:nvPr/>
        </p:nvSpPr>
        <p:spPr>
          <a:xfrm>
            <a:off x="7180166" y="2582865"/>
            <a:ext cx="4591878" cy="4591878"/>
          </a:xfrm>
          <a:prstGeom prst="blockArc">
            <a:avLst>
              <a:gd name="adj1" fmla="val 10800000"/>
              <a:gd name="adj2" fmla="val 21000000"/>
              <a:gd name="adj3" fmla="val 5000"/>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charset="-122"/>
              <a:sym typeface="Arial" panose="020B0604020202020204"/>
            </a:endParaRPr>
          </a:p>
        </p:txBody>
      </p:sp>
      <p:sp>
        <p:nvSpPr>
          <p:cNvPr id="12" name="任意多边形: 形状 11"/>
          <p:cNvSpPr/>
          <p:nvPr/>
        </p:nvSpPr>
        <p:spPr>
          <a:xfrm flipV="1">
            <a:off x="8317865" y="4664075"/>
            <a:ext cx="483870" cy="214630"/>
          </a:xfrm>
          <a:custGeom>
            <a:avLst/>
            <a:gdLst>
              <a:gd name="connsiteX0" fmla="*/ 0 w 483704"/>
              <a:gd name="connsiteY0" fmla="*/ 0 h 241852"/>
              <a:gd name="connsiteX1" fmla="*/ 483704 w 483704"/>
              <a:gd name="connsiteY1" fmla="*/ 0 h 241852"/>
              <a:gd name="connsiteX2" fmla="*/ 241852 w 483704"/>
              <a:gd name="connsiteY2" fmla="*/ 241852 h 241852"/>
              <a:gd name="connsiteX3" fmla="*/ 0 w 483704"/>
              <a:gd name="connsiteY3" fmla="*/ 0 h 241852"/>
            </a:gdLst>
            <a:ahLst/>
            <a:cxnLst>
              <a:cxn ang="0">
                <a:pos x="connsiteX0" y="connsiteY0"/>
              </a:cxn>
              <a:cxn ang="0">
                <a:pos x="connsiteX1" y="connsiteY1"/>
              </a:cxn>
              <a:cxn ang="0">
                <a:pos x="connsiteX2" y="connsiteY2"/>
              </a:cxn>
              <a:cxn ang="0">
                <a:pos x="connsiteX3" y="connsiteY3"/>
              </a:cxn>
            </a:cxnLst>
            <a:rect l="l" t="t" r="r" b="b"/>
            <a:pathLst>
              <a:path w="483704" h="241852">
                <a:moveTo>
                  <a:pt x="0" y="0"/>
                </a:moveTo>
                <a:lnTo>
                  <a:pt x="483704" y="0"/>
                </a:lnTo>
                <a:cubicBezTo>
                  <a:pt x="483704" y="133571"/>
                  <a:pt x="375423" y="241852"/>
                  <a:pt x="241852" y="241852"/>
                </a:cubicBezTo>
                <a:cubicBezTo>
                  <a:pt x="108281" y="241852"/>
                  <a:pt x="0" y="133571"/>
                  <a:pt x="0" y="0"/>
                </a:cubicBezTo>
                <a:close/>
              </a:path>
            </a:pathLst>
          </a:cu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3" name="文本框 12"/>
          <p:cNvSpPr txBox="1"/>
          <p:nvPr/>
        </p:nvSpPr>
        <p:spPr>
          <a:xfrm>
            <a:off x="4445000" y="973012"/>
            <a:ext cx="3302000" cy="521970"/>
          </a:xfrm>
          <a:prstGeom prst="rect">
            <a:avLst/>
          </a:prstGeom>
          <a:noFill/>
        </p:spPr>
        <p:txBody>
          <a:bodyPr wrap="square" rtlCol="0">
            <a:spAutoFit/>
          </a:bodyPr>
          <a:lstStyle/>
          <a:p>
            <a:pPr algn="ctr"/>
            <a:r>
              <a:rPr lang="en-US" altLang="zh-CN" sz="2800" b="1" spc="300" dirty="0">
                <a:latin typeface="Arial" panose="020B0604020202020204"/>
                <a:ea typeface="微软雅黑" panose="020B0503020204020204" charset="-122"/>
                <a:sym typeface="Arial" panose="020B0604020202020204"/>
              </a:rPr>
              <a:t>bug</a:t>
            </a:r>
            <a:r>
              <a:rPr lang="zh-CN" altLang="en-US" sz="2800" b="1" spc="300" dirty="0">
                <a:latin typeface="Arial" panose="020B0604020202020204"/>
                <a:ea typeface="微软雅黑" panose="020B0503020204020204" charset="-122"/>
                <a:sym typeface="Arial" panose="020B0604020202020204"/>
              </a:rPr>
              <a:t>等级划分</a:t>
            </a:r>
            <a:endParaRPr lang="zh-CN" altLang="en-US" sz="2800" b="1" spc="300" dirty="0">
              <a:latin typeface="Arial" panose="020B0604020202020204"/>
              <a:ea typeface="微软雅黑" panose="020B0503020204020204" charset="-122"/>
              <a:sym typeface="Arial" panose="020B0604020202020204"/>
            </a:endParaRPr>
          </a:p>
        </p:txBody>
      </p:sp>
      <p:sp>
        <p:nvSpPr>
          <p:cNvPr id="14" name="文本框 13"/>
          <p:cNvSpPr txBox="1"/>
          <p:nvPr/>
        </p:nvSpPr>
        <p:spPr>
          <a:xfrm>
            <a:off x="1545590" y="1998980"/>
            <a:ext cx="4629150" cy="3741730"/>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GB" altLang="zh-CN" sz="1600" dirty="0" err="1">
                <a:solidFill>
                  <a:srgbClr val="525252"/>
                </a:solidFill>
                <a:latin typeface="Arial" panose="020B0604020202020204"/>
                <a:ea typeface="微软雅黑" panose="020B0503020204020204" charset="-122"/>
                <a:sym typeface="Arial" panose="020B0604020202020204"/>
              </a:rPr>
              <a:t>操作界面错误</a:t>
            </a:r>
            <a:endParaRPr lang="en-GB" altLang="zh-CN" sz="1600" dirty="0">
              <a:solidFill>
                <a:srgbClr val="525252"/>
              </a:solidFill>
              <a:latin typeface="Arial" panose="020B0604020202020204"/>
              <a:ea typeface="微软雅黑" panose="020B0503020204020204" charset="-122"/>
              <a:sym typeface="Arial" panose="020B0604020202020204"/>
            </a:endParaRPr>
          </a:p>
          <a:p>
            <a:pPr marL="285750" indent="-285750" algn="l">
              <a:lnSpc>
                <a:spcPct val="150000"/>
              </a:lnSpc>
              <a:buFont typeface="Arial" panose="020B0604020202020204" pitchFamily="34" charset="0"/>
              <a:buChar char="•"/>
            </a:pPr>
            <a:r>
              <a:rPr lang="en-GB" altLang="zh-CN" sz="1600" dirty="0" err="1">
                <a:solidFill>
                  <a:srgbClr val="525252"/>
                </a:solidFill>
                <a:latin typeface="Arial" panose="020B0604020202020204"/>
                <a:ea typeface="微软雅黑" panose="020B0503020204020204" charset="-122"/>
                <a:sym typeface="Arial" panose="020B0604020202020204"/>
              </a:rPr>
              <a:t>打印内容、格式错误</a:t>
            </a:r>
            <a:endParaRPr lang="en-GB" altLang="zh-CN" sz="1600" dirty="0">
              <a:solidFill>
                <a:srgbClr val="525252"/>
              </a:solidFill>
              <a:latin typeface="Arial" panose="020B0604020202020204"/>
              <a:ea typeface="微软雅黑" panose="020B0503020204020204" charset="-122"/>
              <a:sym typeface="Arial" panose="020B0604020202020204"/>
            </a:endParaRPr>
          </a:p>
          <a:p>
            <a:pPr marL="285750" indent="-285750" algn="l">
              <a:lnSpc>
                <a:spcPct val="150000"/>
              </a:lnSpc>
              <a:buFont typeface="Arial" panose="020B0604020202020204" pitchFamily="34" charset="0"/>
              <a:buChar char="•"/>
            </a:pPr>
            <a:r>
              <a:rPr lang="en-GB" altLang="zh-CN" sz="1600" dirty="0" err="1">
                <a:solidFill>
                  <a:srgbClr val="525252"/>
                </a:solidFill>
                <a:latin typeface="Arial" panose="020B0604020202020204"/>
                <a:ea typeface="微软雅黑" panose="020B0503020204020204" charset="-122"/>
                <a:sym typeface="Arial" panose="020B0604020202020204"/>
              </a:rPr>
              <a:t>输入限制未控制</a:t>
            </a:r>
            <a:endParaRPr lang="en-GB" altLang="zh-CN" sz="1600" dirty="0">
              <a:solidFill>
                <a:srgbClr val="525252"/>
              </a:solidFill>
              <a:latin typeface="Arial" panose="020B0604020202020204"/>
              <a:ea typeface="微软雅黑" panose="020B0503020204020204" charset="-122"/>
              <a:sym typeface="Arial" panose="020B0604020202020204"/>
            </a:endParaRPr>
          </a:p>
          <a:p>
            <a:pPr marL="285750" indent="-285750" algn="l">
              <a:lnSpc>
                <a:spcPct val="150000"/>
              </a:lnSpc>
              <a:buFont typeface="Arial" panose="020B0604020202020204" pitchFamily="34" charset="0"/>
              <a:buChar char="•"/>
            </a:pPr>
            <a:r>
              <a:rPr lang="en-GB" altLang="zh-CN" sz="1600" dirty="0" err="1">
                <a:solidFill>
                  <a:srgbClr val="525252"/>
                </a:solidFill>
                <a:latin typeface="Arial" panose="020B0604020202020204"/>
                <a:ea typeface="微软雅黑" panose="020B0503020204020204" charset="-122"/>
                <a:sym typeface="Arial" panose="020B0604020202020204"/>
              </a:rPr>
              <a:t>长时操作未给出提示</a:t>
            </a:r>
            <a:endParaRPr lang="en-GB" altLang="zh-CN" sz="1600" dirty="0">
              <a:solidFill>
                <a:srgbClr val="525252"/>
              </a:solidFill>
              <a:latin typeface="Arial" panose="020B0604020202020204"/>
              <a:ea typeface="微软雅黑" panose="020B0503020204020204" charset="-122"/>
              <a:sym typeface="Arial" panose="020B0604020202020204"/>
            </a:endParaRPr>
          </a:p>
          <a:p>
            <a:pPr marL="285750" indent="-285750" algn="l">
              <a:lnSpc>
                <a:spcPct val="150000"/>
              </a:lnSpc>
              <a:buFont typeface="Arial" panose="020B0604020202020204" pitchFamily="34" charset="0"/>
              <a:buChar char="•"/>
            </a:pPr>
            <a:r>
              <a:rPr lang="en-GB" altLang="zh-CN" sz="1600" dirty="0" err="1">
                <a:solidFill>
                  <a:srgbClr val="525252"/>
                </a:solidFill>
                <a:latin typeface="Arial" panose="020B0604020202020204"/>
                <a:ea typeface="微软雅黑" panose="020B0503020204020204" charset="-122"/>
                <a:sym typeface="Arial" panose="020B0604020202020204"/>
              </a:rPr>
              <a:t>删除操作未给出提示</a:t>
            </a:r>
            <a:endParaRPr lang="en-GB" altLang="zh-CN" sz="1600" dirty="0">
              <a:solidFill>
                <a:srgbClr val="525252"/>
              </a:solidFill>
              <a:latin typeface="Arial" panose="020B0604020202020204"/>
              <a:ea typeface="微软雅黑" panose="020B0503020204020204" charset="-122"/>
              <a:sym typeface="Arial" panose="020B0604020202020204"/>
            </a:endParaRPr>
          </a:p>
          <a:p>
            <a:pPr marL="285750" indent="-285750" algn="l">
              <a:lnSpc>
                <a:spcPct val="150000"/>
              </a:lnSpc>
              <a:buFont typeface="Arial" panose="020B0604020202020204" pitchFamily="34" charset="0"/>
              <a:buChar char="•"/>
            </a:pPr>
            <a:r>
              <a:rPr lang="en-GB" altLang="zh-CN" sz="1600" dirty="0" err="1">
                <a:solidFill>
                  <a:srgbClr val="525252"/>
                </a:solidFill>
                <a:latin typeface="Arial" panose="020B0604020202020204"/>
                <a:ea typeface="微软雅黑" panose="020B0503020204020204" charset="-122"/>
                <a:sym typeface="Arial" panose="020B0604020202020204"/>
              </a:rPr>
              <a:t>多余提示</a:t>
            </a:r>
            <a:endParaRPr lang="en-GB" altLang="zh-CN" sz="1600" dirty="0">
              <a:solidFill>
                <a:srgbClr val="525252"/>
              </a:solidFill>
              <a:latin typeface="Arial" panose="020B0604020202020204"/>
              <a:ea typeface="微软雅黑" panose="020B0503020204020204" charset="-122"/>
              <a:sym typeface="Arial" panose="020B0604020202020204"/>
            </a:endParaRPr>
          </a:p>
          <a:p>
            <a:pPr marL="285750" indent="-285750" algn="l">
              <a:lnSpc>
                <a:spcPct val="150000"/>
              </a:lnSpc>
              <a:buFont typeface="Arial" panose="020B0604020202020204" pitchFamily="34" charset="0"/>
              <a:buChar char="•"/>
            </a:pPr>
            <a:r>
              <a:rPr lang="en-GB" altLang="zh-CN" sz="1600" dirty="0" err="1">
                <a:solidFill>
                  <a:srgbClr val="525252"/>
                </a:solidFill>
                <a:latin typeface="Arial" panose="020B0604020202020204"/>
                <a:ea typeface="微软雅黑" panose="020B0503020204020204" charset="-122"/>
                <a:sym typeface="Arial" panose="020B0604020202020204"/>
              </a:rPr>
              <a:t>兼容性错误</a:t>
            </a:r>
            <a:endParaRPr lang="en-GB" altLang="zh-CN" sz="1600" dirty="0">
              <a:solidFill>
                <a:srgbClr val="525252"/>
              </a:solidFill>
              <a:latin typeface="Arial" panose="020B0604020202020204"/>
              <a:ea typeface="微软雅黑" panose="020B0503020204020204" charset="-122"/>
              <a:sym typeface="Arial" panose="020B0604020202020204"/>
            </a:endParaRPr>
          </a:p>
          <a:p>
            <a:pPr marL="285750" indent="-285750" algn="l">
              <a:lnSpc>
                <a:spcPct val="150000"/>
              </a:lnSpc>
              <a:buFont typeface="Arial" panose="020B0604020202020204" pitchFamily="34" charset="0"/>
              <a:buChar char="•"/>
            </a:pPr>
            <a:r>
              <a:rPr lang="en-GB" altLang="zh-CN" sz="1600" dirty="0" err="1">
                <a:solidFill>
                  <a:srgbClr val="525252"/>
                </a:solidFill>
                <a:latin typeface="Arial" panose="020B0604020202020204"/>
                <a:ea typeface="微软雅黑" panose="020B0503020204020204" charset="-122"/>
                <a:sym typeface="Arial" panose="020B0604020202020204"/>
              </a:rPr>
              <a:t>边界条件错误</a:t>
            </a:r>
            <a:r>
              <a:rPr lang="en-GB" altLang="zh-CN" sz="1600" dirty="0">
                <a:solidFill>
                  <a:srgbClr val="525252"/>
                </a:solidFill>
                <a:latin typeface="Arial" panose="020B0604020202020204"/>
                <a:ea typeface="微软雅黑" panose="020B0503020204020204" charset="-122"/>
                <a:sym typeface="Arial" panose="020B0604020202020204"/>
              </a:rPr>
              <a:t>  </a:t>
            </a:r>
            <a:endParaRPr lang="en-GB" altLang="zh-CN" sz="1600" dirty="0">
              <a:solidFill>
                <a:srgbClr val="525252"/>
              </a:solidFill>
              <a:latin typeface="Arial" panose="020B0604020202020204"/>
              <a:ea typeface="微软雅黑" panose="020B0503020204020204" charset="-122"/>
              <a:sym typeface="Arial" panose="020B0604020202020204"/>
            </a:endParaRPr>
          </a:p>
          <a:p>
            <a:pPr indent="0" algn="l">
              <a:lnSpc>
                <a:spcPct val="150000"/>
              </a:lnSpc>
              <a:buFont typeface="Arial" panose="020B0604020202020204" pitchFamily="34" charset="0"/>
              <a:buNone/>
            </a:pPr>
            <a:r>
              <a:rPr lang="en-GB" altLang="zh-CN" sz="1600" dirty="0" err="1">
                <a:solidFill>
                  <a:srgbClr val="525252"/>
                </a:solidFill>
                <a:latin typeface="Arial" panose="020B0604020202020204"/>
                <a:ea typeface="微软雅黑" panose="020B0503020204020204" charset="-122"/>
                <a:sym typeface="Arial" panose="020B0604020202020204"/>
              </a:rPr>
              <a:t>备注：使操作者不方便或遇到麻烦，但不影响执行工作功能的实现</a:t>
            </a:r>
            <a:endParaRPr lang="en-GB" altLang="zh-CN" sz="1600" dirty="0">
              <a:solidFill>
                <a:srgbClr val="525252"/>
              </a:solidFill>
              <a:latin typeface="Arial" panose="020B0604020202020204"/>
              <a:ea typeface="微软雅黑" panose="020B0503020204020204" charset="-122"/>
              <a:sym typeface="Arial" panose="020B0604020202020204"/>
            </a:endParaRPr>
          </a:p>
        </p:txBody>
      </p:sp>
      <p:cxnSp>
        <p:nvCxnSpPr>
          <p:cNvPr id="15" name="直接连接符 14"/>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16" name="灯片编号占位符 14"/>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panose="020B0604020202020204"/>
                <a:ea typeface="微软雅黑" panose="020B0503020204020204" charset="-122"/>
                <a:sym typeface="Arial" panose="020B0604020202020204"/>
              </a:rPr>
              <a:t>Page</a:t>
            </a:r>
            <a:r>
              <a:rPr lang="zh-CN" altLang="en-US" sz="1050" spc="300" dirty="0">
                <a:solidFill>
                  <a:srgbClr val="525252"/>
                </a:solidFill>
                <a:latin typeface="Arial" panose="020B0604020202020204"/>
                <a:ea typeface="微软雅黑" panose="020B0503020204020204" charset="-122"/>
                <a:sym typeface="Arial" panose="020B0604020202020204"/>
              </a:rPr>
              <a:t> </a:t>
            </a:r>
            <a:fld id="{2C876148-9C27-4B1D-AF05-A3522A5FE3E3}" type="slidenum">
              <a:rPr lang="zh-CN" altLang="en-US" sz="1050" spc="300" dirty="0" smtClean="0">
                <a:solidFill>
                  <a:srgbClr val="525252"/>
                </a:solidFill>
                <a:latin typeface="Arial" panose="020B0604020202020204"/>
                <a:ea typeface="微软雅黑" panose="020B0503020204020204" charset="-122"/>
                <a:sym typeface="Arial" panose="020B0604020202020204"/>
              </a:rPr>
            </a:fld>
            <a:endParaRPr lang="zh-CN" altLang="en-US" sz="1050" spc="300" dirty="0">
              <a:solidFill>
                <a:srgbClr val="525252"/>
              </a:solidFill>
              <a:latin typeface="Arial" panose="020B0604020202020204"/>
              <a:ea typeface="微软雅黑" panose="020B0503020204020204" charset="-122"/>
              <a:sym typeface="Arial" panose="020B0604020202020204"/>
            </a:endParaRPr>
          </a:p>
        </p:txBody>
      </p:sp>
      <p:sp>
        <p:nvSpPr>
          <p:cNvPr id="38" name="文本框 37"/>
          <p:cNvSpPr txBox="1"/>
          <p:nvPr/>
        </p:nvSpPr>
        <p:spPr>
          <a:xfrm>
            <a:off x="4887347" y="1695234"/>
            <a:ext cx="3302000" cy="398780"/>
          </a:xfrm>
          <a:prstGeom prst="rect">
            <a:avLst/>
          </a:prstGeom>
          <a:noFill/>
        </p:spPr>
        <p:txBody>
          <a:bodyPr wrap="square" rtlCol="0">
            <a:spAutoFit/>
          </a:bodyPr>
          <a:lstStyle/>
          <a:p>
            <a:pPr algn="r"/>
            <a:r>
              <a:rPr lang="zh-CN" altLang="en-US" sz="2000" b="1" spc="300" dirty="0">
                <a:latin typeface="Arial" panose="020B0604020202020204"/>
                <a:ea typeface="微软雅黑" panose="020B0503020204020204" charset="-122"/>
                <a:sym typeface="Arial" panose="020B0604020202020204"/>
              </a:rPr>
              <a:t>一般</a:t>
            </a:r>
            <a:endParaRPr lang="zh-CN" altLang="en-US" sz="2000" b="1" spc="300" dirty="0">
              <a:latin typeface="Arial" panose="020B0604020202020204"/>
              <a:ea typeface="微软雅黑" panose="020B0503020204020204" charset="-122"/>
              <a:sym typeface="Arial" panose="020B0604020202020204"/>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4" name="直接连接符 3"/>
          <p:cNvCxnSpPr/>
          <p:nvPr/>
        </p:nvCxnSpPr>
        <p:spPr>
          <a:xfrm flipV="1">
            <a:off x="6605905" y="5137150"/>
            <a:ext cx="5248275" cy="31750"/>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 name="空心弧 1"/>
          <p:cNvSpPr/>
          <p:nvPr/>
        </p:nvSpPr>
        <p:spPr>
          <a:xfrm>
            <a:off x="8038231" y="3441565"/>
            <a:ext cx="2874476" cy="2874476"/>
          </a:xfrm>
          <a:prstGeom prst="blockArc">
            <a:avLst>
              <a:gd name="adj1" fmla="val 10800000"/>
              <a:gd name="adj2" fmla="val 16200000"/>
              <a:gd name="adj3" fmla="val 10000"/>
            </a:avLst>
          </a:pr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charset="-122"/>
              <a:sym typeface="Arial" panose="020B0604020202020204"/>
            </a:endParaRPr>
          </a:p>
        </p:txBody>
      </p:sp>
      <p:sp>
        <p:nvSpPr>
          <p:cNvPr id="5" name="空心弧 4"/>
          <p:cNvSpPr/>
          <p:nvPr/>
        </p:nvSpPr>
        <p:spPr>
          <a:xfrm>
            <a:off x="7680525" y="3083860"/>
            <a:ext cx="3589892" cy="3589889"/>
          </a:xfrm>
          <a:prstGeom prst="blockArc">
            <a:avLst>
              <a:gd name="adj1" fmla="val 10800000"/>
              <a:gd name="adj2" fmla="val 18900000"/>
              <a:gd name="adj3" fmla="val 10000"/>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charset="-122"/>
              <a:sym typeface="Arial" panose="020B0604020202020204"/>
            </a:endParaRPr>
          </a:p>
        </p:txBody>
      </p:sp>
      <p:sp>
        <p:nvSpPr>
          <p:cNvPr id="6" name="空心弧 5"/>
          <p:cNvSpPr/>
          <p:nvPr/>
        </p:nvSpPr>
        <p:spPr>
          <a:xfrm>
            <a:off x="7409125" y="2812459"/>
            <a:ext cx="4132690" cy="4132690"/>
          </a:xfrm>
          <a:prstGeom prst="blockArc">
            <a:avLst>
              <a:gd name="adj1" fmla="val 10800000"/>
              <a:gd name="adj2" fmla="val 19800000"/>
              <a:gd name="adj3" fmla="val 7000"/>
            </a:avLst>
          </a:pr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charset="-122"/>
              <a:sym typeface="Arial" panose="020B0604020202020204"/>
            </a:endParaRPr>
          </a:p>
        </p:txBody>
      </p:sp>
      <p:sp>
        <p:nvSpPr>
          <p:cNvPr id="7" name="空心弧 6"/>
          <p:cNvSpPr/>
          <p:nvPr/>
        </p:nvSpPr>
        <p:spPr>
          <a:xfrm>
            <a:off x="7180166" y="2582865"/>
            <a:ext cx="4591878" cy="4591878"/>
          </a:xfrm>
          <a:prstGeom prst="blockArc">
            <a:avLst>
              <a:gd name="adj1" fmla="val 10800000"/>
              <a:gd name="adj2" fmla="val 21000000"/>
              <a:gd name="adj3" fmla="val 5000"/>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charset="-122"/>
              <a:sym typeface="Arial" panose="020B0604020202020204"/>
            </a:endParaRPr>
          </a:p>
        </p:txBody>
      </p:sp>
      <p:sp>
        <p:nvSpPr>
          <p:cNvPr id="12" name="任意多边形: 形状 11"/>
          <p:cNvSpPr/>
          <p:nvPr/>
        </p:nvSpPr>
        <p:spPr>
          <a:xfrm flipV="1">
            <a:off x="8317865" y="4664075"/>
            <a:ext cx="483870" cy="214630"/>
          </a:xfrm>
          <a:custGeom>
            <a:avLst/>
            <a:gdLst>
              <a:gd name="connsiteX0" fmla="*/ 0 w 483704"/>
              <a:gd name="connsiteY0" fmla="*/ 0 h 241852"/>
              <a:gd name="connsiteX1" fmla="*/ 483704 w 483704"/>
              <a:gd name="connsiteY1" fmla="*/ 0 h 241852"/>
              <a:gd name="connsiteX2" fmla="*/ 241852 w 483704"/>
              <a:gd name="connsiteY2" fmla="*/ 241852 h 241852"/>
              <a:gd name="connsiteX3" fmla="*/ 0 w 483704"/>
              <a:gd name="connsiteY3" fmla="*/ 0 h 241852"/>
            </a:gdLst>
            <a:ahLst/>
            <a:cxnLst>
              <a:cxn ang="0">
                <a:pos x="connsiteX0" y="connsiteY0"/>
              </a:cxn>
              <a:cxn ang="0">
                <a:pos x="connsiteX1" y="connsiteY1"/>
              </a:cxn>
              <a:cxn ang="0">
                <a:pos x="connsiteX2" y="connsiteY2"/>
              </a:cxn>
              <a:cxn ang="0">
                <a:pos x="connsiteX3" y="connsiteY3"/>
              </a:cxn>
            </a:cxnLst>
            <a:rect l="l" t="t" r="r" b="b"/>
            <a:pathLst>
              <a:path w="483704" h="241852">
                <a:moveTo>
                  <a:pt x="0" y="0"/>
                </a:moveTo>
                <a:lnTo>
                  <a:pt x="483704" y="0"/>
                </a:lnTo>
                <a:cubicBezTo>
                  <a:pt x="483704" y="133571"/>
                  <a:pt x="375423" y="241852"/>
                  <a:pt x="241852" y="241852"/>
                </a:cubicBezTo>
                <a:cubicBezTo>
                  <a:pt x="108281" y="241852"/>
                  <a:pt x="0" y="133571"/>
                  <a:pt x="0" y="0"/>
                </a:cubicBezTo>
                <a:close/>
              </a:path>
            </a:pathLst>
          </a:cu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3" name="文本框 12"/>
          <p:cNvSpPr txBox="1"/>
          <p:nvPr/>
        </p:nvSpPr>
        <p:spPr>
          <a:xfrm>
            <a:off x="4445000" y="973012"/>
            <a:ext cx="3302000" cy="521970"/>
          </a:xfrm>
          <a:prstGeom prst="rect">
            <a:avLst/>
          </a:prstGeom>
          <a:noFill/>
        </p:spPr>
        <p:txBody>
          <a:bodyPr wrap="square" rtlCol="0">
            <a:spAutoFit/>
          </a:bodyPr>
          <a:lstStyle/>
          <a:p>
            <a:pPr algn="ctr"/>
            <a:r>
              <a:rPr lang="en-US" altLang="zh-CN" sz="2800" b="1" spc="300" dirty="0">
                <a:latin typeface="Arial" panose="020B0604020202020204"/>
                <a:ea typeface="微软雅黑" panose="020B0503020204020204" charset="-122"/>
                <a:sym typeface="Arial" panose="020B0604020202020204"/>
              </a:rPr>
              <a:t>bug</a:t>
            </a:r>
            <a:r>
              <a:rPr lang="zh-CN" altLang="en-US" sz="2800" b="1" spc="300" dirty="0">
                <a:latin typeface="Arial" panose="020B0604020202020204"/>
                <a:ea typeface="微软雅黑" panose="020B0503020204020204" charset="-122"/>
                <a:sym typeface="Arial" panose="020B0604020202020204"/>
              </a:rPr>
              <a:t>等级划分</a:t>
            </a:r>
            <a:endParaRPr lang="zh-CN" altLang="en-US" sz="2800" b="1" spc="300" dirty="0">
              <a:latin typeface="Arial" panose="020B0604020202020204"/>
              <a:ea typeface="微软雅黑" panose="020B0503020204020204" charset="-122"/>
              <a:sym typeface="Arial" panose="020B0604020202020204"/>
            </a:endParaRPr>
          </a:p>
        </p:txBody>
      </p:sp>
      <p:sp>
        <p:nvSpPr>
          <p:cNvPr id="14" name="文本框 13"/>
          <p:cNvSpPr txBox="1"/>
          <p:nvPr/>
        </p:nvSpPr>
        <p:spPr>
          <a:xfrm>
            <a:off x="1545590" y="1998980"/>
            <a:ext cx="4629150" cy="3003066"/>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GB" altLang="zh-CN" sz="1600" dirty="0" err="1">
                <a:solidFill>
                  <a:srgbClr val="525252"/>
                </a:solidFill>
                <a:latin typeface="Arial" panose="020B0604020202020204"/>
                <a:ea typeface="微软雅黑" panose="020B0503020204020204" charset="-122"/>
                <a:sym typeface="Arial" panose="020B0604020202020204"/>
              </a:rPr>
              <a:t>错别字</a:t>
            </a:r>
            <a:endParaRPr lang="en-GB" altLang="zh-CN" sz="1600" dirty="0">
              <a:solidFill>
                <a:srgbClr val="525252"/>
              </a:solidFill>
              <a:latin typeface="Arial" panose="020B0604020202020204"/>
              <a:ea typeface="微软雅黑" panose="020B0503020204020204" charset="-122"/>
              <a:sym typeface="Arial" panose="020B0604020202020204"/>
            </a:endParaRPr>
          </a:p>
          <a:p>
            <a:pPr marL="285750" indent="-285750" algn="l">
              <a:lnSpc>
                <a:spcPct val="150000"/>
              </a:lnSpc>
              <a:buFont typeface="Arial" panose="020B0604020202020204" pitchFamily="34" charset="0"/>
              <a:buChar char="•"/>
            </a:pPr>
            <a:r>
              <a:rPr lang="en-GB" altLang="zh-CN" sz="1600" dirty="0" err="1">
                <a:solidFill>
                  <a:srgbClr val="525252"/>
                </a:solidFill>
                <a:latin typeface="Arial" panose="020B0604020202020204"/>
                <a:ea typeface="微软雅黑" panose="020B0503020204020204" charset="-122"/>
                <a:sym typeface="Arial" panose="020B0604020202020204"/>
              </a:rPr>
              <a:t>建议类</a:t>
            </a:r>
            <a:endParaRPr lang="en-GB" altLang="zh-CN" sz="1600" dirty="0">
              <a:solidFill>
                <a:srgbClr val="525252"/>
              </a:solidFill>
              <a:latin typeface="Arial" panose="020B0604020202020204"/>
              <a:ea typeface="微软雅黑" panose="020B0503020204020204" charset="-122"/>
              <a:sym typeface="Arial" panose="020B0604020202020204"/>
            </a:endParaRPr>
          </a:p>
          <a:p>
            <a:pPr marL="285750" indent="-285750" algn="l">
              <a:lnSpc>
                <a:spcPct val="150000"/>
              </a:lnSpc>
              <a:buFont typeface="Arial" panose="020B0604020202020204" pitchFamily="34" charset="0"/>
              <a:buChar char="•"/>
            </a:pPr>
            <a:r>
              <a:rPr lang="en-GB" altLang="zh-CN" sz="1600" dirty="0" err="1">
                <a:solidFill>
                  <a:srgbClr val="525252"/>
                </a:solidFill>
                <a:latin typeface="Arial" panose="020B0604020202020204"/>
                <a:ea typeface="微软雅黑" panose="020B0503020204020204" charset="-122"/>
                <a:sym typeface="Arial" panose="020B0604020202020204"/>
              </a:rPr>
              <a:t>界面美观</a:t>
            </a:r>
            <a:endParaRPr lang="en-GB" altLang="zh-CN" sz="1600" dirty="0">
              <a:solidFill>
                <a:srgbClr val="525252"/>
              </a:solidFill>
              <a:latin typeface="Arial" panose="020B0604020202020204"/>
              <a:ea typeface="微软雅黑" panose="020B0503020204020204" charset="-122"/>
              <a:sym typeface="Arial" panose="020B0604020202020204"/>
            </a:endParaRPr>
          </a:p>
          <a:p>
            <a:pPr marL="285750" indent="-285750" algn="l">
              <a:lnSpc>
                <a:spcPct val="150000"/>
              </a:lnSpc>
              <a:buFont typeface="Arial" panose="020B0604020202020204" pitchFamily="34" charset="0"/>
              <a:buChar char="•"/>
            </a:pPr>
            <a:r>
              <a:rPr lang="en-GB" altLang="zh-CN" sz="1600" dirty="0" err="1">
                <a:solidFill>
                  <a:srgbClr val="525252"/>
                </a:solidFill>
                <a:latin typeface="Arial" panose="020B0604020202020204"/>
                <a:ea typeface="微软雅黑" panose="020B0503020204020204" charset="-122"/>
                <a:sym typeface="Arial" panose="020B0604020202020204"/>
              </a:rPr>
              <a:t>不符合操作习惯</a:t>
            </a:r>
            <a:endParaRPr lang="en-GB" altLang="zh-CN" sz="1600" dirty="0">
              <a:solidFill>
                <a:srgbClr val="525252"/>
              </a:solidFill>
              <a:latin typeface="Arial" panose="020B0604020202020204"/>
              <a:ea typeface="微软雅黑" panose="020B0503020204020204" charset="-122"/>
              <a:sym typeface="Arial" panose="020B0604020202020204"/>
            </a:endParaRPr>
          </a:p>
          <a:p>
            <a:pPr marL="285750" indent="-285750" algn="l">
              <a:lnSpc>
                <a:spcPct val="150000"/>
              </a:lnSpc>
              <a:buFont typeface="Arial" panose="020B0604020202020204" pitchFamily="34" charset="0"/>
              <a:buChar char="•"/>
            </a:pPr>
            <a:r>
              <a:rPr lang="en-GB" altLang="zh-CN" sz="1600" dirty="0" err="1">
                <a:solidFill>
                  <a:srgbClr val="525252"/>
                </a:solidFill>
                <a:latin typeface="Arial" panose="020B0604020202020204"/>
                <a:ea typeface="微软雅黑" panose="020B0503020204020204" charset="-122"/>
                <a:sym typeface="Arial" panose="020B0604020202020204"/>
              </a:rPr>
              <a:t>提示信息不明</a:t>
            </a:r>
            <a:r>
              <a:rPr lang="en-GB" altLang="zh-CN" sz="1600" dirty="0">
                <a:solidFill>
                  <a:srgbClr val="525252"/>
                </a:solidFill>
                <a:latin typeface="Arial" panose="020B0604020202020204"/>
                <a:ea typeface="微软雅黑" panose="020B0503020204020204" charset="-122"/>
                <a:sym typeface="Arial" panose="020B0604020202020204"/>
              </a:rPr>
              <a:t>  </a:t>
            </a:r>
            <a:endParaRPr lang="en-GB" altLang="zh-CN" sz="1600" dirty="0">
              <a:solidFill>
                <a:srgbClr val="525252"/>
              </a:solidFill>
              <a:latin typeface="Arial" panose="020B0604020202020204"/>
              <a:ea typeface="微软雅黑" panose="020B0503020204020204" charset="-122"/>
              <a:sym typeface="Arial" panose="020B0604020202020204"/>
            </a:endParaRPr>
          </a:p>
          <a:p>
            <a:pPr indent="0" algn="l">
              <a:lnSpc>
                <a:spcPct val="150000"/>
              </a:lnSpc>
              <a:buFont typeface="Arial" panose="020B0604020202020204" pitchFamily="34" charset="0"/>
              <a:buNone/>
            </a:pPr>
            <a:r>
              <a:rPr lang="en-GB" altLang="zh-CN" sz="1600" dirty="0" err="1">
                <a:solidFill>
                  <a:srgbClr val="525252"/>
                </a:solidFill>
                <a:latin typeface="Arial" panose="020B0604020202020204"/>
                <a:ea typeface="微软雅黑" panose="020B0503020204020204" charset="-122"/>
                <a:sym typeface="Arial" panose="020B0604020202020204"/>
              </a:rPr>
              <a:t>备注</a:t>
            </a:r>
            <a:r>
              <a:rPr lang="en-GB" altLang="zh-CN" sz="1600" dirty="0">
                <a:solidFill>
                  <a:srgbClr val="525252"/>
                </a:solidFill>
                <a:latin typeface="Arial" panose="020B0604020202020204"/>
                <a:ea typeface="微软雅黑" panose="020B0503020204020204" charset="-122"/>
                <a:sym typeface="Arial" panose="020B0604020202020204"/>
              </a:rPr>
              <a:t>：</a:t>
            </a:r>
            <a:endParaRPr lang="en-GB" altLang="zh-CN" sz="1600" dirty="0">
              <a:solidFill>
                <a:srgbClr val="525252"/>
              </a:solidFill>
              <a:latin typeface="Arial" panose="020B0604020202020204"/>
              <a:ea typeface="微软雅黑" panose="020B0503020204020204" charset="-122"/>
              <a:sym typeface="Arial" panose="020B0604020202020204"/>
            </a:endParaRPr>
          </a:p>
          <a:p>
            <a:pPr indent="0" algn="l">
              <a:lnSpc>
                <a:spcPct val="150000"/>
              </a:lnSpc>
              <a:buFont typeface="Arial" panose="020B0604020202020204" pitchFamily="34" charset="0"/>
              <a:buNone/>
            </a:pPr>
            <a:r>
              <a:rPr lang="en-GB" altLang="zh-CN" sz="1600" dirty="0" smtClean="0">
                <a:solidFill>
                  <a:srgbClr val="525252"/>
                </a:solidFill>
                <a:latin typeface="Arial" panose="020B0604020202020204"/>
                <a:ea typeface="微软雅黑" panose="020B0503020204020204" charset="-122"/>
                <a:sym typeface="Arial" panose="020B0604020202020204"/>
              </a:rPr>
              <a:t>     </a:t>
            </a:r>
            <a:r>
              <a:rPr lang="en-GB" altLang="zh-CN" sz="1600" dirty="0" err="1" smtClean="0">
                <a:solidFill>
                  <a:srgbClr val="525252"/>
                </a:solidFill>
                <a:latin typeface="Arial" panose="020B0604020202020204"/>
                <a:ea typeface="微软雅黑" panose="020B0503020204020204" charset="-122"/>
                <a:sym typeface="Arial" panose="020B0604020202020204"/>
              </a:rPr>
              <a:t>说明文档的描述错误</a:t>
            </a:r>
            <a:endParaRPr lang="en-GB" altLang="zh-CN" sz="1600" dirty="0">
              <a:solidFill>
                <a:srgbClr val="525252"/>
              </a:solidFill>
              <a:latin typeface="Arial" panose="020B0604020202020204"/>
              <a:ea typeface="微软雅黑" panose="020B0503020204020204" charset="-122"/>
              <a:sym typeface="Arial" panose="020B0604020202020204"/>
            </a:endParaRPr>
          </a:p>
          <a:p>
            <a:pPr indent="0" algn="l">
              <a:lnSpc>
                <a:spcPct val="150000"/>
              </a:lnSpc>
              <a:buFont typeface="Arial" panose="020B0604020202020204" pitchFamily="34" charset="0"/>
              <a:buNone/>
            </a:pPr>
            <a:r>
              <a:rPr lang="en-GB" altLang="zh-CN" sz="1600" dirty="0">
                <a:solidFill>
                  <a:srgbClr val="525252"/>
                </a:solidFill>
                <a:latin typeface="Arial" panose="020B0604020202020204"/>
                <a:ea typeface="微软雅黑" panose="020B0503020204020204" charset="-122"/>
                <a:sym typeface="Arial" panose="020B0604020202020204"/>
              </a:rPr>
              <a:t>     </a:t>
            </a:r>
            <a:r>
              <a:rPr lang="en-GB" altLang="zh-CN" sz="1600" dirty="0" err="1">
                <a:solidFill>
                  <a:srgbClr val="525252"/>
                </a:solidFill>
                <a:latin typeface="Arial" panose="020B0604020202020204"/>
                <a:ea typeface="微软雅黑" panose="020B0503020204020204" charset="-122"/>
                <a:sym typeface="Arial" panose="020B0604020202020204"/>
              </a:rPr>
              <a:t>功能、操作、说明等建议性的改进要求</a:t>
            </a:r>
            <a:endParaRPr lang="en-GB" altLang="zh-CN" sz="1600" dirty="0">
              <a:solidFill>
                <a:srgbClr val="525252"/>
              </a:solidFill>
              <a:latin typeface="Arial" panose="020B0604020202020204"/>
              <a:ea typeface="微软雅黑" panose="020B0503020204020204" charset="-122"/>
              <a:sym typeface="Arial" panose="020B0604020202020204"/>
            </a:endParaRPr>
          </a:p>
        </p:txBody>
      </p:sp>
      <p:cxnSp>
        <p:nvCxnSpPr>
          <p:cNvPr id="15" name="直接连接符 14"/>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16" name="灯片编号占位符 14"/>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panose="020B0604020202020204"/>
                <a:ea typeface="微软雅黑" panose="020B0503020204020204" charset="-122"/>
                <a:sym typeface="Arial" panose="020B0604020202020204"/>
              </a:rPr>
              <a:t>Page</a:t>
            </a:r>
            <a:r>
              <a:rPr lang="zh-CN" altLang="en-US" sz="1050" spc="300" dirty="0">
                <a:solidFill>
                  <a:srgbClr val="525252"/>
                </a:solidFill>
                <a:latin typeface="Arial" panose="020B0604020202020204"/>
                <a:ea typeface="微软雅黑" panose="020B0503020204020204" charset="-122"/>
                <a:sym typeface="Arial" panose="020B0604020202020204"/>
              </a:rPr>
              <a:t> </a:t>
            </a:r>
            <a:fld id="{2C876148-9C27-4B1D-AF05-A3522A5FE3E3}" type="slidenum">
              <a:rPr lang="zh-CN" altLang="en-US" sz="1050" spc="300" dirty="0" smtClean="0">
                <a:solidFill>
                  <a:srgbClr val="525252"/>
                </a:solidFill>
                <a:latin typeface="Arial" panose="020B0604020202020204"/>
                <a:ea typeface="微软雅黑" panose="020B0503020204020204" charset="-122"/>
                <a:sym typeface="Arial" panose="020B0604020202020204"/>
              </a:rPr>
            </a:fld>
            <a:endParaRPr lang="zh-CN" altLang="en-US" sz="1050" spc="300" dirty="0">
              <a:solidFill>
                <a:srgbClr val="525252"/>
              </a:solidFill>
              <a:latin typeface="Arial" panose="020B0604020202020204"/>
              <a:ea typeface="微软雅黑" panose="020B0503020204020204" charset="-122"/>
              <a:sym typeface="Arial" panose="020B0604020202020204"/>
            </a:endParaRPr>
          </a:p>
        </p:txBody>
      </p:sp>
      <p:sp>
        <p:nvSpPr>
          <p:cNvPr id="38" name="文本框 37"/>
          <p:cNvSpPr txBox="1"/>
          <p:nvPr/>
        </p:nvSpPr>
        <p:spPr>
          <a:xfrm>
            <a:off x="4928622" y="1681899"/>
            <a:ext cx="3302000" cy="398780"/>
          </a:xfrm>
          <a:prstGeom prst="rect">
            <a:avLst/>
          </a:prstGeom>
          <a:noFill/>
        </p:spPr>
        <p:txBody>
          <a:bodyPr wrap="square" rtlCol="0">
            <a:spAutoFit/>
          </a:bodyPr>
          <a:lstStyle/>
          <a:p>
            <a:pPr algn="r"/>
            <a:r>
              <a:rPr lang="zh-CN" altLang="en-US" sz="2000" b="1" spc="300" dirty="0">
                <a:latin typeface="Arial" panose="020B0604020202020204"/>
                <a:ea typeface="微软雅黑" panose="020B0503020204020204" charset="-122"/>
                <a:sym typeface="Arial" panose="020B0604020202020204"/>
              </a:rPr>
              <a:t>轻微</a:t>
            </a:r>
            <a:endParaRPr lang="zh-CN" altLang="en-US" sz="2000" b="1" spc="300" dirty="0">
              <a:latin typeface="Arial" panose="020B0604020202020204"/>
              <a:ea typeface="微软雅黑" panose="020B0503020204020204" charset="-122"/>
              <a:sym typeface="Arial" panose="020B0604020202020204"/>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椭圆 30"/>
          <p:cNvSpPr/>
          <p:nvPr/>
        </p:nvSpPr>
        <p:spPr>
          <a:xfrm>
            <a:off x="-4484906" y="760470"/>
            <a:ext cx="6271338" cy="6271338"/>
          </a:xfrm>
          <a:prstGeom prst="ellipse">
            <a:avLst/>
          </a:prstGeom>
          <a:noFill/>
          <a:ln w="3175">
            <a:solidFill>
              <a:srgbClr val="525252">
                <a:alpha val="2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 name="椭圆 1"/>
          <p:cNvSpPr/>
          <p:nvPr/>
        </p:nvSpPr>
        <p:spPr>
          <a:xfrm>
            <a:off x="-6173028" y="-927652"/>
            <a:ext cx="9647582" cy="9647582"/>
          </a:xfrm>
          <a:prstGeom prst="ellipse">
            <a:avLst/>
          </a:prstGeom>
          <a:noFill/>
          <a:ln w="19050">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useBgFill="1">
        <p:nvSpPr>
          <p:cNvPr id="3" name="椭圆 2"/>
          <p:cNvSpPr/>
          <p:nvPr/>
        </p:nvSpPr>
        <p:spPr>
          <a:xfrm>
            <a:off x="1786432" y="239151"/>
            <a:ext cx="1688122" cy="1688122"/>
          </a:xfrm>
          <a:prstGeom prst="ellipse">
            <a:avLst/>
          </a:prstGeom>
          <a:ln w="6350">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useBgFill="1">
        <p:nvSpPr>
          <p:cNvPr id="4" name="椭圆 3"/>
          <p:cNvSpPr/>
          <p:nvPr/>
        </p:nvSpPr>
        <p:spPr>
          <a:xfrm>
            <a:off x="1590221" y="188016"/>
            <a:ext cx="841830" cy="841830"/>
          </a:xfrm>
          <a:prstGeom prst="ellipse">
            <a:avLst/>
          </a:prstGeom>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 name="椭圆 4"/>
          <p:cNvSpPr/>
          <p:nvPr/>
        </p:nvSpPr>
        <p:spPr>
          <a:xfrm>
            <a:off x="1314450" y="5848350"/>
            <a:ext cx="1638300" cy="1638300"/>
          </a:xfrm>
          <a:prstGeom prst="ellipse">
            <a:avLst/>
          </a:prstGeom>
          <a:solidFill>
            <a:schemeClr val="bg1">
              <a:lumMod val="95000"/>
            </a:schemeClr>
          </a:solidFill>
          <a:ln w="6350">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sp>
        <p:nvSpPr>
          <p:cNvPr id="6" name="文本框 5"/>
          <p:cNvSpPr txBox="1"/>
          <p:nvPr/>
        </p:nvSpPr>
        <p:spPr>
          <a:xfrm>
            <a:off x="329671" y="3456678"/>
            <a:ext cx="3362930" cy="645160"/>
          </a:xfrm>
          <a:prstGeom prst="rect">
            <a:avLst/>
          </a:prstGeom>
          <a:noFill/>
        </p:spPr>
        <p:txBody>
          <a:bodyPr wrap="square" rtlCol="0">
            <a:spAutoFit/>
          </a:bodyPr>
          <a:lstStyle/>
          <a:p>
            <a:r>
              <a:rPr lang="zh-CN" altLang="en-US" sz="3600" dirty="0">
                <a:latin typeface="Arial" panose="020B0604020202020204"/>
                <a:ea typeface="微软雅黑" panose="020B0503020204020204" charset="-122"/>
                <a:sym typeface="Arial" panose="020B0604020202020204"/>
              </a:rPr>
              <a:t>提</a:t>
            </a:r>
            <a:r>
              <a:rPr lang="en-US" altLang="zh-CN" sz="3600" dirty="0">
                <a:latin typeface="Arial" panose="020B0604020202020204"/>
                <a:ea typeface="微软雅黑" panose="020B0503020204020204" charset="-122"/>
                <a:sym typeface="Arial" panose="020B0604020202020204"/>
              </a:rPr>
              <a:t>bug</a:t>
            </a:r>
            <a:r>
              <a:rPr lang="zh-CN" altLang="en-US" sz="3600" dirty="0">
                <a:latin typeface="Arial" panose="020B0604020202020204"/>
                <a:ea typeface="微软雅黑" panose="020B0503020204020204" charset="-122"/>
                <a:sym typeface="Arial" panose="020B0604020202020204"/>
              </a:rPr>
              <a:t>流程</a:t>
            </a:r>
            <a:endParaRPr lang="zh-CN" altLang="en-US" sz="3600" dirty="0">
              <a:latin typeface="Arial" panose="020B0604020202020204"/>
              <a:ea typeface="微软雅黑" panose="020B0503020204020204" charset="-122"/>
              <a:sym typeface="Arial" panose="020B0604020202020204"/>
            </a:endParaRPr>
          </a:p>
        </p:txBody>
      </p:sp>
      <p:cxnSp>
        <p:nvCxnSpPr>
          <p:cNvPr id="8" name="直接连接符 7"/>
          <p:cNvCxnSpPr/>
          <p:nvPr/>
        </p:nvCxnSpPr>
        <p:spPr>
          <a:xfrm>
            <a:off x="3474554" y="3779843"/>
            <a:ext cx="8717446" cy="0"/>
          </a:xfrm>
          <a:prstGeom prst="line">
            <a:avLst/>
          </a:prstGeom>
          <a:solidFill>
            <a:schemeClr val="bg1">
              <a:lumMod val="95000"/>
            </a:schemeClr>
          </a:solidFill>
          <a:ln w="6350">
            <a:solidFill>
              <a:srgbClr val="525252"/>
            </a:solidFill>
          </a:ln>
        </p:spPr>
        <p:style>
          <a:lnRef idx="2">
            <a:schemeClr val="accent1">
              <a:shade val="50000"/>
            </a:schemeClr>
          </a:lnRef>
          <a:fillRef idx="1">
            <a:schemeClr val="accent1"/>
          </a:fillRef>
          <a:effectRef idx="0">
            <a:schemeClr val="accent1"/>
          </a:effectRef>
          <a:fontRef idx="minor">
            <a:schemeClr val="lt1"/>
          </a:fontRef>
        </p:style>
      </p:cxnSp>
      <p:sp>
        <p:nvSpPr>
          <p:cNvPr id="9" name="椭圆 8"/>
          <p:cNvSpPr/>
          <p:nvPr/>
        </p:nvSpPr>
        <p:spPr>
          <a:xfrm>
            <a:off x="4667250" y="3684593"/>
            <a:ext cx="190500" cy="190500"/>
          </a:xfrm>
          <a:prstGeom prst="ellipse">
            <a:avLst/>
          </a:pr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0" name="椭圆 9"/>
          <p:cNvSpPr/>
          <p:nvPr/>
        </p:nvSpPr>
        <p:spPr>
          <a:xfrm>
            <a:off x="6646984" y="3684593"/>
            <a:ext cx="190500" cy="190500"/>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1" name="椭圆 10"/>
          <p:cNvSpPr/>
          <p:nvPr/>
        </p:nvSpPr>
        <p:spPr>
          <a:xfrm>
            <a:off x="8626718" y="3684593"/>
            <a:ext cx="190500" cy="190500"/>
          </a:xfrm>
          <a:prstGeom prst="ellipse">
            <a:avLst/>
          </a:pr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2" name="椭圆 11"/>
          <p:cNvSpPr/>
          <p:nvPr/>
        </p:nvSpPr>
        <p:spPr>
          <a:xfrm>
            <a:off x="10606452" y="3684593"/>
            <a:ext cx="190500" cy="190500"/>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3" name="Freeform 9"/>
          <p:cNvSpPr>
            <a:spLocks noEditPoints="1"/>
          </p:cNvSpPr>
          <p:nvPr/>
        </p:nvSpPr>
        <p:spPr bwMode="auto">
          <a:xfrm>
            <a:off x="4509051" y="2940529"/>
            <a:ext cx="495321" cy="495321"/>
          </a:xfrm>
          <a:custGeom>
            <a:avLst/>
            <a:gdLst>
              <a:gd name="T0" fmla="*/ 2425 w 2457"/>
              <a:gd name="T1" fmla="*/ 2133 h 2457"/>
              <a:gd name="T2" fmla="*/ 2075 w 2457"/>
              <a:gd name="T3" fmla="*/ 1783 h 2457"/>
              <a:gd name="T4" fmla="*/ 1958 w 2457"/>
              <a:gd name="T5" fmla="*/ 1783 h 2457"/>
              <a:gd name="T6" fmla="*/ 1949 w 2457"/>
              <a:gd name="T7" fmla="*/ 1793 h 2457"/>
              <a:gd name="T8" fmla="*/ 1784 w 2457"/>
              <a:gd name="T9" fmla="*/ 1628 h 2457"/>
              <a:gd name="T10" fmla="*/ 1772 w 2457"/>
              <a:gd name="T11" fmla="*/ 1618 h 2457"/>
              <a:gd name="T12" fmla="*/ 1991 w 2457"/>
              <a:gd name="T13" fmla="*/ 995 h 2457"/>
              <a:gd name="T14" fmla="*/ 995 w 2457"/>
              <a:gd name="T15" fmla="*/ 0 h 2457"/>
              <a:gd name="T16" fmla="*/ 0 w 2457"/>
              <a:gd name="T17" fmla="*/ 995 h 2457"/>
              <a:gd name="T18" fmla="*/ 995 w 2457"/>
              <a:gd name="T19" fmla="*/ 1991 h 2457"/>
              <a:gd name="T20" fmla="*/ 1618 w 2457"/>
              <a:gd name="T21" fmla="*/ 1771 h 2457"/>
              <a:gd name="T22" fmla="*/ 1628 w 2457"/>
              <a:gd name="T23" fmla="*/ 1784 h 2457"/>
              <a:gd name="T24" fmla="*/ 1793 w 2457"/>
              <a:gd name="T25" fmla="*/ 1949 h 2457"/>
              <a:gd name="T26" fmla="*/ 1783 w 2457"/>
              <a:gd name="T27" fmla="*/ 1958 h 2457"/>
              <a:gd name="T28" fmla="*/ 1783 w 2457"/>
              <a:gd name="T29" fmla="*/ 2075 h 2457"/>
              <a:gd name="T30" fmla="*/ 2133 w 2457"/>
              <a:gd name="T31" fmla="*/ 2425 h 2457"/>
              <a:gd name="T32" fmla="*/ 2250 w 2457"/>
              <a:gd name="T33" fmla="*/ 2425 h 2457"/>
              <a:gd name="T34" fmla="*/ 2425 w 2457"/>
              <a:gd name="T35" fmla="*/ 2250 h 2457"/>
              <a:gd name="T36" fmla="*/ 2425 w 2457"/>
              <a:gd name="T37" fmla="*/ 2133 h 2457"/>
              <a:gd name="T38" fmla="*/ 995 w 2457"/>
              <a:gd name="T39" fmla="*/ 1607 h 2457"/>
              <a:gd name="T40" fmla="*/ 383 w 2457"/>
              <a:gd name="T41" fmla="*/ 995 h 2457"/>
              <a:gd name="T42" fmla="*/ 995 w 2457"/>
              <a:gd name="T43" fmla="*/ 383 h 2457"/>
              <a:gd name="T44" fmla="*/ 1607 w 2457"/>
              <a:gd name="T45" fmla="*/ 995 h 2457"/>
              <a:gd name="T46" fmla="*/ 995 w 2457"/>
              <a:gd name="T47" fmla="*/ 1607 h 2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57" h="2457">
                <a:moveTo>
                  <a:pt x="2425" y="2133"/>
                </a:moveTo>
                <a:cubicBezTo>
                  <a:pt x="2075" y="1783"/>
                  <a:pt x="2075" y="1783"/>
                  <a:pt x="2075" y="1783"/>
                </a:cubicBezTo>
                <a:cubicBezTo>
                  <a:pt x="2043" y="1751"/>
                  <a:pt x="1991" y="1751"/>
                  <a:pt x="1958" y="1783"/>
                </a:cubicBezTo>
                <a:cubicBezTo>
                  <a:pt x="1949" y="1793"/>
                  <a:pt x="1949" y="1793"/>
                  <a:pt x="1949" y="1793"/>
                </a:cubicBezTo>
                <a:cubicBezTo>
                  <a:pt x="1784" y="1628"/>
                  <a:pt x="1784" y="1628"/>
                  <a:pt x="1784" y="1628"/>
                </a:cubicBezTo>
                <a:cubicBezTo>
                  <a:pt x="1780" y="1624"/>
                  <a:pt x="1776" y="1621"/>
                  <a:pt x="1772" y="1618"/>
                </a:cubicBezTo>
                <a:cubicBezTo>
                  <a:pt x="1909" y="1448"/>
                  <a:pt x="1991" y="1231"/>
                  <a:pt x="1991" y="995"/>
                </a:cubicBezTo>
                <a:cubicBezTo>
                  <a:pt x="1991" y="446"/>
                  <a:pt x="1545" y="0"/>
                  <a:pt x="995" y="0"/>
                </a:cubicBezTo>
                <a:cubicBezTo>
                  <a:pt x="446" y="0"/>
                  <a:pt x="0" y="446"/>
                  <a:pt x="0" y="995"/>
                </a:cubicBezTo>
                <a:cubicBezTo>
                  <a:pt x="0" y="1545"/>
                  <a:pt x="446" y="1991"/>
                  <a:pt x="995" y="1991"/>
                </a:cubicBezTo>
                <a:cubicBezTo>
                  <a:pt x="1231" y="1991"/>
                  <a:pt x="1448" y="1909"/>
                  <a:pt x="1618" y="1771"/>
                </a:cubicBezTo>
                <a:cubicBezTo>
                  <a:pt x="1621" y="1776"/>
                  <a:pt x="1624" y="1780"/>
                  <a:pt x="1628" y="1784"/>
                </a:cubicBezTo>
                <a:cubicBezTo>
                  <a:pt x="1793" y="1949"/>
                  <a:pt x="1793" y="1949"/>
                  <a:pt x="1793" y="1949"/>
                </a:cubicBezTo>
                <a:cubicBezTo>
                  <a:pt x="1783" y="1958"/>
                  <a:pt x="1783" y="1958"/>
                  <a:pt x="1783" y="1958"/>
                </a:cubicBezTo>
                <a:cubicBezTo>
                  <a:pt x="1751" y="1991"/>
                  <a:pt x="1751" y="2043"/>
                  <a:pt x="1783" y="2075"/>
                </a:cubicBezTo>
                <a:cubicBezTo>
                  <a:pt x="2133" y="2425"/>
                  <a:pt x="2133" y="2425"/>
                  <a:pt x="2133" y="2425"/>
                </a:cubicBezTo>
                <a:cubicBezTo>
                  <a:pt x="2166" y="2457"/>
                  <a:pt x="2218" y="2457"/>
                  <a:pt x="2250" y="2425"/>
                </a:cubicBezTo>
                <a:cubicBezTo>
                  <a:pt x="2425" y="2250"/>
                  <a:pt x="2425" y="2250"/>
                  <a:pt x="2425" y="2250"/>
                </a:cubicBezTo>
                <a:cubicBezTo>
                  <a:pt x="2457" y="2218"/>
                  <a:pt x="2457" y="2166"/>
                  <a:pt x="2425" y="2133"/>
                </a:cubicBezTo>
                <a:close/>
                <a:moveTo>
                  <a:pt x="995" y="1607"/>
                </a:moveTo>
                <a:cubicBezTo>
                  <a:pt x="657" y="1607"/>
                  <a:pt x="383" y="1333"/>
                  <a:pt x="383" y="995"/>
                </a:cubicBezTo>
                <a:cubicBezTo>
                  <a:pt x="383" y="657"/>
                  <a:pt x="657" y="383"/>
                  <a:pt x="995" y="383"/>
                </a:cubicBezTo>
                <a:cubicBezTo>
                  <a:pt x="1333" y="383"/>
                  <a:pt x="1607" y="657"/>
                  <a:pt x="1607" y="995"/>
                </a:cubicBezTo>
                <a:cubicBezTo>
                  <a:pt x="1607" y="1333"/>
                  <a:pt x="1333" y="1607"/>
                  <a:pt x="995" y="1607"/>
                </a:cubicBezTo>
                <a:close/>
              </a:path>
            </a:pathLst>
          </a:custGeom>
          <a:noFill/>
          <a:ln>
            <a:solidFill>
              <a:srgbClr val="525252"/>
            </a:solidFill>
          </a:ln>
        </p:spPr>
        <p:txBody>
          <a:bodyPr vert="horz" wrap="square" lIns="91440" tIns="45720" rIns="91440" bIns="45720" numCol="1" anchor="t" anchorCtr="0" compatLnSpc="1"/>
          <a:lstStyle/>
          <a:p>
            <a:endParaRPr lang="zh-CN" altLang="en-US">
              <a:latin typeface="Arial" panose="020B0604020202020204"/>
              <a:ea typeface="微软雅黑" panose="020B0503020204020204" charset="-122"/>
              <a:sym typeface="Arial" panose="020B0604020202020204"/>
            </a:endParaRPr>
          </a:p>
        </p:txBody>
      </p:sp>
      <p:grpSp>
        <p:nvGrpSpPr>
          <p:cNvPr id="14" name="组合 13"/>
          <p:cNvGrpSpPr/>
          <p:nvPr/>
        </p:nvGrpSpPr>
        <p:grpSpPr>
          <a:xfrm>
            <a:off x="6517244" y="3999174"/>
            <a:ext cx="448156" cy="458337"/>
            <a:chOff x="785813" y="-2001838"/>
            <a:chExt cx="10620375" cy="10861676"/>
          </a:xfrm>
          <a:noFill/>
        </p:grpSpPr>
        <p:sp>
          <p:nvSpPr>
            <p:cNvPr id="15" name="Freeform 13"/>
            <p:cNvSpPr/>
            <p:nvPr/>
          </p:nvSpPr>
          <p:spPr bwMode="auto">
            <a:xfrm>
              <a:off x="1187451" y="2436812"/>
              <a:ext cx="2849563" cy="5122863"/>
            </a:xfrm>
            <a:custGeom>
              <a:avLst/>
              <a:gdLst>
                <a:gd name="T0" fmla="*/ 0 w 1795"/>
                <a:gd name="T1" fmla="*/ 3227 h 3227"/>
                <a:gd name="T2" fmla="*/ 1795 w 1795"/>
                <a:gd name="T3" fmla="*/ 3227 h 3227"/>
                <a:gd name="T4" fmla="*/ 1795 w 1795"/>
                <a:gd name="T5" fmla="*/ 342 h 3227"/>
                <a:gd name="T6" fmla="*/ 1303 w 1795"/>
                <a:gd name="T7" fmla="*/ 0 h 3227"/>
                <a:gd name="T8" fmla="*/ 0 w 1795"/>
                <a:gd name="T9" fmla="*/ 1109 h 3227"/>
                <a:gd name="T10" fmla="*/ 0 w 1795"/>
                <a:gd name="T11" fmla="*/ 3227 h 3227"/>
                <a:gd name="T12" fmla="*/ 0 w 1795"/>
                <a:gd name="T13" fmla="*/ 3227 h 3227"/>
              </a:gdLst>
              <a:ahLst/>
              <a:cxnLst>
                <a:cxn ang="0">
                  <a:pos x="T0" y="T1"/>
                </a:cxn>
                <a:cxn ang="0">
                  <a:pos x="T2" y="T3"/>
                </a:cxn>
                <a:cxn ang="0">
                  <a:pos x="T4" y="T5"/>
                </a:cxn>
                <a:cxn ang="0">
                  <a:pos x="T6" y="T7"/>
                </a:cxn>
                <a:cxn ang="0">
                  <a:pos x="T8" y="T9"/>
                </a:cxn>
                <a:cxn ang="0">
                  <a:pos x="T10" y="T11"/>
                </a:cxn>
                <a:cxn ang="0">
                  <a:pos x="T12" y="T13"/>
                </a:cxn>
              </a:cxnLst>
              <a:rect l="0" t="0" r="r" b="b"/>
              <a:pathLst>
                <a:path w="1795" h="3227">
                  <a:moveTo>
                    <a:pt x="0" y="3227"/>
                  </a:moveTo>
                  <a:lnTo>
                    <a:pt x="1795" y="3227"/>
                  </a:lnTo>
                  <a:lnTo>
                    <a:pt x="1795" y="342"/>
                  </a:lnTo>
                  <a:lnTo>
                    <a:pt x="1303" y="0"/>
                  </a:lnTo>
                  <a:lnTo>
                    <a:pt x="0" y="1109"/>
                  </a:lnTo>
                  <a:lnTo>
                    <a:pt x="0" y="3227"/>
                  </a:lnTo>
                  <a:lnTo>
                    <a:pt x="0" y="3227"/>
                  </a:lnTo>
                  <a:close/>
                </a:path>
              </a:pathLst>
            </a:custGeom>
            <a:grpFill/>
            <a:ln w="9525">
              <a:solidFill>
                <a:srgbClr val="525252"/>
              </a:solidFill>
              <a:round/>
            </a:ln>
          </p:spPr>
          <p:txBody>
            <a:bodyPr vert="horz" wrap="square" lIns="91440" tIns="45720" rIns="91440" bIns="45720" numCol="1" anchor="t" anchorCtr="0" compatLnSpc="1"/>
            <a:lstStyle/>
            <a:p>
              <a:endParaRPr lang="zh-CN" altLang="en-US">
                <a:latin typeface="Arial" panose="020B0604020202020204"/>
                <a:ea typeface="微软雅黑" panose="020B0503020204020204" charset="-122"/>
                <a:sym typeface="Arial" panose="020B0604020202020204"/>
              </a:endParaRPr>
            </a:p>
          </p:txBody>
        </p:sp>
        <p:sp>
          <p:nvSpPr>
            <p:cNvPr id="16" name="Freeform 14"/>
            <p:cNvSpPr/>
            <p:nvPr/>
          </p:nvSpPr>
          <p:spPr bwMode="auto">
            <a:xfrm>
              <a:off x="4708526" y="3006725"/>
              <a:ext cx="2852738" cy="4552950"/>
            </a:xfrm>
            <a:custGeom>
              <a:avLst/>
              <a:gdLst>
                <a:gd name="T0" fmla="*/ 0 w 1797"/>
                <a:gd name="T1" fmla="*/ 2868 h 2868"/>
                <a:gd name="T2" fmla="*/ 1797 w 1797"/>
                <a:gd name="T3" fmla="*/ 2868 h 2868"/>
                <a:gd name="T4" fmla="*/ 1797 w 1797"/>
                <a:gd name="T5" fmla="*/ 0 h 2868"/>
                <a:gd name="T6" fmla="*/ 930 w 1797"/>
                <a:gd name="T7" fmla="*/ 731 h 2868"/>
                <a:gd name="T8" fmla="*/ 0 w 1797"/>
                <a:gd name="T9" fmla="*/ 225 h 2868"/>
                <a:gd name="T10" fmla="*/ 0 w 1797"/>
                <a:gd name="T11" fmla="*/ 2868 h 2868"/>
                <a:gd name="T12" fmla="*/ 0 w 1797"/>
                <a:gd name="T13" fmla="*/ 2868 h 2868"/>
              </a:gdLst>
              <a:ahLst/>
              <a:cxnLst>
                <a:cxn ang="0">
                  <a:pos x="T0" y="T1"/>
                </a:cxn>
                <a:cxn ang="0">
                  <a:pos x="T2" y="T3"/>
                </a:cxn>
                <a:cxn ang="0">
                  <a:pos x="T4" y="T5"/>
                </a:cxn>
                <a:cxn ang="0">
                  <a:pos x="T6" y="T7"/>
                </a:cxn>
                <a:cxn ang="0">
                  <a:pos x="T8" y="T9"/>
                </a:cxn>
                <a:cxn ang="0">
                  <a:pos x="T10" y="T11"/>
                </a:cxn>
                <a:cxn ang="0">
                  <a:pos x="T12" y="T13"/>
                </a:cxn>
              </a:cxnLst>
              <a:rect l="0" t="0" r="r" b="b"/>
              <a:pathLst>
                <a:path w="1797" h="2868">
                  <a:moveTo>
                    <a:pt x="0" y="2868"/>
                  </a:moveTo>
                  <a:lnTo>
                    <a:pt x="1797" y="2868"/>
                  </a:lnTo>
                  <a:lnTo>
                    <a:pt x="1797" y="0"/>
                  </a:lnTo>
                  <a:lnTo>
                    <a:pt x="930" y="731"/>
                  </a:lnTo>
                  <a:lnTo>
                    <a:pt x="0" y="225"/>
                  </a:lnTo>
                  <a:lnTo>
                    <a:pt x="0" y="2868"/>
                  </a:lnTo>
                  <a:lnTo>
                    <a:pt x="0" y="2868"/>
                  </a:lnTo>
                  <a:close/>
                </a:path>
              </a:pathLst>
            </a:custGeom>
            <a:grpFill/>
            <a:ln w="9525">
              <a:solidFill>
                <a:srgbClr val="525252"/>
              </a:solidFill>
              <a:round/>
            </a:ln>
          </p:spPr>
          <p:txBody>
            <a:bodyPr vert="horz" wrap="square" lIns="91440" tIns="45720" rIns="91440" bIns="45720" numCol="1" anchor="t" anchorCtr="0" compatLnSpc="1"/>
            <a:lstStyle/>
            <a:p>
              <a:endParaRPr lang="zh-CN" altLang="en-US">
                <a:latin typeface="Arial" panose="020B0604020202020204"/>
                <a:ea typeface="微软雅黑" panose="020B0503020204020204" charset="-122"/>
                <a:sym typeface="Arial" panose="020B0604020202020204"/>
              </a:endParaRPr>
            </a:p>
          </p:txBody>
        </p:sp>
        <p:sp>
          <p:nvSpPr>
            <p:cNvPr id="17" name="Freeform 15"/>
            <p:cNvSpPr/>
            <p:nvPr/>
          </p:nvSpPr>
          <p:spPr bwMode="auto">
            <a:xfrm>
              <a:off x="8234363" y="896937"/>
              <a:ext cx="2849563" cy="6662738"/>
            </a:xfrm>
            <a:custGeom>
              <a:avLst/>
              <a:gdLst>
                <a:gd name="T0" fmla="*/ 0 w 1795"/>
                <a:gd name="T1" fmla="*/ 988 h 4197"/>
                <a:gd name="T2" fmla="*/ 0 w 1795"/>
                <a:gd name="T3" fmla="*/ 4197 h 4197"/>
                <a:gd name="T4" fmla="*/ 1795 w 1795"/>
                <a:gd name="T5" fmla="*/ 4197 h 4197"/>
                <a:gd name="T6" fmla="*/ 1795 w 1795"/>
                <a:gd name="T7" fmla="*/ 1010 h 4197"/>
                <a:gd name="T8" fmla="*/ 1028 w 1795"/>
                <a:gd name="T9" fmla="*/ 0 h 4197"/>
                <a:gd name="T10" fmla="*/ 0 w 1795"/>
                <a:gd name="T11" fmla="*/ 988 h 4197"/>
                <a:gd name="T12" fmla="*/ 0 w 1795"/>
                <a:gd name="T13" fmla="*/ 988 h 4197"/>
              </a:gdLst>
              <a:ahLst/>
              <a:cxnLst>
                <a:cxn ang="0">
                  <a:pos x="T0" y="T1"/>
                </a:cxn>
                <a:cxn ang="0">
                  <a:pos x="T2" y="T3"/>
                </a:cxn>
                <a:cxn ang="0">
                  <a:pos x="T4" y="T5"/>
                </a:cxn>
                <a:cxn ang="0">
                  <a:pos x="T6" y="T7"/>
                </a:cxn>
                <a:cxn ang="0">
                  <a:pos x="T8" y="T9"/>
                </a:cxn>
                <a:cxn ang="0">
                  <a:pos x="T10" y="T11"/>
                </a:cxn>
                <a:cxn ang="0">
                  <a:pos x="T12" y="T13"/>
                </a:cxn>
              </a:cxnLst>
              <a:rect l="0" t="0" r="r" b="b"/>
              <a:pathLst>
                <a:path w="1795" h="4197">
                  <a:moveTo>
                    <a:pt x="0" y="988"/>
                  </a:moveTo>
                  <a:lnTo>
                    <a:pt x="0" y="4197"/>
                  </a:lnTo>
                  <a:lnTo>
                    <a:pt x="1795" y="4197"/>
                  </a:lnTo>
                  <a:lnTo>
                    <a:pt x="1795" y="1010"/>
                  </a:lnTo>
                  <a:lnTo>
                    <a:pt x="1028" y="0"/>
                  </a:lnTo>
                  <a:lnTo>
                    <a:pt x="0" y="988"/>
                  </a:lnTo>
                  <a:lnTo>
                    <a:pt x="0" y="988"/>
                  </a:lnTo>
                  <a:close/>
                </a:path>
              </a:pathLst>
            </a:custGeom>
            <a:grpFill/>
            <a:ln w="9525">
              <a:solidFill>
                <a:srgbClr val="525252"/>
              </a:solidFill>
              <a:round/>
            </a:ln>
          </p:spPr>
          <p:txBody>
            <a:bodyPr vert="horz" wrap="square" lIns="91440" tIns="45720" rIns="91440" bIns="45720" numCol="1" anchor="t" anchorCtr="0" compatLnSpc="1"/>
            <a:lstStyle/>
            <a:p>
              <a:endParaRPr lang="zh-CN" altLang="en-US">
                <a:latin typeface="Arial" panose="020B0604020202020204"/>
                <a:ea typeface="微软雅黑" panose="020B0503020204020204" charset="-122"/>
                <a:sym typeface="Arial" panose="020B0604020202020204"/>
              </a:endParaRPr>
            </a:p>
          </p:txBody>
        </p:sp>
        <p:sp>
          <p:nvSpPr>
            <p:cNvPr id="18" name="Freeform 16"/>
            <p:cNvSpPr/>
            <p:nvPr/>
          </p:nvSpPr>
          <p:spPr bwMode="auto">
            <a:xfrm>
              <a:off x="981076" y="-2001838"/>
              <a:ext cx="10279063" cy="5429250"/>
            </a:xfrm>
            <a:custGeom>
              <a:avLst/>
              <a:gdLst>
                <a:gd name="T0" fmla="*/ 180 w 2738"/>
                <a:gd name="T1" fmla="*/ 1312 h 1446"/>
                <a:gd name="T2" fmla="*/ 593 w 2738"/>
                <a:gd name="T3" fmla="*/ 966 h 1446"/>
                <a:gd name="T4" fmla="*/ 1382 w 2738"/>
                <a:gd name="T5" fmla="*/ 1446 h 1446"/>
                <a:gd name="T6" fmla="*/ 2318 w 2738"/>
                <a:gd name="T7" fmla="*/ 565 h 1446"/>
                <a:gd name="T8" fmla="*/ 2327 w 2738"/>
                <a:gd name="T9" fmla="*/ 555 h 1446"/>
                <a:gd name="T10" fmla="*/ 2485 w 2738"/>
                <a:gd name="T11" fmla="*/ 714 h 1446"/>
                <a:gd name="T12" fmla="*/ 2738 w 2738"/>
                <a:gd name="T13" fmla="*/ 0 h 1446"/>
                <a:gd name="T14" fmla="*/ 2010 w 2738"/>
                <a:gd name="T15" fmla="*/ 235 h 1446"/>
                <a:gd name="T16" fmla="*/ 2185 w 2738"/>
                <a:gd name="T17" fmla="*/ 411 h 1446"/>
                <a:gd name="T18" fmla="*/ 2178 w 2738"/>
                <a:gd name="T19" fmla="*/ 416 h 1446"/>
                <a:gd name="T20" fmla="*/ 1355 w 2738"/>
                <a:gd name="T21" fmla="*/ 1190 h 1446"/>
                <a:gd name="T22" fmla="*/ 574 w 2738"/>
                <a:gd name="T23" fmla="*/ 715 h 1446"/>
                <a:gd name="T24" fmla="*/ 49 w 2738"/>
                <a:gd name="T25" fmla="*/ 1155 h 1446"/>
                <a:gd name="T26" fmla="*/ 36 w 2738"/>
                <a:gd name="T27" fmla="*/ 1299 h 1446"/>
                <a:gd name="T28" fmla="*/ 180 w 2738"/>
                <a:gd name="T29" fmla="*/ 1312 h 1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38" h="1446">
                  <a:moveTo>
                    <a:pt x="180" y="1312"/>
                  </a:moveTo>
                  <a:cubicBezTo>
                    <a:pt x="593" y="966"/>
                    <a:pt x="593" y="966"/>
                    <a:pt x="593" y="966"/>
                  </a:cubicBezTo>
                  <a:cubicBezTo>
                    <a:pt x="1382" y="1446"/>
                    <a:pt x="1382" y="1446"/>
                    <a:pt x="1382" y="1446"/>
                  </a:cubicBezTo>
                  <a:cubicBezTo>
                    <a:pt x="2318" y="565"/>
                    <a:pt x="2318" y="565"/>
                    <a:pt x="2318" y="565"/>
                  </a:cubicBezTo>
                  <a:cubicBezTo>
                    <a:pt x="2321" y="562"/>
                    <a:pt x="2324" y="558"/>
                    <a:pt x="2327" y="555"/>
                  </a:cubicBezTo>
                  <a:cubicBezTo>
                    <a:pt x="2485" y="714"/>
                    <a:pt x="2485" y="714"/>
                    <a:pt x="2485" y="714"/>
                  </a:cubicBezTo>
                  <a:cubicBezTo>
                    <a:pt x="2738" y="0"/>
                    <a:pt x="2738" y="0"/>
                    <a:pt x="2738" y="0"/>
                  </a:cubicBezTo>
                  <a:cubicBezTo>
                    <a:pt x="2010" y="235"/>
                    <a:pt x="2010" y="235"/>
                    <a:pt x="2010" y="235"/>
                  </a:cubicBezTo>
                  <a:cubicBezTo>
                    <a:pt x="2185" y="411"/>
                    <a:pt x="2185" y="411"/>
                    <a:pt x="2185" y="411"/>
                  </a:cubicBezTo>
                  <a:cubicBezTo>
                    <a:pt x="2182" y="413"/>
                    <a:pt x="2180" y="414"/>
                    <a:pt x="2178" y="416"/>
                  </a:cubicBezTo>
                  <a:cubicBezTo>
                    <a:pt x="1355" y="1190"/>
                    <a:pt x="1355" y="1190"/>
                    <a:pt x="1355" y="1190"/>
                  </a:cubicBezTo>
                  <a:cubicBezTo>
                    <a:pt x="574" y="715"/>
                    <a:pt x="574" y="715"/>
                    <a:pt x="574" y="715"/>
                  </a:cubicBezTo>
                  <a:cubicBezTo>
                    <a:pt x="49" y="1155"/>
                    <a:pt x="49" y="1155"/>
                    <a:pt x="49" y="1155"/>
                  </a:cubicBezTo>
                  <a:cubicBezTo>
                    <a:pt x="5" y="1191"/>
                    <a:pt x="0" y="1255"/>
                    <a:pt x="36" y="1299"/>
                  </a:cubicBezTo>
                  <a:cubicBezTo>
                    <a:pt x="72" y="1342"/>
                    <a:pt x="137" y="1348"/>
                    <a:pt x="180" y="1312"/>
                  </a:cubicBezTo>
                  <a:close/>
                </a:path>
              </a:pathLst>
            </a:custGeom>
            <a:grpFill/>
            <a:ln w="9525">
              <a:solidFill>
                <a:srgbClr val="525252"/>
              </a:solidFill>
              <a:round/>
            </a:ln>
          </p:spPr>
          <p:txBody>
            <a:bodyPr vert="horz" wrap="square" lIns="91440" tIns="45720" rIns="91440" bIns="45720" numCol="1" anchor="t" anchorCtr="0" compatLnSpc="1"/>
            <a:lstStyle/>
            <a:p>
              <a:endParaRPr lang="zh-CN" altLang="en-US">
                <a:latin typeface="Arial" panose="020B0604020202020204"/>
                <a:ea typeface="微软雅黑" panose="020B0503020204020204" charset="-122"/>
                <a:sym typeface="Arial" panose="020B0604020202020204"/>
              </a:endParaRPr>
            </a:p>
          </p:txBody>
        </p:sp>
        <p:sp>
          <p:nvSpPr>
            <p:cNvPr id="19" name="Freeform 17"/>
            <p:cNvSpPr/>
            <p:nvPr/>
          </p:nvSpPr>
          <p:spPr bwMode="auto">
            <a:xfrm>
              <a:off x="785813" y="8089900"/>
              <a:ext cx="10620375" cy="769938"/>
            </a:xfrm>
            <a:custGeom>
              <a:avLst/>
              <a:gdLst>
                <a:gd name="T0" fmla="*/ 2726 w 2829"/>
                <a:gd name="T1" fmla="*/ 0 h 205"/>
                <a:gd name="T2" fmla="*/ 102 w 2829"/>
                <a:gd name="T3" fmla="*/ 0 h 205"/>
                <a:gd name="T4" fmla="*/ 0 w 2829"/>
                <a:gd name="T5" fmla="*/ 102 h 205"/>
                <a:gd name="T6" fmla="*/ 102 w 2829"/>
                <a:gd name="T7" fmla="*/ 205 h 205"/>
                <a:gd name="T8" fmla="*/ 2726 w 2829"/>
                <a:gd name="T9" fmla="*/ 205 h 205"/>
                <a:gd name="T10" fmla="*/ 2829 w 2829"/>
                <a:gd name="T11" fmla="*/ 102 h 205"/>
                <a:gd name="T12" fmla="*/ 2726 w 2829"/>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2829" h="205">
                  <a:moveTo>
                    <a:pt x="2726" y="0"/>
                  </a:moveTo>
                  <a:cubicBezTo>
                    <a:pt x="102" y="0"/>
                    <a:pt x="102" y="0"/>
                    <a:pt x="102" y="0"/>
                  </a:cubicBezTo>
                  <a:cubicBezTo>
                    <a:pt x="46" y="0"/>
                    <a:pt x="0" y="46"/>
                    <a:pt x="0" y="102"/>
                  </a:cubicBezTo>
                  <a:cubicBezTo>
                    <a:pt x="0" y="159"/>
                    <a:pt x="46" y="205"/>
                    <a:pt x="102" y="205"/>
                  </a:cubicBezTo>
                  <a:cubicBezTo>
                    <a:pt x="2726" y="205"/>
                    <a:pt x="2726" y="205"/>
                    <a:pt x="2726" y="205"/>
                  </a:cubicBezTo>
                  <a:cubicBezTo>
                    <a:pt x="2783" y="205"/>
                    <a:pt x="2829" y="159"/>
                    <a:pt x="2829" y="102"/>
                  </a:cubicBezTo>
                  <a:cubicBezTo>
                    <a:pt x="2829" y="46"/>
                    <a:pt x="2783" y="0"/>
                    <a:pt x="2726" y="0"/>
                  </a:cubicBezTo>
                  <a:close/>
                </a:path>
              </a:pathLst>
            </a:custGeom>
            <a:grpFill/>
            <a:ln w="9525">
              <a:solidFill>
                <a:srgbClr val="525252"/>
              </a:solidFill>
              <a:round/>
            </a:ln>
          </p:spPr>
          <p:txBody>
            <a:bodyPr vert="horz" wrap="square" lIns="91440" tIns="45720" rIns="91440" bIns="45720" numCol="1" anchor="t" anchorCtr="0" compatLnSpc="1"/>
            <a:lstStyle/>
            <a:p>
              <a:endParaRPr lang="zh-CN" altLang="en-US">
                <a:latin typeface="Arial" panose="020B0604020202020204"/>
                <a:ea typeface="微软雅黑" panose="020B0503020204020204" charset="-122"/>
                <a:sym typeface="Arial" panose="020B0604020202020204"/>
              </a:endParaRPr>
            </a:p>
          </p:txBody>
        </p:sp>
      </p:grpSp>
      <p:sp>
        <p:nvSpPr>
          <p:cNvPr id="20" name="Freeform 25"/>
          <p:cNvSpPr>
            <a:spLocks noEditPoints="1"/>
          </p:cNvSpPr>
          <p:nvPr/>
        </p:nvSpPr>
        <p:spPr bwMode="auto">
          <a:xfrm>
            <a:off x="8482289" y="2960776"/>
            <a:ext cx="479357" cy="475074"/>
          </a:xfrm>
          <a:custGeom>
            <a:avLst/>
            <a:gdLst>
              <a:gd name="T0" fmla="*/ 2969 w 3124"/>
              <a:gd name="T1" fmla="*/ 1168 h 3096"/>
              <a:gd name="T2" fmla="*/ 2587 w 3124"/>
              <a:gd name="T3" fmla="*/ 788 h 3096"/>
              <a:gd name="T4" fmla="*/ 2679 w 3124"/>
              <a:gd name="T5" fmla="*/ 480 h 3096"/>
              <a:gd name="T6" fmla="*/ 2213 w 3124"/>
              <a:gd name="T7" fmla="*/ 480 h 3096"/>
              <a:gd name="T8" fmla="*/ 2298 w 3124"/>
              <a:gd name="T9" fmla="*/ 791 h 3096"/>
              <a:gd name="T10" fmla="*/ 2083 w 3124"/>
              <a:gd name="T11" fmla="*/ 931 h 3096"/>
              <a:gd name="T12" fmla="*/ 1720 w 3124"/>
              <a:gd name="T13" fmla="*/ 644 h 3096"/>
              <a:gd name="T14" fmla="*/ 1829 w 3124"/>
              <a:gd name="T15" fmla="*/ 277 h 3096"/>
              <a:gd name="T16" fmla="*/ 1275 w 3124"/>
              <a:gd name="T17" fmla="*/ 277 h 3096"/>
              <a:gd name="T18" fmla="*/ 1375 w 3124"/>
              <a:gd name="T19" fmla="*/ 647 h 3096"/>
              <a:gd name="T20" fmla="*/ 1040 w 3124"/>
              <a:gd name="T21" fmla="*/ 929 h 3096"/>
              <a:gd name="T22" fmla="*/ 804 w 3124"/>
              <a:gd name="T23" fmla="*/ 788 h 3096"/>
              <a:gd name="T24" fmla="*/ 896 w 3124"/>
              <a:gd name="T25" fmla="*/ 480 h 3096"/>
              <a:gd name="T26" fmla="*/ 430 w 3124"/>
              <a:gd name="T27" fmla="*/ 480 h 3096"/>
              <a:gd name="T28" fmla="*/ 515 w 3124"/>
              <a:gd name="T29" fmla="*/ 791 h 3096"/>
              <a:gd name="T30" fmla="*/ 155 w 3124"/>
              <a:gd name="T31" fmla="*/ 1168 h 3096"/>
              <a:gd name="T32" fmla="*/ 56 w 3124"/>
              <a:gd name="T33" fmla="*/ 1622 h 3096"/>
              <a:gd name="T34" fmla="*/ 298 w 3124"/>
              <a:gd name="T35" fmla="*/ 1397 h 3096"/>
              <a:gd name="T36" fmla="*/ 316 w 3124"/>
              <a:gd name="T37" fmla="*/ 1831 h 3096"/>
              <a:gd name="T38" fmla="*/ 308 w 3124"/>
              <a:gd name="T39" fmla="*/ 2725 h 3096"/>
              <a:gd name="T40" fmla="*/ 509 w 3124"/>
              <a:gd name="T41" fmla="*/ 2720 h 3096"/>
              <a:gd name="T42" fmla="*/ 571 w 3124"/>
              <a:gd name="T43" fmla="*/ 1904 h 3096"/>
              <a:gd name="T44" fmla="*/ 757 w 3124"/>
              <a:gd name="T45" fmla="*/ 1902 h 3096"/>
              <a:gd name="T46" fmla="*/ 792 w 3124"/>
              <a:gd name="T47" fmla="*/ 2718 h 3096"/>
              <a:gd name="T48" fmla="*/ 991 w 3124"/>
              <a:gd name="T49" fmla="*/ 2724 h 3096"/>
              <a:gd name="T50" fmla="*/ 1000 w 3124"/>
              <a:gd name="T51" fmla="*/ 1793 h 3096"/>
              <a:gd name="T52" fmla="*/ 1140 w 3124"/>
              <a:gd name="T53" fmla="*/ 1786 h 3096"/>
              <a:gd name="T54" fmla="*/ 1133 w 3124"/>
              <a:gd name="T55" fmla="*/ 2185 h 3096"/>
              <a:gd name="T56" fmla="*/ 1245 w 3124"/>
              <a:gd name="T57" fmla="*/ 3096 h 3096"/>
              <a:gd name="T58" fmla="*/ 1411 w 3124"/>
              <a:gd name="T59" fmla="*/ 2385 h 3096"/>
              <a:gd name="T60" fmla="*/ 1552 w 3124"/>
              <a:gd name="T61" fmla="*/ 1884 h 3096"/>
              <a:gd name="T62" fmla="*/ 1672 w 3124"/>
              <a:gd name="T63" fmla="*/ 2390 h 3096"/>
              <a:gd name="T64" fmla="*/ 1814 w 3124"/>
              <a:gd name="T65" fmla="*/ 3096 h 3096"/>
              <a:gd name="T66" fmla="*/ 1959 w 3124"/>
              <a:gd name="T67" fmla="*/ 2191 h 3096"/>
              <a:gd name="T68" fmla="*/ 1958 w 3124"/>
              <a:gd name="T69" fmla="*/ 1725 h 3096"/>
              <a:gd name="T70" fmla="*/ 2105 w 3124"/>
              <a:gd name="T71" fmla="*/ 1737 h 3096"/>
              <a:gd name="T72" fmla="*/ 2094 w 3124"/>
              <a:gd name="T73" fmla="*/ 2083 h 3096"/>
              <a:gd name="T74" fmla="*/ 2188 w 3124"/>
              <a:gd name="T75" fmla="*/ 2849 h 3096"/>
              <a:gd name="T76" fmla="*/ 2328 w 3124"/>
              <a:gd name="T77" fmla="*/ 2251 h 3096"/>
              <a:gd name="T78" fmla="*/ 2446 w 3124"/>
              <a:gd name="T79" fmla="*/ 1830 h 3096"/>
              <a:gd name="T80" fmla="*/ 2547 w 3124"/>
              <a:gd name="T81" fmla="*/ 2256 h 3096"/>
              <a:gd name="T82" fmla="*/ 2666 w 3124"/>
              <a:gd name="T83" fmla="*/ 2849 h 3096"/>
              <a:gd name="T84" fmla="*/ 2788 w 3124"/>
              <a:gd name="T85" fmla="*/ 2088 h 3096"/>
              <a:gd name="T86" fmla="*/ 2787 w 3124"/>
              <a:gd name="T87" fmla="*/ 1598 h 3096"/>
              <a:gd name="T88" fmla="*/ 2934 w 3124"/>
              <a:gd name="T89" fmla="*/ 1562 h 3096"/>
              <a:gd name="T90" fmla="*/ 3102 w 3124"/>
              <a:gd name="T91" fmla="*/ 1489 h 3096"/>
              <a:gd name="T92" fmla="*/ 664 w 3124"/>
              <a:gd name="T93" fmla="*/ 1028 h 3096"/>
              <a:gd name="T94" fmla="*/ 550 w 3124"/>
              <a:gd name="T95" fmla="*/ 808 h 3096"/>
              <a:gd name="T96" fmla="*/ 748 w 3124"/>
              <a:gd name="T97" fmla="*/ 767 h 3096"/>
              <a:gd name="T98" fmla="*/ 723 w 3124"/>
              <a:gd name="T99" fmla="*/ 939 h 3096"/>
              <a:gd name="T100" fmla="*/ 1648 w 3124"/>
              <a:gd name="T101" fmla="*/ 1121 h 3096"/>
              <a:gd name="T102" fmla="*/ 1561 w 3124"/>
              <a:gd name="T103" fmla="*/ 1271 h 3096"/>
              <a:gd name="T104" fmla="*/ 1464 w 3124"/>
              <a:gd name="T105" fmla="*/ 1128 h 3096"/>
              <a:gd name="T106" fmla="*/ 1417 w 3124"/>
              <a:gd name="T107" fmla="*/ 667 h 3096"/>
              <a:gd name="T108" fmla="*/ 1679 w 3124"/>
              <a:gd name="T109" fmla="*/ 664 h 3096"/>
              <a:gd name="T110" fmla="*/ 2506 w 3124"/>
              <a:gd name="T111" fmla="*/ 939 h 3096"/>
              <a:gd name="T112" fmla="*/ 2368 w 3124"/>
              <a:gd name="T113" fmla="*/ 931 h 3096"/>
              <a:gd name="T114" fmla="*/ 2447 w 3124"/>
              <a:gd name="T115" fmla="*/ 728 h 3096"/>
              <a:gd name="T116" fmla="*/ 2553 w 3124"/>
              <a:gd name="T117" fmla="*/ 832 h 3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124" h="3096">
                <a:moveTo>
                  <a:pt x="3102" y="1489"/>
                </a:moveTo>
                <a:cubicBezTo>
                  <a:pt x="3083" y="1411"/>
                  <a:pt x="3018" y="1267"/>
                  <a:pt x="2969" y="1168"/>
                </a:cubicBezTo>
                <a:cubicBezTo>
                  <a:pt x="2883" y="994"/>
                  <a:pt x="2782" y="861"/>
                  <a:pt x="2714" y="827"/>
                </a:cubicBezTo>
                <a:cubicBezTo>
                  <a:pt x="2680" y="807"/>
                  <a:pt x="2637" y="799"/>
                  <a:pt x="2587" y="788"/>
                </a:cubicBezTo>
                <a:cubicBezTo>
                  <a:pt x="2553" y="781"/>
                  <a:pt x="2551" y="726"/>
                  <a:pt x="2490" y="708"/>
                </a:cubicBezTo>
                <a:cubicBezTo>
                  <a:pt x="2597" y="688"/>
                  <a:pt x="2679" y="593"/>
                  <a:pt x="2679" y="480"/>
                </a:cubicBezTo>
                <a:cubicBezTo>
                  <a:pt x="2679" y="351"/>
                  <a:pt x="2575" y="247"/>
                  <a:pt x="2446" y="247"/>
                </a:cubicBezTo>
                <a:cubicBezTo>
                  <a:pt x="2318" y="247"/>
                  <a:pt x="2213" y="351"/>
                  <a:pt x="2213" y="480"/>
                </a:cubicBezTo>
                <a:cubicBezTo>
                  <a:pt x="2213" y="592"/>
                  <a:pt x="2294" y="686"/>
                  <a:pt x="2400" y="708"/>
                </a:cubicBezTo>
                <a:cubicBezTo>
                  <a:pt x="2334" y="725"/>
                  <a:pt x="2336" y="780"/>
                  <a:pt x="2298" y="791"/>
                </a:cubicBezTo>
                <a:cubicBezTo>
                  <a:pt x="2229" y="809"/>
                  <a:pt x="2172" y="821"/>
                  <a:pt x="2133" y="874"/>
                </a:cubicBezTo>
                <a:cubicBezTo>
                  <a:pt x="2117" y="890"/>
                  <a:pt x="2100" y="909"/>
                  <a:pt x="2083" y="931"/>
                </a:cubicBezTo>
                <a:cubicBezTo>
                  <a:pt x="2006" y="808"/>
                  <a:pt x="1928" y="719"/>
                  <a:pt x="1871" y="689"/>
                </a:cubicBezTo>
                <a:cubicBezTo>
                  <a:pt x="1830" y="666"/>
                  <a:pt x="1779" y="657"/>
                  <a:pt x="1720" y="644"/>
                </a:cubicBezTo>
                <a:cubicBezTo>
                  <a:pt x="1679" y="635"/>
                  <a:pt x="1677" y="570"/>
                  <a:pt x="1604" y="548"/>
                </a:cubicBezTo>
                <a:cubicBezTo>
                  <a:pt x="1732" y="524"/>
                  <a:pt x="1829" y="412"/>
                  <a:pt x="1829" y="277"/>
                </a:cubicBezTo>
                <a:cubicBezTo>
                  <a:pt x="1829" y="124"/>
                  <a:pt x="1705" y="0"/>
                  <a:pt x="1552" y="0"/>
                </a:cubicBezTo>
                <a:cubicBezTo>
                  <a:pt x="1399" y="0"/>
                  <a:pt x="1275" y="124"/>
                  <a:pt x="1275" y="277"/>
                </a:cubicBezTo>
                <a:cubicBezTo>
                  <a:pt x="1275" y="411"/>
                  <a:pt x="1371" y="523"/>
                  <a:pt x="1497" y="548"/>
                </a:cubicBezTo>
                <a:cubicBezTo>
                  <a:pt x="1418" y="568"/>
                  <a:pt x="1421" y="634"/>
                  <a:pt x="1375" y="647"/>
                </a:cubicBezTo>
                <a:cubicBezTo>
                  <a:pt x="1294" y="669"/>
                  <a:pt x="1225" y="683"/>
                  <a:pt x="1179" y="746"/>
                </a:cubicBezTo>
                <a:cubicBezTo>
                  <a:pt x="1136" y="789"/>
                  <a:pt x="1088" y="853"/>
                  <a:pt x="1040" y="929"/>
                </a:cubicBezTo>
                <a:cubicBezTo>
                  <a:pt x="1000" y="878"/>
                  <a:pt x="962" y="842"/>
                  <a:pt x="932" y="827"/>
                </a:cubicBezTo>
                <a:cubicBezTo>
                  <a:pt x="897" y="807"/>
                  <a:pt x="854" y="799"/>
                  <a:pt x="804" y="788"/>
                </a:cubicBezTo>
                <a:cubicBezTo>
                  <a:pt x="770" y="781"/>
                  <a:pt x="769" y="726"/>
                  <a:pt x="707" y="708"/>
                </a:cubicBezTo>
                <a:cubicBezTo>
                  <a:pt x="815" y="688"/>
                  <a:pt x="896" y="593"/>
                  <a:pt x="896" y="480"/>
                </a:cubicBezTo>
                <a:cubicBezTo>
                  <a:pt x="896" y="351"/>
                  <a:pt x="792" y="247"/>
                  <a:pt x="663" y="247"/>
                </a:cubicBezTo>
                <a:cubicBezTo>
                  <a:pt x="535" y="247"/>
                  <a:pt x="430" y="351"/>
                  <a:pt x="430" y="480"/>
                </a:cubicBezTo>
                <a:cubicBezTo>
                  <a:pt x="430" y="592"/>
                  <a:pt x="511" y="686"/>
                  <a:pt x="617" y="708"/>
                </a:cubicBezTo>
                <a:cubicBezTo>
                  <a:pt x="551" y="725"/>
                  <a:pt x="553" y="780"/>
                  <a:pt x="515" y="791"/>
                </a:cubicBezTo>
                <a:cubicBezTo>
                  <a:pt x="446" y="809"/>
                  <a:pt x="389" y="821"/>
                  <a:pt x="350" y="874"/>
                </a:cubicBezTo>
                <a:cubicBezTo>
                  <a:pt x="290" y="935"/>
                  <a:pt x="218" y="1040"/>
                  <a:pt x="155" y="1168"/>
                </a:cubicBezTo>
                <a:cubicBezTo>
                  <a:pt x="106" y="1267"/>
                  <a:pt x="41" y="1411"/>
                  <a:pt x="23" y="1489"/>
                </a:cubicBezTo>
                <a:cubicBezTo>
                  <a:pt x="0" y="1582"/>
                  <a:pt x="25" y="1607"/>
                  <a:pt x="56" y="1622"/>
                </a:cubicBezTo>
                <a:cubicBezTo>
                  <a:pt x="89" y="1638"/>
                  <a:pt x="128" y="1640"/>
                  <a:pt x="190" y="1562"/>
                </a:cubicBezTo>
                <a:cubicBezTo>
                  <a:pt x="219" y="1525"/>
                  <a:pt x="255" y="1376"/>
                  <a:pt x="298" y="1397"/>
                </a:cubicBezTo>
                <a:cubicBezTo>
                  <a:pt x="359" y="1421"/>
                  <a:pt x="332" y="1548"/>
                  <a:pt x="322" y="1600"/>
                </a:cubicBezTo>
                <a:cubicBezTo>
                  <a:pt x="312" y="1652"/>
                  <a:pt x="318" y="1779"/>
                  <a:pt x="316" y="1831"/>
                </a:cubicBezTo>
                <a:cubicBezTo>
                  <a:pt x="315" y="1883"/>
                  <a:pt x="313" y="1999"/>
                  <a:pt x="312" y="2083"/>
                </a:cubicBezTo>
                <a:cubicBezTo>
                  <a:pt x="308" y="2271"/>
                  <a:pt x="288" y="2593"/>
                  <a:pt x="308" y="2725"/>
                </a:cubicBezTo>
                <a:cubicBezTo>
                  <a:pt x="320" y="2830"/>
                  <a:pt x="361" y="2849"/>
                  <a:pt x="405" y="2849"/>
                </a:cubicBezTo>
                <a:cubicBezTo>
                  <a:pt x="457" y="2849"/>
                  <a:pt x="491" y="2841"/>
                  <a:pt x="509" y="2720"/>
                </a:cubicBezTo>
                <a:cubicBezTo>
                  <a:pt x="528" y="2590"/>
                  <a:pt x="536" y="2316"/>
                  <a:pt x="545" y="2251"/>
                </a:cubicBezTo>
                <a:cubicBezTo>
                  <a:pt x="554" y="2186"/>
                  <a:pt x="570" y="1982"/>
                  <a:pt x="571" y="1904"/>
                </a:cubicBezTo>
                <a:cubicBezTo>
                  <a:pt x="571" y="1867"/>
                  <a:pt x="605" y="1830"/>
                  <a:pt x="663" y="1830"/>
                </a:cubicBezTo>
                <a:cubicBezTo>
                  <a:pt x="724" y="1830"/>
                  <a:pt x="757" y="1868"/>
                  <a:pt x="757" y="1902"/>
                </a:cubicBezTo>
                <a:cubicBezTo>
                  <a:pt x="755" y="1980"/>
                  <a:pt x="765" y="2222"/>
                  <a:pt x="764" y="2256"/>
                </a:cubicBezTo>
                <a:cubicBezTo>
                  <a:pt x="761" y="2443"/>
                  <a:pt x="773" y="2587"/>
                  <a:pt x="792" y="2718"/>
                </a:cubicBezTo>
                <a:cubicBezTo>
                  <a:pt x="805" y="2823"/>
                  <a:pt x="839" y="2849"/>
                  <a:pt x="883" y="2849"/>
                </a:cubicBezTo>
                <a:cubicBezTo>
                  <a:pt x="935" y="2849"/>
                  <a:pt x="973" y="2845"/>
                  <a:pt x="991" y="2724"/>
                </a:cubicBezTo>
                <a:cubicBezTo>
                  <a:pt x="1011" y="2595"/>
                  <a:pt x="1002" y="2270"/>
                  <a:pt x="1005" y="2088"/>
                </a:cubicBezTo>
                <a:cubicBezTo>
                  <a:pt x="1007" y="2000"/>
                  <a:pt x="1000" y="1793"/>
                  <a:pt x="1000" y="1793"/>
                </a:cubicBezTo>
                <a:cubicBezTo>
                  <a:pt x="1000" y="1793"/>
                  <a:pt x="996" y="1548"/>
                  <a:pt x="1064" y="1548"/>
                </a:cubicBezTo>
                <a:cubicBezTo>
                  <a:pt x="1144" y="1548"/>
                  <a:pt x="1140" y="1786"/>
                  <a:pt x="1140" y="1786"/>
                </a:cubicBezTo>
                <a:cubicBezTo>
                  <a:pt x="1140" y="1786"/>
                  <a:pt x="1141" y="1823"/>
                  <a:pt x="1139" y="1884"/>
                </a:cubicBezTo>
                <a:cubicBezTo>
                  <a:pt x="1137" y="1946"/>
                  <a:pt x="1135" y="2085"/>
                  <a:pt x="1133" y="2185"/>
                </a:cubicBezTo>
                <a:cubicBezTo>
                  <a:pt x="1129" y="2409"/>
                  <a:pt x="1106" y="2792"/>
                  <a:pt x="1129" y="2948"/>
                </a:cubicBezTo>
                <a:cubicBezTo>
                  <a:pt x="1144" y="3073"/>
                  <a:pt x="1192" y="3096"/>
                  <a:pt x="1245" y="3096"/>
                </a:cubicBezTo>
                <a:cubicBezTo>
                  <a:pt x="1306" y="3096"/>
                  <a:pt x="1347" y="3086"/>
                  <a:pt x="1368" y="2943"/>
                </a:cubicBezTo>
                <a:cubicBezTo>
                  <a:pt x="1392" y="2788"/>
                  <a:pt x="1400" y="2462"/>
                  <a:pt x="1411" y="2385"/>
                </a:cubicBezTo>
                <a:cubicBezTo>
                  <a:pt x="1422" y="2308"/>
                  <a:pt x="1441" y="2065"/>
                  <a:pt x="1442" y="1971"/>
                </a:cubicBezTo>
                <a:cubicBezTo>
                  <a:pt x="1442" y="1927"/>
                  <a:pt x="1483" y="1884"/>
                  <a:pt x="1552" y="1884"/>
                </a:cubicBezTo>
                <a:cubicBezTo>
                  <a:pt x="1624" y="1884"/>
                  <a:pt x="1663" y="1929"/>
                  <a:pt x="1663" y="1969"/>
                </a:cubicBezTo>
                <a:cubicBezTo>
                  <a:pt x="1661" y="2061"/>
                  <a:pt x="1673" y="2350"/>
                  <a:pt x="1672" y="2390"/>
                </a:cubicBezTo>
                <a:cubicBezTo>
                  <a:pt x="1668" y="2614"/>
                  <a:pt x="1682" y="2784"/>
                  <a:pt x="1706" y="2940"/>
                </a:cubicBezTo>
                <a:cubicBezTo>
                  <a:pt x="1720" y="3065"/>
                  <a:pt x="1761" y="3096"/>
                  <a:pt x="1814" y="3096"/>
                </a:cubicBezTo>
                <a:cubicBezTo>
                  <a:pt x="1875" y="3096"/>
                  <a:pt x="1920" y="3091"/>
                  <a:pt x="1942" y="2948"/>
                </a:cubicBezTo>
                <a:cubicBezTo>
                  <a:pt x="1965" y="2793"/>
                  <a:pt x="1955" y="2407"/>
                  <a:pt x="1959" y="2191"/>
                </a:cubicBezTo>
                <a:cubicBezTo>
                  <a:pt x="1961" y="2085"/>
                  <a:pt x="1966" y="1897"/>
                  <a:pt x="1962" y="1804"/>
                </a:cubicBezTo>
                <a:cubicBezTo>
                  <a:pt x="1961" y="1780"/>
                  <a:pt x="1960" y="1745"/>
                  <a:pt x="1958" y="1725"/>
                </a:cubicBezTo>
                <a:cubicBezTo>
                  <a:pt x="1959" y="1718"/>
                  <a:pt x="1959" y="1562"/>
                  <a:pt x="2030" y="1559"/>
                </a:cubicBezTo>
                <a:cubicBezTo>
                  <a:pt x="2102" y="1556"/>
                  <a:pt x="2105" y="1737"/>
                  <a:pt x="2105" y="1737"/>
                </a:cubicBezTo>
                <a:cubicBezTo>
                  <a:pt x="2105" y="1737"/>
                  <a:pt x="2101" y="1779"/>
                  <a:pt x="2099" y="1831"/>
                </a:cubicBezTo>
                <a:cubicBezTo>
                  <a:pt x="2098" y="1883"/>
                  <a:pt x="2096" y="1999"/>
                  <a:pt x="2094" y="2083"/>
                </a:cubicBezTo>
                <a:cubicBezTo>
                  <a:pt x="2091" y="2271"/>
                  <a:pt x="2071" y="2593"/>
                  <a:pt x="2091" y="2725"/>
                </a:cubicBezTo>
                <a:cubicBezTo>
                  <a:pt x="2103" y="2830"/>
                  <a:pt x="2144" y="2849"/>
                  <a:pt x="2188" y="2849"/>
                </a:cubicBezTo>
                <a:cubicBezTo>
                  <a:pt x="2240" y="2849"/>
                  <a:pt x="2273" y="2841"/>
                  <a:pt x="2292" y="2720"/>
                </a:cubicBezTo>
                <a:cubicBezTo>
                  <a:pt x="2311" y="2590"/>
                  <a:pt x="2319" y="2316"/>
                  <a:pt x="2328" y="2251"/>
                </a:cubicBezTo>
                <a:cubicBezTo>
                  <a:pt x="2337" y="2186"/>
                  <a:pt x="2353" y="1982"/>
                  <a:pt x="2354" y="1904"/>
                </a:cubicBezTo>
                <a:cubicBezTo>
                  <a:pt x="2354" y="1867"/>
                  <a:pt x="2388" y="1830"/>
                  <a:pt x="2446" y="1830"/>
                </a:cubicBezTo>
                <a:cubicBezTo>
                  <a:pt x="2507" y="1830"/>
                  <a:pt x="2540" y="1868"/>
                  <a:pt x="2540" y="1902"/>
                </a:cubicBezTo>
                <a:cubicBezTo>
                  <a:pt x="2538" y="1979"/>
                  <a:pt x="2548" y="2222"/>
                  <a:pt x="2547" y="2256"/>
                </a:cubicBezTo>
                <a:cubicBezTo>
                  <a:pt x="2543" y="2443"/>
                  <a:pt x="2556" y="2587"/>
                  <a:pt x="2575" y="2718"/>
                </a:cubicBezTo>
                <a:cubicBezTo>
                  <a:pt x="2588" y="2823"/>
                  <a:pt x="2622" y="2849"/>
                  <a:pt x="2666" y="2849"/>
                </a:cubicBezTo>
                <a:cubicBezTo>
                  <a:pt x="2718" y="2849"/>
                  <a:pt x="2756" y="2845"/>
                  <a:pt x="2774" y="2724"/>
                </a:cubicBezTo>
                <a:cubicBezTo>
                  <a:pt x="2793" y="2594"/>
                  <a:pt x="2784" y="2270"/>
                  <a:pt x="2788" y="2088"/>
                </a:cubicBezTo>
                <a:cubicBezTo>
                  <a:pt x="2789" y="2000"/>
                  <a:pt x="2794" y="1842"/>
                  <a:pt x="2790" y="1763"/>
                </a:cubicBezTo>
                <a:cubicBezTo>
                  <a:pt x="2789" y="1743"/>
                  <a:pt x="2789" y="1615"/>
                  <a:pt x="2787" y="1598"/>
                </a:cubicBezTo>
                <a:cubicBezTo>
                  <a:pt x="2791" y="1550"/>
                  <a:pt x="2747" y="1399"/>
                  <a:pt x="2803" y="1371"/>
                </a:cubicBezTo>
                <a:cubicBezTo>
                  <a:pt x="2844" y="1354"/>
                  <a:pt x="2901" y="1520"/>
                  <a:pt x="2934" y="1562"/>
                </a:cubicBezTo>
                <a:cubicBezTo>
                  <a:pt x="2997" y="1640"/>
                  <a:pt x="3036" y="1638"/>
                  <a:pt x="3068" y="1622"/>
                </a:cubicBezTo>
                <a:cubicBezTo>
                  <a:pt x="3099" y="1607"/>
                  <a:pt x="3124" y="1582"/>
                  <a:pt x="3102" y="1489"/>
                </a:cubicBezTo>
                <a:close/>
                <a:moveTo>
                  <a:pt x="723" y="939"/>
                </a:moveTo>
                <a:cubicBezTo>
                  <a:pt x="694" y="982"/>
                  <a:pt x="664" y="1028"/>
                  <a:pt x="664" y="1028"/>
                </a:cubicBezTo>
                <a:cubicBezTo>
                  <a:pt x="664" y="1028"/>
                  <a:pt x="608" y="962"/>
                  <a:pt x="585" y="931"/>
                </a:cubicBezTo>
                <a:cubicBezTo>
                  <a:pt x="562" y="900"/>
                  <a:pt x="538" y="856"/>
                  <a:pt x="550" y="808"/>
                </a:cubicBezTo>
                <a:cubicBezTo>
                  <a:pt x="565" y="749"/>
                  <a:pt x="607" y="728"/>
                  <a:pt x="665" y="728"/>
                </a:cubicBezTo>
                <a:cubicBezTo>
                  <a:pt x="722" y="728"/>
                  <a:pt x="735" y="753"/>
                  <a:pt x="748" y="767"/>
                </a:cubicBezTo>
                <a:cubicBezTo>
                  <a:pt x="761" y="782"/>
                  <a:pt x="770" y="807"/>
                  <a:pt x="770" y="832"/>
                </a:cubicBezTo>
                <a:cubicBezTo>
                  <a:pt x="770" y="858"/>
                  <a:pt x="753" y="896"/>
                  <a:pt x="723" y="939"/>
                </a:cubicBezTo>
                <a:close/>
                <a:moveTo>
                  <a:pt x="1603" y="749"/>
                </a:moveTo>
                <a:cubicBezTo>
                  <a:pt x="1593" y="770"/>
                  <a:pt x="1650" y="1089"/>
                  <a:pt x="1648" y="1121"/>
                </a:cubicBezTo>
                <a:cubicBezTo>
                  <a:pt x="1645" y="1153"/>
                  <a:pt x="1634" y="1201"/>
                  <a:pt x="1611" y="1230"/>
                </a:cubicBezTo>
                <a:cubicBezTo>
                  <a:pt x="1600" y="1245"/>
                  <a:pt x="1577" y="1271"/>
                  <a:pt x="1561" y="1271"/>
                </a:cubicBezTo>
                <a:cubicBezTo>
                  <a:pt x="1545" y="1271"/>
                  <a:pt x="1513" y="1248"/>
                  <a:pt x="1501" y="1231"/>
                </a:cubicBezTo>
                <a:cubicBezTo>
                  <a:pt x="1478" y="1200"/>
                  <a:pt x="1465" y="1161"/>
                  <a:pt x="1464" y="1128"/>
                </a:cubicBezTo>
                <a:cubicBezTo>
                  <a:pt x="1462" y="1095"/>
                  <a:pt x="1503" y="772"/>
                  <a:pt x="1494" y="753"/>
                </a:cubicBezTo>
                <a:cubicBezTo>
                  <a:pt x="1481" y="724"/>
                  <a:pt x="1409" y="702"/>
                  <a:pt x="1417" y="667"/>
                </a:cubicBezTo>
                <a:cubicBezTo>
                  <a:pt x="1436" y="598"/>
                  <a:pt x="1485" y="572"/>
                  <a:pt x="1553" y="572"/>
                </a:cubicBezTo>
                <a:cubicBezTo>
                  <a:pt x="1622" y="572"/>
                  <a:pt x="1667" y="608"/>
                  <a:pt x="1679" y="664"/>
                </a:cubicBezTo>
                <a:cubicBezTo>
                  <a:pt x="1684" y="693"/>
                  <a:pt x="1614" y="725"/>
                  <a:pt x="1603" y="749"/>
                </a:cubicBezTo>
                <a:close/>
                <a:moveTo>
                  <a:pt x="2506" y="939"/>
                </a:moveTo>
                <a:cubicBezTo>
                  <a:pt x="2477" y="982"/>
                  <a:pt x="2447" y="1028"/>
                  <a:pt x="2447" y="1028"/>
                </a:cubicBezTo>
                <a:cubicBezTo>
                  <a:pt x="2447" y="1028"/>
                  <a:pt x="2391" y="962"/>
                  <a:pt x="2368" y="931"/>
                </a:cubicBezTo>
                <a:cubicBezTo>
                  <a:pt x="2345" y="900"/>
                  <a:pt x="2321" y="856"/>
                  <a:pt x="2332" y="808"/>
                </a:cubicBezTo>
                <a:cubicBezTo>
                  <a:pt x="2348" y="749"/>
                  <a:pt x="2390" y="728"/>
                  <a:pt x="2447" y="728"/>
                </a:cubicBezTo>
                <a:cubicBezTo>
                  <a:pt x="2505" y="728"/>
                  <a:pt x="2518" y="753"/>
                  <a:pt x="2531" y="767"/>
                </a:cubicBezTo>
                <a:cubicBezTo>
                  <a:pt x="2544" y="782"/>
                  <a:pt x="2553" y="807"/>
                  <a:pt x="2553" y="832"/>
                </a:cubicBezTo>
                <a:cubicBezTo>
                  <a:pt x="2553" y="858"/>
                  <a:pt x="2536" y="896"/>
                  <a:pt x="2506" y="939"/>
                </a:cubicBezTo>
                <a:close/>
              </a:path>
            </a:pathLst>
          </a:custGeom>
          <a:noFill/>
          <a:ln>
            <a:solidFill>
              <a:srgbClr val="525252"/>
            </a:solidFill>
          </a:ln>
        </p:spPr>
        <p:txBody>
          <a:bodyPr vert="horz" wrap="square" lIns="91440" tIns="45720" rIns="91440" bIns="45720" numCol="1" anchor="t" anchorCtr="0" compatLnSpc="1"/>
          <a:lstStyle/>
          <a:p>
            <a:endParaRPr lang="zh-CN" altLang="en-US">
              <a:latin typeface="Arial" panose="020B0604020202020204"/>
              <a:ea typeface="微软雅黑" panose="020B0503020204020204" charset="-122"/>
              <a:sym typeface="Arial" panose="020B0604020202020204"/>
            </a:endParaRPr>
          </a:p>
        </p:txBody>
      </p:sp>
      <p:sp>
        <p:nvSpPr>
          <p:cNvPr id="22" name="Freeform 9"/>
          <p:cNvSpPr>
            <a:spLocks noEditPoints="1"/>
          </p:cNvSpPr>
          <p:nvPr/>
        </p:nvSpPr>
        <p:spPr bwMode="auto">
          <a:xfrm>
            <a:off x="10458970" y="4055238"/>
            <a:ext cx="485464" cy="502694"/>
          </a:xfrm>
          <a:custGeom>
            <a:avLst/>
            <a:gdLst>
              <a:gd name="T0" fmla="*/ 545 w 678"/>
              <a:gd name="T1" fmla="*/ 107 h 700"/>
              <a:gd name="T2" fmla="*/ 474 w 678"/>
              <a:gd name="T3" fmla="*/ 107 h 700"/>
              <a:gd name="T4" fmla="*/ 474 w 678"/>
              <a:gd name="T5" fmla="*/ 95 h 700"/>
              <a:gd name="T6" fmla="*/ 472 w 678"/>
              <a:gd name="T7" fmla="*/ 71 h 700"/>
              <a:gd name="T8" fmla="*/ 462 w 678"/>
              <a:gd name="T9" fmla="*/ 65 h 700"/>
              <a:gd name="T10" fmla="*/ 452 w 678"/>
              <a:gd name="T11" fmla="*/ 70 h 700"/>
              <a:gd name="T12" fmla="*/ 449 w 678"/>
              <a:gd name="T13" fmla="*/ 85 h 700"/>
              <a:gd name="T14" fmla="*/ 455 w 678"/>
              <a:gd name="T15" fmla="*/ 108 h 700"/>
              <a:gd name="T16" fmla="*/ 493 w 678"/>
              <a:gd name="T17" fmla="*/ 134 h 700"/>
              <a:gd name="T18" fmla="*/ 530 w 678"/>
              <a:gd name="T19" fmla="*/ 159 h 700"/>
              <a:gd name="T20" fmla="*/ 546 w 678"/>
              <a:gd name="T21" fmla="*/ 183 h 700"/>
              <a:gd name="T22" fmla="*/ 553 w 678"/>
              <a:gd name="T23" fmla="*/ 222 h 700"/>
              <a:gd name="T24" fmla="*/ 535 w 678"/>
              <a:gd name="T25" fmla="*/ 282 h 700"/>
              <a:gd name="T26" fmla="*/ 516 w 678"/>
              <a:gd name="T27" fmla="*/ 297 h 700"/>
              <a:gd name="T28" fmla="*/ 392 w 678"/>
              <a:gd name="T29" fmla="*/ 279 h 700"/>
              <a:gd name="T30" fmla="*/ 378 w 678"/>
              <a:gd name="T31" fmla="*/ 220 h 700"/>
              <a:gd name="T32" fmla="*/ 378 w 678"/>
              <a:gd name="T33" fmla="*/ 206 h 700"/>
              <a:gd name="T34" fmla="*/ 448 w 678"/>
              <a:gd name="T35" fmla="*/ 206 h 700"/>
              <a:gd name="T36" fmla="*/ 448 w 678"/>
              <a:gd name="T37" fmla="*/ 223 h 700"/>
              <a:gd name="T38" fmla="*/ 450 w 678"/>
              <a:gd name="T39" fmla="*/ 258 h 700"/>
              <a:gd name="T40" fmla="*/ 461 w 678"/>
              <a:gd name="T41" fmla="*/ 265 h 700"/>
              <a:gd name="T42" fmla="*/ 471 w 678"/>
              <a:gd name="T43" fmla="*/ 260 h 700"/>
              <a:gd name="T44" fmla="*/ 475 w 678"/>
              <a:gd name="T45" fmla="*/ 246 h 700"/>
              <a:gd name="T46" fmla="*/ 471 w 678"/>
              <a:gd name="T47" fmla="*/ 212 h 700"/>
              <a:gd name="T48" fmla="*/ 449 w 678"/>
              <a:gd name="T49" fmla="*/ 190 h 700"/>
              <a:gd name="T50" fmla="*/ 405 w 678"/>
              <a:gd name="T51" fmla="*/ 160 h 700"/>
              <a:gd name="T52" fmla="*/ 385 w 678"/>
              <a:gd name="T53" fmla="*/ 134 h 700"/>
              <a:gd name="T54" fmla="*/ 376 w 678"/>
              <a:gd name="T55" fmla="*/ 95 h 700"/>
              <a:gd name="T56" fmla="*/ 394 w 678"/>
              <a:gd name="T57" fmla="*/ 45 h 700"/>
              <a:gd name="T58" fmla="*/ 448 w 678"/>
              <a:gd name="T59" fmla="*/ 23 h 700"/>
              <a:gd name="T60" fmla="*/ 448 w 678"/>
              <a:gd name="T61" fmla="*/ 0 h 700"/>
              <a:gd name="T62" fmla="*/ 481 w 678"/>
              <a:gd name="T63" fmla="*/ 0 h 700"/>
              <a:gd name="T64" fmla="*/ 481 w 678"/>
              <a:gd name="T65" fmla="*/ 23 h 700"/>
              <a:gd name="T66" fmla="*/ 529 w 678"/>
              <a:gd name="T67" fmla="*/ 45 h 700"/>
              <a:gd name="T68" fmla="*/ 546 w 678"/>
              <a:gd name="T69" fmla="*/ 94 h 700"/>
              <a:gd name="T70" fmla="*/ 545 w 678"/>
              <a:gd name="T71" fmla="*/ 107 h 700"/>
              <a:gd name="T72" fmla="*/ 0 w 678"/>
              <a:gd name="T73" fmla="*/ 435 h 700"/>
              <a:gd name="T74" fmla="*/ 136 w 678"/>
              <a:gd name="T75" fmla="*/ 700 h 700"/>
              <a:gd name="T76" fmla="*/ 251 w 678"/>
              <a:gd name="T77" fmla="*/ 641 h 700"/>
              <a:gd name="T78" fmla="*/ 228 w 678"/>
              <a:gd name="T79" fmla="*/ 595 h 700"/>
              <a:gd name="T80" fmla="*/ 258 w 678"/>
              <a:gd name="T81" fmla="*/ 549 h 700"/>
              <a:gd name="T82" fmla="*/ 472 w 678"/>
              <a:gd name="T83" fmla="*/ 552 h 700"/>
              <a:gd name="T84" fmla="*/ 678 w 678"/>
              <a:gd name="T85" fmla="*/ 389 h 700"/>
              <a:gd name="T86" fmla="*/ 652 w 678"/>
              <a:gd name="T87" fmla="*/ 355 h 700"/>
              <a:gd name="T88" fmla="*/ 500 w 678"/>
              <a:gd name="T89" fmla="*/ 430 h 700"/>
              <a:gd name="T90" fmla="*/ 364 w 678"/>
              <a:gd name="T91" fmla="*/ 382 h 700"/>
              <a:gd name="T92" fmla="*/ 510 w 678"/>
              <a:gd name="T93" fmla="*/ 374 h 700"/>
              <a:gd name="T94" fmla="*/ 521 w 678"/>
              <a:gd name="T95" fmla="*/ 322 h 700"/>
              <a:gd name="T96" fmla="*/ 194 w 678"/>
              <a:gd name="T97" fmla="*/ 368 h 700"/>
              <a:gd name="T98" fmla="*/ 133 w 678"/>
              <a:gd name="T99" fmla="*/ 410 h 700"/>
              <a:gd name="T100" fmla="*/ 116 w 678"/>
              <a:gd name="T101" fmla="*/ 376 h 700"/>
              <a:gd name="T102" fmla="*/ 0 w 678"/>
              <a:gd name="T103" fmla="*/ 43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8" h="700">
                <a:moveTo>
                  <a:pt x="545" y="107"/>
                </a:moveTo>
                <a:cubicBezTo>
                  <a:pt x="474" y="107"/>
                  <a:pt x="474" y="107"/>
                  <a:pt x="474" y="107"/>
                </a:cubicBezTo>
                <a:cubicBezTo>
                  <a:pt x="474" y="95"/>
                  <a:pt x="474" y="95"/>
                  <a:pt x="474" y="95"/>
                </a:cubicBezTo>
                <a:cubicBezTo>
                  <a:pt x="474" y="83"/>
                  <a:pt x="474" y="75"/>
                  <a:pt x="472" y="71"/>
                </a:cubicBezTo>
                <a:cubicBezTo>
                  <a:pt x="470" y="67"/>
                  <a:pt x="467" y="65"/>
                  <a:pt x="462" y="65"/>
                </a:cubicBezTo>
                <a:cubicBezTo>
                  <a:pt x="457" y="65"/>
                  <a:pt x="454" y="67"/>
                  <a:pt x="452" y="70"/>
                </a:cubicBezTo>
                <a:cubicBezTo>
                  <a:pt x="450" y="73"/>
                  <a:pt x="449" y="78"/>
                  <a:pt x="449" y="85"/>
                </a:cubicBezTo>
                <a:cubicBezTo>
                  <a:pt x="449" y="96"/>
                  <a:pt x="451" y="104"/>
                  <a:pt x="455" y="108"/>
                </a:cubicBezTo>
                <a:cubicBezTo>
                  <a:pt x="460" y="113"/>
                  <a:pt x="472" y="121"/>
                  <a:pt x="493" y="134"/>
                </a:cubicBezTo>
                <a:cubicBezTo>
                  <a:pt x="511" y="145"/>
                  <a:pt x="523" y="153"/>
                  <a:pt x="530" y="159"/>
                </a:cubicBezTo>
                <a:cubicBezTo>
                  <a:pt x="536" y="165"/>
                  <a:pt x="542" y="173"/>
                  <a:pt x="546" y="183"/>
                </a:cubicBezTo>
                <a:cubicBezTo>
                  <a:pt x="551" y="194"/>
                  <a:pt x="553" y="207"/>
                  <a:pt x="553" y="222"/>
                </a:cubicBezTo>
                <a:cubicBezTo>
                  <a:pt x="553" y="248"/>
                  <a:pt x="547" y="267"/>
                  <a:pt x="535" y="282"/>
                </a:cubicBezTo>
                <a:cubicBezTo>
                  <a:pt x="530" y="288"/>
                  <a:pt x="523" y="293"/>
                  <a:pt x="516" y="297"/>
                </a:cubicBezTo>
                <a:cubicBezTo>
                  <a:pt x="478" y="290"/>
                  <a:pt x="435" y="282"/>
                  <a:pt x="392" y="279"/>
                </a:cubicBezTo>
                <a:cubicBezTo>
                  <a:pt x="382" y="266"/>
                  <a:pt x="378" y="246"/>
                  <a:pt x="378" y="220"/>
                </a:cubicBezTo>
                <a:cubicBezTo>
                  <a:pt x="378" y="206"/>
                  <a:pt x="378" y="206"/>
                  <a:pt x="378" y="206"/>
                </a:cubicBezTo>
                <a:cubicBezTo>
                  <a:pt x="448" y="206"/>
                  <a:pt x="448" y="206"/>
                  <a:pt x="448" y="206"/>
                </a:cubicBezTo>
                <a:cubicBezTo>
                  <a:pt x="448" y="223"/>
                  <a:pt x="448" y="223"/>
                  <a:pt x="448" y="223"/>
                </a:cubicBezTo>
                <a:cubicBezTo>
                  <a:pt x="448" y="242"/>
                  <a:pt x="449" y="254"/>
                  <a:pt x="450" y="258"/>
                </a:cubicBezTo>
                <a:cubicBezTo>
                  <a:pt x="452" y="263"/>
                  <a:pt x="455" y="265"/>
                  <a:pt x="461" y="265"/>
                </a:cubicBezTo>
                <a:cubicBezTo>
                  <a:pt x="465" y="265"/>
                  <a:pt x="469" y="264"/>
                  <a:pt x="471" y="260"/>
                </a:cubicBezTo>
                <a:cubicBezTo>
                  <a:pt x="474" y="257"/>
                  <a:pt x="475" y="252"/>
                  <a:pt x="475" y="246"/>
                </a:cubicBezTo>
                <a:cubicBezTo>
                  <a:pt x="475" y="230"/>
                  <a:pt x="474" y="219"/>
                  <a:pt x="471" y="212"/>
                </a:cubicBezTo>
                <a:cubicBezTo>
                  <a:pt x="469" y="206"/>
                  <a:pt x="462" y="198"/>
                  <a:pt x="449" y="190"/>
                </a:cubicBezTo>
                <a:cubicBezTo>
                  <a:pt x="427" y="177"/>
                  <a:pt x="413" y="167"/>
                  <a:pt x="405" y="160"/>
                </a:cubicBezTo>
                <a:cubicBezTo>
                  <a:pt x="397" y="154"/>
                  <a:pt x="391" y="145"/>
                  <a:pt x="385" y="134"/>
                </a:cubicBezTo>
                <a:cubicBezTo>
                  <a:pt x="379" y="122"/>
                  <a:pt x="376" y="109"/>
                  <a:pt x="376" y="95"/>
                </a:cubicBezTo>
                <a:cubicBezTo>
                  <a:pt x="376" y="74"/>
                  <a:pt x="382" y="57"/>
                  <a:pt x="394" y="45"/>
                </a:cubicBezTo>
                <a:cubicBezTo>
                  <a:pt x="406" y="33"/>
                  <a:pt x="424" y="26"/>
                  <a:pt x="448" y="23"/>
                </a:cubicBezTo>
                <a:cubicBezTo>
                  <a:pt x="448" y="0"/>
                  <a:pt x="448" y="0"/>
                  <a:pt x="448" y="0"/>
                </a:cubicBezTo>
                <a:cubicBezTo>
                  <a:pt x="481" y="0"/>
                  <a:pt x="481" y="0"/>
                  <a:pt x="481" y="0"/>
                </a:cubicBezTo>
                <a:cubicBezTo>
                  <a:pt x="481" y="23"/>
                  <a:pt x="481" y="23"/>
                  <a:pt x="481" y="23"/>
                </a:cubicBezTo>
                <a:cubicBezTo>
                  <a:pt x="502" y="26"/>
                  <a:pt x="519" y="33"/>
                  <a:pt x="529" y="45"/>
                </a:cubicBezTo>
                <a:cubicBezTo>
                  <a:pt x="540" y="57"/>
                  <a:pt x="546" y="73"/>
                  <a:pt x="546" y="94"/>
                </a:cubicBezTo>
                <a:cubicBezTo>
                  <a:pt x="546" y="96"/>
                  <a:pt x="545" y="101"/>
                  <a:pt x="545" y="107"/>
                </a:cubicBezTo>
                <a:close/>
                <a:moveTo>
                  <a:pt x="0" y="435"/>
                </a:moveTo>
                <a:cubicBezTo>
                  <a:pt x="136" y="700"/>
                  <a:pt x="136" y="700"/>
                  <a:pt x="136" y="700"/>
                </a:cubicBezTo>
                <a:cubicBezTo>
                  <a:pt x="251" y="641"/>
                  <a:pt x="251" y="641"/>
                  <a:pt x="251" y="641"/>
                </a:cubicBezTo>
                <a:cubicBezTo>
                  <a:pt x="228" y="595"/>
                  <a:pt x="228" y="595"/>
                  <a:pt x="228" y="595"/>
                </a:cubicBezTo>
                <a:cubicBezTo>
                  <a:pt x="258" y="549"/>
                  <a:pt x="258" y="549"/>
                  <a:pt x="258" y="549"/>
                </a:cubicBezTo>
                <a:cubicBezTo>
                  <a:pt x="351" y="552"/>
                  <a:pt x="407" y="560"/>
                  <a:pt x="472" y="552"/>
                </a:cubicBezTo>
                <a:cubicBezTo>
                  <a:pt x="504" y="542"/>
                  <a:pt x="678" y="411"/>
                  <a:pt x="678" y="389"/>
                </a:cubicBezTo>
                <a:cubicBezTo>
                  <a:pt x="677" y="367"/>
                  <a:pt x="652" y="355"/>
                  <a:pt x="652" y="355"/>
                </a:cubicBezTo>
                <a:cubicBezTo>
                  <a:pt x="642" y="357"/>
                  <a:pt x="572" y="408"/>
                  <a:pt x="500" y="430"/>
                </a:cubicBezTo>
                <a:cubicBezTo>
                  <a:pt x="434" y="451"/>
                  <a:pt x="372" y="428"/>
                  <a:pt x="364" y="382"/>
                </a:cubicBezTo>
                <a:cubicBezTo>
                  <a:pt x="363" y="376"/>
                  <a:pt x="466" y="374"/>
                  <a:pt x="510" y="374"/>
                </a:cubicBezTo>
                <a:cubicBezTo>
                  <a:pt x="531" y="371"/>
                  <a:pt x="542" y="326"/>
                  <a:pt x="521" y="322"/>
                </a:cubicBezTo>
                <a:cubicBezTo>
                  <a:pt x="412" y="301"/>
                  <a:pt x="263" y="272"/>
                  <a:pt x="194" y="368"/>
                </a:cubicBezTo>
                <a:cubicBezTo>
                  <a:pt x="171" y="387"/>
                  <a:pt x="149" y="401"/>
                  <a:pt x="133" y="410"/>
                </a:cubicBezTo>
                <a:cubicBezTo>
                  <a:pt x="116" y="376"/>
                  <a:pt x="116" y="376"/>
                  <a:pt x="116" y="376"/>
                </a:cubicBezTo>
                <a:lnTo>
                  <a:pt x="0" y="435"/>
                </a:lnTo>
                <a:close/>
              </a:path>
            </a:pathLst>
          </a:custGeom>
          <a:noFill/>
          <a:ln>
            <a:solidFill>
              <a:srgbClr val="525252"/>
            </a:solidFill>
          </a:ln>
        </p:spPr>
        <p:txBody>
          <a:bodyPr vert="horz" wrap="square" lIns="91440" tIns="45720" rIns="91440" bIns="45720" numCol="1" anchor="t" anchorCtr="0" compatLnSpc="1"/>
          <a:lstStyle/>
          <a:p>
            <a:endParaRPr lang="zh-CN" altLang="en-US">
              <a:latin typeface="Arial" panose="020B0604020202020204"/>
              <a:ea typeface="微软雅黑" panose="020B0503020204020204" charset="-122"/>
              <a:sym typeface="Arial" panose="020B0604020202020204"/>
            </a:endParaRPr>
          </a:p>
        </p:txBody>
      </p:sp>
      <p:sp>
        <p:nvSpPr>
          <p:cNvPr id="23" name="文本框 22"/>
          <p:cNvSpPr txBox="1"/>
          <p:nvPr/>
        </p:nvSpPr>
        <p:spPr>
          <a:xfrm>
            <a:off x="4105910" y="1811655"/>
            <a:ext cx="1301750" cy="829945"/>
          </a:xfrm>
          <a:prstGeom prst="rect">
            <a:avLst/>
          </a:prstGeom>
          <a:noFill/>
        </p:spPr>
        <p:txBody>
          <a:bodyPr wrap="square" rtlCol="0">
            <a:spAutoFit/>
          </a:bodyPr>
          <a:lstStyle/>
          <a:p>
            <a:pPr algn="ctr"/>
            <a:r>
              <a:rPr lang="zh-CN" altLang="en-US" sz="2400" spc="300" dirty="0">
                <a:latin typeface="Arial" panose="020B0604020202020204"/>
                <a:ea typeface="微软雅黑" panose="020B0503020204020204" charset="-122"/>
                <a:sym typeface="Arial" panose="020B0604020202020204"/>
              </a:rPr>
              <a:t>确认</a:t>
            </a:r>
            <a:r>
              <a:rPr lang="en-US" altLang="zh-CN" sz="2400" spc="300" dirty="0">
                <a:latin typeface="Arial" panose="020B0604020202020204"/>
                <a:ea typeface="微软雅黑" panose="020B0503020204020204" charset="-122"/>
                <a:sym typeface="Arial" panose="020B0604020202020204"/>
              </a:rPr>
              <a:t>bug</a:t>
            </a:r>
            <a:endParaRPr lang="en-US" altLang="zh-CN" sz="2400" spc="300" dirty="0">
              <a:latin typeface="Arial" panose="020B0604020202020204"/>
              <a:ea typeface="微软雅黑" panose="020B0503020204020204" charset="-122"/>
              <a:sym typeface="Arial" panose="020B0604020202020204"/>
            </a:endParaRPr>
          </a:p>
        </p:txBody>
      </p:sp>
      <p:sp>
        <p:nvSpPr>
          <p:cNvPr id="24" name="文本框 23"/>
          <p:cNvSpPr txBox="1"/>
          <p:nvPr/>
        </p:nvSpPr>
        <p:spPr>
          <a:xfrm>
            <a:off x="5715635" y="4654550"/>
            <a:ext cx="1689100" cy="829945"/>
          </a:xfrm>
          <a:prstGeom prst="rect">
            <a:avLst/>
          </a:prstGeom>
          <a:noFill/>
        </p:spPr>
        <p:txBody>
          <a:bodyPr wrap="square" rtlCol="0">
            <a:spAutoFit/>
          </a:bodyPr>
          <a:lstStyle/>
          <a:p>
            <a:pPr algn="ctr"/>
            <a:r>
              <a:rPr lang="zh-CN" altLang="en-US" sz="2400" spc="300" dirty="0">
                <a:latin typeface="Arial" panose="020B0604020202020204"/>
                <a:ea typeface="微软雅黑" panose="020B0503020204020204" charset="-122"/>
                <a:sym typeface="Arial" panose="020B0604020202020204"/>
              </a:rPr>
              <a:t>提交</a:t>
            </a:r>
            <a:r>
              <a:rPr lang="en-US" altLang="zh-CN" sz="2400" spc="300" dirty="0">
                <a:latin typeface="Arial" panose="020B0604020202020204"/>
                <a:ea typeface="微软雅黑" panose="020B0503020204020204" charset="-122"/>
                <a:sym typeface="Arial" panose="020B0604020202020204"/>
              </a:rPr>
              <a:t>bug</a:t>
            </a:r>
            <a:r>
              <a:rPr lang="zh-CN" altLang="en-US" sz="2400" spc="300" dirty="0">
                <a:latin typeface="Arial" panose="020B0604020202020204"/>
                <a:ea typeface="微软雅黑" panose="020B0503020204020204" charset="-122"/>
                <a:sym typeface="Arial" panose="020B0604020202020204"/>
              </a:rPr>
              <a:t>，如禅道</a:t>
            </a:r>
            <a:endParaRPr lang="zh-CN" altLang="en-US" sz="2400" spc="300" dirty="0">
              <a:latin typeface="Arial" panose="020B0604020202020204"/>
              <a:ea typeface="微软雅黑" panose="020B0503020204020204" charset="-122"/>
              <a:sym typeface="Arial" panose="020B0604020202020204"/>
            </a:endParaRPr>
          </a:p>
        </p:txBody>
      </p:sp>
      <p:sp>
        <p:nvSpPr>
          <p:cNvPr id="25" name="文本框 24"/>
          <p:cNvSpPr txBox="1"/>
          <p:nvPr/>
        </p:nvSpPr>
        <p:spPr>
          <a:xfrm>
            <a:off x="8199120" y="1811655"/>
            <a:ext cx="1046480" cy="1198880"/>
          </a:xfrm>
          <a:prstGeom prst="rect">
            <a:avLst/>
          </a:prstGeom>
          <a:noFill/>
        </p:spPr>
        <p:txBody>
          <a:bodyPr wrap="square" rtlCol="0">
            <a:spAutoFit/>
          </a:bodyPr>
          <a:lstStyle/>
          <a:p>
            <a:pPr algn="ctr"/>
            <a:r>
              <a:rPr lang="zh-CN" altLang="en-US" sz="2400" spc="300" dirty="0">
                <a:latin typeface="Arial" panose="020B0604020202020204"/>
                <a:ea typeface="微软雅黑" panose="020B0503020204020204" charset="-122"/>
                <a:sym typeface="Arial" panose="020B0604020202020204"/>
              </a:rPr>
              <a:t>指派对应开发</a:t>
            </a:r>
            <a:endParaRPr lang="zh-CN" altLang="en-US" sz="2400" spc="300" dirty="0">
              <a:latin typeface="Arial" panose="020B0604020202020204"/>
              <a:ea typeface="微软雅黑" panose="020B0503020204020204" charset="-122"/>
              <a:sym typeface="Arial" panose="020B0604020202020204"/>
            </a:endParaRPr>
          </a:p>
        </p:txBody>
      </p:sp>
      <p:sp>
        <p:nvSpPr>
          <p:cNvPr id="26" name="文本框 25"/>
          <p:cNvSpPr txBox="1"/>
          <p:nvPr/>
        </p:nvSpPr>
        <p:spPr>
          <a:xfrm>
            <a:off x="10193336" y="4654257"/>
            <a:ext cx="981076" cy="829945"/>
          </a:xfrm>
          <a:prstGeom prst="rect">
            <a:avLst/>
          </a:prstGeom>
          <a:noFill/>
        </p:spPr>
        <p:txBody>
          <a:bodyPr wrap="square" rtlCol="0">
            <a:spAutoFit/>
          </a:bodyPr>
          <a:lstStyle/>
          <a:p>
            <a:pPr algn="ctr"/>
            <a:r>
              <a:rPr lang="zh-CN" altLang="en-US" sz="2400" spc="300" dirty="0">
                <a:latin typeface="Arial" panose="020B0604020202020204"/>
                <a:ea typeface="微软雅黑" panose="020B0503020204020204" charset="-122"/>
                <a:sym typeface="Arial" panose="020B0604020202020204"/>
              </a:rPr>
              <a:t>验证</a:t>
            </a:r>
            <a:r>
              <a:rPr lang="en-US" altLang="zh-CN" sz="2400" spc="300" dirty="0">
                <a:latin typeface="Arial" panose="020B0604020202020204"/>
                <a:ea typeface="微软雅黑" panose="020B0503020204020204" charset="-122"/>
                <a:sym typeface="Arial" panose="020B0604020202020204"/>
              </a:rPr>
              <a:t>bug</a:t>
            </a:r>
            <a:endParaRPr lang="en-US" altLang="zh-CN" sz="2400" spc="300" dirty="0">
              <a:latin typeface="Arial" panose="020B0604020202020204"/>
              <a:ea typeface="微软雅黑" panose="020B0503020204020204" charset="-122"/>
              <a:sym typeface="Arial" panose="020B0604020202020204"/>
            </a:endParaRPr>
          </a:p>
        </p:txBody>
      </p:sp>
      <p:sp>
        <p:nvSpPr>
          <p:cNvPr id="27" name="文本框 26"/>
          <p:cNvSpPr txBox="1"/>
          <p:nvPr/>
        </p:nvSpPr>
        <p:spPr>
          <a:xfrm>
            <a:off x="3739949" y="3999107"/>
            <a:ext cx="2050860" cy="1050925"/>
          </a:xfrm>
          <a:prstGeom prst="rect">
            <a:avLst/>
          </a:prstGeom>
          <a:noFill/>
        </p:spPr>
        <p:txBody>
          <a:bodyPr wrap="square" rtlCol="0">
            <a:spAutoFit/>
          </a:bodyPr>
          <a:lstStyle/>
          <a:p>
            <a:pPr algn="l">
              <a:lnSpc>
                <a:spcPct val="130000"/>
              </a:lnSpc>
            </a:pPr>
            <a:r>
              <a:rPr lang="zh-CN" altLang="en-GB" sz="1600" dirty="0">
                <a:solidFill>
                  <a:srgbClr val="525252"/>
                </a:solidFill>
                <a:latin typeface="Arial" panose="020B0604020202020204"/>
                <a:ea typeface="微软雅黑" panose="020B0503020204020204" charset="-122"/>
                <a:sym typeface="Arial" panose="020B0604020202020204"/>
              </a:rPr>
              <a:t>找出</a:t>
            </a:r>
            <a:r>
              <a:rPr lang="en-US" altLang="zh-CN" sz="1600" dirty="0">
                <a:solidFill>
                  <a:srgbClr val="525252"/>
                </a:solidFill>
                <a:latin typeface="Arial" panose="020B0604020202020204"/>
                <a:ea typeface="微软雅黑" panose="020B0503020204020204" charset="-122"/>
                <a:sym typeface="Arial" panose="020B0604020202020204"/>
              </a:rPr>
              <a:t>bug</a:t>
            </a:r>
            <a:r>
              <a:rPr lang="zh-CN" altLang="en-US" sz="1600" dirty="0">
                <a:solidFill>
                  <a:srgbClr val="525252"/>
                </a:solidFill>
                <a:latin typeface="Arial" panose="020B0604020202020204"/>
                <a:ea typeface="微软雅黑" panose="020B0503020204020204" charset="-122"/>
                <a:sym typeface="Arial" panose="020B0604020202020204"/>
              </a:rPr>
              <a:t>出现</a:t>
            </a:r>
            <a:r>
              <a:rPr lang="zh-CN" altLang="en-US" sz="1600" dirty="0">
                <a:solidFill>
                  <a:srgbClr val="525252"/>
                </a:solidFill>
                <a:latin typeface="Arial" panose="020B0604020202020204"/>
                <a:ea typeface="微软雅黑" panose="020B0503020204020204" charset="-122"/>
                <a:sym typeface="Arial" panose="020B0604020202020204"/>
              </a:rPr>
              <a:t>的规律或者场景，并且能重现出来</a:t>
            </a:r>
            <a:endParaRPr lang="zh-CN" altLang="en-US" sz="1600" dirty="0">
              <a:solidFill>
                <a:srgbClr val="525252"/>
              </a:solidFill>
              <a:latin typeface="Arial" panose="020B0604020202020204"/>
              <a:ea typeface="微软雅黑" panose="020B0503020204020204" charset="-122"/>
              <a:sym typeface="Arial" panose="020B0604020202020204"/>
            </a:endParaRPr>
          </a:p>
        </p:txBody>
      </p:sp>
      <p:sp>
        <p:nvSpPr>
          <p:cNvPr id="28" name="文本框 27"/>
          <p:cNvSpPr txBox="1"/>
          <p:nvPr/>
        </p:nvSpPr>
        <p:spPr>
          <a:xfrm>
            <a:off x="5715892" y="1811677"/>
            <a:ext cx="2050860" cy="2011045"/>
          </a:xfrm>
          <a:prstGeom prst="rect">
            <a:avLst/>
          </a:prstGeom>
          <a:noFill/>
        </p:spPr>
        <p:txBody>
          <a:bodyPr wrap="square" rtlCol="0">
            <a:spAutoFit/>
          </a:bodyPr>
          <a:lstStyle/>
          <a:p>
            <a:pPr algn="l">
              <a:lnSpc>
                <a:spcPct val="130000"/>
              </a:lnSpc>
            </a:pPr>
            <a:r>
              <a:rPr lang="zh-CN" altLang="en-GB" sz="1600" dirty="0">
                <a:solidFill>
                  <a:srgbClr val="525252"/>
                </a:solidFill>
                <a:latin typeface="Arial" panose="020B0604020202020204"/>
                <a:ea typeface="微软雅黑" panose="020B0503020204020204" charset="-122"/>
                <a:sym typeface="Arial" panose="020B0604020202020204"/>
              </a:rPr>
              <a:t>提交</a:t>
            </a:r>
            <a:r>
              <a:rPr lang="en-US" altLang="zh-CN" sz="1600" dirty="0">
                <a:solidFill>
                  <a:srgbClr val="525252"/>
                </a:solidFill>
                <a:latin typeface="Arial" panose="020B0604020202020204"/>
                <a:ea typeface="微软雅黑" panose="020B0503020204020204" charset="-122"/>
                <a:sym typeface="Arial" panose="020B0604020202020204"/>
              </a:rPr>
              <a:t>bug</a:t>
            </a:r>
            <a:r>
              <a:rPr lang="zh-CN" altLang="en-US" sz="1600" dirty="0">
                <a:solidFill>
                  <a:srgbClr val="525252"/>
                </a:solidFill>
                <a:latin typeface="Arial" panose="020B0604020202020204"/>
                <a:ea typeface="微软雅黑" panose="020B0503020204020204" charset="-122"/>
                <a:sym typeface="Arial" panose="020B0604020202020204"/>
              </a:rPr>
              <a:t>需要有</a:t>
            </a:r>
            <a:r>
              <a:rPr lang="en-US" altLang="zh-CN" sz="1600" dirty="0">
                <a:solidFill>
                  <a:srgbClr val="525252"/>
                </a:solidFill>
                <a:latin typeface="Arial" panose="020B0604020202020204"/>
                <a:ea typeface="微软雅黑" panose="020B0503020204020204" charset="-122"/>
                <a:sym typeface="Arial" panose="020B0604020202020204"/>
              </a:rPr>
              <a:t>bug</a:t>
            </a:r>
            <a:r>
              <a:rPr lang="zh-CN" altLang="en-US" sz="1600" dirty="0">
                <a:solidFill>
                  <a:srgbClr val="525252"/>
                </a:solidFill>
                <a:latin typeface="Arial" panose="020B0604020202020204"/>
                <a:ea typeface="微软雅黑" panose="020B0503020204020204" charset="-122"/>
                <a:sym typeface="Arial" panose="020B0604020202020204"/>
              </a:rPr>
              <a:t>出现的步骤、包含测试的对象，比如</a:t>
            </a:r>
            <a:r>
              <a:rPr lang="en-US" altLang="zh-CN" sz="1600" dirty="0">
                <a:solidFill>
                  <a:srgbClr val="525252"/>
                </a:solidFill>
                <a:latin typeface="Arial" panose="020B0604020202020204"/>
                <a:ea typeface="微软雅黑" panose="020B0503020204020204" charset="-122"/>
                <a:sym typeface="Arial" panose="020B0604020202020204"/>
              </a:rPr>
              <a:t>URL </a:t>
            </a:r>
            <a:r>
              <a:rPr lang="zh-CN" altLang="en-US" sz="1600" dirty="0">
                <a:solidFill>
                  <a:srgbClr val="525252"/>
                </a:solidFill>
                <a:latin typeface="Arial" panose="020B0604020202020204"/>
                <a:ea typeface="微软雅黑" panose="020B0503020204020204" charset="-122"/>
                <a:sym typeface="Arial" panose="020B0604020202020204"/>
              </a:rPr>
              <a:t>，账号密码等信息，还有结果、期望</a:t>
            </a:r>
            <a:endParaRPr lang="en-US" altLang="zh-CN" sz="1600" dirty="0">
              <a:solidFill>
                <a:srgbClr val="525252"/>
              </a:solidFill>
              <a:latin typeface="Arial" panose="020B0604020202020204"/>
              <a:ea typeface="微软雅黑" panose="020B0503020204020204" charset="-122"/>
              <a:sym typeface="Arial" panose="020B0604020202020204"/>
            </a:endParaRPr>
          </a:p>
        </p:txBody>
      </p:sp>
      <p:sp>
        <p:nvSpPr>
          <p:cNvPr id="29" name="文本框 28"/>
          <p:cNvSpPr txBox="1"/>
          <p:nvPr/>
        </p:nvSpPr>
        <p:spPr>
          <a:xfrm>
            <a:off x="7686755" y="4002917"/>
            <a:ext cx="2050860" cy="2651125"/>
          </a:xfrm>
          <a:prstGeom prst="rect">
            <a:avLst/>
          </a:prstGeom>
          <a:noFill/>
        </p:spPr>
        <p:txBody>
          <a:bodyPr wrap="square" rtlCol="0">
            <a:spAutoFit/>
          </a:bodyPr>
          <a:lstStyle/>
          <a:p>
            <a:pPr algn="ctr">
              <a:lnSpc>
                <a:spcPct val="130000"/>
              </a:lnSpc>
            </a:pPr>
            <a:r>
              <a:rPr lang="zh-CN" altLang="en-GB" sz="1600" dirty="0">
                <a:solidFill>
                  <a:srgbClr val="525252"/>
                </a:solidFill>
                <a:latin typeface="Arial" panose="020B0604020202020204"/>
                <a:ea typeface="微软雅黑" panose="020B0503020204020204" charset="-122"/>
                <a:sym typeface="Arial" panose="020B0604020202020204"/>
              </a:rPr>
              <a:t>等待开发解决，解决完的状态开发变更状态，开发拒绝的</a:t>
            </a:r>
            <a:r>
              <a:rPr lang="en-US" altLang="zh-CN" sz="1600" dirty="0">
                <a:solidFill>
                  <a:srgbClr val="525252"/>
                </a:solidFill>
                <a:latin typeface="Arial" panose="020B0604020202020204"/>
                <a:ea typeface="微软雅黑" panose="020B0503020204020204" charset="-122"/>
                <a:sym typeface="Arial" panose="020B0604020202020204"/>
              </a:rPr>
              <a:t>bug</a:t>
            </a:r>
            <a:r>
              <a:rPr lang="zh-CN" altLang="en-US" sz="1600" dirty="0">
                <a:solidFill>
                  <a:srgbClr val="525252"/>
                </a:solidFill>
                <a:latin typeface="Arial" panose="020B0604020202020204"/>
                <a:ea typeface="微软雅黑" panose="020B0503020204020204" charset="-122"/>
                <a:sym typeface="Arial" panose="020B0604020202020204"/>
              </a:rPr>
              <a:t>，要备注具体理由，且与产品经理确认，确认后不是自己的</a:t>
            </a:r>
            <a:r>
              <a:rPr lang="en-US" altLang="zh-CN" sz="1600" dirty="0">
                <a:solidFill>
                  <a:srgbClr val="525252"/>
                </a:solidFill>
                <a:latin typeface="Arial" panose="020B0604020202020204"/>
                <a:ea typeface="微软雅黑" panose="020B0503020204020204" charset="-122"/>
                <a:sym typeface="Arial" panose="020B0604020202020204"/>
              </a:rPr>
              <a:t>bug</a:t>
            </a:r>
            <a:r>
              <a:rPr lang="zh-CN" altLang="en-US" sz="1600" dirty="0">
                <a:solidFill>
                  <a:srgbClr val="525252"/>
                </a:solidFill>
                <a:latin typeface="Arial" panose="020B0604020202020204"/>
                <a:ea typeface="微软雅黑" panose="020B0503020204020204" charset="-122"/>
                <a:sym typeface="Arial" panose="020B0604020202020204"/>
              </a:rPr>
              <a:t>，开发应直接指派给正确的处理的人员；</a:t>
            </a:r>
            <a:endParaRPr lang="zh-CN" altLang="en-US" sz="1600" dirty="0">
              <a:solidFill>
                <a:srgbClr val="525252"/>
              </a:solidFill>
              <a:latin typeface="Arial" panose="020B0604020202020204"/>
              <a:ea typeface="微软雅黑" panose="020B0503020204020204" charset="-122"/>
              <a:sym typeface="Arial" panose="020B0604020202020204"/>
            </a:endParaRPr>
          </a:p>
        </p:txBody>
      </p:sp>
      <p:sp>
        <p:nvSpPr>
          <p:cNvPr id="30" name="文本框 29"/>
          <p:cNvSpPr txBox="1"/>
          <p:nvPr/>
        </p:nvSpPr>
        <p:spPr>
          <a:xfrm>
            <a:off x="9657618" y="1811677"/>
            <a:ext cx="2050860" cy="2011045"/>
          </a:xfrm>
          <a:prstGeom prst="rect">
            <a:avLst/>
          </a:prstGeom>
          <a:noFill/>
        </p:spPr>
        <p:txBody>
          <a:bodyPr wrap="square" rtlCol="0">
            <a:spAutoFit/>
          </a:bodyPr>
          <a:lstStyle/>
          <a:p>
            <a:pPr algn="l">
              <a:lnSpc>
                <a:spcPct val="130000"/>
              </a:lnSpc>
            </a:pPr>
            <a:r>
              <a:rPr lang="zh-CN" altLang="en-GB" sz="1600" dirty="0">
                <a:solidFill>
                  <a:srgbClr val="525252"/>
                </a:solidFill>
                <a:latin typeface="Arial" panose="020B0604020202020204"/>
                <a:ea typeface="微软雅黑" panose="020B0503020204020204" charset="-122"/>
                <a:sym typeface="Arial" panose="020B0604020202020204"/>
              </a:rPr>
              <a:t>已解决的</a:t>
            </a:r>
            <a:r>
              <a:rPr lang="en-US" altLang="zh-CN" sz="1600" dirty="0">
                <a:solidFill>
                  <a:srgbClr val="525252"/>
                </a:solidFill>
                <a:latin typeface="Arial" panose="020B0604020202020204"/>
                <a:ea typeface="微软雅黑" panose="020B0503020204020204" charset="-122"/>
                <a:sym typeface="Arial" panose="020B0604020202020204"/>
              </a:rPr>
              <a:t>bug</a:t>
            </a:r>
            <a:r>
              <a:rPr lang="zh-CN" altLang="en-US" sz="1600" dirty="0">
                <a:solidFill>
                  <a:srgbClr val="525252"/>
                </a:solidFill>
                <a:latin typeface="Arial" panose="020B0604020202020204"/>
                <a:ea typeface="微软雅黑" panose="020B0503020204020204" charset="-122"/>
                <a:sym typeface="Arial" panose="020B0604020202020204"/>
              </a:rPr>
              <a:t>进行验证，验证不通过的确认后进行激活，过程中需求变更或者延期处理的</a:t>
            </a:r>
            <a:r>
              <a:rPr lang="en-US" altLang="zh-CN" sz="1600" dirty="0">
                <a:solidFill>
                  <a:srgbClr val="525252"/>
                </a:solidFill>
                <a:latin typeface="Arial" panose="020B0604020202020204"/>
                <a:ea typeface="微软雅黑" panose="020B0503020204020204" charset="-122"/>
                <a:sym typeface="Arial" panose="020B0604020202020204"/>
              </a:rPr>
              <a:t>bug</a:t>
            </a:r>
            <a:r>
              <a:rPr lang="zh-CN" altLang="en-US" sz="1600" dirty="0">
                <a:solidFill>
                  <a:srgbClr val="525252"/>
                </a:solidFill>
                <a:latin typeface="Arial" panose="020B0604020202020204"/>
                <a:ea typeface="微软雅黑" panose="020B0503020204020204" charset="-122"/>
                <a:sym typeface="Arial" panose="020B0604020202020204"/>
              </a:rPr>
              <a:t>要进行备注说明，并记录下来</a:t>
            </a:r>
            <a:endParaRPr lang="zh-CN" altLang="en-US" sz="1600" dirty="0">
              <a:solidFill>
                <a:srgbClr val="525252"/>
              </a:solidFill>
              <a:latin typeface="Arial" panose="020B0604020202020204"/>
              <a:ea typeface="微软雅黑" panose="020B0503020204020204" charset="-122"/>
              <a:sym typeface="Arial" panose="020B0604020202020204"/>
            </a:endParaRPr>
          </a:p>
        </p:txBody>
      </p:sp>
      <p:cxnSp>
        <p:nvCxnSpPr>
          <p:cNvPr id="32" name="直接连接符 31"/>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33" name="灯片编号占位符 14"/>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panose="020B0604020202020204"/>
                <a:ea typeface="微软雅黑" panose="020B0503020204020204" charset="-122"/>
                <a:sym typeface="Arial" panose="020B0604020202020204"/>
              </a:rPr>
              <a:t>Page</a:t>
            </a:r>
            <a:r>
              <a:rPr lang="zh-CN" altLang="en-US" sz="1050" spc="300" dirty="0">
                <a:solidFill>
                  <a:srgbClr val="525252"/>
                </a:solidFill>
                <a:latin typeface="Arial" panose="020B0604020202020204"/>
                <a:ea typeface="微软雅黑" panose="020B0503020204020204" charset="-122"/>
                <a:sym typeface="Arial" panose="020B0604020202020204"/>
              </a:rPr>
              <a:t> </a:t>
            </a:r>
            <a:fld id="{2C876148-9C27-4B1D-AF05-A3522A5FE3E3}" type="slidenum">
              <a:rPr lang="zh-CN" altLang="en-US" sz="1050" spc="300" dirty="0" smtClean="0">
                <a:solidFill>
                  <a:srgbClr val="525252"/>
                </a:solidFill>
                <a:latin typeface="Arial" panose="020B0604020202020204"/>
                <a:ea typeface="微软雅黑" panose="020B0503020204020204" charset="-122"/>
                <a:sym typeface="Arial" panose="020B0604020202020204"/>
              </a:rPr>
            </a:fld>
            <a:endParaRPr lang="zh-CN" altLang="en-US" sz="1050" spc="300" dirty="0">
              <a:solidFill>
                <a:srgbClr val="525252"/>
              </a:solidFill>
              <a:latin typeface="Arial" panose="020B0604020202020204"/>
              <a:ea typeface="微软雅黑" panose="020B0503020204020204" charset="-122"/>
              <a:sym typeface="Arial" panose="020B0604020202020204"/>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形状 8"/>
          <p:cNvSpPr/>
          <p:nvPr/>
        </p:nvSpPr>
        <p:spPr>
          <a:xfrm>
            <a:off x="6096002" y="5486401"/>
            <a:ext cx="6095999" cy="1354470"/>
          </a:xfrm>
          <a:custGeom>
            <a:avLst/>
            <a:gdLst>
              <a:gd name="connsiteX0" fmla="*/ 5778976 w 6095999"/>
              <a:gd name="connsiteY0" fmla="*/ 11 h 2021220"/>
              <a:gd name="connsiteX1" fmla="*/ 6081193 w 6095999"/>
              <a:gd name="connsiteY1" fmla="*/ 198116 h 2021220"/>
              <a:gd name="connsiteX2" fmla="*/ 6095999 w 6095999"/>
              <a:gd name="connsiteY2" fmla="*/ 217042 h 2021220"/>
              <a:gd name="connsiteX3" fmla="*/ 6095999 w 6095999"/>
              <a:gd name="connsiteY3" fmla="*/ 2021220 h 2021220"/>
              <a:gd name="connsiteX4" fmla="*/ 0 w 6095999"/>
              <a:gd name="connsiteY4" fmla="*/ 1999891 h 2021220"/>
              <a:gd name="connsiteX5" fmla="*/ 1863425 w 6095999"/>
              <a:gd name="connsiteY5" fmla="*/ 705097 h 2021220"/>
              <a:gd name="connsiteX6" fmla="*/ 3184333 w 6095999"/>
              <a:gd name="connsiteY6" fmla="*/ 1371724 h 2021220"/>
              <a:gd name="connsiteX7" fmla="*/ 3962726 w 6095999"/>
              <a:gd name="connsiteY7" fmla="*/ 1025590 h 2021220"/>
              <a:gd name="connsiteX8" fmla="*/ 4528830 w 6095999"/>
              <a:gd name="connsiteY8" fmla="*/ 1384543 h 2021220"/>
              <a:gd name="connsiteX9" fmla="*/ 5778976 w 6095999"/>
              <a:gd name="connsiteY9" fmla="*/ 11 h 2021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5999" h="2021220">
                <a:moveTo>
                  <a:pt x="5778976" y="11"/>
                </a:moveTo>
                <a:cubicBezTo>
                  <a:pt x="5879224" y="1079"/>
                  <a:pt x="5980454" y="79066"/>
                  <a:pt x="6081193" y="198116"/>
                </a:cubicBezTo>
                <a:lnTo>
                  <a:pt x="6095999" y="217042"/>
                </a:lnTo>
                <a:lnTo>
                  <a:pt x="6095999" y="2021220"/>
                </a:lnTo>
                <a:lnTo>
                  <a:pt x="0" y="1999891"/>
                </a:lnTo>
                <a:cubicBezTo>
                  <a:pt x="666350" y="1404841"/>
                  <a:pt x="1332703" y="809791"/>
                  <a:pt x="1863425" y="705097"/>
                </a:cubicBezTo>
                <a:cubicBezTo>
                  <a:pt x="2394147" y="600402"/>
                  <a:pt x="2834449" y="1318308"/>
                  <a:pt x="3184333" y="1371724"/>
                </a:cubicBezTo>
                <a:cubicBezTo>
                  <a:pt x="3534217" y="1425139"/>
                  <a:pt x="3738643" y="1023454"/>
                  <a:pt x="3962726" y="1025590"/>
                </a:cubicBezTo>
                <a:cubicBezTo>
                  <a:pt x="4186809" y="1027727"/>
                  <a:pt x="4226121" y="1555473"/>
                  <a:pt x="4528830" y="1384543"/>
                </a:cubicBezTo>
                <a:cubicBezTo>
                  <a:pt x="4831538" y="1213613"/>
                  <a:pt x="5377985" y="-4263"/>
                  <a:pt x="5778976" y="11"/>
                </a:cubicBezTo>
                <a:close/>
              </a:path>
            </a:pathLst>
          </a:custGeom>
          <a:gradFill flip="none" rotWithShape="1">
            <a:gsLst>
              <a:gs pos="90000">
                <a:srgbClr val="525252">
                  <a:alpha val="20000"/>
                </a:srgbClr>
              </a:gs>
              <a:gs pos="22000">
                <a:srgbClr val="525252">
                  <a:alpha val="82000"/>
                </a:srgbClr>
              </a:gs>
            </a:gsLst>
            <a:lin ang="5400000" scaled="1"/>
            <a:tileRect/>
          </a:grad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0" name="任意多边形: 形状 9"/>
          <p:cNvSpPr/>
          <p:nvPr/>
        </p:nvSpPr>
        <p:spPr>
          <a:xfrm>
            <a:off x="1" y="5492051"/>
            <a:ext cx="8577943" cy="1365949"/>
          </a:xfrm>
          <a:custGeom>
            <a:avLst/>
            <a:gdLst>
              <a:gd name="connsiteX0" fmla="*/ 3365070 w 8577943"/>
              <a:gd name="connsiteY0" fmla="*/ 11 h 2038350"/>
              <a:gd name="connsiteX1" fmla="*/ 4520866 w 8577943"/>
              <a:gd name="connsiteY1" fmla="*/ 1410183 h 2038350"/>
              <a:gd name="connsiteX2" fmla="*/ 5393609 w 8577943"/>
              <a:gd name="connsiteY2" fmla="*/ 1025590 h 2038350"/>
              <a:gd name="connsiteX3" fmla="*/ 6054063 w 8577943"/>
              <a:gd name="connsiteY3" fmla="*/ 1487101 h 2038350"/>
              <a:gd name="connsiteX4" fmla="*/ 7021157 w 8577943"/>
              <a:gd name="connsiteY4" fmla="*/ 653818 h 2038350"/>
              <a:gd name="connsiteX5" fmla="*/ 8577943 w 8577943"/>
              <a:gd name="connsiteY5" fmla="*/ 2038350 h 2038350"/>
              <a:gd name="connsiteX6" fmla="*/ 0 w 8577943"/>
              <a:gd name="connsiteY6" fmla="*/ 2008337 h 2038350"/>
              <a:gd name="connsiteX7" fmla="*/ 0 w 8577943"/>
              <a:gd name="connsiteY7" fmla="*/ 850805 h 2038350"/>
              <a:gd name="connsiteX8" fmla="*/ 8435 w 8577943"/>
              <a:gd name="connsiteY8" fmla="*/ 855929 h 2038350"/>
              <a:gd name="connsiteX9" fmla="*/ 770428 w 8577943"/>
              <a:gd name="connsiteY9" fmla="*/ 1371724 h 2038350"/>
              <a:gd name="connsiteX10" fmla="*/ 1548820 w 8577943"/>
              <a:gd name="connsiteY10" fmla="*/ 1025590 h 2038350"/>
              <a:gd name="connsiteX11" fmla="*/ 2114924 w 8577943"/>
              <a:gd name="connsiteY11" fmla="*/ 1384543 h 2038350"/>
              <a:gd name="connsiteX12" fmla="*/ 3365070 w 8577943"/>
              <a:gd name="connsiteY12" fmla="*/ 11 h 203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7943" h="2038350">
                <a:moveTo>
                  <a:pt x="3365070" y="11"/>
                </a:moveTo>
                <a:cubicBezTo>
                  <a:pt x="3766060" y="4284"/>
                  <a:pt x="4182776" y="1239253"/>
                  <a:pt x="4520866" y="1410183"/>
                </a:cubicBezTo>
                <a:cubicBezTo>
                  <a:pt x="4858955" y="1581113"/>
                  <a:pt x="5138076" y="1012771"/>
                  <a:pt x="5393609" y="1025590"/>
                </a:cubicBezTo>
                <a:cubicBezTo>
                  <a:pt x="5649142" y="1038410"/>
                  <a:pt x="5782805" y="1549063"/>
                  <a:pt x="6054063" y="1487101"/>
                </a:cubicBezTo>
                <a:cubicBezTo>
                  <a:pt x="6325321" y="1425139"/>
                  <a:pt x="6600511" y="561943"/>
                  <a:pt x="7021157" y="653818"/>
                </a:cubicBezTo>
                <a:cubicBezTo>
                  <a:pt x="7441804" y="745693"/>
                  <a:pt x="8009873" y="1392021"/>
                  <a:pt x="8577943" y="2038350"/>
                </a:cubicBezTo>
                <a:lnTo>
                  <a:pt x="0" y="2008337"/>
                </a:lnTo>
                <a:lnTo>
                  <a:pt x="0" y="850805"/>
                </a:lnTo>
                <a:lnTo>
                  <a:pt x="8435" y="855929"/>
                </a:lnTo>
                <a:cubicBezTo>
                  <a:pt x="297753" y="1045388"/>
                  <a:pt x="551750" y="1338339"/>
                  <a:pt x="770428" y="1371724"/>
                </a:cubicBezTo>
                <a:cubicBezTo>
                  <a:pt x="1120311" y="1425139"/>
                  <a:pt x="1324738" y="1023454"/>
                  <a:pt x="1548820" y="1025590"/>
                </a:cubicBezTo>
                <a:cubicBezTo>
                  <a:pt x="1772903" y="1027727"/>
                  <a:pt x="1812216" y="1555473"/>
                  <a:pt x="2114924" y="1384543"/>
                </a:cubicBezTo>
                <a:cubicBezTo>
                  <a:pt x="2417632" y="1213613"/>
                  <a:pt x="2964080" y="-4263"/>
                  <a:pt x="3365070" y="11"/>
                </a:cubicBezTo>
                <a:close/>
              </a:path>
            </a:pathLst>
          </a:custGeom>
          <a:gradFill flip="none" rotWithShape="1">
            <a:gsLst>
              <a:gs pos="90000">
                <a:srgbClr val="525252">
                  <a:alpha val="20000"/>
                </a:srgbClr>
              </a:gs>
              <a:gs pos="22000">
                <a:srgbClr val="525252">
                  <a:alpha val="82000"/>
                </a:srgbClr>
              </a:gs>
            </a:gsLst>
            <a:lin ang="5400000" scaled="1"/>
            <a:tileRect/>
          </a:grad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1" name="任意多边形: 形状 10"/>
          <p:cNvSpPr/>
          <p:nvPr/>
        </p:nvSpPr>
        <p:spPr>
          <a:xfrm>
            <a:off x="600075" y="5492051"/>
            <a:ext cx="10991850" cy="1365949"/>
          </a:xfrm>
          <a:custGeom>
            <a:avLst/>
            <a:gdLst>
              <a:gd name="connsiteX0" fmla="*/ 0 w 8877300"/>
              <a:gd name="connsiteY0" fmla="*/ 2971816 h 3028966"/>
              <a:gd name="connsiteX1" fmla="*/ 1504950 w 8877300"/>
              <a:gd name="connsiteY1" fmla="*/ 1047766 h 3028966"/>
              <a:gd name="connsiteX2" fmla="*/ 2571750 w 8877300"/>
              <a:gd name="connsiteY2" fmla="*/ 2038366 h 3028966"/>
              <a:gd name="connsiteX3" fmla="*/ 3200400 w 8877300"/>
              <a:gd name="connsiteY3" fmla="*/ 1524016 h 3028966"/>
              <a:gd name="connsiteX4" fmla="*/ 3657600 w 8877300"/>
              <a:gd name="connsiteY4" fmla="*/ 2057416 h 3028966"/>
              <a:gd name="connsiteX5" fmla="*/ 4667250 w 8877300"/>
              <a:gd name="connsiteY5" fmla="*/ 16 h 3028966"/>
              <a:gd name="connsiteX6" fmla="*/ 5600700 w 8877300"/>
              <a:gd name="connsiteY6" fmla="*/ 2095516 h 3028966"/>
              <a:gd name="connsiteX7" fmla="*/ 6305550 w 8877300"/>
              <a:gd name="connsiteY7" fmla="*/ 1524016 h 3028966"/>
              <a:gd name="connsiteX8" fmla="*/ 6838950 w 8877300"/>
              <a:gd name="connsiteY8" fmla="*/ 2209816 h 3028966"/>
              <a:gd name="connsiteX9" fmla="*/ 7620000 w 8877300"/>
              <a:gd name="connsiteY9" fmla="*/ 971566 h 3028966"/>
              <a:gd name="connsiteX10" fmla="*/ 8877300 w 8877300"/>
              <a:gd name="connsiteY10" fmla="*/ 3028966 h 3028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877300" h="3028966">
                <a:moveTo>
                  <a:pt x="0" y="2971816"/>
                </a:moveTo>
                <a:cubicBezTo>
                  <a:pt x="538162" y="2087578"/>
                  <a:pt x="1076325" y="1203341"/>
                  <a:pt x="1504950" y="1047766"/>
                </a:cubicBezTo>
                <a:cubicBezTo>
                  <a:pt x="1933575" y="892191"/>
                  <a:pt x="2289175" y="1958991"/>
                  <a:pt x="2571750" y="2038366"/>
                </a:cubicBezTo>
                <a:cubicBezTo>
                  <a:pt x="2854325" y="2117741"/>
                  <a:pt x="3019425" y="1520841"/>
                  <a:pt x="3200400" y="1524016"/>
                </a:cubicBezTo>
                <a:cubicBezTo>
                  <a:pt x="3381375" y="1527191"/>
                  <a:pt x="3413125" y="2311416"/>
                  <a:pt x="3657600" y="2057416"/>
                </a:cubicBezTo>
                <a:cubicBezTo>
                  <a:pt x="3902075" y="1803416"/>
                  <a:pt x="4343400" y="-6334"/>
                  <a:pt x="4667250" y="16"/>
                </a:cubicBezTo>
                <a:cubicBezTo>
                  <a:pt x="4991100" y="6366"/>
                  <a:pt x="5327650" y="1841516"/>
                  <a:pt x="5600700" y="2095516"/>
                </a:cubicBezTo>
                <a:cubicBezTo>
                  <a:pt x="5873750" y="2349516"/>
                  <a:pt x="6099175" y="1504966"/>
                  <a:pt x="6305550" y="1524016"/>
                </a:cubicBezTo>
                <a:cubicBezTo>
                  <a:pt x="6511925" y="1543066"/>
                  <a:pt x="6619875" y="2301891"/>
                  <a:pt x="6838950" y="2209816"/>
                </a:cubicBezTo>
                <a:cubicBezTo>
                  <a:pt x="7058025" y="2117741"/>
                  <a:pt x="7280275" y="835041"/>
                  <a:pt x="7620000" y="971566"/>
                </a:cubicBezTo>
                <a:cubicBezTo>
                  <a:pt x="7959725" y="1108091"/>
                  <a:pt x="8418512" y="2068528"/>
                  <a:pt x="8877300" y="3028966"/>
                </a:cubicBezTo>
              </a:path>
            </a:pathLst>
          </a:custGeom>
          <a:gradFill flip="none" rotWithShape="1">
            <a:gsLst>
              <a:gs pos="90000">
                <a:srgbClr val="525252">
                  <a:alpha val="63000"/>
                </a:srgbClr>
              </a:gs>
              <a:gs pos="22000">
                <a:srgbClr val="525252">
                  <a:alpha val="80000"/>
                </a:srgbClr>
              </a:gs>
            </a:gsLst>
            <a:lin ang="5400000" scaled="1"/>
            <a:tileRect/>
          </a:gra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3" name="直接连接符 12"/>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14" name="灯片编号占位符 14"/>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panose="020B0604020202020204"/>
                <a:ea typeface="微软雅黑" panose="020B0503020204020204" charset="-122"/>
                <a:sym typeface="Arial" panose="020B0604020202020204"/>
              </a:rPr>
              <a:t>Page</a:t>
            </a:r>
            <a:r>
              <a:rPr lang="zh-CN" altLang="en-US" sz="1050" spc="300" dirty="0">
                <a:solidFill>
                  <a:srgbClr val="525252"/>
                </a:solidFill>
                <a:latin typeface="Arial" panose="020B0604020202020204"/>
                <a:ea typeface="微软雅黑" panose="020B0503020204020204" charset="-122"/>
                <a:sym typeface="Arial" panose="020B0604020202020204"/>
              </a:rPr>
              <a:t> </a:t>
            </a:r>
            <a:fld id="{2C876148-9C27-4B1D-AF05-A3522A5FE3E3}" type="slidenum">
              <a:rPr lang="zh-CN" altLang="en-US" sz="1050" spc="300" dirty="0" smtClean="0">
                <a:solidFill>
                  <a:srgbClr val="525252"/>
                </a:solidFill>
                <a:latin typeface="Arial" panose="020B0604020202020204"/>
                <a:ea typeface="微软雅黑" panose="020B0503020204020204" charset="-122"/>
                <a:sym typeface="Arial" panose="020B0604020202020204"/>
              </a:rPr>
            </a:fld>
            <a:endParaRPr lang="zh-CN" altLang="en-US" sz="1050" spc="300" dirty="0">
              <a:solidFill>
                <a:srgbClr val="525252"/>
              </a:solidFill>
              <a:latin typeface="Arial" panose="020B0604020202020204"/>
              <a:ea typeface="微软雅黑" panose="020B0503020204020204" charset="-122"/>
              <a:sym typeface="Arial" panose="020B0604020202020204"/>
            </a:endParaRPr>
          </a:p>
        </p:txBody>
      </p:sp>
      <p:pic>
        <p:nvPicPr>
          <p:cNvPr id="2" name="图片 1"/>
          <p:cNvPicPr>
            <a:picLocks noChangeAspect="1"/>
          </p:cNvPicPr>
          <p:nvPr/>
        </p:nvPicPr>
        <p:blipFill>
          <a:blip r:embed="rId1"/>
          <a:stretch>
            <a:fillRect/>
          </a:stretch>
        </p:blipFill>
        <p:spPr>
          <a:xfrm>
            <a:off x="786765" y="543560"/>
            <a:ext cx="5509260" cy="4107180"/>
          </a:xfrm>
          <a:prstGeom prst="rect">
            <a:avLst/>
          </a:prstGeom>
        </p:spPr>
      </p:pic>
      <p:pic>
        <p:nvPicPr>
          <p:cNvPr id="6" name="图片 5"/>
          <p:cNvPicPr>
            <a:picLocks noChangeAspect="1"/>
          </p:cNvPicPr>
          <p:nvPr/>
        </p:nvPicPr>
        <p:blipFill>
          <a:blip r:embed="rId2"/>
          <a:stretch>
            <a:fillRect/>
          </a:stretch>
        </p:blipFill>
        <p:spPr>
          <a:xfrm>
            <a:off x="6296025" y="1006475"/>
            <a:ext cx="5696585" cy="4223385"/>
          </a:xfrm>
          <a:prstGeom prst="rect">
            <a:avLst/>
          </a:prstGeom>
        </p:spPr>
      </p:pic>
    </p:spTree>
  </p:cSld>
  <p:clrMapOvr>
    <a:overrideClrMapping bg1="lt1" tx1="dk1" bg2="lt2" tx2="dk2" accent1="accent1" accent2="accent2" accent3="accent3" accent4="accent4" accent5="accent5" accent6="accent6" hlink="hlink" folHlink="folHlink"/>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形状 8"/>
          <p:cNvSpPr/>
          <p:nvPr/>
        </p:nvSpPr>
        <p:spPr>
          <a:xfrm>
            <a:off x="6096002" y="5486401"/>
            <a:ext cx="6095999" cy="1354470"/>
          </a:xfrm>
          <a:custGeom>
            <a:avLst/>
            <a:gdLst>
              <a:gd name="connsiteX0" fmla="*/ 5778976 w 6095999"/>
              <a:gd name="connsiteY0" fmla="*/ 11 h 2021220"/>
              <a:gd name="connsiteX1" fmla="*/ 6081193 w 6095999"/>
              <a:gd name="connsiteY1" fmla="*/ 198116 h 2021220"/>
              <a:gd name="connsiteX2" fmla="*/ 6095999 w 6095999"/>
              <a:gd name="connsiteY2" fmla="*/ 217042 h 2021220"/>
              <a:gd name="connsiteX3" fmla="*/ 6095999 w 6095999"/>
              <a:gd name="connsiteY3" fmla="*/ 2021220 h 2021220"/>
              <a:gd name="connsiteX4" fmla="*/ 0 w 6095999"/>
              <a:gd name="connsiteY4" fmla="*/ 1999891 h 2021220"/>
              <a:gd name="connsiteX5" fmla="*/ 1863425 w 6095999"/>
              <a:gd name="connsiteY5" fmla="*/ 705097 h 2021220"/>
              <a:gd name="connsiteX6" fmla="*/ 3184333 w 6095999"/>
              <a:gd name="connsiteY6" fmla="*/ 1371724 h 2021220"/>
              <a:gd name="connsiteX7" fmla="*/ 3962726 w 6095999"/>
              <a:gd name="connsiteY7" fmla="*/ 1025590 h 2021220"/>
              <a:gd name="connsiteX8" fmla="*/ 4528830 w 6095999"/>
              <a:gd name="connsiteY8" fmla="*/ 1384543 h 2021220"/>
              <a:gd name="connsiteX9" fmla="*/ 5778976 w 6095999"/>
              <a:gd name="connsiteY9" fmla="*/ 11 h 2021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5999" h="2021220">
                <a:moveTo>
                  <a:pt x="5778976" y="11"/>
                </a:moveTo>
                <a:cubicBezTo>
                  <a:pt x="5879224" y="1079"/>
                  <a:pt x="5980454" y="79066"/>
                  <a:pt x="6081193" y="198116"/>
                </a:cubicBezTo>
                <a:lnTo>
                  <a:pt x="6095999" y="217042"/>
                </a:lnTo>
                <a:lnTo>
                  <a:pt x="6095999" y="2021220"/>
                </a:lnTo>
                <a:lnTo>
                  <a:pt x="0" y="1999891"/>
                </a:lnTo>
                <a:cubicBezTo>
                  <a:pt x="666350" y="1404841"/>
                  <a:pt x="1332703" y="809791"/>
                  <a:pt x="1863425" y="705097"/>
                </a:cubicBezTo>
                <a:cubicBezTo>
                  <a:pt x="2394147" y="600402"/>
                  <a:pt x="2834449" y="1318308"/>
                  <a:pt x="3184333" y="1371724"/>
                </a:cubicBezTo>
                <a:cubicBezTo>
                  <a:pt x="3534217" y="1425139"/>
                  <a:pt x="3738643" y="1023454"/>
                  <a:pt x="3962726" y="1025590"/>
                </a:cubicBezTo>
                <a:cubicBezTo>
                  <a:pt x="4186809" y="1027727"/>
                  <a:pt x="4226121" y="1555473"/>
                  <a:pt x="4528830" y="1384543"/>
                </a:cubicBezTo>
                <a:cubicBezTo>
                  <a:pt x="4831538" y="1213613"/>
                  <a:pt x="5377985" y="-4263"/>
                  <a:pt x="5778976" y="11"/>
                </a:cubicBezTo>
                <a:close/>
              </a:path>
            </a:pathLst>
          </a:custGeom>
          <a:gradFill flip="none" rotWithShape="1">
            <a:gsLst>
              <a:gs pos="90000">
                <a:srgbClr val="525252">
                  <a:alpha val="20000"/>
                </a:srgbClr>
              </a:gs>
              <a:gs pos="22000">
                <a:srgbClr val="525252">
                  <a:alpha val="82000"/>
                </a:srgbClr>
              </a:gs>
            </a:gsLst>
            <a:lin ang="5400000" scaled="1"/>
            <a:tileRect/>
          </a:grad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0" name="任意多边形: 形状 9"/>
          <p:cNvSpPr/>
          <p:nvPr/>
        </p:nvSpPr>
        <p:spPr>
          <a:xfrm>
            <a:off x="1" y="5492051"/>
            <a:ext cx="8577943" cy="1365949"/>
          </a:xfrm>
          <a:custGeom>
            <a:avLst/>
            <a:gdLst>
              <a:gd name="connsiteX0" fmla="*/ 3365070 w 8577943"/>
              <a:gd name="connsiteY0" fmla="*/ 11 h 2038350"/>
              <a:gd name="connsiteX1" fmla="*/ 4520866 w 8577943"/>
              <a:gd name="connsiteY1" fmla="*/ 1410183 h 2038350"/>
              <a:gd name="connsiteX2" fmla="*/ 5393609 w 8577943"/>
              <a:gd name="connsiteY2" fmla="*/ 1025590 h 2038350"/>
              <a:gd name="connsiteX3" fmla="*/ 6054063 w 8577943"/>
              <a:gd name="connsiteY3" fmla="*/ 1487101 h 2038350"/>
              <a:gd name="connsiteX4" fmla="*/ 7021157 w 8577943"/>
              <a:gd name="connsiteY4" fmla="*/ 653818 h 2038350"/>
              <a:gd name="connsiteX5" fmla="*/ 8577943 w 8577943"/>
              <a:gd name="connsiteY5" fmla="*/ 2038350 h 2038350"/>
              <a:gd name="connsiteX6" fmla="*/ 0 w 8577943"/>
              <a:gd name="connsiteY6" fmla="*/ 2008337 h 2038350"/>
              <a:gd name="connsiteX7" fmla="*/ 0 w 8577943"/>
              <a:gd name="connsiteY7" fmla="*/ 850805 h 2038350"/>
              <a:gd name="connsiteX8" fmla="*/ 8435 w 8577943"/>
              <a:gd name="connsiteY8" fmla="*/ 855929 h 2038350"/>
              <a:gd name="connsiteX9" fmla="*/ 770428 w 8577943"/>
              <a:gd name="connsiteY9" fmla="*/ 1371724 h 2038350"/>
              <a:gd name="connsiteX10" fmla="*/ 1548820 w 8577943"/>
              <a:gd name="connsiteY10" fmla="*/ 1025590 h 2038350"/>
              <a:gd name="connsiteX11" fmla="*/ 2114924 w 8577943"/>
              <a:gd name="connsiteY11" fmla="*/ 1384543 h 2038350"/>
              <a:gd name="connsiteX12" fmla="*/ 3365070 w 8577943"/>
              <a:gd name="connsiteY12" fmla="*/ 11 h 203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7943" h="2038350">
                <a:moveTo>
                  <a:pt x="3365070" y="11"/>
                </a:moveTo>
                <a:cubicBezTo>
                  <a:pt x="3766060" y="4284"/>
                  <a:pt x="4182776" y="1239253"/>
                  <a:pt x="4520866" y="1410183"/>
                </a:cubicBezTo>
                <a:cubicBezTo>
                  <a:pt x="4858955" y="1581113"/>
                  <a:pt x="5138076" y="1012771"/>
                  <a:pt x="5393609" y="1025590"/>
                </a:cubicBezTo>
                <a:cubicBezTo>
                  <a:pt x="5649142" y="1038410"/>
                  <a:pt x="5782805" y="1549063"/>
                  <a:pt x="6054063" y="1487101"/>
                </a:cubicBezTo>
                <a:cubicBezTo>
                  <a:pt x="6325321" y="1425139"/>
                  <a:pt x="6600511" y="561943"/>
                  <a:pt x="7021157" y="653818"/>
                </a:cubicBezTo>
                <a:cubicBezTo>
                  <a:pt x="7441804" y="745693"/>
                  <a:pt x="8009873" y="1392021"/>
                  <a:pt x="8577943" y="2038350"/>
                </a:cubicBezTo>
                <a:lnTo>
                  <a:pt x="0" y="2008337"/>
                </a:lnTo>
                <a:lnTo>
                  <a:pt x="0" y="850805"/>
                </a:lnTo>
                <a:lnTo>
                  <a:pt x="8435" y="855929"/>
                </a:lnTo>
                <a:cubicBezTo>
                  <a:pt x="297753" y="1045388"/>
                  <a:pt x="551750" y="1338339"/>
                  <a:pt x="770428" y="1371724"/>
                </a:cubicBezTo>
                <a:cubicBezTo>
                  <a:pt x="1120311" y="1425139"/>
                  <a:pt x="1324738" y="1023454"/>
                  <a:pt x="1548820" y="1025590"/>
                </a:cubicBezTo>
                <a:cubicBezTo>
                  <a:pt x="1772903" y="1027727"/>
                  <a:pt x="1812216" y="1555473"/>
                  <a:pt x="2114924" y="1384543"/>
                </a:cubicBezTo>
                <a:cubicBezTo>
                  <a:pt x="2417632" y="1213613"/>
                  <a:pt x="2964080" y="-4263"/>
                  <a:pt x="3365070" y="11"/>
                </a:cubicBezTo>
                <a:close/>
              </a:path>
            </a:pathLst>
          </a:custGeom>
          <a:gradFill flip="none" rotWithShape="1">
            <a:gsLst>
              <a:gs pos="90000">
                <a:srgbClr val="525252">
                  <a:alpha val="20000"/>
                </a:srgbClr>
              </a:gs>
              <a:gs pos="22000">
                <a:srgbClr val="525252">
                  <a:alpha val="82000"/>
                </a:srgbClr>
              </a:gs>
            </a:gsLst>
            <a:lin ang="5400000" scaled="1"/>
            <a:tileRect/>
          </a:grad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1" name="任意多边形: 形状 10"/>
          <p:cNvSpPr/>
          <p:nvPr/>
        </p:nvSpPr>
        <p:spPr>
          <a:xfrm>
            <a:off x="600075" y="5492051"/>
            <a:ext cx="10991850" cy="1365949"/>
          </a:xfrm>
          <a:custGeom>
            <a:avLst/>
            <a:gdLst>
              <a:gd name="connsiteX0" fmla="*/ 0 w 8877300"/>
              <a:gd name="connsiteY0" fmla="*/ 2971816 h 3028966"/>
              <a:gd name="connsiteX1" fmla="*/ 1504950 w 8877300"/>
              <a:gd name="connsiteY1" fmla="*/ 1047766 h 3028966"/>
              <a:gd name="connsiteX2" fmla="*/ 2571750 w 8877300"/>
              <a:gd name="connsiteY2" fmla="*/ 2038366 h 3028966"/>
              <a:gd name="connsiteX3" fmla="*/ 3200400 w 8877300"/>
              <a:gd name="connsiteY3" fmla="*/ 1524016 h 3028966"/>
              <a:gd name="connsiteX4" fmla="*/ 3657600 w 8877300"/>
              <a:gd name="connsiteY4" fmla="*/ 2057416 h 3028966"/>
              <a:gd name="connsiteX5" fmla="*/ 4667250 w 8877300"/>
              <a:gd name="connsiteY5" fmla="*/ 16 h 3028966"/>
              <a:gd name="connsiteX6" fmla="*/ 5600700 w 8877300"/>
              <a:gd name="connsiteY6" fmla="*/ 2095516 h 3028966"/>
              <a:gd name="connsiteX7" fmla="*/ 6305550 w 8877300"/>
              <a:gd name="connsiteY7" fmla="*/ 1524016 h 3028966"/>
              <a:gd name="connsiteX8" fmla="*/ 6838950 w 8877300"/>
              <a:gd name="connsiteY8" fmla="*/ 2209816 h 3028966"/>
              <a:gd name="connsiteX9" fmla="*/ 7620000 w 8877300"/>
              <a:gd name="connsiteY9" fmla="*/ 971566 h 3028966"/>
              <a:gd name="connsiteX10" fmla="*/ 8877300 w 8877300"/>
              <a:gd name="connsiteY10" fmla="*/ 3028966 h 3028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877300" h="3028966">
                <a:moveTo>
                  <a:pt x="0" y="2971816"/>
                </a:moveTo>
                <a:cubicBezTo>
                  <a:pt x="538162" y="2087578"/>
                  <a:pt x="1076325" y="1203341"/>
                  <a:pt x="1504950" y="1047766"/>
                </a:cubicBezTo>
                <a:cubicBezTo>
                  <a:pt x="1933575" y="892191"/>
                  <a:pt x="2289175" y="1958991"/>
                  <a:pt x="2571750" y="2038366"/>
                </a:cubicBezTo>
                <a:cubicBezTo>
                  <a:pt x="2854325" y="2117741"/>
                  <a:pt x="3019425" y="1520841"/>
                  <a:pt x="3200400" y="1524016"/>
                </a:cubicBezTo>
                <a:cubicBezTo>
                  <a:pt x="3381375" y="1527191"/>
                  <a:pt x="3413125" y="2311416"/>
                  <a:pt x="3657600" y="2057416"/>
                </a:cubicBezTo>
                <a:cubicBezTo>
                  <a:pt x="3902075" y="1803416"/>
                  <a:pt x="4343400" y="-6334"/>
                  <a:pt x="4667250" y="16"/>
                </a:cubicBezTo>
                <a:cubicBezTo>
                  <a:pt x="4991100" y="6366"/>
                  <a:pt x="5327650" y="1841516"/>
                  <a:pt x="5600700" y="2095516"/>
                </a:cubicBezTo>
                <a:cubicBezTo>
                  <a:pt x="5873750" y="2349516"/>
                  <a:pt x="6099175" y="1504966"/>
                  <a:pt x="6305550" y="1524016"/>
                </a:cubicBezTo>
                <a:cubicBezTo>
                  <a:pt x="6511925" y="1543066"/>
                  <a:pt x="6619875" y="2301891"/>
                  <a:pt x="6838950" y="2209816"/>
                </a:cubicBezTo>
                <a:cubicBezTo>
                  <a:pt x="7058025" y="2117741"/>
                  <a:pt x="7280275" y="835041"/>
                  <a:pt x="7620000" y="971566"/>
                </a:cubicBezTo>
                <a:cubicBezTo>
                  <a:pt x="7959725" y="1108091"/>
                  <a:pt x="8418512" y="2068528"/>
                  <a:pt x="8877300" y="3028966"/>
                </a:cubicBezTo>
              </a:path>
            </a:pathLst>
          </a:custGeom>
          <a:gradFill flip="none" rotWithShape="1">
            <a:gsLst>
              <a:gs pos="90000">
                <a:srgbClr val="525252">
                  <a:alpha val="63000"/>
                </a:srgbClr>
              </a:gs>
              <a:gs pos="22000">
                <a:srgbClr val="525252">
                  <a:alpha val="80000"/>
                </a:srgbClr>
              </a:gs>
            </a:gsLst>
            <a:lin ang="5400000" scaled="1"/>
            <a:tileRect/>
          </a:gra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3" name="直接连接符 12"/>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14" name="灯片编号占位符 14"/>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panose="020B0604020202020204"/>
                <a:ea typeface="微软雅黑" panose="020B0503020204020204" charset="-122"/>
                <a:sym typeface="Arial" panose="020B0604020202020204"/>
              </a:rPr>
              <a:t>Page</a:t>
            </a:r>
            <a:r>
              <a:rPr lang="zh-CN" altLang="en-US" sz="1050" spc="300" dirty="0">
                <a:solidFill>
                  <a:srgbClr val="525252"/>
                </a:solidFill>
                <a:latin typeface="Arial" panose="020B0604020202020204"/>
                <a:ea typeface="微软雅黑" panose="020B0503020204020204" charset="-122"/>
                <a:sym typeface="Arial" panose="020B0604020202020204"/>
              </a:rPr>
              <a:t> </a:t>
            </a:r>
            <a:fld id="{2C876148-9C27-4B1D-AF05-A3522A5FE3E3}" type="slidenum">
              <a:rPr lang="zh-CN" altLang="en-US" sz="1050" spc="300" dirty="0" smtClean="0">
                <a:solidFill>
                  <a:srgbClr val="525252"/>
                </a:solidFill>
                <a:latin typeface="Arial" panose="020B0604020202020204"/>
                <a:ea typeface="微软雅黑" panose="020B0503020204020204" charset="-122"/>
                <a:sym typeface="Arial" panose="020B0604020202020204"/>
              </a:rPr>
            </a:fld>
            <a:endParaRPr lang="zh-CN" altLang="en-US" sz="1050" spc="300" dirty="0">
              <a:solidFill>
                <a:srgbClr val="525252"/>
              </a:solidFill>
              <a:latin typeface="Arial" panose="020B0604020202020204"/>
              <a:ea typeface="微软雅黑" panose="020B0503020204020204" charset="-122"/>
              <a:sym typeface="Arial" panose="020B0604020202020204"/>
            </a:endParaRPr>
          </a:p>
        </p:txBody>
      </p:sp>
      <p:pic>
        <p:nvPicPr>
          <p:cNvPr id="3" name="图片 2"/>
          <p:cNvPicPr>
            <a:picLocks noChangeAspect="1"/>
          </p:cNvPicPr>
          <p:nvPr/>
        </p:nvPicPr>
        <p:blipFill>
          <a:blip r:embed="rId1"/>
          <a:stretch>
            <a:fillRect/>
          </a:stretch>
        </p:blipFill>
        <p:spPr>
          <a:xfrm>
            <a:off x="922655" y="613410"/>
            <a:ext cx="5530850" cy="4164330"/>
          </a:xfrm>
          <a:prstGeom prst="rect">
            <a:avLst/>
          </a:prstGeom>
        </p:spPr>
      </p:pic>
      <p:pic>
        <p:nvPicPr>
          <p:cNvPr id="4" name="图片 3"/>
          <p:cNvPicPr>
            <a:picLocks noChangeAspect="1"/>
          </p:cNvPicPr>
          <p:nvPr/>
        </p:nvPicPr>
        <p:blipFill>
          <a:blip r:embed="rId2"/>
          <a:stretch>
            <a:fillRect/>
          </a:stretch>
        </p:blipFill>
        <p:spPr>
          <a:xfrm>
            <a:off x="6453505" y="1426845"/>
            <a:ext cx="5343525" cy="4003675"/>
          </a:xfrm>
          <a:prstGeom prst="rect">
            <a:avLst/>
          </a:prstGeom>
        </p:spPr>
      </p:pic>
    </p:spTree>
  </p:cSld>
  <p:clrMapOvr>
    <a:overrideClrMapping bg1="lt1" tx1="dk1" bg2="lt2" tx2="dk2" accent1="accent1" accent2="accent2" accent3="accent3" accent4="accent4" accent5="accent5" accent6="accent6" hlink="hlink" folHlink="folHlink"/>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形状 8"/>
          <p:cNvSpPr/>
          <p:nvPr/>
        </p:nvSpPr>
        <p:spPr>
          <a:xfrm>
            <a:off x="6096002" y="5486401"/>
            <a:ext cx="6095999" cy="1354470"/>
          </a:xfrm>
          <a:custGeom>
            <a:avLst/>
            <a:gdLst>
              <a:gd name="connsiteX0" fmla="*/ 5778976 w 6095999"/>
              <a:gd name="connsiteY0" fmla="*/ 11 h 2021220"/>
              <a:gd name="connsiteX1" fmla="*/ 6081193 w 6095999"/>
              <a:gd name="connsiteY1" fmla="*/ 198116 h 2021220"/>
              <a:gd name="connsiteX2" fmla="*/ 6095999 w 6095999"/>
              <a:gd name="connsiteY2" fmla="*/ 217042 h 2021220"/>
              <a:gd name="connsiteX3" fmla="*/ 6095999 w 6095999"/>
              <a:gd name="connsiteY3" fmla="*/ 2021220 h 2021220"/>
              <a:gd name="connsiteX4" fmla="*/ 0 w 6095999"/>
              <a:gd name="connsiteY4" fmla="*/ 1999891 h 2021220"/>
              <a:gd name="connsiteX5" fmla="*/ 1863425 w 6095999"/>
              <a:gd name="connsiteY5" fmla="*/ 705097 h 2021220"/>
              <a:gd name="connsiteX6" fmla="*/ 3184333 w 6095999"/>
              <a:gd name="connsiteY6" fmla="*/ 1371724 h 2021220"/>
              <a:gd name="connsiteX7" fmla="*/ 3962726 w 6095999"/>
              <a:gd name="connsiteY7" fmla="*/ 1025590 h 2021220"/>
              <a:gd name="connsiteX8" fmla="*/ 4528830 w 6095999"/>
              <a:gd name="connsiteY8" fmla="*/ 1384543 h 2021220"/>
              <a:gd name="connsiteX9" fmla="*/ 5778976 w 6095999"/>
              <a:gd name="connsiteY9" fmla="*/ 11 h 2021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5999" h="2021220">
                <a:moveTo>
                  <a:pt x="5778976" y="11"/>
                </a:moveTo>
                <a:cubicBezTo>
                  <a:pt x="5879224" y="1079"/>
                  <a:pt x="5980454" y="79066"/>
                  <a:pt x="6081193" y="198116"/>
                </a:cubicBezTo>
                <a:lnTo>
                  <a:pt x="6095999" y="217042"/>
                </a:lnTo>
                <a:lnTo>
                  <a:pt x="6095999" y="2021220"/>
                </a:lnTo>
                <a:lnTo>
                  <a:pt x="0" y="1999891"/>
                </a:lnTo>
                <a:cubicBezTo>
                  <a:pt x="666350" y="1404841"/>
                  <a:pt x="1332703" y="809791"/>
                  <a:pt x="1863425" y="705097"/>
                </a:cubicBezTo>
                <a:cubicBezTo>
                  <a:pt x="2394147" y="600402"/>
                  <a:pt x="2834449" y="1318308"/>
                  <a:pt x="3184333" y="1371724"/>
                </a:cubicBezTo>
                <a:cubicBezTo>
                  <a:pt x="3534217" y="1425139"/>
                  <a:pt x="3738643" y="1023454"/>
                  <a:pt x="3962726" y="1025590"/>
                </a:cubicBezTo>
                <a:cubicBezTo>
                  <a:pt x="4186809" y="1027727"/>
                  <a:pt x="4226121" y="1555473"/>
                  <a:pt x="4528830" y="1384543"/>
                </a:cubicBezTo>
                <a:cubicBezTo>
                  <a:pt x="4831538" y="1213613"/>
                  <a:pt x="5377985" y="-4263"/>
                  <a:pt x="5778976" y="11"/>
                </a:cubicBezTo>
                <a:close/>
              </a:path>
            </a:pathLst>
          </a:custGeom>
          <a:gradFill flip="none" rotWithShape="1">
            <a:gsLst>
              <a:gs pos="90000">
                <a:srgbClr val="525252">
                  <a:alpha val="20000"/>
                </a:srgbClr>
              </a:gs>
              <a:gs pos="22000">
                <a:srgbClr val="525252">
                  <a:alpha val="82000"/>
                </a:srgbClr>
              </a:gs>
            </a:gsLst>
            <a:lin ang="5400000" scaled="1"/>
            <a:tileRect/>
          </a:grad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0" name="任意多边形: 形状 9"/>
          <p:cNvSpPr/>
          <p:nvPr/>
        </p:nvSpPr>
        <p:spPr>
          <a:xfrm>
            <a:off x="1" y="5492051"/>
            <a:ext cx="8577943" cy="1365949"/>
          </a:xfrm>
          <a:custGeom>
            <a:avLst/>
            <a:gdLst>
              <a:gd name="connsiteX0" fmla="*/ 3365070 w 8577943"/>
              <a:gd name="connsiteY0" fmla="*/ 11 h 2038350"/>
              <a:gd name="connsiteX1" fmla="*/ 4520866 w 8577943"/>
              <a:gd name="connsiteY1" fmla="*/ 1410183 h 2038350"/>
              <a:gd name="connsiteX2" fmla="*/ 5393609 w 8577943"/>
              <a:gd name="connsiteY2" fmla="*/ 1025590 h 2038350"/>
              <a:gd name="connsiteX3" fmla="*/ 6054063 w 8577943"/>
              <a:gd name="connsiteY3" fmla="*/ 1487101 h 2038350"/>
              <a:gd name="connsiteX4" fmla="*/ 7021157 w 8577943"/>
              <a:gd name="connsiteY4" fmla="*/ 653818 h 2038350"/>
              <a:gd name="connsiteX5" fmla="*/ 8577943 w 8577943"/>
              <a:gd name="connsiteY5" fmla="*/ 2038350 h 2038350"/>
              <a:gd name="connsiteX6" fmla="*/ 0 w 8577943"/>
              <a:gd name="connsiteY6" fmla="*/ 2008337 h 2038350"/>
              <a:gd name="connsiteX7" fmla="*/ 0 w 8577943"/>
              <a:gd name="connsiteY7" fmla="*/ 850805 h 2038350"/>
              <a:gd name="connsiteX8" fmla="*/ 8435 w 8577943"/>
              <a:gd name="connsiteY8" fmla="*/ 855929 h 2038350"/>
              <a:gd name="connsiteX9" fmla="*/ 770428 w 8577943"/>
              <a:gd name="connsiteY9" fmla="*/ 1371724 h 2038350"/>
              <a:gd name="connsiteX10" fmla="*/ 1548820 w 8577943"/>
              <a:gd name="connsiteY10" fmla="*/ 1025590 h 2038350"/>
              <a:gd name="connsiteX11" fmla="*/ 2114924 w 8577943"/>
              <a:gd name="connsiteY11" fmla="*/ 1384543 h 2038350"/>
              <a:gd name="connsiteX12" fmla="*/ 3365070 w 8577943"/>
              <a:gd name="connsiteY12" fmla="*/ 11 h 203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7943" h="2038350">
                <a:moveTo>
                  <a:pt x="3365070" y="11"/>
                </a:moveTo>
                <a:cubicBezTo>
                  <a:pt x="3766060" y="4284"/>
                  <a:pt x="4182776" y="1239253"/>
                  <a:pt x="4520866" y="1410183"/>
                </a:cubicBezTo>
                <a:cubicBezTo>
                  <a:pt x="4858955" y="1581113"/>
                  <a:pt x="5138076" y="1012771"/>
                  <a:pt x="5393609" y="1025590"/>
                </a:cubicBezTo>
                <a:cubicBezTo>
                  <a:pt x="5649142" y="1038410"/>
                  <a:pt x="5782805" y="1549063"/>
                  <a:pt x="6054063" y="1487101"/>
                </a:cubicBezTo>
                <a:cubicBezTo>
                  <a:pt x="6325321" y="1425139"/>
                  <a:pt x="6600511" y="561943"/>
                  <a:pt x="7021157" y="653818"/>
                </a:cubicBezTo>
                <a:cubicBezTo>
                  <a:pt x="7441804" y="745693"/>
                  <a:pt x="8009873" y="1392021"/>
                  <a:pt x="8577943" y="2038350"/>
                </a:cubicBezTo>
                <a:lnTo>
                  <a:pt x="0" y="2008337"/>
                </a:lnTo>
                <a:lnTo>
                  <a:pt x="0" y="850805"/>
                </a:lnTo>
                <a:lnTo>
                  <a:pt x="8435" y="855929"/>
                </a:lnTo>
                <a:cubicBezTo>
                  <a:pt x="297753" y="1045388"/>
                  <a:pt x="551750" y="1338339"/>
                  <a:pt x="770428" y="1371724"/>
                </a:cubicBezTo>
                <a:cubicBezTo>
                  <a:pt x="1120311" y="1425139"/>
                  <a:pt x="1324738" y="1023454"/>
                  <a:pt x="1548820" y="1025590"/>
                </a:cubicBezTo>
                <a:cubicBezTo>
                  <a:pt x="1772903" y="1027727"/>
                  <a:pt x="1812216" y="1555473"/>
                  <a:pt x="2114924" y="1384543"/>
                </a:cubicBezTo>
                <a:cubicBezTo>
                  <a:pt x="2417632" y="1213613"/>
                  <a:pt x="2964080" y="-4263"/>
                  <a:pt x="3365070" y="11"/>
                </a:cubicBezTo>
                <a:close/>
              </a:path>
            </a:pathLst>
          </a:custGeom>
          <a:gradFill flip="none" rotWithShape="1">
            <a:gsLst>
              <a:gs pos="90000">
                <a:srgbClr val="525252">
                  <a:alpha val="20000"/>
                </a:srgbClr>
              </a:gs>
              <a:gs pos="22000">
                <a:srgbClr val="525252">
                  <a:alpha val="82000"/>
                </a:srgbClr>
              </a:gs>
            </a:gsLst>
            <a:lin ang="5400000" scaled="1"/>
            <a:tileRect/>
          </a:grad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1" name="任意多边形: 形状 10"/>
          <p:cNvSpPr/>
          <p:nvPr/>
        </p:nvSpPr>
        <p:spPr>
          <a:xfrm>
            <a:off x="600075" y="5492051"/>
            <a:ext cx="10991850" cy="1365949"/>
          </a:xfrm>
          <a:custGeom>
            <a:avLst/>
            <a:gdLst>
              <a:gd name="connsiteX0" fmla="*/ 0 w 8877300"/>
              <a:gd name="connsiteY0" fmla="*/ 2971816 h 3028966"/>
              <a:gd name="connsiteX1" fmla="*/ 1504950 w 8877300"/>
              <a:gd name="connsiteY1" fmla="*/ 1047766 h 3028966"/>
              <a:gd name="connsiteX2" fmla="*/ 2571750 w 8877300"/>
              <a:gd name="connsiteY2" fmla="*/ 2038366 h 3028966"/>
              <a:gd name="connsiteX3" fmla="*/ 3200400 w 8877300"/>
              <a:gd name="connsiteY3" fmla="*/ 1524016 h 3028966"/>
              <a:gd name="connsiteX4" fmla="*/ 3657600 w 8877300"/>
              <a:gd name="connsiteY4" fmla="*/ 2057416 h 3028966"/>
              <a:gd name="connsiteX5" fmla="*/ 4667250 w 8877300"/>
              <a:gd name="connsiteY5" fmla="*/ 16 h 3028966"/>
              <a:gd name="connsiteX6" fmla="*/ 5600700 w 8877300"/>
              <a:gd name="connsiteY6" fmla="*/ 2095516 h 3028966"/>
              <a:gd name="connsiteX7" fmla="*/ 6305550 w 8877300"/>
              <a:gd name="connsiteY7" fmla="*/ 1524016 h 3028966"/>
              <a:gd name="connsiteX8" fmla="*/ 6838950 w 8877300"/>
              <a:gd name="connsiteY8" fmla="*/ 2209816 h 3028966"/>
              <a:gd name="connsiteX9" fmla="*/ 7620000 w 8877300"/>
              <a:gd name="connsiteY9" fmla="*/ 971566 h 3028966"/>
              <a:gd name="connsiteX10" fmla="*/ 8877300 w 8877300"/>
              <a:gd name="connsiteY10" fmla="*/ 3028966 h 3028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877300" h="3028966">
                <a:moveTo>
                  <a:pt x="0" y="2971816"/>
                </a:moveTo>
                <a:cubicBezTo>
                  <a:pt x="538162" y="2087578"/>
                  <a:pt x="1076325" y="1203341"/>
                  <a:pt x="1504950" y="1047766"/>
                </a:cubicBezTo>
                <a:cubicBezTo>
                  <a:pt x="1933575" y="892191"/>
                  <a:pt x="2289175" y="1958991"/>
                  <a:pt x="2571750" y="2038366"/>
                </a:cubicBezTo>
                <a:cubicBezTo>
                  <a:pt x="2854325" y="2117741"/>
                  <a:pt x="3019425" y="1520841"/>
                  <a:pt x="3200400" y="1524016"/>
                </a:cubicBezTo>
                <a:cubicBezTo>
                  <a:pt x="3381375" y="1527191"/>
                  <a:pt x="3413125" y="2311416"/>
                  <a:pt x="3657600" y="2057416"/>
                </a:cubicBezTo>
                <a:cubicBezTo>
                  <a:pt x="3902075" y="1803416"/>
                  <a:pt x="4343400" y="-6334"/>
                  <a:pt x="4667250" y="16"/>
                </a:cubicBezTo>
                <a:cubicBezTo>
                  <a:pt x="4991100" y="6366"/>
                  <a:pt x="5327650" y="1841516"/>
                  <a:pt x="5600700" y="2095516"/>
                </a:cubicBezTo>
                <a:cubicBezTo>
                  <a:pt x="5873750" y="2349516"/>
                  <a:pt x="6099175" y="1504966"/>
                  <a:pt x="6305550" y="1524016"/>
                </a:cubicBezTo>
                <a:cubicBezTo>
                  <a:pt x="6511925" y="1543066"/>
                  <a:pt x="6619875" y="2301891"/>
                  <a:pt x="6838950" y="2209816"/>
                </a:cubicBezTo>
                <a:cubicBezTo>
                  <a:pt x="7058025" y="2117741"/>
                  <a:pt x="7280275" y="835041"/>
                  <a:pt x="7620000" y="971566"/>
                </a:cubicBezTo>
                <a:cubicBezTo>
                  <a:pt x="7959725" y="1108091"/>
                  <a:pt x="8418512" y="2068528"/>
                  <a:pt x="8877300" y="3028966"/>
                </a:cubicBezTo>
              </a:path>
            </a:pathLst>
          </a:custGeom>
          <a:gradFill flip="none" rotWithShape="1">
            <a:gsLst>
              <a:gs pos="90000">
                <a:srgbClr val="525252">
                  <a:alpha val="63000"/>
                </a:srgbClr>
              </a:gs>
              <a:gs pos="22000">
                <a:srgbClr val="525252">
                  <a:alpha val="80000"/>
                </a:srgbClr>
              </a:gs>
            </a:gsLst>
            <a:lin ang="5400000" scaled="1"/>
            <a:tileRect/>
          </a:gra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3" name="直接连接符 12"/>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14" name="灯片编号占位符 14"/>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panose="020B0604020202020204"/>
                <a:ea typeface="微软雅黑" panose="020B0503020204020204" charset="-122"/>
                <a:sym typeface="Arial" panose="020B0604020202020204"/>
              </a:rPr>
              <a:t>Page</a:t>
            </a:r>
            <a:r>
              <a:rPr lang="zh-CN" altLang="en-US" sz="1050" spc="300" dirty="0">
                <a:solidFill>
                  <a:srgbClr val="525252"/>
                </a:solidFill>
                <a:latin typeface="Arial" panose="020B0604020202020204"/>
                <a:ea typeface="微软雅黑" panose="020B0503020204020204" charset="-122"/>
                <a:sym typeface="Arial" panose="020B0604020202020204"/>
              </a:rPr>
              <a:t> </a:t>
            </a:r>
            <a:fld id="{2C876148-9C27-4B1D-AF05-A3522A5FE3E3}" type="slidenum">
              <a:rPr lang="zh-CN" altLang="en-US" sz="1050" spc="300" dirty="0" smtClean="0">
                <a:solidFill>
                  <a:srgbClr val="525252"/>
                </a:solidFill>
                <a:latin typeface="Arial" panose="020B0604020202020204"/>
                <a:ea typeface="微软雅黑" panose="020B0503020204020204" charset="-122"/>
                <a:sym typeface="Arial" panose="020B0604020202020204"/>
              </a:rPr>
            </a:fld>
            <a:endParaRPr lang="zh-CN" altLang="en-US" sz="1050" spc="300" dirty="0">
              <a:solidFill>
                <a:srgbClr val="525252"/>
              </a:solidFill>
              <a:latin typeface="Arial" panose="020B0604020202020204"/>
              <a:ea typeface="微软雅黑" panose="020B0503020204020204" charset="-122"/>
              <a:sym typeface="Arial" panose="020B0604020202020204"/>
            </a:endParaRPr>
          </a:p>
        </p:txBody>
      </p:sp>
      <p:pic>
        <p:nvPicPr>
          <p:cNvPr id="4" name="图片 3"/>
          <p:cNvPicPr>
            <a:picLocks noChangeAspect="1"/>
          </p:cNvPicPr>
          <p:nvPr/>
        </p:nvPicPr>
        <p:blipFill>
          <a:blip r:embed="rId1"/>
          <a:stretch>
            <a:fillRect/>
          </a:stretch>
        </p:blipFill>
        <p:spPr>
          <a:xfrm>
            <a:off x="6453505" y="1319530"/>
            <a:ext cx="5343525" cy="4003675"/>
          </a:xfrm>
          <a:prstGeom prst="rect">
            <a:avLst/>
          </a:prstGeom>
        </p:spPr>
      </p:pic>
      <p:pic>
        <p:nvPicPr>
          <p:cNvPr id="2" name="图片 1"/>
          <p:cNvPicPr>
            <a:picLocks noChangeAspect="1"/>
          </p:cNvPicPr>
          <p:nvPr/>
        </p:nvPicPr>
        <p:blipFill>
          <a:blip r:embed="rId2"/>
          <a:stretch>
            <a:fillRect/>
          </a:stretch>
        </p:blipFill>
        <p:spPr>
          <a:xfrm>
            <a:off x="1333500" y="377825"/>
            <a:ext cx="5120005" cy="3837940"/>
          </a:xfrm>
          <a:prstGeom prst="rect">
            <a:avLst/>
          </a:prstGeom>
        </p:spPr>
      </p:pic>
      <p:pic>
        <p:nvPicPr>
          <p:cNvPr id="5" name="图片 4"/>
          <p:cNvPicPr>
            <a:picLocks noChangeAspect="1"/>
          </p:cNvPicPr>
          <p:nvPr/>
        </p:nvPicPr>
        <p:blipFill>
          <a:blip r:embed="rId3"/>
          <a:stretch>
            <a:fillRect/>
          </a:stretch>
        </p:blipFill>
        <p:spPr>
          <a:xfrm>
            <a:off x="984885" y="4123055"/>
            <a:ext cx="5553075" cy="1200150"/>
          </a:xfrm>
          <a:prstGeom prst="rect">
            <a:avLst/>
          </a:prstGeom>
        </p:spPr>
      </p:pic>
    </p:spTree>
  </p:cSld>
  <p:clrMapOvr>
    <a:overrideClrMapping bg1="lt1" tx1="dk1" bg2="lt2" tx2="dk2" accent1="accent1" accent2="accent2" accent3="accent3" accent4="accent4" accent5="accent5" accent6="accent6" hlink="hlink" folHlink="folHlink"/>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6" name="组合 15"/>
          <p:cNvGrpSpPr/>
          <p:nvPr/>
        </p:nvGrpSpPr>
        <p:grpSpPr>
          <a:xfrm>
            <a:off x="1546509" y="2426779"/>
            <a:ext cx="2266042" cy="2266042"/>
            <a:chOff x="1571625" y="1704975"/>
            <a:chExt cx="3067050" cy="3067050"/>
          </a:xfrm>
        </p:grpSpPr>
        <p:pic>
          <p:nvPicPr>
            <p:cNvPr id="9" name="图片 8"/>
            <p:cNvPicPr>
              <a:picLocks noChangeAspect="1"/>
            </p:cNvPicPr>
            <p:nvPr/>
          </p:nvPicPr>
          <p:blipFill>
            <a:blip r:embed="rId1" cstate="screen">
              <a:duotone>
                <a:prstClr val="black"/>
                <a:schemeClr val="tx2">
                  <a:tint val="45000"/>
                  <a:satMod val="400000"/>
                </a:schemeClr>
              </a:duotone>
            </a:blip>
            <a:srcRect/>
            <a:stretch>
              <a:fillRect/>
            </a:stretch>
          </p:blipFill>
          <p:spPr>
            <a:xfrm>
              <a:off x="1581150" y="1714500"/>
              <a:ext cx="3048000" cy="3048000"/>
            </a:xfrm>
            <a:custGeom>
              <a:avLst/>
              <a:gdLst>
                <a:gd name="connsiteX0" fmla="*/ 1524000 w 3048000"/>
                <a:gd name="connsiteY0" fmla="*/ 0 h 3048000"/>
                <a:gd name="connsiteX1" fmla="*/ 3048000 w 3048000"/>
                <a:gd name="connsiteY1" fmla="*/ 1524000 h 3048000"/>
                <a:gd name="connsiteX2" fmla="*/ 1524000 w 3048000"/>
                <a:gd name="connsiteY2" fmla="*/ 3048000 h 3048000"/>
                <a:gd name="connsiteX3" fmla="*/ 0 w 3048000"/>
                <a:gd name="connsiteY3" fmla="*/ 1524000 h 3048000"/>
                <a:gd name="connsiteX4" fmla="*/ 1524000 w 3048000"/>
                <a:gd name="connsiteY4" fmla="*/ 0 h 304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3048000">
                  <a:moveTo>
                    <a:pt x="1524000" y="0"/>
                  </a:moveTo>
                  <a:cubicBezTo>
                    <a:pt x="2365682" y="0"/>
                    <a:pt x="3048000" y="682318"/>
                    <a:pt x="3048000" y="1524000"/>
                  </a:cubicBezTo>
                  <a:cubicBezTo>
                    <a:pt x="3048000" y="2365682"/>
                    <a:pt x="2365682" y="3048000"/>
                    <a:pt x="1524000" y="3048000"/>
                  </a:cubicBezTo>
                  <a:cubicBezTo>
                    <a:pt x="682318" y="3048000"/>
                    <a:pt x="0" y="2365682"/>
                    <a:pt x="0" y="1524000"/>
                  </a:cubicBezTo>
                  <a:cubicBezTo>
                    <a:pt x="0" y="682318"/>
                    <a:pt x="682318" y="0"/>
                    <a:pt x="1524000" y="0"/>
                  </a:cubicBezTo>
                  <a:close/>
                </a:path>
              </a:pathLst>
            </a:custGeom>
          </p:spPr>
        </p:pic>
        <p:sp>
          <p:nvSpPr>
            <p:cNvPr id="15" name="椭圆 14"/>
            <p:cNvSpPr/>
            <p:nvPr/>
          </p:nvSpPr>
          <p:spPr>
            <a:xfrm>
              <a:off x="1571625" y="1704975"/>
              <a:ext cx="3067050" cy="3067050"/>
            </a:xfrm>
            <a:prstGeom prst="ellipse">
              <a:avLst/>
            </a:prstGeom>
            <a:gradFill flip="none" rotWithShape="1">
              <a:gsLst>
                <a:gs pos="0">
                  <a:schemeClr val="tx1">
                    <a:alpha val="42000"/>
                  </a:scheme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3" name="任意多边形: 形状 12"/>
            <p:cNvSpPr/>
            <p:nvPr/>
          </p:nvSpPr>
          <p:spPr>
            <a:xfrm>
              <a:off x="2759706" y="2150268"/>
              <a:ext cx="690888" cy="1494632"/>
            </a:xfrm>
            <a:custGeom>
              <a:avLst/>
              <a:gdLst>
                <a:gd name="connsiteX0" fmla="*/ 301625 w 641350"/>
                <a:gd name="connsiteY0" fmla="*/ 0 h 1485900"/>
                <a:gd name="connsiteX1" fmla="*/ 247650 w 641350"/>
                <a:gd name="connsiteY1" fmla="*/ 238125 h 1485900"/>
                <a:gd name="connsiteX2" fmla="*/ 3175 w 641350"/>
                <a:gd name="connsiteY2" fmla="*/ 758825 h 1485900"/>
                <a:gd name="connsiteX3" fmla="*/ 0 w 641350"/>
                <a:gd name="connsiteY3" fmla="*/ 1079500 h 1485900"/>
                <a:gd name="connsiteX4" fmla="*/ 231775 w 641350"/>
                <a:gd name="connsiteY4" fmla="*/ 1374775 h 1485900"/>
                <a:gd name="connsiteX5" fmla="*/ 327025 w 641350"/>
                <a:gd name="connsiteY5" fmla="*/ 1485900 h 1485900"/>
                <a:gd name="connsiteX6" fmla="*/ 450850 w 641350"/>
                <a:gd name="connsiteY6" fmla="*/ 1323975 h 1485900"/>
                <a:gd name="connsiteX7" fmla="*/ 622300 w 641350"/>
                <a:gd name="connsiteY7" fmla="*/ 1079500 h 1485900"/>
                <a:gd name="connsiteX8" fmla="*/ 641350 w 641350"/>
                <a:gd name="connsiteY8" fmla="*/ 815975 h 1485900"/>
                <a:gd name="connsiteX9" fmla="*/ 415925 w 641350"/>
                <a:gd name="connsiteY9" fmla="*/ 352425 h 1485900"/>
                <a:gd name="connsiteX10" fmla="*/ 333375 w 641350"/>
                <a:gd name="connsiteY10" fmla="*/ 180975 h 1485900"/>
                <a:gd name="connsiteX11" fmla="*/ 301625 w 641350"/>
                <a:gd name="connsiteY11" fmla="*/ 0 h 1485900"/>
                <a:gd name="connsiteX0-1" fmla="*/ 301625 w 641350"/>
                <a:gd name="connsiteY0-2" fmla="*/ 490 h 1486390"/>
                <a:gd name="connsiteX1-3" fmla="*/ 247650 w 641350"/>
                <a:gd name="connsiteY1-4" fmla="*/ 238615 h 1486390"/>
                <a:gd name="connsiteX2-5" fmla="*/ 3175 w 641350"/>
                <a:gd name="connsiteY2-6" fmla="*/ 759315 h 1486390"/>
                <a:gd name="connsiteX3-7" fmla="*/ 0 w 641350"/>
                <a:gd name="connsiteY3-8" fmla="*/ 1079990 h 1486390"/>
                <a:gd name="connsiteX4-9" fmla="*/ 231775 w 641350"/>
                <a:gd name="connsiteY4-10" fmla="*/ 1375265 h 1486390"/>
                <a:gd name="connsiteX5-11" fmla="*/ 327025 w 641350"/>
                <a:gd name="connsiteY5-12" fmla="*/ 1486390 h 1486390"/>
                <a:gd name="connsiteX6-13" fmla="*/ 450850 w 641350"/>
                <a:gd name="connsiteY6-14" fmla="*/ 1324465 h 1486390"/>
                <a:gd name="connsiteX7-15" fmla="*/ 622300 w 641350"/>
                <a:gd name="connsiteY7-16" fmla="*/ 1079990 h 1486390"/>
                <a:gd name="connsiteX8-17" fmla="*/ 641350 w 641350"/>
                <a:gd name="connsiteY8-18" fmla="*/ 816465 h 1486390"/>
                <a:gd name="connsiteX9-19" fmla="*/ 415925 w 641350"/>
                <a:gd name="connsiteY9-20" fmla="*/ 352915 h 1486390"/>
                <a:gd name="connsiteX10-21" fmla="*/ 333375 w 641350"/>
                <a:gd name="connsiteY10-22" fmla="*/ 181465 h 1486390"/>
                <a:gd name="connsiteX11-23" fmla="*/ 301625 w 641350"/>
                <a:gd name="connsiteY11-24" fmla="*/ 490 h 1486390"/>
                <a:gd name="connsiteX0-25" fmla="*/ 301625 w 641350"/>
                <a:gd name="connsiteY0-26" fmla="*/ 199 h 1486099"/>
                <a:gd name="connsiteX1-27" fmla="*/ 247650 w 641350"/>
                <a:gd name="connsiteY1-28" fmla="*/ 238324 h 1486099"/>
                <a:gd name="connsiteX2-29" fmla="*/ 3175 w 641350"/>
                <a:gd name="connsiteY2-30" fmla="*/ 759024 h 1486099"/>
                <a:gd name="connsiteX3-31" fmla="*/ 0 w 641350"/>
                <a:gd name="connsiteY3-32" fmla="*/ 1079699 h 1486099"/>
                <a:gd name="connsiteX4-33" fmla="*/ 231775 w 641350"/>
                <a:gd name="connsiteY4-34" fmla="*/ 1374974 h 1486099"/>
                <a:gd name="connsiteX5-35" fmla="*/ 327025 w 641350"/>
                <a:gd name="connsiteY5-36" fmla="*/ 1486099 h 1486099"/>
                <a:gd name="connsiteX6-37" fmla="*/ 450850 w 641350"/>
                <a:gd name="connsiteY6-38" fmla="*/ 1324174 h 1486099"/>
                <a:gd name="connsiteX7-39" fmla="*/ 622300 w 641350"/>
                <a:gd name="connsiteY7-40" fmla="*/ 1079699 h 1486099"/>
                <a:gd name="connsiteX8-41" fmla="*/ 641350 w 641350"/>
                <a:gd name="connsiteY8-42" fmla="*/ 816174 h 1486099"/>
                <a:gd name="connsiteX9-43" fmla="*/ 415925 w 641350"/>
                <a:gd name="connsiteY9-44" fmla="*/ 352624 h 1486099"/>
                <a:gd name="connsiteX10-45" fmla="*/ 355600 w 641350"/>
                <a:gd name="connsiteY10-46" fmla="*/ 200224 h 1486099"/>
                <a:gd name="connsiteX11-47" fmla="*/ 301625 w 641350"/>
                <a:gd name="connsiteY11-48" fmla="*/ 199 h 1486099"/>
                <a:gd name="connsiteX0-49" fmla="*/ 301625 w 641350"/>
                <a:gd name="connsiteY0-50" fmla="*/ 199 h 1486099"/>
                <a:gd name="connsiteX1-51" fmla="*/ 247650 w 641350"/>
                <a:gd name="connsiteY1-52" fmla="*/ 238324 h 1486099"/>
                <a:gd name="connsiteX2-53" fmla="*/ 3175 w 641350"/>
                <a:gd name="connsiteY2-54" fmla="*/ 759024 h 1486099"/>
                <a:gd name="connsiteX3-55" fmla="*/ 0 w 641350"/>
                <a:gd name="connsiteY3-56" fmla="*/ 1079699 h 1486099"/>
                <a:gd name="connsiteX4-57" fmla="*/ 231775 w 641350"/>
                <a:gd name="connsiteY4-58" fmla="*/ 1374974 h 1486099"/>
                <a:gd name="connsiteX5-59" fmla="*/ 327025 w 641350"/>
                <a:gd name="connsiteY5-60" fmla="*/ 1486099 h 1486099"/>
                <a:gd name="connsiteX6-61" fmla="*/ 450850 w 641350"/>
                <a:gd name="connsiteY6-62" fmla="*/ 1324174 h 1486099"/>
                <a:gd name="connsiteX7-63" fmla="*/ 622300 w 641350"/>
                <a:gd name="connsiteY7-64" fmla="*/ 1079699 h 1486099"/>
                <a:gd name="connsiteX8-65" fmla="*/ 641350 w 641350"/>
                <a:gd name="connsiteY8-66" fmla="*/ 816174 h 1486099"/>
                <a:gd name="connsiteX9-67" fmla="*/ 415925 w 641350"/>
                <a:gd name="connsiteY9-68" fmla="*/ 352624 h 1486099"/>
                <a:gd name="connsiteX10-69" fmla="*/ 355600 w 641350"/>
                <a:gd name="connsiteY10-70" fmla="*/ 200224 h 1486099"/>
                <a:gd name="connsiteX11-71" fmla="*/ 301625 w 641350"/>
                <a:gd name="connsiteY11-72" fmla="*/ 199 h 1486099"/>
                <a:gd name="connsiteX0-73" fmla="*/ 301625 w 641350"/>
                <a:gd name="connsiteY0-74" fmla="*/ 199 h 1486099"/>
                <a:gd name="connsiteX1-75" fmla="*/ 247650 w 641350"/>
                <a:gd name="connsiteY1-76" fmla="*/ 238324 h 1486099"/>
                <a:gd name="connsiteX2-77" fmla="*/ 3175 w 641350"/>
                <a:gd name="connsiteY2-78" fmla="*/ 759024 h 1486099"/>
                <a:gd name="connsiteX3-79" fmla="*/ 0 w 641350"/>
                <a:gd name="connsiteY3-80" fmla="*/ 1079699 h 1486099"/>
                <a:gd name="connsiteX4-81" fmla="*/ 231775 w 641350"/>
                <a:gd name="connsiteY4-82" fmla="*/ 1374974 h 1486099"/>
                <a:gd name="connsiteX5-83" fmla="*/ 327025 w 641350"/>
                <a:gd name="connsiteY5-84" fmla="*/ 1486099 h 1486099"/>
                <a:gd name="connsiteX6-85" fmla="*/ 450850 w 641350"/>
                <a:gd name="connsiteY6-86" fmla="*/ 1324174 h 1486099"/>
                <a:gd name="connsiteX7-87" fmla="*/ 622300 w 641350"/>
                <a:gd name="connsiteY7-88" fmla="*/ 1079699 h 1486099"/>
                <a:gd name="connsiteX8-89" fmla="*/ 641350 w 641350"/>
                <a:gd name="connsiteY8-90" fmla="*/ 816174 h 1486099"/>
                <a:gd name="connsiteX9-91" fmla="*/ 415925 w 641350"/>
                <a:gd name="connsiteY9-92" fmla="*/ 352624 h 1486099"/>
                <a:gd name="connsiteX10-93" fmla="*/ 355600 w 641350"/>
                <a:gd name="connsiteY10-94" fmla="*/ 200224 h 1486099"/>
                <a:gd name="connsiteX11-95" fmla="*/ 301625 w 641350"/>
                <a:gd name="connsiteY11-96" fmla="*/ 199 h 1486099"/>
                <a:gd name="connsiteX0-97" fmla="*/ 301625 w 641350"/>
                <a:gd name="connsiteY0-98" fmla="*/ 107 h 1486007"/>
                <a:gd name="connsiteX1-99" fmla="*/ 247650 w 641350"/>
                <a:gd name="connsiteY1-100" fmla="*/ 238232 h 1486007"/>
                <a:gd name="connsiteX2-101" fmla="*/ 3175 w 641350"/>
                <a:gd name="connsiteY2-102" fmla="*/ 758932 h 1486007"/>
                <a:gd name="connsiteX3-103" fmla="*/ 0 w 641350"/>
                <a:gd name="connsiteY3-104" fmla="*/ 1079607 h 1486007"/>
                <a:gd name="connsiteX4-105" fmla="*/ 231775 w 641350"/>
                <a:gd name="connsiteY4-106" fmla="*/ 1374882 h 1486007"/>
                <a:gd name="connsiteX5-107" fmla="*/ 327025 w 641350"/>
                <a:gd name="connsiteY5-108" fmla="*/ 1486007 h 1486007"/>
                <a:gd name="connsiteX6-109" fmla="*/ 450850 w 641350"/>
                <a:gd name="connsiteY6-110" fmla="*/ 1324082 h 1486007"/>
                <a:gd name="connsiteX7-111" fmla="*/ 622300 w 641350"/>
                <a:gd name="connsiteY7-112" fmla="*/ 1079607 h 1486007"/>
                <a:gd name="connsiteX8-113" fmla="*/ 641350 w 641350"/>
                <a:gd name="connsiteY8-114" fmla="*/ 816082 h 1486007"/>
                <a:gd name="connsiteX9-115" fmla="*/ 415925 w 641350"/>
                <a:gd name="connsiteY9-116" fmla="*/ 352532 h 1486007"/>
                <a:gd name="connsiteX10-117" fmla="*/ 355600 w 641350"/>
                <a:gd name="connsiteY10-118" fmla="*/ 200132 h 1486007"/>
                <a:gd name="connsiteX11-119" fmla="*/ 301625 w 641350"/>
                <a:gd name="connsiteY11-120" fmla="*/ 107 h 1486007"/>
                <a:gd name="connsiteX0-121" fmla="*/ 311150 w 641350"/>
                <a:gd name="connsiteY0-122" fmla="*/ 73 h 1469305"/>
                <a:gd name="connsiteX1-123" fmla="*/ 247650 w 641350"/>
                <a:gd name="connsiteY1-124" fmla="*/ 221530 h 1469305"/>
                <a:gd name="connsiteX2-125" fmla="*/ 3175 w 641350"/>
                <a:gd name="connsiteY2-126" fmla="*/ 742230 h 1469305"/>
                <a:gd name="connsiteX3-127" fmla="*/ 0 w 641350"/>
                <a:gd name="connsiteY3-128" fmla="*/ 1062905 h 1469305"/>
                <a:gd name="connsiteX4-129" fmla="*/ 231775 w 641350"/>
                <a:gd name="connsiteY4-130" fmla="*/ 1358180 h 1469305"/>
                <a:gd name="connsiteX5-131" fmla="*/ 327025 w 641350"/>
                <a:gd name="connsiteY5-132" fmla="*/ 1469305 h 1469305"/>
                <a:gd name="connsiteX6-133" fmla="*/ 450850 w 641350"/>
                <a:gd name="connsiteY6-134" fmla="*/ 1307380 h 1469305"/>
                <a:gd name="connsiteX7-135" fmla="*/ 622300 w 641350"/>
                <a:gd name="connsiteY7-136" fmla="*/ 1062905 h 1469305"/>
                <a:gd name="connsiteX8-137" fmla="*/ 641350 w 641350"/>
                <a:gd name="connsiteY8-138" fmla="*/ 799380 h 1469305"/>
                <a:gd name="connsiteX9-139" fmla="*/ 415925 w 641350"/>
                <a:gd name="connsiteY9-140" fmla="*/ 335830 h 1469305"/>
                <a:gd name="connsiteX10-141" fmla="*/ 355600 w 641350"/>
                <a:gd name="connsiteY10-142" fmla="*/ 183430 h 1469305"/>
                <a:gd name="connsiteX11-143" fmla="*/ 311150 w 641350"/>
                <a:gd name="connsiteY11-144" fmla="*/ 73 h 1469305"/>
                <a:gd name="connsiteX0-145" fmla="*/ 311150 w 641350"/>
                <a:gd name="connsiteY0-146" fmla="*/ 2 h 1469234"/>
                <a:gd name="connsiteX1-147" fmla="*/ 247650 w 641350"/>
                <a:gd name="connsiteY1-148" fmla="*/ 221459 h 1469234"/>
                <a:gd name="connsiteX2-149" fmla="*/ 3175 w 641350"/>
                <a:gd name="connsiteY2-150" fmla="*/ 742159 h 1469234"/>
                <a:gd name="connsiteX3-151" fmla="*/ 0 w 641350"/>
                <a:gd name="connsiteY3-152" fmla="*/ 1062834 h 1469234"/>
                <a:gd name="connsiteX4-153" fmla="*/ 231775 w 641350"/>
                <a:gd name="connsiteY4-154" fmla="*/ 1358109 h 1469234"/>
                <a:gd name="connsiteX5-155" fmla="*/ 327025 w 641350"/>
                <a:gd name="connsiteY5-156" fmla="*/ 1469234 h 1469234"/>
                <a:gd name="connsiteX6-157" fmla="*/ 450850 w 641350"/>
                <a:gd name="connsiteY6-158" fmla="*/ 1307309 h 1469234"/>
                <a:gd name="connsiteX7-159" fmla="*/ 622300 w 641350"/>
                <a:gd name="connsiteY7-160" fmla="*/ 1062834 h 1469234"/>
                <a:gd name="connsiteX8-161" fmla="*/ 641350 w 641350"/>
                <a:gd name="connsiteY8-162" fmla="*/ 799309 h 1469234"/>
                <a:gd name="connsiteX9-163" fmla="*/ 415925 w 641350"/>
                <a:gd name="connsiteY9-164" fmla="*/ 335759 h 1469234"/>
                <a:gd name="connsiteX10-165" fmla="*/ 367506 w 641350"/>
                <a:gd name="connsiteY10-166" fmla="*/ 223841 h 1469234"/>
                <a:gd name="connsiteX11-167" fmla="*/ 311150 w 641350"/>
                <a:gd name="connsiteY11-168" fmla="*/ 2 h 1469234"/>
                <a:gd name="connsiteX0-169" fmla="*/ 311150 w 641350"/>
                <a:gd name="connsiteY0-170" fmla="*/ 2 h 1469234"/>
                <a:gd name="connsiteX1-171" fmla="*/ 247650 w 641350"/>
                <a:gd name="connsiteY1-172" fmla="*/ 221459 h 1469234"/>
                <a:gd name="connsiteX2-173" fmla="*/ 3175 w 641350"/>
                <a:gd name="connsiteY2-174" fmla="*/ 742159 h 1469234"/>
                <a:gd name="connsiteX3-175" fmla="*/ 0 w 641350"/>
                <a:gd name="connsiteY3-176" fmla="*/ 1062834 h 1469234"/>
                <a:gd name="connsiteX4-177" fmla="*/ 231775 w 641350"/>
                <a:gd name="connsiteY4-178" fmla="*/ 1358109 h 1469234"/>
                <a:gd name="connsiteX5-179" fmla="*/ 327025 w 641350"/>
                <a:gd name="connsiteY5-180" fmla="*/ 1469234 h 1469234"/>
                <a:gd name="connsiteX6-181" fmla="*/ 450850 w 641350"/>
                <a:gd name="connsiteY6-182" fmla="*/ 1307309 h 1469234"/>
                <a:gd name="connsiteX7-183" fmla="*/ 622300 w 641350"/>
                <a:gd name="connsiteY7-184" fmla="*/ 1062834 h 1469234"/>
                <a:gd name="connsiteX8-185" fmla="*/ 641350 w 641350"/>
                <a:gd name="connsiteY8-186" fmla="*/ 799309 h 1469234"/>
                <a:gd name="connsiteX9-187" fmla="*/ 415925 w 641350"/>
                <a:gd name="connsiteY9-188" fmla="*/ 335759 h 1469234"/>
                <a:gd name="connsiteX10-189" fmla="*/ 367506 w 641350"/>
                <a:gd name="connsiteY10-190" fmla="*/ 223841 h 1469234"/>
                <a:gd name="connsiteX11-191" fmla="*/ 311150 w 641350"/>
                <a:gd name="connsiteY11-192" fmla="*/ 2 h 1469234"/>
                <a:gd name="connsiteX0-193" fmla="*/ 311150 w 641350"/>
                <a:gd name="connsiteY0-194" fmla="*/ 2 h 1469234"/>
                <a:gd name="connsiteX1-195" fmla="*/ 247650 w 641350"/>
                <a:gd name="connsiteY1-196" fmla="*/ 221459 h 1469234"/>
                <a:gd name="connsiteX2-197" fmla="*/ 3175 w 641350"/>
                <a:gd name="connsiteY2-198" fmla="*/ 742159 h 1469234"/>
                <a:gd name="connsiteX3-199" fmla="*/ 0 w 641350"/>
                <a:gd name="connsiteY3-200" fmla="*/ 1062834 h 1469234"/>
                <a:gd name="connsiteX4-201" fmla="*/ 231775 w 641350"/>
                <a:gd name="connsiteY4-202" fmla="*/ 1358109 h 1469234"/>
                <a:gd name="connsiteX5-203" fmla="*/ 327025 w 641350"/>
                <a:gd name="connsiteY5-204" fmla="*/ 1469234 h 1469234"/>
                <a:gd name="connsiteX6-205" fmla="*/ 450850 w 641350"/>
                <a:gd name="connsiteY6-206" fmla="*/ 1307309 h 1469234"/>
                <a:gd name="connsiteX7-207" fmla="*/ 622300 w 641350"/>
                <a:gd name="connsiteY7-208" fmla="*/ 1062834 h 1469234"/>
                <a:gd name="connsiteX8-209" fmla="*/ 641350 w 641350"/>
                <a:gd name="connsiteY8-210" fmla="*/ 799309 h 1469234"/>
                <a:gd name="connsiteX9-211" fmla="*/ 367506 w 641350"/>
                <a:gd name="connsiteY9-212" fmla="*/ 223841 h 1469234"/>
                <a:gd name="connsiteX10-213" fmla="*/ 311150 w 641350"/>
                <a:gd name="connsiteY10-214" fmla="*/ 2 h 1469234"/>
                <a:gd name="connsiteX0-215" fmla="*/ 311150 w 641350"/>
                <a:gd name="connsiteY0-216" fmla="*/ 2 h 1469234"/>
                <a:gd name="connsiteX1-217" fmla="*/ 247650 w 641350"/>
                <a:gd name="connsiteY1-218" fmla="*/ 221459 h 1469234"/>
                <a:gd name="connsiteX2-219" fmla="*/ 3175 w 641350"/>
                <a:gd name="connsiteY2-220" fmla="*/ 742159 h 1469234"/>
                <a:gd name="connsiteX3-221" fmla="*/ 0 w 641350"/>
                <a:gd name="connsiteY3-222" fmla="*/ 1062834 h 1469234"/>
                <a:gd name="connsiteX4-223" fmla="*/ 231775 w 641350"/>
                <a:gd name="connsiteY4-224" fmla="*/ 1358109 h 1469234"/>
                <a:gd name="connsiteX5-225" fmla="*/ 327025 w 641350"/>
                <a:gd name="connsiteY5-226" fmla="*/ 1469234 h 1469234"/>
                <a:gd name="connsiteX6-227" fmla="*/ 450850 w 641350"/>
                <a:gd name="connsiteY6-228" fmla="*/ 1307309 h 1469234"/>
                <a:gd name="connsiteX7-229" fmla="*/ 622300 w 641350"/>
                <a:gd name="connsiteY7-230" fmla="*/ 1062834 h 1469234"/>
                <a:gd name="connsiteX8-231" fmla="*/ 641350 w 641350"/>
                <a:gd name="connsiteY8-232" fmla="*/ 799309 h 1469234"/>
                <a:gd name="connsiteX9-233" fmla="*/ 367506 w 641350"/>
                <a:gd name="connsiteY9-234" fmla="*/ 223841 h 1469234"/>
                <a:gd name="connsiteX10-235" fmla="*/ 311150 w 641350"/>
                <a:gd name="connsiteY10-236" fmla="*/ 2 h 1469234"/>
                <a:gd name="connsiteX0-237" fmla="*/ 311150 w 662410"/>
                <a:gd name="connsiteY0-238" fmla="*/ 2 h 1469234"/>
                <a:gd name="connsiteX1-239" fmla="*/ 247650 w 662410"/>
                <a:gd name="connsiteY1-240" fmla="*/ 221459 h 1469234"/>
                <a:gd name="connsiteX2-241" fmla="*/ 3175 w 662410"/>
                <a:gd name="connsiteY2-242" fmla="*/ 742159 h 1469234"/>
                <a:gd name="connsiteX3-243" fmla="*/ 0 w 662410"/>
                <a:gd name="connsiteY3-244" fmla="*/ 1062834 h 1469234"/>
                <a:gd name="connsiteX4-245" fmla="*/ 231775 w 662410"/>
                <a:gd name="connsiteY4-246" fmla="*/ 1358109 h 1469234"/>
                <a:gd name="connsiteX5-247" fmla="*/ 327025 w 662410"/>
                <a:gd name="connsiteY5-248" fmla="*/ 1469234 h 1469234"/>
                <a:gd name="connsiteX6-249" fmla="*/ 450850 w 662410"/>
                <a:gd name="connsiteY6-250" fmla="*/ 1307309 h 1469234"/>
                <a:gd name="connsiteX7-251" fmla="*/ 622300 w 662410"/>
                <a:gd name="connsiteY7-252" fmla="*/ 1062834 h 1469234"/>
                <a:gd name="connsiteX8-253" fmla="*/ 641350 w 662410"/>
                <a:gd name="connsiteY8-254" fmla="*/ 799309 h 1469234"/>
                <a:gd name="connsiteX9-255" fmla="*/ 367506 w 662410"/>
                <a:gd name="connsiteY9-256" fmla="*/ 223841 h 1469234"/>
                <a:gd name="connsiteX10-257" fmla="*/ 311150 w 662410"/>
                <a:gd name="connsiteY10-258" fmla="*/ 2 h 1469234"/>
                <a:gd name="connsiteX0-259" fmla="*/ 311150 w 662410"/>
                <a:gd name="connsiteY0-260" fmla="*/ 2 h 1469234"/>
                <a:gd name="connsiteX1-261" fmla="*/ 247650 w 662410"/>
                <a:gd name="connsiteY1-262" fmla="*/ 221459 h 1469234"/>
                <a:gd name="connsiteX2-263" fmla="*/ 3175 w 662410"/>
                <a:gd name="connsiteY2-264" fmla="*/ 835027 h 1469234"/>
                <a:gd name="connsiteX3-265" fmla="*/ 0 w 662410"/>
                <a:gd name="connsiteY3-266" fmla="*/ 1062834 h 1469234"/>
                <a:gd name="connsiteX4-267" fmla="*/ 231775 w 662410"/>
                <a:gd name="connsiteY4-268" fmla="*/ 1358109 h 1469234"/>
                <a:gd name="connsiteX5-269" fmla="*/ 327025 w 662410"/>
                <a:gd name="connsiteY5-270" fmla="*/ 1469234 h 1469234"/>
                <a:gd name="connsiteX6-271" fmla="*/ 450850 w 662410"/>
                <a:gd name="connsiteY6-272" fmla="*/ 1307309 h 1469234"/>
                <a:gd name="connsiteX7-273" fmla="*/ 622300 w 662410"/>
                <a:gd name="connsiteY7-274" fmla="*/ 1062834 h 1469234"/>
                <a:gd name="connsiteX8-275" fmla="*/ 641350 w 662410"/>
                <a:gd name="connsiteY8-276" fmla="*/ 799309 h 1469234"/>
                <a:gd name="connsiteX9-277" fmla="*/ 367506 w 662410"/>
                <a:gd name="connsiteY9-278" fmla="*/ 223841 h 1469234"/>
                <a:gd name="connsiteX10-279" fmla="*/ 311150 w 662410"/>
                <a:gd name="connsiteY10-280" fmla="*/ 2 h 1469234"/>
                <a:gd name="connsiteX0-281" fmla="*/ 311150 w 663464"/>
                <a:gd name="connsiteY0-282" fmla="*/ 2 h 1469234"/>
                <a:gd name="connsiteX1-283" fmla="*/ 247650 w 663464"/>
                <a:gd name="connsiteY1-284" fmla="*/ 221459 h 1469234"/>
                <a:gd name="connsiteX2-285" fmla="*/ 3175 w 663464"/>
                <a:gd name="connsiteY2-286" fmla="*/ 835027 h 1469234"/>
                <a:gd name="connsiteX3-287" fmla="*/ 0 w 663464"/>
                <a:gd name="connsiteY3-288" fmla="*/ 1062834 h 1469234"/>
                <a:gd name="connsiteX4-289" fmla="*/ 231775 w 663464"/>
                <a:gd name="connsiteY4-290" fmla="*/ 1358109 h 1469234"/>
                <a:gd name="connsiteX5-291" fmla="*/ 327025 w 663464"/>
                <a:gd name="connsiteY5-292" fmla="*/ 1469234 h 1469234"/>
                <a:gd name="connsiteX6-293" fmla="*/ 450850 w 663464"/>
                <a:gd name="connsiteY6-294" fmla="*/ 1307309 h 1469234"/>
                <a:gd name="connsiteX7-295" fmla="*/ 622300 w 663464"/>
                <a:gd name="connsiteY7-296" fmla="*/ 1062834 h 1469234"/>
                <a:gd name="connsiteX8-297" fmla="*/ 641350 w 663464"/>
                <a:gd name="connsiteY8-298" fmla="*/ 799309 h 1469234"/>
                <a:gd name="connsiteX9-299" fmla="*/ 367506 w 663464"/>
                <a:gd name="connsiteY9-300" fmla="*/ 223841 h 1469234"/>
                <a:gd name="connsiteX10-301" fmla="*/ 311150 w 663464"/>
                <a:gd name="connsiteY10-302" fmla="*/ 2 h 1469234"/>
                <a:gd name="connsiteX0-303" fmla="*/ 311150 w 662410"/>
                <a:gd name="connsiteY0-304" fmla="*/ 2 h 1469234"/>
                <a:gd name="connsiteX1-305" fmla="*/ 247650 w 662410"/>
                <a:gd name="connsiteY1-306" fmla="*/ 221459 h 1469234"/>
                <a:gd name="connsiteX2-307" fmla="*/ 3175 w 662410"/>
                <a:gd name="connsiteY2-308" fmla="*/ 835027 h 1469234"/>
                <a:gd name="connsiteX3-309" fmla="*/ 0 w 662410"/>
                <a:gd name="connsiteY3-310" fmla="*/ 1062834 h 1469234"/>
                <a:gd name="connsiteX4-311" fmla="*/ 231775 w 662410"/>
                <a:gd name="connsiteY4-312" fmla="*/ 1358109 h 1469234"/>
                <a:gd name="connsiteX5-313" fmla="*/ 327025 w 662410"/>
                <a:gd name="connsiteY5-314" fmla="*/ 1469234 h 1469234"/>
                <a:gd name="connsiteX6-315" fmla="*/ 450850 w 662410"/>
                <a:gd name="connsiteY6-316" fmla="*/ 1307309 h 1469234"/>
                <a:gd name="connsiteX7-317" fmla="*/ 622300 w 662410"/>
                <a:gd name="connsiteY7-318" fmla="*/ 1062834 h 1469234"/>
                <a:gd name="connsiteX8-319" fmla="*/ 641350 w 662410"/>
                <a:gd name="connsiteY8-320" fmla="*/ 799309 h 1469234"/>
                <a:gd name="connsiteX9-321" fmla="*/ 367506 w 662410"/>
                <a:gd name="connsiteY9-322" fmla="*/ 223841 h 1469234"/>
                <a:gd name="connsiteX10-323" fmla="*/ 311150 w 662410"/>
                <a:gd name="connsiteY10-324" fmla="*/ 2 h 1469234"/>
                <a:gd name="connsiteX0-325" fmla="*/ 344909 w 696169"/>
                <a:gd name="connsiteY0-326" fmla="*/ 2 h 1469234"/>
                <a:gd name="connsiteX1-327" fmla="*/ 281409 w 696169"/>
                <a:gd name="connsiteY1-328" fmla="*/ 221459 h 1469234"/>
                <a:gd name="connsiteX2-329" fmla="*/ 36934 w 696169"/>
                <a:gd name="connsiteY2-330" fmla="*/ 835027 h 1469234"/>
                <a:gd name="connsiteX3-331" fmla="*/ 33759 w 696169"/>
                <a:gd name="connsiteY3-332" fmla="*/ 1062834 h 1469234"/>
                <a:gd name="connsiteX4-333" fmla="*/ 265534 w 696169"/>
                <a:gd name="connsiteY4-334" fmla="*/ 1358109 h 1469234"/>
                <a:gd name="connsiteX5-335" fmla="*/ 360784 w 696169"/>
                <a:gd name="connsiteY5-336" fmla="*/ 1469234 h 1469234"/>
                <a:gd name="connsiteX6-337" fmla="*/ 484609 w 696169"/>
                <a:gd name="connsiteY6-338" fmla="*/ 1307309 h 1469234"/>
                <a:gd name="connsiteX7-339" fmla="*/ 656059 w 696169"/>
                <a:gd name="connsiteY7-340" fmla="*/ 1062834 h 1469234"/>
                <a:gd name="connsiteX8-341" fmla="*/ 675109 w 696169"/>
                <a:gd name="connsiteY8-342" fmla="*/ 799309 h 1469234"/>
                <a:gd name="connsiteX9-343" fmla="*/ 401265 w 696169"/>
                <a:gd name="connsiteY9-344" fmla="*/ 223841 h 1469234"/>
                <a:gd name="connsiteX10-345" fmla="*/ 344909 w 696169"/>
                <a:gd name="connsiteY10-346" fmla="*/ 2 h 1469234"/>
                <a:gd name="connsiteX0-347" fmla="*/ 321648 w 672908"/>
                <a:gd name="connsiteY0-348" fmla="*/ 2 h 1469234"/>
                <a:gd name="connsiteX1-349" fmla="*/ 258148 w 672908"/>
                <a:gd name="connsiteY1-350" fmla="*/ 221459 h 1469234"/>
                <a:gd name="connsiteX2-351" fmla="*/ 13673 w 672908"/>
                <a:gd name="connsiteY2-352" fmla="*/ 835027 h 1469234"/>
                <a:gd name="connsiteX3-353" fmla="*/ 10498 w 672908"/>
                <a:gd name="connsiteY3-354" fmla="*/ 1062834 h 1469234"/>
                <a:gd name="connsiteX4-355" fmla="*/ 242273 w 672908"/>
                <a:gd name="connsiteY4-356" fmla="*/ 1358109 h 1469234"/>
                <a:gd name="connsiteX5-357" fmla="*/ 337523 w 672908"/>
                <a:gd name="connsiteY5-358" fmla="*/ 1469234 h 1469234"/>
                <a:gd name="connsiteX6-359" fmla="*/ 461348 w 672908"/>
                <a:gd name="connsiteY6-360" fmla="*/ 1307309 h 1469234"/>
                <a:gd name="connsiteX7-361" fmla="*/ 632798 w 672908"/>
                <a:gd name="connsiteY7-362" fmla="*/ 1062834 h 1469234"/>
                <a:gd name="connsiteX8-363" fmla="*/ 651848 w 672908"/>
                <a:gd name="connsiteY8-364" fmla="*/ 799309 h 1469234"/>
                <a:gd name="connsiteX9-365" fmla="*/ 378004 w 672908"/>
                <a:gd name="connsiteY9-366" fmla="*/ 223841 h 1469234"/>
                <a:gd name="connsiteX10-367" fmla="*/ 321648 w 672908"/>
                <a:gd name="connsiteY10-368" fmla="*/ 2 h 1469234"/>
                <a:gd name="connsiteX0-369" fmla="*/ 328109 w 679369"/>
                <a:gd name="connsiteY0-370" fmla="*/ 2 h 1469234"/>
                <a:gd name="connsiteX1-371" fmla="*/ 264609 w 679369"/>
                <a:gd name="connsiteY1-372" fmla="*/ 221459 h 1469234"/>
                <a:gd name="connsiteX2-373" fmla="*/ 20134 w 679369"/>
                <a:gd name="connsiteY2-374" fmla="*/ 835027 h 1469234"/>
                <a:gd name="connsiteX3-375" fmla="*/ 31246 w 679369"/>
                <a:gd name="connsiteY3-376" fmla="*/ 1091409 h 1469234"/>
                <a:gd name="connsiteX4-377" fmla="*/ 248734 w 679369"/>
                <a:gd name="connsiteY4-378" fmla="*/ 1358109 h 1469234"/>
                <a:gd name="connsiteX5-379" fmla="*/ 343984 w 679369"/>
                <a:gd name="connsiteY5-380" fmla="*/ 1469234 h 1469234"/>
                <a:gd name="connsiteX6-381" fmla="*/ 467809 w 679369"/>
                <a:gd name="connsiteY6-382" fmla="*/ 1307309 h 1469234"/>
                <a:gd name="connsiteX7-383" fmla="*/ 639259 w 679369"/>
                <a:gd name="connsiteY7-384" fmla="*/ 1062834 h 1469234"/>
                <a:gd name="connsiteX8-385" fmla="*/ 658309 w 679369"/>
                <a:gd name="connsiteY8-386" fmla="*/ 799309 h 1469234"/>
                <a:gd name="connsiteX9-387" fmla="*/ 384465 w 679369"/>
                <a:gd name="connsiteY9-388" fmla="*/ 223841 h 1469234"/>
                <a:gd name="connsiteX10-389" fmla="*/ 328109 w 679369"/>
                <a:gd name="connsiteY10-390" fmla="*/ 2 h 1469234"/>
                <a:gd name="connsiteX0-391" fmla="*/ 328746 w 680006"/>
                <a:gd name="connsiteY0-392" fmla="*/ 2 h 1469234"/>
                <a:gd name="connsiteX1-393" fmla="*/ 265246 w 680006"/>
                <a:gd name="connsiteY1-394" fmla="*/ 221459 h 1469234"/>
                <a:gd name="connsiteX2-395" fmla="*/ 20771 w 680006"/>
                <a:gd name="connsiteY2-396" fmla="*/ 835027 h 1469234"/>
                <a:gd name="connsiteX3-397" fmla="*/ 31883 w 680006"/>
                <a:gd name="connsiteY3-398" fmla="*/ 1091409 h 1469234"/>
                <a:gd name="connsiteX4-399" fmla="*/ 249371 w 680006"/>
                <a:gd name="connsiteY4-400" fmla="*/ 1358109 h 1469234"/>
                <a:gd name="connsiteX5-401" fmla="*/ 344621 w 680006"/>
                <a:gd name="connsiteY5-402" fmla="*/ 1469234 h 1469234"/>
                <a:gd name="connsiteX6-403" fmla="*/ 468446 w 680006"/>
                <a:gd name="connsiteY6-404" fmla="*/ 1307309 h 1469234"/>
                <a:gd name="connsiteX7-405" fmla="*/ 639896 w 680006"/>
                <a:gd name="connsiteY7-406" fmla="*/ 1062834 h 1469234"/>
                <a:gd name="connsiteX8-407" fmla="*/ 658946 w 680006"/>
                <a:gd name="connsiteY8-408" fmla="*/ 799309 h 1469234"/>
                <a:gd name="connsiteX9-409" fmla="*/ 385102 w 680006"/>
                <a:gd name="connsiteY9-410" fmla="*/ 223841 h 1469234"/>
                <a:gd name="connsiteX10-411" fmla="*/ 328746 w 680006"/>
                <a:gd name="connsiteY10-412" fmla="*/ 2 h 1469234"/>
                <a:gd name="connsiteX0-413" fmla="*/ 328746 w 680006"/>
                <a:gd name="connsiteY0-414" fmla="*/ 2 h 1469234"/>
                <a:gd name="connsiteX1-415" fmla="*/ 265246 w 680006"/>
                <a:gd name="connsiteY1-416" fmla="*/ 221459 h 1469234"/>
                <a:gd name="connsiteX2-417" fmla="*/ 20771 w 680006"/>
                <a:gd name="connsiteY2-418" fmla="*/ 835027 h 1469234"/>
                <a:gd name="connsiteX3-419" fmla="*/ 31883 w 680006"/>
                <a:gd name="connsiteY3-420" fmla="*/ 1091409 h 1469234"/>
                <a:gd name="connsiteX4-421" fmla="*/ 249371 w 680006"/>
                <a:gd name="connsiteY4-422" fmla="*/ 1358109 h 1469234"/>
                <a:gd name="connsiteX5-423" fmla="*/ 344621 w 680006"/>
                <a:gd name="connsiteY5-424" fmla="*/ 1469234 h 1469234"/>
                <a:gd name="connsiteX6-425" fmla="*/ 468446 w 680006"/>
                <a:gd name="connsiteY6-426" fmla="*/ 1307309 h 1469234"/>
                <a:gd name="connsiteX7-427" fmla="*/ 639896 w 680006"/>
                <a:gd name="connsiteY7-428" fmla="*/ 1062834 h 1469234"/>
                <a:gd name="connsiteX8-429" fmla="*/ 658946 w 680006"/>
                <a:gd name="connsiteY8-430" fmla="*/ 799309 h 1469234"/>
                <a:gd name="connsiteX9-431" fmla="*/ 385102 w 680006"/>
                <a:gd name="connsiteY9-432" fmla="*/ 223841 h 1469234"/>
                <a:gd name="connsiteX10-433" fmla="*/ 328746 w 680006"/>
                <a:gd name="connsiteY10-434" fmla="*/ 2 h 1469234"/>
                <a:gd name="connsiteX0-435" fmla="*/ 328746 w 678348"/>
                <a:gd name="connsiteY0-436" fmla="*/ 2 h 1469234"/>
                <a:gd name="connsiteX1-437" fmla="*/ 265246 w 678348"/>
                <a:gd name="connsiteY1-438" fmla="*/ 221459 h 1469234"/>
                <a:gd name="connsiteX2-439" fmla="*/ 20771 w 678348"/>
                <a:gd name="connsiteY2-440" fmla="*/ 835027 h 1469234"/>
                <a:gd name="connsiteX3-441" fmla="*/ 31883 w 678348"/>
                <a:gd name="connsiteY3-442" fmla="*/ 1091409 h 1469234"/>
                <a:gd name="connsiteX4-443" fmla="*/ 249371 w 678348"/>
                <a:gd name="connsiteY4-444" fmla="*/ 1358109 h 1469234"/>
                <a:gd name="connsiteX5-445" fmla="*/ 344621 w 678348"/>
                <a:gd name="connsiteY5-446" fmla="*/ 1469234 h 1469234"/>
                <a:gd name="connsiteX6-447" fmla="*/ 468446 w 678348"/>
                <a:gd name="connsiteY6-448" fmla="*/ 1307309 h 1469234"/>
                <a:gd name="connsiteX7-449" fmla="*/ 635134 w 678348"/>
                <a:gd name="connsiteY7-450" fmla="*/ 1098553 h 1469234"/>
                <a:gd name="connsiteX8-451" fmla="*/ 658946 w 678348"/>
                <a:gd name="connsiteY8-452" fmla="*/ 799309 h 1469234"/>
                <a:gd name="connsiteX9-453" fmla="*/ 385102 w 678348"/>
                <a:gd name="connsiteY9-454" fmla="*/ 223841 h 1469234"/>
                <a:gd name="connsiteX10-455" fmla="*/ 328746 w 678348"/>
                <a:gd name="connsiteY10-456" fmla="*/ 2 h 1469234"/>
                <a:gd name="connsiteX0-457" fmla="*/ 328746 w 683887"/>
                <a:gd name="connsiteY0-458" fmla="*/ 2 h 1469234"/>
                <a:gd name="connsiteX1-459" fmla="*/ 265246 w 683887"/>
                <a:gd name="connsiteY1-460" fmla="*/ 221459 h 1469234"/>
                <a:gd name="connsiteX2-461" fmla="*/ 20771 w 683887"/>
                <a:gd name="connsiteY2-462" fmla="*/ 835027 h 1469234"/>
                <a:gd name="connsiteX3-463" fmla="*/ 31883 w 683887"/>
                <a:gd name="connsiteY3-464" fmla="*/ 1091409 h 1469234"/>
                <a:gd name="connsiteX4-465" fmla="*/ 249371 w 683887"/>
                <a:gd name="connsiteY4-466" fmla="*/ 1358109 h 1469234"/>
                <a:gd name="connsiteX5-467" fmla="*/ 344621 w 683887"/>
                <a:gd name="connsiteY5-468" fmla="*/ 1469234 h 1469234"/>
                <a:gd name="connsiteX6-469" fmla="*/ 468446 w 683887"/>
                <a:gd name="connsiteY6-470" fmla="*/ 1307309 h 1469234"/>
                <a:gd name="connsiteX7-471" fmla="*/ 635134 w 683887"/>
                <a:gd name="connsiteY7-472" fmla="*/ 1098553 h 1469234"/>
                <a:gd name="connsiteX8-473" fmla="*/ 658946 w 683887"/>
                <a:gd name="connsiteY8-474" fmla="*/ 799309 h 1469234"/>
                <a:gd name="connsiteX9-475" fmla="*/ 385102 w 683887"/>
                <a:gd name="connsiteY9-476" fmla="*/ 223841 h 1469234"/>
                <a:gd name="connsiteX10-477" fmla="*/ 328746 w 683887"/>
                <a:gd name="connsiteY10-478" fmla="*/ 2 h 1469234"/>
                <a:gd name="connsiteX0-479" fmla="*/ 328746 w 676786"/>
                <a:gd name="connsiteY0-480" fmla="*/ 2 h 1469234"/>
                <a:gd name="connsiteX1-481" fmla="*/ 265246 w 676786"/>
                <a:gd name="connsiteY1-482" fmla="*/ 221459 h 1469234"/>
                <a:gd name="connsiteX2-483" fmla="*/ 20771 w 676786"/>
                <a:gd name="connsiteY2-484" fmla="*/ 835027 h 1469234"/>
                <a:gd name="connsiteX3-485" fmla="*/ 31883 w 676786"/>
                <a:gd name="connsiteY3-486" fmla="*/ 1091409 h 1469234"/>
                <a:gd name="connsiteX4-487" fmla="*/ 249371 w 676786"/>
                <a:gd name="connsiteY4-488" fmla="*/ 1358109 h 1469234"/>
                <a:gd name="connsiteX5-489" fmla="*/ 344621 w 676786"/>
                <a:gd name="connsiteY5-490" fmla="*/ 1469234 h 1469234"/>
                <a:gd name="connsiteX6-491" fmla="*/ 468446 w 676786"/>
                <a:gd name="connsiteY6-492" fmla="*/ 1307309 h 1469234"/>
                <a:gd name="connsiteX7-493" fmla="*/ 616084 w 676786"/>
                <a:gd name="connsiteY7-494" fmla="*/ 1115222 h 1469234"/>
                <a:gd name="connsiteX8-495" fmla="*/ 658946 w 676786"/>
                <a:gd name="connsiteY8-496" fmla="*/ 799309 h 1469234"/>
                <a:gd name="connsiteX9-497" fmla="*/ 385102 w 676786"/>
                <a:gd name="connsiteY9-498" fmla="*/ 223841 h 1469234"/>
                <a:gd name="connsiteX10-499" fmla="*/ 328746 w 676786"/>
                <a:gd name="connsiteY10-500" fmla="*/ 2 h 1469234"/>
                <a:gd name="connsiteX0-501" fmla="*/ 328746 w 674435"/>
                <a:gd name="connsiteY0-502" fmla="*/ 2 h 1469234"/>
                <a:gd name="connsiteX1-503" fmla="*/ 265246 w 674435"/>
                <a:gd name="connsiteY1-504" fmla="*/ 221459 h 1469234"/>
                <a:gd name="connsiteX2-505" fmla="*/ 20771 w 674435"/>
                <a:gd name="connsiteY2-506" fmla="*/ 835027 h 1469234"/>
                <a:gd name="connsiteX3-507" fmla="*/ 31883 w 674435"/>
                <a:gd name="connsiteY3-508" fmla="*/ 1091409 h 1469234"/>
                <a:gd name="connsiteX4-509" fmla="*/ 249371 w 674435"/>
                <a:gd name="connsiteY4-510" fmla="*/ 1358109 h 1469234"/>
                <a:gd name="connsiteX5-511" fmla="*/ 344621 w 674435"/>
                <a:gd name="connsiteY5-512" fmla="*/ 1469234 h 1469234"/>
                <a:gd name="connsiteX6-513" fmla="*/ 413677 w 674435"/>
                <a:gd name="connsiteY6-514" fmla="*/ 1359696 h 1469234"/>
                <a:gd name="connsiteX7-515" fmla="*/ 616084 w 674435"/>
                <a:gd name="connsiteY7-516" fmla="*/ 1115222 h 1469234"/>
                <a:gd name="connsiteX8-517" fmla="*/ 658946 w 674435"/>
                <a:gd name="connsiteY8-518" fmla="*/ 799309 h 1469234"/>
                <a:gd name="connsiteX9-519" fmla="*/ 385102 w 674435"/>
                <a:gd name="connsiteY9-520" fmla="*/ 223841 h 1469234"/>
                <a:gd name="connsiteX10-521" fmla="*/ 328746 w 674435"/>
                <a:gd name="connsiteY10-522" fmla="*/ 2 h 1469234"/>
                <a:gd name="connsiteX0-523" fmla="*/ 328746 w 674435"/>
                <a:gd name="connsiteY0-524" fmla="*/ 2 h 1469235"/>
                <a:gd name="connsiteX1-525" fmla="*/ 265246 w 674435"/>
                <a:gd name="connsiteY1-526" fmla="*/ 221459 h 1469235"/>
                <a:gd name="connsiteX2-527" fmla="*/ 20771 w 674435"/>
                <a:gd name="connsiteY2-528" fmla="*/ 835027 h 1469235"/>
                <a:gd name="connsiteX3-529" fmla="*/ 31883 w 674435"/>
                <a:gd name="connsiteY3-530" fmla="*/ 1091409 h 1469235"/>
                <a:gd name="connsiteX4-531" fmla="*/ 249371 w 674435"/>
                <a:gd name="connsiteY4-532" fmla="*/ 1358109 h 1469235"/>
                <a:gd name="connsiteX5-533" fmla="*/ 344621 w 674435"/>
                <a:gd name="connsiteY5-534" fmla="*/ 1469234 h 1469235"/>
                <a:gd name="connsiteX6-535" fmla="*/ 413677 w 674435"/>
                <a:gd name="connsiteY6-536" fmla="*/ 1359696 h 1469235"/>
                <a:gd name="connsiteX7-537" fmla="*/ 616084 w 674435"/>
                <a:gd name="connsiteY7-538" fmla="*/ 1115222 h 1469235"/>
                <a:gd name="connsiteX8-539" fmla="*/ 658946 w 674435"/>
                <a:gd name="connsiteY8-540" fmla="*/ 799309 h 1469235"/>
                <a:gd name="connsiteX9-541" fmla="*/ 385102 w 674435"/>
                <a:gd name="connsiteY9-542" fmla="*/ 223841 h 1469235"/>
                <a:gd name="connsiteX10-543" fmla="*/ 328746 w 674435"/>
                <a:gd name="connsiteY10-544" fmla="*/ 2 h 1469235"/>
                <a:gd name="connsiteX0-545" fmla="*/ 328746 w 674435"/>
                <a:gd name="connsiteY0-546" fmla="*/ 2 h 1469234"/>
                <a:gd name="connsiteX1-547" fmla="*/ 265246 w 674435"/>
                <a:gd name="connsiteY1-548" fmla="*/ 221459 h 1469234"/>
                <a:gd name="connsiteX2-549" fmla="*/ 20771 w 674435"/>
                <a:gd name="connsiteY2-550" fmla="*/ 835027 h 1469234"/>
                <a:gd name="connsiteX3-551" fmla="*/ 31883 w 674435"/>
                <a:gd name="connsiteY3-552" fmla="*/ 1091409 h 1469234"/>
                <a:gd name="connsiteX4-553" fmla="*/ 249371 w 674435"/>
                <a:gd name="connsiteY4-554" fmla="*/ 1358109 h 1469234"/>
                <a:gd name="connsiteX5-555" fmla="*/ 344621 w 674435"/>
                <a:gd name="connsiteY5-556" fmla="*/ 1469234 h 1469234"/>
                <a:gd name="connsiteX6-557" fmla="*/ 413677 w 674435"/>
                <a:gd name="connsiteY6-558" fmla="*/ 1359696 h 1469234"/>
                <a:gd name="connsiteX7-559" fmla="*/ 616084 w 674435"/>
                <a:gd name="connsiteY7-560" fmla="*/ 1115222 h 1469234"/>
                <a:gd name="connsiteX8-561" fmla="*/ 658946 w 674435"/>
                <a:gd name="connsiteY8-562" fmla="*/ 799309 h 1469234"/>
                <a:gd name="connsiteX9-563" fmla="*/ 385102 w 674435"/>
                <a:gd name="connsiteY9-564" fmla="*/ 223841 h 1469234"/>
                <a:gd name="connsiteX10-565" fmla="*/ 328746 w 674435"/>
                <a:gd name="connsiteY10-566" fmla="*/ 2 h 1469234"/>
                <a:gd name="connsiteX0-567" fmla="*/ 328746 w 674435"/>
                <a:gd name="connsiteY0-568" fmla="*/ 2 h 1469234"/>
                <a:gd name="connsiteX1-569" fmla="*/ 265246 w 674435"/>
                <a:gd name="connsiteY1-570" fmla="*/ 221459 h 1469234"/>
                <a:gd name="connsiteX2-571" fmla="*/ 20771 w 674435"/>
                <a:gd name="connsiteY2-572" fmla="*/ 835027 h 1469234"/>
                <a:gd name="connsiteX3-573" fmla="*/ 31883 w 674435"/>
                <a:gd name="connsiteY3-574" fmla="*/ 1091409 h 1469234"/>
                <a:gd name="connsiteX4-575" fmla="*/ 249371 w 674435"/>
                <a:gd name="connsiteY4-576" fmla="*/ 1358109 h 1469234"/>
                <a:gd name="connsiteX5-577" fmla="*/ 344621 w 674435"/>
                <a:gd name="connsiteY5-578" fmla="*/ 1469234 h 1469234"/>
                <a:gd name="connsiteX6-579" fmla="*/ 413677 w 674435"/>
                <a:gd name="connsiteY6-580" fmla="*/ 1359696 h 1469234"/>
                <a:gd name="connsiteX7-581" fmla="*/ 616084 w 674435"/>
                <a:gd name="connsiteY7-582" fmla="*/ 1115222 h 1469234"/>
                <a:gd name="connsiteX8-583" fmla="*/ 658946 w 674435"/>
                <a:gd name="connsiteY8-584" fmla="*/ 799309 h 1469234"/>
                <a:gd name="connsiteX9-585" fmla="*/ 385102 w 674435"/>
                <a:gd name="connsiteY9-586" fmla="*/ 223841 h 1469234"/>
                <a:gd name="connsiteX10-587" fmla="*/ 328746 w 674435"/>
                <a:gd name="connsiteY10-588" fmla="*/ 2 h 1469234"/>
                <a:gd name="connsiteX0-589" fmla="*/ 333197 w 678886"/>
                <a:gd name="connsiteY0-590" fmla="*/ 2 h 1469234"/>
                <a:gd name="connsiteX1-591" fmla="*/ 269697 w 678886"/>
                <a:gd name="connsiteY1-592" fmla="*/ 221459 h 1469234"/>
                <a:gd name="connsiteX2-593" fmla="*/ 25222 w 678886"/>
                <a:gd name="connsiteY2-594" fmla="*/ 835027 h 1469234"/>
                <a:gd name="connsiteX3-595" fmla="*/ 36334 w 678886"/>
                <a:gd name="connsiteY3-596" fmla="*/ 1091409 h 1469234"/>
                <a:gd name="connsiteX4-597" fmla="*/ 277635 w 678886"/>
                <a:gd name="connsiteY4-598" fmla="*/ 1346203 h 1469234"/>
                <a:gd name="connsiteX5-599" fmla="*/ 349072 w 678886"/>
                <a:gd name="connsiteY5-600" fmla="*/ 1469234 h 1469234"/>
                <a:gd name="connsiteX6-601" fmla="*/ 418128 w 678886"/>
                <a:gd name="connsiteY6-602" fmla="*/ 1359696 h 1469234"/>
                <a:gd name="connsiteX7-603" fmla="*/ 620535 w 678886"/>
                <a:gd name="connsiteY7-604" fmla="*/ 1115222 h 1469234"/>
                <a:gd name="connsiteX8-605" fmla="*/ 663397 w 678886"/>
                <a:gd name="connsiteY8-606" fmla="*/ 799309 h 1469234"/>
                <a:gd name="connsiteX9-607" fmla="*/ 389553 w 678886"/>
                <a:gd name="connsiteY9-608" fmla="*/ 223841 h 1469234"/>
                <a:gd name="connsiteX10-609" fmla="*/ 333197 w 678886"/>
                <a:gd name="connsiteY10-610" fmla="*/ 2 h 1469234"/>
                <a:gd name="connsiteX0-611" fmla="*/ 333458 w 679147"/>
                <a:gd name="connsiteY0-612" fmla="*/ 2 h 1469234"/>
                <a:gd name="connsiteX1-613" fmla="*/ 269958 w 679147"/>
                <a:gd name="connsiteY1-614" fmla="*/ 221459 h 1469234"/>
                <a:gd name="connsiteX2-615" fmla="*/ 25483 w 679147"/>
                <a:gd name="connsiteY2-616" fmla="*/ 835027 h 1469234"/>
                <a:gd name="connsiteX3-617" fmla="*/ 36595 w 679147"/>
                <a:gd name="connsiteY3-618" fmla="*/ 1091409 h 1469234"/>
                <a:gd name="connsiteX4-619" fmla="*/ 282658 w 679147"/>
                <a:gd name="connsiteY4-620" fmla="*/ 1367634 h 1469234"/>
                <a:gd name="connsiteX5-621" fmla="*/ 349333 w 679147"/>
                <a:gd name="connsiteY5-622" fmla="*/ 1469234 h 1469234"/>
                <a:gd name="connsiteX6-623" fmla="*/ 418389 w 679147"/>
                <a:gd name="connsiteY6-624" fmla="*/ 1359696 h 1469234"/>
                <a:gd name="connsiteX7-625" fmla="*/ 620796 w 679147"/>
                <a:gd name="connsiteY7-626" fmla="*/ 1115222 h 1469234"/>
                <a:gd name="connsiteX8-627" fmla="*/ 663658 w 679147"/>
                <a:gd name="connsiteY8-628" fmla="*/ 799309 h 1469234"/>
                <a:gd name="connsiteX9-629" fmla="*/ 389814 w 679147"/>
                <a:gd name="connsiteY9-630" fmla="*/ 223841 h 1469234"/>
                <a:gd name="connsiteX10-631" fmla="*/ 333458 w 679147"/>
                <a:gd name="connsiteY10-632" fmla="*/ 2 h 146923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679147" h="1469234">
                  <a:moveTo>
                    <a:pt x="333458" y="2"/>
                  </a:moveTo>
                  <a:cubicBezTo>
                    <a:pt x="313482" y="-395"/>
                    <a:pt x="321287" y="82288"/>
                    <a:pt x="269958" y="221459"/>
                  </a:cubicBezTo>
                  <a:cubicBezTo>
                    <a:pt x="218629" y="360630"/>
                    <a:pt x="64377" y="690035"/>
                    <a:pt x="25483" y="835027"/>
                  </a:cubicBezTo>
                  <a:cubicBezTo>
                    <a:pt x="-13411" y="980019"/>
                    <a:pt x="-6268" y="1002641"/>
                    <a:pt x="36595" y="1091409"/>
                  </a:cubicBezTo>
                  <a:cubicBezTo>
                    <a:pt x="79458" y="1180177"/>
                    <a:pt x="250908" y="1330592"/>
                    <a:pt x="282658" y="1367634"/>
                  </a:cubicBezTo>
                  <a:lnTo>
                    <a:pt x="349333" y="1469234"/>
                  </a:lnTo>
                  <a:cubicBezTo>
                    <a:pt x="376717" y="1469498"/>
                    <a:pt x="368383" y="1404411"/>
                    <a:pt x="418389" y="1359696"/>
                  </a:cubicBezTo>
                  <a:cubicBezTo>
                    <a:pt x="468395" y="1314981"/>
                    <a:pt x="579918" y="1208620"/>
                    <a:pt x="620796" y="1115222"/>
                  </a:cubicBezTo>
                  <a:cubicBezTo>
                    <a:pt x="661674" y="1021824"/>
                    <a:pt x="702155" y="947872"/>
                    <a:pt x="663658" y="799309"/>
                  </a:cubicBezTo>
                  <a:cubicBezTo>
                    <a:pt x="625161" y="650746"/>
                    <a:pt x="444847" y="357059"/>
                    <a:pt x="389814" y="223841"/>
                  </a:cubicBezTo>
                  <a:cubicBezTo>
                    <a:pt x="346157" y="175025"/>
                    <a:pt x="353434" y="399"/>
                    <a:pt x="333458" y="2"/>
                  </a:cubicBezTo>
                  <a:close/>
                </a:path>
              </a:pathLst>
            </a:cu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useBgFill="1">
          <p:nvSpPr>
            <p:cNvPr id="14" name="矩形: 圆角 13"/>
            <p:cNvSpPr/>
            <p:nvPr/>
          </p:nvSpPr>
          <p:spPr>
            <a:xfrm>
              <a:off x="2276475" y="3806614"/>
              <a:ext cx="1657350" cy="211787"/>
            </a:xfrm>
            <a:prstGeom prst="roundRect">
              <a:avLst>
                <a:gd name="adj" fmla="val 2566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7" name="文本框 16"/>
          <p:cNvSpPr txBox="1"/>
          <p:nvPr/>
        </p:nvSpPr>
        <p:spPr>
          <a:xfrm>
            <a:off x="4162541" y="2947918"/>
            <a:ext cx="6482951" cy="768350"/>
          </a:xfrm>
          <a:prstGeom prst="rect">
            <a:avLst/>
          </a:prstGeom>
          <a:noFill/>
        </p:spPr>
        <p:txBody>
          <a:bodyPr wrap="square" rtlCol="0">
            <a:spAutoFit/>
          </a:bodyPr>
          <a:lstStyle/>
          <a:p>
            <a:r>
              <a:rPr lang="zh-CN" altLang="en-US" sz="4400" dirty="0">
                <a:latin typeface="Arial" panose="020B0604020202020204"/>
                <a:ea typeface="微软雅黑" panose="020B0503020204020204" charset="-122"/>
                <a:sym typeface="Arial" panose="020B0604020202020204"/>
              </a:rPr>
              <a:t>第四部分  辅助工具</a:t>
            </a:r>
            <a:endParaRPr lang="zh-CN" altLang="en-US" sz="4400" dirty="0">
              <a:latin typeface="Arial" panose="020B0604020202020204"/>
              <a:ea typeface="微软雅黑" panose="020B0503020204020204" charset="-122"/>
              <a:sym typeface="Arial" panose="020B0604020202020204"/>
            </a:endParaRPr>
          </a:p>
        </p:txBody>
      </p:sp>
      <p:sp>
        <p:nvSpPr>
          <p:cNvPr id="18" name="文本框 17"/>
          <p:cNvSpPr txBox="1"/>
          <p:nvPr/>
        </p:nvSpPr>
        <p:spPr>
          <a:xfrm>
            <a:off x="4162540" y="3648463"/>
            <a:ext cx="6027227" cy="461665"/>
          </a:xfrm>
          <a:prstGeom prst="rect">
            <a:avLst/>
          </a:prstGeom>
          <a:noFill/>
        </p:spPr>
        <p:txBody>
          <a:bodyPr wrap="square" rtlCol="0">
            <a:spAutoFit/>
          </a:bodyPr>
          <a:lstStyle/>
          <a:p>
            <a:r>
              <a:rPr lang="en-US" altLang="zh-CN" sz="2400" dirty="0">
                <a:solidFill>
                  <a:schemeClr val="tx1">
                    <a:lumMod val="65000"/>
                    <a:lumOff val="35000"/>
                  </a:schemeClr>
                </a:solidFill>
                <a:latin typeface="Arial" panose="020B0604020202020204"/>
                <a:ea typeface="微软雅黑" panose="020B0503020204020204" charset="-122"/>
                <a:sym typeface="Arial" panose="020B0604020202020204"/>
              </a:rPr>
              <a:t>Part 4  You Can Add Your Title Here</a:t>
            </a:r>
            <a:endParaRPr lang="zh-CN" altLang="en-US" sz="2400" dirty="0">
              <a:solidFill>
                <a:schemeClr val="tx1">
                  <a:lumMod val="65000"/>
                  <a:lumOff val="35000"/>
                </a:schemeClr>
              </a:solidFill>
              <a:latin typeface="Arial" panose="020B0604020202020204"/>
              <a:ea typeface="微软雅黑" panose="020B0503020204020204" charset="-122"/>
              <a:sym typeface="Arial" panose="020B0604020202020204"/>
            </a:endParaRPr>
          </a:p>
        </p:txBody>
      </p:sp>
      <p:cxnSp>
        <p:nvCxnSpPr>
          <p:cNvPr id="22" name="直接连接符 21"/>
          <p:cNvCxnSpPr/>
          <p:nvPr/>
        </p:nvCxnSpPr>
        <p:spPr>
          <a:xfrm>
            <a:off x="9139295" y="2755777"/>
            <a:ext cx="783772" cy="0"/>
          </a:xfrm>
          <a:prstGeom prst="line">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cxnSp>
      <p:cxnSp>
        <p:nvCxnSpPr>
          <p:cNvPr id="24" name="直接连接符 23"/>
          <p:cNvCxnSpPr/>
          <p:nvPr/>
        </p:nvCxnSpPr>
        <p:spPr>
          <a:xfrm flipH="1">
            <a:off x="9923068" y="2755777"/>
            <a:ext cx="1" cy="269998"/>
          </a:xfrm>
          <a:prstGeom prst="line">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cxnSp>
      <p:sp>
        <p:nvSpPr>
          <p:cNvPr id="27" name="矩形 26"/>
          <p:cNvSpPr/>
          <p:nvPr/>
        </p:nvSpPr>
        <p:spPr>
          <a:xfrm>
            <a:off x="9923067" y="2489079"/>
            <a:ext cx="266700" cy="266700"/>
          </a:xfrm>
          <a:prstGeom prst="rect">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32" name="直接连接符 31"/>
          <p:cNvCxnSpPr/>
          <p:nvPr/>
        </p:nvCxnSpPr>
        <p:spPr>
          <a:xfrm>
            <a:off x="351066"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290106"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35" name="直接连接符 34"/>
          <p:cNvCxnSpPr/>
          <p:nvPr/>
        </p:nvCxnSpPr>
        <p:spPr>
          <a:xfrm flipH="1">
            <a:off x="351066"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587286"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37" name="直接连接符 36"/>
          <p:cNvCxnSpPr/>
          <p:nvPr/>
        </p:nvCxnSpPr>
        <p:spPr>
          <a:xfrm flipH="1">
            <a:off x="709206"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887325"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41" name="直接连接符 40"/>
          <p:cNvCxnSpPr/>
          <p:nvPr/>
        </p:nvCxnSpPr>
        <p:spPr>
          <a:xfrm>
            <a:off x="996385"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928759"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43" name="椭圆 42"/>
          <p:cNvSpPr/>
          <p:nvPr/>
        </p:nvSpPr>
        <p:spPr>
          <a:xfrm>
            <a:off x="173425"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45" name="直接连接符 44"/>
          <p:cNvCxnSpPr>
            <a:stCxn id="43" idx="4"/>
          </p:cNvCxnSpPr>
          <p:nvPr/>
        </p:nvCxnSpPr>
        <p:spPr>
          <a:xfrm>
            <a:off x="196285"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591889"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1530929"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50" name="直接连接符 49"/>
          <p:cNvCxnSpPr/>
          <p:nvPr/>
        </p:nvCxnSpPr>
        <p:spPr>
          <a:xfrm flipH="1">
            <a:off x="1591889"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a:off x="1828109"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52" name="直接连接符 51"/>
          <p:cNvCxnSpPr/>
          <p:nvPr/>
        </p:nvCxnSpPr>
        <p:spPr>
          <a:xfrm flipH="1">
            <a:off x="1950029"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2128148"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54" name="直接连接符 53"/>
          <p:cNvCxnSpPr/>
          <p:nvPr/>
        </p:nvCxnSpPr>
        <p:spPr>
          <a:xfrm>
            <a:off x="2237208"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a:off x="2169582"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6" name="椭圆 55"/>
          <p:cNvSpPr/>
          <p:nvPr/>
        </p:nvSpPr>
        <p:spPr>
          <a:xfrm>
            <a:off x="1414248"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57" name="直接连接符 56"/>
          <p:cNvCxnSpPr>
            <a:stCxn id="56" idx="4"/>
          </p:cNvCxnSpPr>
          <p:nvPr/>
        </p:nvCxnSpPr>
        <p:spPr>
          <a:xfrm>
            <a:off x="1437108"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2832712"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2771752"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61" name="直接连接符 60"/>
          <p:cNvCxnSpPr/>
          <p:nvPr/>
        </p:nvCxnSpPr>
        <p:spPr>
          <a:xfrm flipH="1">
            <a:off x="2832712"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2" name="椭圆 61"/>
          <p:cNvSpPr/>
          <p:nvPr/>
        </p:nvSpPr>
        <p:spPr>
          <a:xfrm>
            <a:off x="3068932"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63" name="直接连接符 62"/>
          <p:cNvCxnSpPr/>
          <p:nvPr/>
        </p:nvCxnSpPr>
        <p:spPr>
          <a:xfrm flipH="1">
            <a:off x="3190852"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4" name="椭圆 63"/>
          <p:cNvSpPr/>
          <p:nvPr/>
        </p:nvSpPr>
        <p:spPr>
          <a:xfrm>
            <a:off x="3368971"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65" name="直接连接符 64"/>
          <p:cNvCxnSpPr/>
          <p:nvPr/>
        </p:nvCxnSpPr>
        <p:spPr>
          <a:xfrm>
            <a:off x="3478031"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a:off x="3410405"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7" name="椭圆 66"/>
          <p:cNvSpPr/>
          <p:nvPr/>
        </p:nvSpPr>
        <p:spPr>
          <a:xfrm>
            <a:off x="2561061"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68" name="直接连接符 67"/>
          <p:cNvCxnSpPr>
            <a:stCxn id="67" idx="4"/>
          </p:cNvCxnSpPr>
          <p:nvPr/>
        </p:nvCxnSpPr>
        <p:spPr>
          <a:xfrm flipH="1">
            <a:off x="2469141" y="6450107"/>
            <a:ext cx="11478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4073535"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4012575"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72" name="直接连接符 71"/>
          <p:cNvCxnSpPr/>
          <p:nvPr/>
        </p:nvCxnSpPr>
        <p:spPr>
          <a:xfrm flipH="1">
            <a:off x="4073535"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a:off x="4309755"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74" name="直接连接符 73"/>
          <p:cNvCxnSpPr/>
          <p:nvPr/>
        </p:nvCxnSpPr>
        <p:spPr>
          <a:xfrm flipH="1">
            <a:off x="4431675"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5" name="椭圆 74"/>
          <p:cNvSpPr/>
          <p:nvPr/>
        </p:nvSpPr>
        <p:spPr>
          <a:xfrm>
            <a:off x="4609794"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76" name="直接连接符 75"/>
          <p:cNvCxnSpPr/>
          <p:nvPr/>
        </p:nvCxnSpPr>
        <p:spPr>
          <a:xfrm>
            <a:off x="4718854"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7" name="椭圆 76"/>
          <p:cNvSpPr/>
          <p:nvPr/>
        </p:nvSpPr>
        <p:spPr>
          <a:xfrm>
            <a:off x="4651228"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78" name="椭圆 77"/>
          <p:cNvSpPr/>
          <p:nvPr/>
        </p:nvSpPr>
        <p:spPr>
          <a:xfrm>
            <a:off x="3895894"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79" name="直接连接符 78"/>
          <p:cNvCxnSpPr>
            <a:stCxn id="78" idx="4"/>
          </p:cNvCxnSpPr>
          <p:nvPr/>
        </p:nvCxnSpPr>
        <p:spPr>
          <a:xfrm>
            <a:off x="3918754"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5314358"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a:off x="5253398"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83" name="直接连接符 82"/>
          <p:cNvCxnSpPr/>
          <p:nvPr/>
        </p:nvCxnSpPr>
        <p:spPr>
          <a:xfrm flipH="1">
            <a:off x="5314358"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4" name="椭圆 83"/>
          <p:cNvSpPr/>
          <p:nvPr/>
        </p:nvSpPr>
        <p:spPr>
          <a:xfrm>
            <a:off x="5550578"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85" name="直接连接符 84"/>
          <p:cNvCxnSpPr/>
          <p:nvPr/>
        </p:nvCxnSpPr>
        <p:spPr>
          <a:xfrm flipH="1">
            <a:off x="5672498"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5850617"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87" name="直接连接符 86"/>
          <p:cNvCxnSpPr/>
          <p:nvPr/>
        </p:nvCxnSpPr>
        <p:spPr>
          <a:xfrm>
            <a:off x="5959677"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8" name="椭圆 87"/>
          <p:cNvSpPr/>
          <p:nvPr/>
        </p:nvSpPr>
        <p:spPr>
          <a:xfrm>
            <a:off x="5892051"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89" name="椭圆 88"/>
          <p:cNvSpPr/>
          <p:nvPr/>
        </p:nvSpPr>
        <p:spPr>
          <a:xfrm>
            <a:off x="5136717"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90" name="直接连接符 89"/>
          <p:cNvCxnSpPr>
            <a:stCxn id="89" idx="4"/>
          </p:cNvCxnSpPr>
          <p:nvPr/>
        </p:nvCxnSpPr>
        <p:spPr>
          <a:xfrm>
            <a:off x="5159577"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6555181"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3" name="椭圆 92"/>
          <p:cNvSpPr/>
          <p:nvPr/>
        </p:nvSpPr>
        <p:spPr>
          <a:xfrm>
            <a:off x="6494221"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94" name="直接连接符 93"/>
          <p:cNvCxnSpPr/>
          <p:nvPr/>
        </p:nvCxnSpPr>
        <p:spPr>
          <a:xfrm flipH="1">
            <a:off x="6555181"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5" name="椭圆 94"/>
          <p:cNvSpPr/>
          <p:nvPr/>
        </p:nvSpPr>
        <p:spPr>
          <a:xfrm>
            <a:off x="6791401"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96" name="直接连接符 95"/>
          <p:cNvCxnSpPr/>
          <p:nvPr/>
        </p:nvCxnSpPr>
        <p:spPr>
          <a:xfrm flipH="1">
            <a:off x="6913321"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7" name="椭圆 96"/>
          <p:cNvSpPr/>
          <p:nvPr/>
        </p:nvSpPr>
        <p:spPr>
          <a:xfrm>
            <a:off x="7091440"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98" name="直接连接符 97"/>
          <p:cNvCxnSpPr/>
          <p:nvPr/>
        </p:nvCxnSpPr>
        <p:spPr>
          <a:xfrm>
            <a:off x="7200500"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9" name="椭圆 98"/>
          <p:cNvSpPr/>
          <p:nvPr/>
        </p:nvSpPr>
        <p:spPr>
          <a:xfrm>
            <a:off x="7132874"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00" name="椭圆 99"/>
          <p:cNvSpPr/>
          <p:nvPr/>
        </p:nvSpPr>
        <p:spPr>
          <a:xfrm>
            <a:off x="6377540"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101" name="直接连接符 100"/>
          <p:cNvCxnSpPr>
            <a:stCxn id="100" idx="4"/>
          </p:cNvCxnSpPr>
          <p:nvPr/>
        </p:nvCxnSpPr>
        <p:spPr>
          <a:xfrm>
            <a:off x="6400400"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7796004"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4" name="椭圆 103"/>
          <p:cNvSpPr/>
          <p:nvPr/>
        </p:nvSpPr>
        <p:spPr>
          <a:xfrm>
            <a:off x="7735044"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05" name="直接连接符 104"/>
          <p:cNvCxnSpPr/>
          <p:nvPr/>
        </p:nvCxnSpPr>
        <p:spPr>
          <a:xfrm flipH="1">
            <a:off x="7796004"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6" name="椭圆 105"/>
          <p:cNvSpPr/>
          <p:nvPr/>
        </p:nvSpPr>
        <p:spPr>
          <a:xfrm>
            <a:off x="8032224"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07" name="直接连接符 106"/>
          <p:cNvCxnSpPr/>
          <p:nvPr/>
        </p:nvCxnSpPr>
        <p:spPr>
          <a:xfrm flipH="1">
            <a:off x="8154144"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8" name="椭圆 107"/>
          <p:cNvSpPr/>
          <p:nvPr/>
        </p:nvSpPr>
        <p:spPr>
          <a:xfrm>
            <a:off x="8332263"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09" name="直接连接符 108"/>
          <p:cNvCxnSpPr/>
          <p:nvPr/>
        </p:nvCxnSpPr>
        <p:spPr>
          <a:xfrm>
            <a:off x="8441323"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0" name="椭圆 109"/>
          <p:cNvSpPr/>
          <p:nvPr/>
        </p:nvSpPr>
        <p:spPr>
          <a:xfrm>
            <a:off x="8373697"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11" name="椭圆 110"/>
          <p:cNvSpPr/>
          <p:nvPr/>
        </p:nvSpPr>
        <p:spPr>
          <a:xfrm>
            <a:off x="7618363"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112" name="直接连接符 111"/>
          <p:cNvCxnSpPr>
            <a:stCxn id="111" idx="4"/>
          </p:cNvCxnSpPr>
          <p:nvPr/>
        </p:nvCxnSpPr>
        <p:spPr>
          <a:xfrm>
            <a:off x="7641223"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903682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5" name="椭圆 114"/>
          <p:cNvSpPr/>
          <p:nvPr/>
        </p:nvSpPr>
        <p:spPr>
          <a:xfrm>
            <a:off x="897586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16" name="直接连接符 115"/>
          <p:cNvCxnSpPr/>
          <p:nvPr/>
        </p:nvCxnSpPr>
        <p:spPr>
          <a:xfrm flipH="1">
            <a:off x="903682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7" name="椭圆 116"/>
          <p:cNvSpPr/>
          <p:nvPr/>
        </p:nvSpPr>
        <p:spPr>
          <a:xfrm>
            <a:off x="927304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23" name="直接连接符 122"/>
          <p:cNvCxnSpPr/>
          <p:nvPr/>
        </p:nvCxnSpPr>
        <p:spPr>
          <a:xfrm>
            <a:off x="8882046"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10277650"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26" name="椭圆 125"/>
          <p:cNvSpPr/>
          <p:nvPr/>
        </p:nvSpPr>
        <p:spPr>
          <a:xfrm>
            <a:off x="10216690"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27" name="直接连接符 126"/>
          <p:cNvCxnSpPr/>
          <p:nvPr/>
        </p:nvCxnSpPr>
        <p:spPr>
          <a:xfrm flipH="1">
            <a:off x="10277650"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28" name="椭圆 127"/>
          <p:cNvSpPr/>
          <p:nvPr/>
        </p:nvSpPr>
        <p:spPr>
          <a:xfrm>
            <a:off x="10513870"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29" name="直接连接符 128"/>
          <p:cNvCxnSpPr/>
          <p:nvPr/>
        </p:nvCxnSpPr>
        <p:spPr>
          <a:xfrm flipH="1">
            <a:off x="10635790"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0" name="椭圆 129"/>
          <p:cNvSpPr/>
          <p:nvPr/>
        </p:nvSpPr>
        <p:spPr>
          <a:xfrm>
            <a:off x="10813909"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31" name="直接连接符 130"/>
          <p:cNvCxnSpPr/>
          <p:nvPr/>
        </p:nvCxnSpPr>
        <p:spPr>
          <a:xfrm>
            <a:off x="10922969"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2" name="椭圆 131"/>
          <p:cNvSpPr/>
          <p:nvPr/>
        </p:nvSpPr>
        <p:spPr>
          <a:xfrm>
            <a:off x="10855343"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33" name="椭圆 132"/>
          <p:cNvSpPr/>
          <p:nvPr/>
        </p:nvSpPr>
        <p:spPr>
          <a:xfrm>
            <a:off x="1010000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134" name="直接连接符 133"/>
          <p:cNvCxnSpPr>
            <a:stCxn id="133" idx="4"/>
          </p:cNvCxnSpPr>
          <p:nvPr/>
        </p:nvCxnSpPr>
        <p:spPr>
          <a:xfrm>
            <a:off x="1012286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1518473"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7" name="椭圆 136"/>
          <p:cNvSpPr/>
          <p:nvPr/>
        </p:nvSpPr>
        <p:spPr>
          <a:xfrm>
            <a:off x="11457513"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38" name="直接连接符 137"/>
          <p:cNvCxnSpPr/>
          <p:nvPr/>
        </p:nvCxnSpPr>
        <p:spPr>
          <a:xfrm flipH="1">
            <a:off x="11518473"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9" name="椭圆 138"/>
          <p:cNvSpPr/>
          <p:nvPr/>
        </p:nvSpPr>
        <p:spPr>
          <a:xfrm>
            <a:off x="11754693"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40" name="直接连接符 139"/>
          <p:cNvCxnSpPr/>
          <p:nvPr/>
        </p:nvCxnSpPr>
        <p:spPr>
          <a:xfrm flipH="1">
            <a:off x="11876613"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41" name="椭圆 140"/>
          <p:cNvSpPr/>
          <p:nvPr/>
        </p:nvSpPr>
        <p:spPr>
          <a:xfrm>
            <a:off x="12054732"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4" name="椭圆 143"/>
          <p:cNvSpPr/>
          <p:nvPr/>
        </p:nvSpPr>
        <p:spPr>
          <a:xfrm>
            <a:off x="11340832"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145" name="直接连接符 144"/>
          <p:cNvCxnSpPr>
            <a:stCxn id="144" idx="4"/>
          </p:cNvCxnSpPr>
          <p:nvPr/>
        </p:nvCxnSpPr>
        <p:spPr>
          <a:xfrm>
            <a:off x="11363692"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139900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33804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49" name="直接连接符 148"/>
          <p:cNvCxnSpPr/>
          <p:nvPr/>
        </p:nvCxnSpPr>
        <p:spPr>
          <a:xfrm flipH="1">
            <a:off x="139900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0" name="椭圆 149"/>
          <p:cNvSpPr/>
          <p:nvPr/>
        </p:nvSpPr>
        <p:spPr>
          <a:xfrm>
            <a:off x="163522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51" name="直接连接符 150"/>
          <p:cNvCxnSpPr/>
          <p:nvPr/>
        </p:nvCxnSpPr>
        <p:spPr>
          <a:xfrm flipH="1">
            <a:off x="1757147"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2" name="椭圆 151"/>
          <p:cNvSpPr/>
          <p:nvPr/>
        </p:nvSpPr>
        <p:spPr>
          <a:xfrm>
            <a:off x="1935266"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53" name="直接连接符 152"/>
          <p:cNvCxnSpPr/>
          <p:nvPr/>
        </p:nvCxnSpPr>
        <p:spPr>
          <a:xfrm>
            <a:off x="2044326"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4" name="椭圆 153"/>
          <p:cNvSpPr/>
          <p:nvPr/>
        </p:nvSpPr>
        <p:spPr>
          <a:xfrm>
            <a:off x="1976700"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5" name="椭圆 154"/>
          <p:cNvSpPr/>
          <p:nvPr/>
        </p:nvSpPr>
        <p:spPr>
          <a:xfrm>
            <a:off x="1221366"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156" name="直接连接符 155"/>
          <p:cNvCxnSpPr>
            <a:stCxn id="155" idx="4"/>
          </p:cNvCxnSpPr>
          <p:nvPr/>
        </p:nvCxnSpPr>
        <p:spPr>
          <a:xfrm>
            <a:off x="1244226"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7" name="椭圆 156"/>
          <p:cNvSpPr/>
          <p:nvPr/>
        </p:nvSpPr>
        <p:spPr>
          <a:xfrm>
            <a:off x="246218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158" name="直接连接符 157"/>
          <p:cNvCxnSpPr>
            <a:stCxn id="157" idx="4"/>
          </p:cNvCxnSpPr>
          <p:nvPr/>
        </p:nvCxnSpPr>
        <p:spPr>
          <a:xfrm>
            <a:off x="248504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580232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a:off x="574136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62" name="直接连接符 161"/>
          <p:cNvCxnSpPr/>
          <p:nvPr/>
        </p:nvCxnSpPr>
        <p:spPr>
          <a:xfrm flipH="1">
            <a:off x="580232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3" name="椭圆 162"/>
          <p:cNvSpPr/>
          <p:nvPr/>
        </p:nvSpPr>
        <p:spPr>
          <a:xfrm>
            <a:off x="603854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64" name="直接连接符 163"/>
          <p:cNvCxnSpPr/>
          <p:nvPr/>
        </p:nvCxnSpPr>
        <p:spPr>
          <a:xfrm flipH="1">
            <a:off x="6160467"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5" name="椭圆 164"/>
          <p:cNvSpPr/>
          <p:nvPr/>
        </p:nvSpPr>
        <p:spPr>
          <a:xfrm>
            <a:off x="6338586"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66" name="直接连接符 165"/>
          <p:cNvCxnSpPr/>
          <p:nvPr/>
        </p:nvCxnSpPr>
        <p:spPr>
          <a:xfrm>
            <a:off x="6447646"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a:off x="6380020"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68" name="椭圆 167"/>
          <p:cNvSpPr/>
          <p:nvPr/>
        </p:nvSpPr>
        <p:spPr>
          <a:xfrm>
            <a:off x="5530676"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169" name="直接连接符 168"/>
          <p:cNvCxnSpPr>
            <a:stCxn id="168" idx="4"/>
          </p:cNvCxnSpPr>
          <p:nvPr/>
        </p:nvCxnSpPr>
        <p:spPr>
          <a:xfrm flipH="1">
            <a:off x="5438756" y="6450107"/>
            <a:ext cx="11478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0" name="椭圆 169"/>
          <p:cNvSpPr/>
          <p:nvPr/>
        </p:nvSpPr>
        <p:spPr>
          <a:xfrm>
            <a:off x="686550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171" name="直接连接符 170"/>
          <p:cNvCxnSpPr>
            <a:stCxn id="170" idx="4"/>
          </p:cNvCxnSpPr>
          <p:nvPr/>
        </p:nvCxnSpPr>
        <p:spPr>
          <a:xfrm>
            <a:off x="688836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989627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5" name="椭圆 174"/>
          <p:cNvSpPr/>
          <p:nvPr/>
        </p:nvSpPr>
        <p:spPr>
          <a:xfrm>
            <a:off x="983531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76" name="直接连接符 175"/>
          <p:cNvCxnSpPr/>
          <p:nvPr/>
        </p:nvCxnSpPr>
        <p:spPr>
          <a:xfrm flipH="1">
            <a:off x="989627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7" name="椭圆 176"/>
          <p:cNvSpPr/>
          <p:nvPr/>
        </p:nvSpPr>
        <p:spPr>
          <a:xfrm>
            <a:off x="1013249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78" name="直接连接符 177"/>
          <p:cNvCxnSpPr/>
          <p:nvPr/>
        </p:nvCxnSpPr>
        <p:spPr>
          <a:xfrm flipH="1">
            <a:off x="10254417"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9" name="椭圆 178"/>
          <p:cNvSpPr/>
          <p:nvPr/>
        </p:nvSpPr>
        <p:spPr>
          <a:xfrm>
            <a:off x="10432536"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80" name="直接连接符 179"/>
          <p:cNvCxnSpPr/>
          <p:nvPr/>
        </p:nvCxnSpPr>
        <p:spPr>
          <a:xfrm>
            <a:off x="10541596"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1" name="椭圆 180"/>
          <p:cNvSpPr/>
          <p:nvPr/>
        </p:nvSpPr>
        <p:spPr>
          <a:xfrm>
            <a:off x="10473970"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84" name="直接连接符 183"/>
          <p:cNvCxnSpPr/>
          <p:nvPr/>
        </p:nvCxnSpPr>
        <p:spPr>
          <a:xfrm>
            <a:off x="11137100"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5" name="椭圆 184"/>
          <p:cNvSpPr/>
          <p:nvPr/>
        </p:nvSpPr>
        <p:spPr>
          <a:xfrm>
            <a:off x="11076140"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86" name="直接连接符 185"/>
          <p:cNvCxnSpPr/>
          <p:nvPr/>
        </p:nvCxnSpPr>
        <p:spPr>
          <a:xfrm flipH="1">
            <a:off x="11137100"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7" name="椭圆 186"/>
          <p:cNvSpPr/>
          <p:nvPr/>
        </p:nvSpPr>
        <p:spPr>
          <a:xfrm>
            <a:off x="11373320"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90" name="椭圆 189"/>
          <p:cNvSpPr/>
          <p:nvPr/>
        </p:nvSpPr>
        <p:spPr>
          <a:xfrm>
            <a:off x="1095945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191" name="直接连接符 190"/>
          <p:cNvCxnSpPr>
            <a:stCxn id="190" idx="4"/>
          </p:cNvCxnSpPr>
          <p:nvPr/>
        </p:nvCxnSpPr>
        <p:spPr>
          <a:xfrm>
            <a:off x="1098231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a:xfrm flipH="1">
            <a:off x="8883466"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a:off x="8143953"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94" name="椭圆 193"/>
          <p:cNvSpPr/>
          <p:nvPr/>
        </p:nvSpPr>
        <p:spPr>
          <a:xfrm>
            <a:off x="8082993"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95" name="直接连接符 194"/>
          <p:cNvCxnSpPr/>
          <p:nvPr/>
        </p:nvCxnSpPr>
        <p:spPr>
          <a:xfrm flipH="1">
            <a:off x="8143953"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96" name="椭圆 195"/>
          <p:cNvSpPr/>
          <p:nvPr/>
        </p:nvSpPr>
        <p:spPr>
          <a:xfrm>
            <a:off x="8380173"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97" name="直接连接符 196"/>
          <p:cNvCxnSpPr/>
          <p:nvPr/>
        </p:nvCxnSpPr>
        <p:spPr>
          <a:xfrm flipH="1">
            <a:off x="8502093"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98" name="椭圆 197"/>
          <p:cNvSpPr/>
          <p:nvPr/>
        </p:nvSpPr>
        <p:spPr>
          <a:xfrm>
            <a:off x="8680212"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01" name="椭圆 200"/>
          <p:cNvSpPr/>
          <p:nvPr/>
        </p:nvSpPr>
        <p:spPr>
          <a:xfrm>
            <a:off x="7966312"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202" name="直接连接符 201"/>
          <p:cNvCxnSpPr>
            <a:stCxn id="201" idx="4"/>
          </p:cNvCxnSpPr>
          <p:nvPr/>
        </p:nvCxnSpPr>
        <p:spPr>
          <a:xfrm>
            <a:off x="7989172"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a:xfrm>
            <a:off x="9384776"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04" name="椭圆 203"/>
          <p:cNvSpPr/>
          <p:nvPr/>
        </p:nvSpPr>
        <p:spPr>
          <a:xfrm>
            <a:off x="9323816"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07" name="直接连接符 206"/>
          <p:cNvCxnSpPr/>
          <p:nvPr/>
        </p:nvCxnSpPr>
        <p:spPr>
          <a:xfrm flipH="1">
            <a:off x="9742916"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08" name="椭圆 207"/>
          <p:cNvSpPr/>
          <p:nvPr/>
        </p:nvSpPr>
        <p:spPr>
          <a:xfrm>
            <a:off x="9921035" y="6313897"/>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09" name="椭圆 208"/>
          <p:cNvSpPr/>
          <p:nvPr/>
        </p:nvSpPr>
        <p:spPr>
          <a:xfrm>
            <a:off x="9207135"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210" name="直接连接符 209"/>
          <p:cNvCxnSpPr>
            <a:stCxn id="209" idx="4"/>
          </p:cNvCxnSpPr>
          <p:nvPr/>
        </p:nvCxnSpPr>
        <p:spPr>
          <a:xfrm>
            <a:off x="9229995" y="6450111"/>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8" name="直接连接符 7"/>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9" name="灯片编号占位符 14"/>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panose="020B0604020202020204"/>
                <a:ea typeface="微软雅黑" panose="020B0503020204020204" charset="-122"/>
                <a:sym typeface="Arial" panose="020B0604020202020204"/>
              </a:rPr>
              <a:t>Page</a:t>
            </a:r>
            <a:r>
              <a:rPr lang="zh-CN" altLang="en-US" sz="1050" spc="300" dirty="0">
                <a:solidFill>
                  <a:srgbClr val="525252"/>
                </a:solidFill>
                <a:latin typeface="Arial" panose="020B0604020202020204"/>
                <a:ea typeface="微软雅黑" panose="020B0503020204020204" charset="-122"/>
                <a:sym typeface="Arial" panose="020B0604020202020204"/>
              </a:rPr>
              <a:t> </a:t>
            </a:r>
            <a:fld id="{2C876148-9C27-4B1D-AF05-A3522A5FE3E3}" type="slidenum">
              <a:rPr lang="zh-CN" altLang="en-US" sz="1050" spc="300" dirty="0" smtClean="0">
                <a:solidFill>
                  <a:srgbClr val="525252"/>
                </a:solidFill>
                <a:latin typeface="Arial" panose="020B0604020202020204"/>
                <a:ea typeface="微软雅黑" panose="020B0503020204020204" charset="-122"/>
                <a:sym typeface="Arial" panose="020B0604020202020204"/>
              </a:rPr>
            </a:fld>
            <a:endParaRPr lang="zh-CN" altLang="en-US" sz="1050" spc="300" dirty="0">
              <a:solidFill>
                <a:srgbClr val="525252"/>
              </a:solidFill>
              <a:latin typeface="Arial" panose="020B0604020202020204"/>
              <a:ea typeface="微软雅黑" panose="020B0503020204020204" charset="-122"/>
              <a:sym typeface="Arial" panose="020B0604020202020204"/>
            </a:endParaRPr>
          </a:p>
        </p:txBody>
      </p:sp>
      <p:pic>
        <p:nvPicPr>
          <p:cNvPr id="16" name="图片 15"/>
          <p:cNvPicPr>
            <a:picLocks noChangeAspect="1"/>
          </p:cNvPicPr>
          <p:nvPr/>
        </p:nvPicPr>
        <p:blipFill>
          <a:blip r:embed="rId1" cstate="screen"/>
          <a:srcRect/>
          <a:stretch>
            <a:fillRect/>
          </a:stretch>
        </p:blipFill>
        <p:spPr>
          <a:xfrm>
            <a:off x="877575" y="2129058"/>
            <a:ext cx="2205726" cy="3818681"/>
          </a:xfrm>
          <a:custGeom>
            <a:avLst/>
            <a:gdLst>
              <a:gd name="connsiteX0" fmla="*/ 0 w 2877789"/>
              <a:gd name="connsiteY0" fmla="*/ 0 h 4982197"/>
              <a:gd name="connsiteX1" fmla="*/ 2302231 w 2877789"/>
              <a:gd name="connsiteY1" fmla="*/ 0 h 4982197"/>
              <a:gd name="connsiteX2" fmla="*/ 2877789 w 2877789"/>
              <a:gd name="connsiteY2" fmla="*/ 4982197 h 4982197"/>
              <a:gd name="connsiteX3" fmla="*/ 575558 w 2877789"/>
              <a:gd name="connsiteY3" fmla="*/ 4982197 h 4982197"/>
              <a:gd name="connsiteX4" fmla="*/ 0 w 2877789"/>
              <a:gd name="connsiteY4" fmla="*/ 0 h 4982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7789" h="4982197">
                <a:moveTo>
                  <a:pt x="0" y="0"/>
                </a:moveTo>
                <a:lnTo>
                  <a:pt x="2302231" y="0"/>
                </a:lnTo>
                <a:lnTo>
                  <a:pt x="2877789" y="4982197"/>
                </a:lnTo>
                <a:lnTo>
                  <a:pt x="575558" y="4982197"/>
                </a:lnTo>
                <a:lnTo>
                  <a:pt x="0" y="0"/>
                </a:lnTo>
                <a:close/>
              </a:path>
            </a:pathLst>
          </a:custGeom>
        </p:spPr>
      </p:pic>
      <p:cxnSp>
        <p:nvCxnSpPr>
          <p:cNvPr id="20" name="直接连接符 19"/>
          <p:cNvCxnSpPr>
            <a:stCxn id="16" idx="3"/>
          </p:cNvCxnSpPr>
          <p:nvPr/>
        </p:nvCxnSpPr>
        <p:spPr>
          <a:xfrm flipH="1" flipV="1">
            <a:off x="616922" y="1"/>
            <a:ext cx="701798" cy="5947738"/>
          </a:xfrm>
          <a:prstGeom prst="line">
            <a:avLst/>
          </a:prstGeom>
          <a:ln>
            <a:solidFill>
              <a:srgbClr val="F3646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flipV="1">
            <a:off x="2670807" y="1585503"/>
            <a:ext cx="631103" cy="5272498"/>
          </a:xfrm>
          <a:prstGeom prst="line">
            <a:avLst/>
          </a:prstGeom>
          <a:ln>
            <a:solidFill>
              <a:srgbClr val="F36460"/>
            </a:solidFill>
          </a:ln>
        </p:spPr>
        <p:style>
          <a:lnRef idx="1">
            <a:schemeClr val="accent1"/>
          </a:lnRef>
          <a:fillRef idx="0">
            <a:schemeClr val="accent1"/>
          </a:fillRef>
          <a:effectRef idx="0">
            <a:schemeClr val="accent1"/>
          </a:effectRef>
          <a:fontRef idx="minor">
            <a:schemeClr val="tx1"/>
          </a:fontRef>
        </p:style>
      </p:cxnSp>
      <p:sp>
        <p:nvSpPr>
          <p:cNvPr id="27" name="流程图: 数据 26"/>
          <p:cNvSpPr/>
          <p:nvPr/>
        </p:nvSpPr>
        <p:spPr>
          <a:xfrm flipV="1">
            <a:off x="759508" y="1208446"/>
            <a:ext cx="560802" cy="920612"/>
          </a:xfrm>
          <a:prstGeom prst="flowChartInputOutput">
            <a:avLst/>
          </a:pr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30" name="文本框 29"/>
          <p:cNvSpPr txBox="1"/>
          <p:nvPr/>
        </p:nvSpPr>
        <p:spPr>
          <a:xfrm>
            <a:off x="5544820" y="2129155"/>
            <a:ext cx="4018915" cy="398780"/>
          </a:xfrm>
          <a:prstGeom prst="rect">
            <a:avLst/>
          </a:prstGeom>
          <a:noFill/>
        </p:spPr>
        <p:txBody>
          <a:bodyPr wrap="square" rtlCol="0">
            <a:spAutoFit/>
          </a:bodyPr>
          <a:lstStyle/>
          <a:p>
            <a:r>
              <a:rPr lang="zh-CN" altLang="en-US" sz="2000" b="1" spc="300" dirty="0">
                <a:latin typeface="Arial" panose="020B0604020202020204"/>
                <a:ea typeface="微软雅黑" panose="020B0503020204020204" charset="-122"/>
                <a:sym typeface="Arial" panose="020B0604020202020204"/>
              </a:rPr>
              <a:t>浏览器自带的调试工具</a:t>
            </a:r>
            <a:r>
              <a:rPr lang="en-US" altLang="zh-CN" sz="2000" b="1" spc="300" dirty="0">
                <a:latin typeface="Arial" panose="020B0604020202020204"/>
                <a:ea typeface="微软雅黑" panose="020B0503020204020204" charset="-122"/>
                <a:sym typeface="Arial" panose="020B0604020202020204"/>
              </a:rPr>
              <a:t>-F12</a:t>
            </a:r>
            <a:endParaRPr lang="en-US" altLang="zh-CN" sz="2000" b="1" spc="300" dirty="0">
              <a:latin typeface="Arial" panose="020B0604020202020204"/>
              <a:ea typeface="微软雅黑" panose="020B0503020204020204" charset="-122"/>
              <a:sym typeface="Arial" panose="020B0604020202020204"/>
            </a:endParaRPr>
          </a:p>
        </p:txBody>
      </p:sp>
      <p:cxnSp>
        <p:nvCxnSpPr>
          <p:cNvPr id="33" name="直接连接符 32"/>
          <p:cNvCxnSpPr/>
          <p:nvPr/>
        </p:nvCxnSpPr>
        <p:spPr>
          <a:xfrm>
            <a:off x="5667060" y="1585864"/>
            <a:ext cx="638175" cy="0"/>
          </a:xfrm>
          <a:prstGeom prst="line">
            <a:avLst/>
          </a:prstGeom>
          <a:ln>
            <a:solidFill>
              <a:srgbClr val="F36460"/>
            </a:solidFill>
          </a:ln>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2" cstate="screen"/>
          <a:srcRect/>
          <a:stretch>
            <a:fillRect/>
          </a:stretch>
        </p:blipFill>
        <p:spPr>
          <a:xfrm>
            <a:off x="2673336" y="1567395"/>
            <a:ext cx="2205726" cy="3818681"/>
          </a:xfrm>
          <a:custGeom>
            <a:avLst/>
            <a:gdLst>
              <a:gd name="connsiteX0" fmla="*/ 0 w 2877789"/>
              <a:gd name="connsiteY0" fmla="*/ 0 h 4982197"/>
              <a:gd name="connsiteX1" fmla="*/ 2302231 w 2877789"/>
              <a:gd name="connsiteY1" fmla="*/ 0 h 4982197"/>
              <a:gd name="connsiteX2" fmla="*/ 2877789 w 2877789"/>
              <a:gd name="connsiteY2" fmla="*/ 4982197 h 4982197"/>
              <a:gd name="connsiteX3" fmla="*/ 575558 w 2877789"/>
              <a:gd name="connsiteY3" fmla="*/ 4982197 h 4982197"/>
              <a:gd name="connsiteX4" fmla="*/ 0 w 2877789"/>
              <a:gd name="connsiteY4" fmla="*/ 0 h 4982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7789" h="4982197">
                <a:moveTo>
                  <a:pt x="0" y="0"/>
                </a:moveTo>
                <a:lnTo>
                  <a:pt x="2302231" y="0"/>
                </a:lnTo>
                <a:lnTo>
                  <a:pt x="2877789" y="4982197"/>
                </a:lnTo>
                <a:lnTo>
                  <a:pt x="575558" y="4982197"/>
                </a:lnTo>
                <a:lnTo>
                  <a:pt x="0" y="0"/>
                </a:lnTo>
                <a:close/>
              </a:path>
            </a:pathLst>
          </a:custGeom>
        </p:spPr>
      </p:pic>
      <p:sp>
        <p:nvSpPr>
          <p:cNvPr id="23" name="流程图: 数据 22"/>
          <p:cNvSpPr/>
          <p:nvPr/>
        </p:nvSpPr>
        <p:spPr>
          <a:xfrm flipV="1">
            <a:off x="3009767" y="4503880"/>
            <a:ext cx="513004" cy="882196"/>
          </a:xfrm>
          <a:prstGeom prst="flowChartInputOutput">
            <a:avLst/>
          </a:pr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 name="文本框 1"/>
          <p:cNvSpPr txBox="1"/>
          <p:nvPr/>
        </p:nvSpPr>
        <p:spPr>
          <a:xfrm>
            <a:off x="5544820" y="2832735"/>
            <a:ext cx="4018915" cy="398780"/>
          </a:xfrm>
          <a:prstGeom prst="rect">
            <a:avLst/>
          </a:prstGeom>
          <a:noFill/>
        </p:spPr>
        <p:txBody>
          <a:bodyPr wrap="square" rtlCol="0">
            <a:spAutoFit/>
          </a:bodyPr>
          <a:lstStyle/>
          <a:p>
            <a:r>
              <a:rPr lang="zh-CN" altLang="en-US" sz="2000" b="1" spc="300" dirty="0">
                <a:latin typeface="Arial" panose="020B0604020202020204"/>
                <a:ea typeface="微软雅黑" panose="020B0503020204020204" charset="-122"/>
                <a:sym typeface="Arial" panose="020B0604020202020204"/>
              </a:rPr>
              <a:t>数据库查询  </a:t>
            </a:r>
            <a:r>
              <a:rPr lang="en-US" altLang="zh-CN" sz="2000" b="1" spc="300" dirty="0">
                <a:latin typeface="Arial" panose="020B0604020202020204"/>
                <a:ea typeface="微软雅黑" panose="020B0503020204020204" charset="-122"/>
                <a:sym typeface="Arial" panose="020B0604020202020204"/>
              </a:rPr>
              <a:t>Navicat</a:t>
            </a:r>
            <a:endParaRPr lang="en-US" altLang="zh-CN" sz="2000" b="1" spc="300" dirty="0">
              <a:latin typeface="Arial" panose="020B0604020202020204"/>
              <a:ea typeface="微软雅黑" panose="020B0503020204020204" charset="-122"/>
              <a:sym typeface="Arial" panose="020B0604020202020204"/>
            </a:endParaRPr>
          </a:p>
        </p:txBody>
      </p:sp>
      <p:sp>
        <p:nvSpPr>
          <p:cNvPr id="3" name="文本框 2"/>
          <p:cNvSpPr txBox="1"/>
          <p:nvPr/>
        </p:nvSpPr>
        <p:spPr>
          <a:xfrm>
            <a:off x="5544820" y="3470275"/>
            <a:ext cx="4018915" cy="398780"/>
          </a:xfrm>
          <a:prstGeom prst="rect">
            <a:avLst/>
          </a:prstGeom>
          <a:noFill/>
        </p:spPr>
        <p:txBody>
          <a:bodyPr wrap="square" rtlCol="0">
            <a:spAutoFit/>
          </a:bodyPr>
          <a:lstStyle/>
          <a:p>
            <a:r>
              <a:rPr lang="zh-CN" altLang="en-US" sz="2000" b="1" spc="300" dirty="0">
                <a:latin typeface="Arial" panose="020B0604020202020204"/>
                <a:ea typeface="微软雅黑" panose="020B0503020204020204" charset="-122"/>
                <a:sym typeface="Arial" panose="020B0604020202020204"/>
              </a:rPr>
              <a:t>后台日志</a:t>
            </a:r>
            <a:endParaRPr lang="zh-CN" altLang="en-US" sz="2000" b="1" spc="300" dirty="0">
              <a:latin typeface="Arial" panose="020B0604020202020204"/>
              <a:ea typeface="微软雅黑" panose="020B0503020204020204" charset="-122"/>
              <a:sym typeface="Arial" panose="020B0604020202020204"/>
            </a:endParaRPr>
          </a:p>
        </p:txBody>
      </p:sp>
    </p:spTree>
  </p:cSld>
  <p:clrMapOvr>
    <a:overrideClrMapping bg1="lt1" tx1="dk1" bg2="lt2" tx2="dk2" accent1="accent1" accent2="accent2" accent3="accent3" accent4="accent4" accent5="accent5" accent6="accent6" hlink="hlink" folHlink="folHlink"/>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14" name="直接连接符 13"/>
          <p:cNvCxnSpPr/>
          <p:nvPr/>
        </p:nvCxnSpPr>
        <p:spPr>
          <a:xfrm>
            <a:off x="6738426" y="4768632"/>
            <a:ext cx="872196" cy="0"/>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16" name="灯片编号占位符 14"/>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panose="020B0604020202020204"/>
                <a:ea typeface="微软雅黑" panose="020B0503020204020204" charset="-122"/>
                <a:sym typeface="Arial" panose="020B0604020202020204"/>
              </a:rPr>
              <a:t>Page</a:t>
            </a:r>
            <a:r>
              <a:rPr lang="zh-CN" altLang="en-US" sz="1050" spc="300" dirty="0">
                <a:solidFill>
                  <a:srgbClr val="525252"/>
                </a:solidFill>
                <a:latin typeface="Arial" panose="020B0604020202020204"/>
                <a:ea typeface="微软雅黑" panose="020B0503020204020204" charset="-122"/>
                <a:sym typeface="Arial" panose="020B0604020202020204"/>
              </a:rPr>
              <a:t> </a:t>
            </a:r>
            <a:fld id="{2C876148-9C27-4B1D-AF05-A3522A5FE3E3}" type="slidenum">
              <a:rPr lang="zh-CN" altLang="en-US" sz="1050" spc="300" dirty="0" smtClean="0">
                <a:solidFill>
                  <a:srgbClr val="525252"/>
                </a:solidFill>
                <a:latin typeface="Arial" panose="020B0604020202020204"/>
                <a:ea typeface="微软雅黑" panose="020B0503020204020204" charset="-122"/>
                <a:sym typeface="Arial" panose="020B0604020202020204"/>
              </a:rPr>
            </a:fld>
            <a:endParaRPr lang="zh-CN" altLang="en-US" sz="1050" spc="300" dirty="0">
              <a:solidFill>
                <a:srgbClr val="525252"/>
              </a:solidFill>
              <a:latin typeface="Arial" panose="020B0604020202020204"/>
              <a:ea typeface="微软雅黑" panose="020B0503020204020204" charset="-122"/>
              <a:sym typeface="Arial" panose="020B0604020202020204"/>
            </a:endParaRPr>
          </a:p>
        </p:txBody>
      </p:sp>
      <p:grpSp>
        <p:nvGrpSpPr>
          <p:cNvPr id="35" name="组合 34"/>
          <p:cNvGrpSpPr/>
          <p:nvPr/>
        </p:nvGrpSpPr>
        <p:grpSpPr>
          <a:xfrm>
            <a:off x="1332053" y="1268285"/>
            <a:ext cx="503035" cy="503035"/>
            <a:chOff x="10796588" y="516850"/>
            <a:chExt cx="326231" cy="326231"/>
          </a:xfrm>
        </p:grpSpPr>
        <p:cxnSp>
          <p:nvCxnSpPr>
            <p:cNvPr id="36" name="直接连接符 35"/>
            <p:cNvCxnSpPr/>
            <p:nvPr/>
          </p:nvCxnSpPr>
          <p:spPr>
            <a:xfrm>
              <a:off x="10796588" y="679966"/>
              <a:ext cx="326231" cy="0"/>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5400000">
              <a:off x="10796588" y="679966"/>
              <a:ext cx="326231" cy="0"/>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rot="2767821">
            <a:off x="986227" y="873597"/>
            <a:ext cx="199554" cy="199554"/>
            <a:chOff x="10796588" y="516850"/>
            <a:chExt cx="326231" cy="326231"/>
          </a:xfrm>
        </p:grpSpPr>
        <p:cxnSp>
          <p:nvCxnSpPr>
            <p:cNvPr id="39" name="直接连接符 38"/>
            <p:cNvCxnSpPr/>
            <p:nvPr/>
          </p:nvCxnSpPr>
          <p:spPr>
            <a:xfrm>
              <a:off x="10796588" y="679966"/>
              <a:ext cx="326231" cy="0"/>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5400000">
              <a:off x="10796588" y="679966"/>
              <a:ext cx="326231" cy="0"/>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grpSp>
      <p:pic>
        <p:nvPicPr>
          <p:cNvPr id="5" name="图片 4"/>
          <p:cNvPicPr>
            <a:picLocks noChangeAspect="1"/>
          </p:cNvPicPr>
          <p:nvPr/>
        </p:nvPicPr>
        <p:blipFill>
          <a:blip r:embed="rId1"/>
          <a:stretch>
            <a:fillRect/>
          </a:stretch>
        </p:blipFill>
        <p:spPr>
          <a:xfrm>
            <a:off x="1331595" y="717550"/>
            <a:ext cx="9725660" cy="4954270"/>
          </a:xfrm>
          <a:prstGeom prst="rect">
            <a:avLst/>
          </a:prstGeom>
        </p:spPr>
      </p:pic>
    </p:spTree>
  </p:cSld>
  <p:clrMapOvr>
    <a:overrideClrMapping bg1="lt1" tx1="dk1" bg2="lt2" tx2="dk2" accent1="accent1" accent2="accent2" accent3="accent3" accent4="accent4" accent5="accent5" accent6="accent6" hlink="hlink" folHlink="folHlink"/>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14" name="直接连接符 13"/>
          <p:cNvCxnSpPr/>
          <p:nvPr/>
        </p:nvCxnSpPr>
        <p:spPr>
          <a:xfrm>
            <a:off x="6738426" y="4768632"/>
            <a:ext cx="872196" cy="0"/>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16" name="灯片编号占位符 14"/>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panose="020B0604020202020204"/>
                <a:ea typeface="微软雅黑" panose="020B0503020204020204" charset="-122"/>
                <a:sym typeface="Arial" panose="020B0604020202020204"/>
              </a:rPr>
              <a:t>Page</a:t>
            </a:r>
            <a:r>
              <a:rPr lang="zh-CN" altLang="en-US" sz="1050" spc="300" dirty="0">
                <a:solidFill>
                  <a:srgbClr val="525252"/>
                </a:solidFill>
                <a:latin typeface="Arial" panose="020B0604020202020204"/>
                <a:ea typeface="微软雅黑" panose="020B0503020204020204" charset="-122"/>
                <a:sym typeface="Arial" panose="020B0604020202020204"/>
              </a:rPr>
              <a:t> </a:t>
            </a:r>
            <a:fld id="{2C876148-9C27-4B1D-AF05-A3522A5FE3E3}" type="slidenum">
              <a:rPr lang="zh-CN" altLang="en-US" sz="1050" spc="300" dirty="0" smtClean="0">
                <a:solidFill>
                  <a:srgbClr val="525252"/>
                </a:solidFill>
                <a:latin typeface="Arial" panose="020B0604020202020204"/>
                <a:ea typeface="微软雅黑" panose="020B0503020204020204" charset="-122"/>
                <a:sym typeface="Arial" panose="020B0604020202020204"/>
              </a:rPr>
            </a:fld>
            <a:endParaRPr lang="zh-CN" altLang="en-US" sz="1050" spc="300" dirty="0">
              <a:solidFill>
                <a:srgbClr val="525252"/>
              </a:solidFill>
              <a:latin typeface="Arial" panose="020B0604020202020204"/>
              <a:ea typeface="微软雅黑" panose="020B0503020204020204" charset="-122"/>
              <a:sym typeface="Arial" panose="020B0604020202020204"/>
            </a:endParaRPr>
          </a:p>
        </p:txBody>
      </p:sp>
      <p:grpSp>
        <p:nvGrpSpPr>
          <p:cNvPr id="35" name="组合 34"/>
          <p:cNvGrpSpPr/>
          <p:nvPr/>
        </p:nvGrpSpPr>
        <p:grpSpPr>
          <a:xfrm>
            <a:off x="1332053" y="1268285"/>
            <a:ext cx="503035" cy="503035"/>
            <a:chOff x="10796588" y="516850"/>
            <a:chExt cx="326231" cy="326231"/>
          </a:xfrm>
        </p:grpSpPr>
        <p:cxnSp>
          <p:nvCxnSpPr>
            <p:cNvPr id="36" name="直接连接符 35"/>
            <p:cNvCxnSpPr/>
            <p:nvPr/>
          </p:nvCxnSpPr>
          <p:spPr>
            <a:xfrm>
              <a:off x="10796588" y="679966"/>
              <a:ext cx="326231" cy="0"/>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5400000">
              <a:off x="10796588" y="679966"/>
              <a:ext cx="326231" cy="0"/>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rot="2767821">
            <a:off x="986227" y="873597"/>
            <a:ext cx="199554" cy="199554"/>
            <a:chOff x="10796588" y="516850"/>
            <a:chExt cx="326231" cy="326231"/>
          </a:xfrm>
        </p:grpSpPr>
        <p:cxnSp>
          <p:nvCxnSpPr>
            <p:cNvPr id="39" name="直接连接符 38"/>
            <p:cNvCxnSpPr/>
            <p:nvPr/>
          </p:nvCxnSpPr>
          <p:spPr>
            <a:xfrm>
              <a:off x="10796588" y="679966"/>
              <a:ext cx="326231" cy="0"/>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5400000">
              <a:off x="10796588" y="679966"/>
              <a:ext cx="326231" cy="0"/>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1"/>
          <a:stretch>
            <a:fillRect/>
          </a:stretch>
        </p:blipFill>
        <p:spPr>
          <a:xfrm>
            <a:off x="824865" y="1131570"/>
            <a:ext cx="5553075" cy="3637915"/>
          </a:xfrm>
          <a:prstGeom prst="rect">
            <a:avLst/>
          </a:prstGeom>
        </p:spPr>
      </p:pic>
      <p:pic>
        <p:nvPicPr>
          <p:cNvPr id="3" name="图片 2"/>
          <p:cNvPicPr>
            <a:picLocks noChangeAspect="1"/>
          </p:cNvPicPr>
          <p:nvPr/>
        </p:nvPicPr>
        <p:blipFill>
          <a:blip r:embed="rId2"/>
          <a:stretch>
            <a:fillRect/>
          </a:stretch>
        </p:blipFill>
        <p:spPr>
          <a:xfrm>
            <a:off x="6443980" y="412750"/>
            <a:ext cx="4905375" cy="5391150"/>
          </a:xfrm>
          <a:prstGeom prst="rect">
            <a:avLst/>
          </a:prstGeom>
        </p:spPr>
      </p:pic>
    </p:spTree>
  </p:cSld>
  <p:clrMapOvr>
    <a:overrideClrMapping bg1="lt1" tx1="dk1" bg2="lt2" tx2="dk2" accent1="accent1" accent2="accent2" accent3="accent3" accent4="accent4" accent5="accent5" accent6="accent6" hlink="hlink" folHlink="folHlink"/>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6" name="组合 15"/>
          <p:cNvGrpSpPr/>
          <p:nvPr/>
        </p:nvGrpSpPr>
        <p:grpSpPr>
          <a:xfrm>
            <a:off x="1546509" y="2426779"/>
            <a:ext cx="2266042" cy="2266042"/>
            <a:chOff x="1571625" y="1704975"/>
            <a:chExt cx="3067050" cy="3067050"/>
          </a:xfrm>
        </p:grpSpPr>
        <p:pic>
          <p:nvPicPr>
            <p:cNvPr id="9" name="图片 8"/>
            <p:cNvPicPr>
              <a:picLocks noChangeAspect="1"/>
            </p:cNvPicPr>
            <p:nvPr/>
          </p:nvPicPr>
          <p:blipFill>
            <a:blip r:embed="rId1" cstate="screen">
              <a:duotone>
                <a:prstClr val="black"/>
                <a:schemeClr val="tx2">
                  <a:tint val="45000"/>
                  <a:satMod val="400000"/>
                </a:schemeClr>
              </a:duotone>
            </a:blip>
            <a:srcRect/>
            <a:stretch>
              <a:fillRect/>
            </a:stretch>
          </p:blipFill>
          <p:spPr>
            <a:xfrm>
              <a:off x="1581150" y="1714500"/>
              <a:ext cx="3048000" cy="3048000"/>
            </a:xfrm>
            <a:custGeom>
              <a:avLst/>
              <a:gdLst>
                <a:gd name="connsiteX0" fmla="*/ 1524000 w 3048000"/>
                <a:gd name="connsiteY0" fmla="*/ 0 h 3048000"/>
                <a:gd name="connsiteX1" fmla="*/ 3048000 w 3048000"/>
                <a:gd name="connsiteY1" fmla="*/ 1524000 h 3048000"/>
                <a:gd name="connsiteX2" fmla="*/ 1524000 w 3048000"/>
                <a:gd name="connsiteY2" fmla="*/ 3048000 h 3048000"/>
                <a:gd name="connsiteX3" fmla="*/ 0 w 3048000"/>
                <a:gd name="connsiteY3" fmla="*/ 1524000 h 3048000"/>
                <a:gd name="connsiteX4" fmla="*/ 1524000 w 3048000"/>
                <a:gd name="connsiteY4" fmla="*/ 0 h 304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3048000">
                  <a:moveTo>
                    <a:pt x="1524000" y="0"/>
                  </a:moveTo>
                  <a:cubicBezTo>
                    <a:pt x="2365682" y="0"/>
                    <a:pt x="3048000" y="682318"/>
                    <a:pt x="3048000" y="1524000"/>
                  </a:cubicBezTo>
                  <a:cubicBezTo>
                    <a:pt x="3048000" y="2365682"/>
                    <a:pt x="2365682" y="3048000"/>
                    <a:pt x="1524000" y="3048000"/>
                  </a:cubicBezTo>
                  <a:cubicBezTo>
                    <a:pt x="682318" y="3048000"/>
                    <a:pt x="0" y="2365682"/>
                    <a:pt x="0" y="1524000"/>
                  </a:cubicBezTo>
                  <a:cubicBezTo>
                    <a:pt x="0" y="682318"/>
                    <a:pt x="682318" y="0"/>
                    <a:pt x="1524000" y="0"/>
                  </a:cubicBezTo>
                  <a:close/>
                </a:path>
              </a:pathLst>
            </a:custGeom>
          </p:spPr>
        </p:pic>
        <p:sp>
          <p:nvSpPr>
            <p:cNvPr id="15" name="椭圆 14"/>
            <p:cNvSpPr/>
            <p:nvPr/>
          </p:nvSpPr>
          <p:spPr>
            <a:xfrm>
              <a:off x="1571625" y="1704975"/>
              <a:ext cx="3067050" cy="3067050"/>
            </a:xfrm>
            <a:prstGeom prst="ellipse">
              <a:avLst/>
            </a:prstGeom>
            <a:gradFill flip="none" rotWithShape="1">
              <a:gsLst>
                <a:gs pos="0">
                  <a:schemeClr val="tx1">
                    <a:alpha val="42000"/>
                  </a:scheme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3" name="任意多边形: 形状 12"/>
            <p:cNvSpPr/>
            <p:nvPr/>
          </p:nvSpPr>
          <p:spPr>
            <a:xfrm>
              <a:off x="2759706" y="2150268"/>
              <a:ext cx="690888" cy="1494632"/>
            </a:xfrm>
            <a:custGeom>
              <a:avLst/>
              <a:gdLst>
                <a:gd name="connsiteX0" fmla="*/ 301625 w 641350"/>
                <a:gd name="connsiteY0" fmla="*/ 0 h 1485900"/>
                <a:gd name="connsiteX1" fmla="*/ 247650 w 641350"/>
                <a:gd name="connsiteY1" fmla="*/ 238125 h 1485900"/>
                <a:gd name="connsiteX2" fmla="*/ 3175 w 641350"/>
                <a:gd name="connsiteY2" fmla="*/ 758825 h 1485900"/>
                <a:gd name="connsiteX3" fmla="*/ 0 w 641350"/>
                <a:gd name="connsiteY3" fmla="*/ 1079500 h 1485900"/>
                <a:gd name="connsiteX4" fmla="*/ 231775 w 641350"/>
                <a:gd name="connsiteY4" fmla="*/ 1374775 h 1485900"/>
                <a:gd name="connsiteX5" fmla="*/ 327025 w 641350"/>
                <a:gd name="connsiteY5" fmla="*/ 1485900 h 1485900"/>
                <a:gd name="connsiteX6" fmla="*/ 450850 w 641350"/>
                <a:gd name="connsiteY6" fmla="*/ 1323975 h 1485900"/>
                <a:gd name="connsiteX7" fmla="*/ 622300 w 641350"/>
                <a:gd name="connsiteY7" fmla="*/ 1079500 h 1485900"/>
                <a:gd name="connsiteX8" fmla="*/ 641350 w 641350"/>
                <a:gd name="connsiteY8" fmla="*/ 815975 h 1485900"/>
                <a:gd name="connsiteX9" fmla="*/ 415925 w 641350"/>
                <a:gd name="connsiteY9" fmla="*/ 352425 h 1485900"/>
                <a:gd name="connsiteX10" fmla="*/ 333375 w 641350"/>
                <a:gd name="connsiteY10" fmla="*/ 180975 h 1485900"/>
                <a:gd name="connsiteX11" fmla="*/ 301625 w 641350"/>
                <a:gd name="connsiteY11" fmla="*/ 0 h 1485900"/>
                <a:gd name="connsiteX0-1" fmla="*/ 301625 w 641350"/>
                <a:gd name="connsiteY0-2" fmla="*/ 490 h 1486390"/>
                <a:gd name="connsiteX1-3" fmla="*/ 247650 w 641350"/>
                <a:gd name="connsiteY1-4" fmla="*/ 238615 h 1486390"/>
                <a:gd name="connsiteX2-5" fmla="*/ 3175 w 641350"/>
                <a:gd name="connsiteY2-6" fmla="*/ 759315 h 1486390"/>
                <a:gd name="connsiteX3-7" fmla="*/ 0 w 641350"/>
                <a:gd name="connsiteY3-8" fmla="*/ 1079990 h 1486390"/>
                <a:gd name="connsiteX4-9" fmla="*/ 231775 w 641350"/>
                <a:gd name="connsiteY4-10" fmla="*/ 1375265 h 1486390"/>
                <a:gd name="connsiteX5-11" fmla="*/ 327025 w 641350"/>
                <a:gd name="connsiteY5-12" fmla="*/ 1486390 h 1486390"/>
                <a:gd name="connsiteX6-13" fmla="*/ 450850 w 641350"/>
                <a:gd name="connsiteY6-14" fmla="*/ 1324465 h 1486390"/>
                <a:gd name="connsiteX7-15" fmla="*/ 622300 w 641350"/>
                <a:gd name="connsiteY7-16" fmla="*/ 1079990 h 1486390"/>
                <a:gd name="connsiteX8-17" fmla="*/ 641350 w 641350"/>
                <a:gd name="connsiteY8-18" fmla="*/ 816465 h 1486390"/>
                <a:gd name="connsiteX9-19" fmla="*/ 415925 w 641350"/>
                <a:gd name="connsiteY9-20" fmla="*/ 352915 h 1486390"/>
                <a:gd name="connsiteX10-21" fmla="*/ 333375 w 641350"/>
                <a:gd name="connsiteY10-22" fmla="*/ 181465 h 1486390"/>
                <a:gd name="connsiteX11-23" fmla="*/ 301625 w 641350"/>
                <a:gd name="connsiteY11-24" fmla="*/ 490 h 1486390"/>
                <a:gd name="connsiteX0-25" fmla="*/ 301625 w 641350"/>
                <a:gd name="connsiteY0-26" fmla="*/ 199 h 1486099"/>
                <a:gd name="connsiteX1-27" fmla="*/ 247650 w 641350"/>
                <a:gd name="connsiteY1-28" fmla="*/ 238324 h 1486099"/>
                <a:gd name="connsiteX2-29" fmla="*/ 3175 w 641350"/>
                <a:gd name="connsiteY2-30" fmla="*/ 759024 h 1486099"/>
                <a:gd name="connsiteX3-31" fmla="*/ 0 w 641350"/>
                <a:gd name="connsiteY3-32" fmla="*/ 1079699 h 1486099"/>
                <a:gd name="connsiteX4-33" fmla="*/ 231775 w 641350"/>
                <a:gd name="connsiteY4-34" fmla="*/ 1374974 h 1486099"/>
                <a:gd name="connsiteX5-35" fmla="*/ 327025 w 641350"/>
                <a:gd name="connsiteY5-36" fmla="*/ 1486099 h 1486099"/>
                <a:gd name="connsiteX6-37" fmla="*/ 450850 w 641350"/>
                <a:gd name="connsiteY6-38" fmla="*/ 1324174 h 1486099"/>
                <a:gd name="connsiteX7-39" fmla="*/ 622300 w 641350"/>
                <a:gd name="connsiteY7-40" fmla="*/ 1079699 h 1486099"/>
                <a:gd name="connsiteX8-41" fmla="*/ 641350 w 641350"/>
                <a:gd name="connsiteY8-42" fmla="*/ 816174 h 1486099"/>
                <a:gd name="connsiteX9-43" fmla="*/ 415925 w 641350"/>
                <a:gd name="connsiteY9-44" fmla="*/ 352624 h 1486099"/>
                <a:gd name="connsiteX10-45" fmla="*/ 355600 w 641350"/>
                <a:gd name="connsiteY10-46" fmla="*/ 200224 h 1486099"/>
                <a:gd name="connsiteX11-47" fmla="*/ 301625 w 641350"/>
                <a:gd name="connsiteY11-48" fmla="*/ 199 h 1486099"/>
                <a:gd name="connsiteX0-49" fmla="*/ 301625 w 641350"/>
                <a:gd name="connsiteY0-50" fmla="*/ 199 h 1486099"/>
                <a:gd name="connsiteX1-51" fmla="*/ 247650 w 641350"/>
                <a:gd name="connsiteY1-52" fmla="*/ 238324 h 1486099"/>
                <a:gd name="connsiteX2-53" fmla="*/ 3175 w 641350"/>
                <a:gd name="connsiteY2-54" fmla="*/ 759024 h 1486099"/>
                <a:gd name="connsiteX3-55" fmla="*/ 0 w 641350"/>
                <a:gd name="connsiteY3-56" fmla="*/ 1079699 h 1486099"/>
                <a:gd name="connsiteX4-57" fmla="*/ 231775 w 641350"/>
                <a:gd name="connsiteY4-58" fmla="*/ 1374974 h 1486099"/>
                <a:gd name="connsiteX5-59" fmla="*/ 327025 w 641350"/>
                <a:gd name="connsiteY5-60" fmla="*/ 1486099 h 1486099"/>
                <a:gd name="connsiteX6-61" fmla="*/ 450850 w 641350"/>
                <a:gd name="connsiteY6-62" fmla="*/ 1324174 h 1486099"/>
                <a:gd name="connsiteX7-63" fmla="*/ 622300 w 641350"/>
                <a:gd name="connsiteY7-64" fmla="*/ 1079699 h 1486099"/>
                <a:gd name="connsiteX8-65" fmla="*/ 641350 w 641350"/>
                <a:gd name="connsiteY8-66" fmla="*/ 816174 h 1486099"/>
                <a:gd name="connsiteX9-67" fmla="*/ 415925 w 641350"/>
                <a:gd name="connsiteY9-68" fmla="*/ 352624 h 1486099"/>
                <a:gd name="connsiteX10-69" fmla="*/ 355600 w 641350"/>
                <a:gd name="connsiteY10-70" fmla="*/ 200224 h 1486099"/>
                <a:gd name="connsiteX11-71" fmla="*/ 301625 w 641350"/>
                <a:gd name="connsiteY11-72" fmla="*/ 199 h 1486099"/>
                <a:gd name="connsiteX0-73" fmla="*/ 301625 w 641350"/>
                <a:gd name="connsiteY0-74" fmla="*/ 199 h 1486099"/>
                <a:gd name="connsiteX1-75" fmla="*/ 247650 w 641350"/>
                <a:gd name="connsiteY1-76" fmla="*/ 238324 h 1486099"/>
                <a:gd name="connsiteX2-77" fmla="*/ 3175 w 641350"/>
                <a:gd name="connsiteY2-78" fmla="*/ 759024 h 1486099"/>
                <a:gd name="connsiteX3-79" fmla="*/ 0 w 641350"/>
                <a:gd name="connsiteY3-80" fmla="*/ 1079699 h 1486099"/>
                <a:gd name="connsiteX4-81" fmla="*/ 231775 w 641350"/>
                <a:gd name="connsiteY4-82" fmla="*/ 1374974 h 1486099"/>
                <a:gd name="connsiteX5-83" fmla="*/ 327025 w 641350"/>
                <a:gd name="connsiteY5-84" fmla="*/ 1486099 h 1486099"/>
                <a:gd name="connsiteX6-85" fmla="*/ 450850 w 641350"/>
                <a:gd name="connsiteY6-86" fmla="*/ 1324174 h 1486099"/>
                <a:gd name="connsiteX7-87" fmla="*/ 622300 w 641350"/>
                <a:gd name="connsiteY7-88" fmla="*/ 1079699 h 1486099"/>
                <a:gd name="connsiteX8-89" fmla="*/ 641350 w 641350"/>
                <a:gd name="connsiteY8-90" fmla="*/ 816174 h 1486099"/>
                <a:gd name="connsiteX9-91" fmla="*/ 415925 w 641350"/>
                <a:gd name="connsiteY9-92" fmla="*/ 352624 h 1486099"/>
                <a:gd name="connsiteX10-93" fmla="*/ 355600 w 641350"/>
                <a:gd name="connsiteY10-94" fmla="*/ 200224 h 1486099"/>
                <a:gd name="connsiteX11-95" fmla="*/ 301625 w 641350"/>
                <a:gd name="connsiteY11-96" fmla="*/ 199 h 1486099"/>
                <a:gd name="connsiteX0-97" fmla="*/ 301625 w 641350"/>
                <a:gd name="connsiteY0-98" fmla="*/ 107 h 1486007"/>
                <a:gd name="connsiteX1-99" fmla="*/ 247650 w 641350"/>
                <a:gd name="connsiteY1-100" fmla="*/ 238232 h 1486007"/>
                <a:gd name="connsiteX2-101" fmla="*/ 3175 w 641350"/>
                <a:gd name="connsiteY2-102" fmla="*/ 758932 h 1486007"/>
                <a:gd name="connsiteX3-103" fmla="*/ 0 w 641350"/>
                <a:gd name="connsiteY3-104" fmla="*/ 1079607 h 1486007"/>
                <a:gd name="connsiteX4-105" fmla="*/ 231775 w 641350"/>
                <a:gd name="connsiteY4-106" fmla="*/ 1374882 h 1486007"/>
                <a:gd name="connsiteX5-107" fmla="*/ 327025 w 641350"/>
                <a:gd name="connsiteY5-108" fmla="*/ 1486007 h 1486007"/>
                <a:gd name="connsiteX6-109" fmla="*/ 450850 w 641350"/>
                <a:gd name="connsiteY6-110" fmla="*/ 1324082 h 1486007"/>
                <a:gd name="connsiteX7-111" fmla="*/ 622300 w 641350"/>
                <a:gd name="connsiteY7-112" fmla="*/ 1079607 h 1486007"/>
                <a:gd name="connsiteX8-113" fmla="*/ 641350 w 641350"/>
                <a:gd name="connsiteY8-114" fmla="*/ 816082 h 1486007"/>
                <a:gd name="connsiteX9-115" fmla="*/ 415925 w 641350"/>
                <a:gd name="connsiteY9-116" fmla="*/ 352532 h 1486007"/>
                <a:gd name="connsiteX10-117" fmla="*/ 355600 w 641350"/>
                <a:gd name="connsiteY10-118" fmla="*/ 200132 h 1486007"/>
                <a:gd name="connsiteX11-119" fmla="*/ 301625 w 641350"/>
                <a:gd name="connsiteY11-120" fmla="*/ 107 h 1486007"/>
                <a:gd name="connsiteX0-121" fmla="*/ 311150 w 641350"/>
                <a:gd name="connsiteY0-122" fmla="*/ 73 h 1469305"/>
                <a:gd name="connsiteX1-123" fmla="*/ 247650 w 641350"/>
                <a:gd name="connsiteY1-124" fmla="*/ 221530 h 1469305"/>
                <a:gd name="connsiteX2-125" fmla="*/ 3175 w 641350"/>
                <a:gd name="connsiteY2-126" fmla="*/ 742230 h 1469305"/>
                <a:gd name="connsiteX3-127" fmla="*/ 0 w 641350"/>
                <a:gd name="connsiteY3-128" fmla="*/ 1062905 h 1469305"/>
                <a:gd name="connsiteX4-129" fmla="*/ 231775 w 641350"/>
                <a:gd name="connsiteY4-130" fmla="*/ 1358180 h 1469305"/>
                <a:gd name="connsiteX5-131" fmla="*/ 327025 w 641350"/>
                <a:gd name="connsiteY5-132" fmla="*/ 1469305 h 1469305"/>
                <a:gd name="connsiteX6-133" fmla="*/ 450850 w 641350"/>
                <a:gd name="connsiteY6-134" fmla="*/ 1307380 h 1469305"/>
                <a:gd name="connsiteX7-135" fmla="*/ 622300 w 641350"/>
                <a:gd name="connsiteY7-136" fmla="*/ 1062905 h 1469305"/>
                <a:gd name="connsiteX8-137" fmla="*/ 641350 w 641350"/>
                <a:gd name="connsiteY8-138" fmla="*/ 799380 h 1469305"/>
                <a:gd name="connsiteX9-139" fmla="*/ 415925 w 641350"/>
                <a:gd name="connsiteY9-140" fmla="*/ 335830 h 1469305"/>
                <a:gd name="connsiteX10-141" fmla="*/ 355600 w 641350"/>
                <a:gd name="connsiteY10-142" fmla="*/ 183430 h 1469305"/>
                <a:gd name="connsiteX11-143" fmla="*/ 311150 w 641350"/>
                <a:gd name="connsiteY11-144" fmla="*/ 73 h 1469305"/>
                <a:gd name="connsiteX0-145" fmla="*/ 311150 w 641350"/>
                <a:gd name="connsiteY0-146" fmla="*/ 2 h 1469234"/>
                <a:gd name="connsiteX1-147" fmla="*/ 247650 w 641350"/>
                <a:gd name="connsiteY1-148" fmla="*/ 221459 h 1469234"/>
                <a:gd name="connsiteX2-149" fmla="*/ 3175 w 641350"/>
                <a:gd name="connsiteY2-150" fmla="*/ 742159 h 1469234"/>
                <a:gd name="connsiteX3-151" fmla="*/ 0 w 641350"/>
                <a:gd name="connsiteY3-152" fmla="*/ 1062834 h 1469234"/>
                <a:gd name="connsiteX4-153" fmla="*/ 231775 w 641350"/>
                <a:gd name="connsiteY4-154" fmla="*/ 1358109 h 1469234"/>
                <a:gd name="connsiteX5-155" fmla="*/ 327025 w 641350"/>
                <a:gd name="connsiteY5-156" fmla="*/ 1469234 h 1469234"/>
                <a:gd name="connsiteX6-157" fmla="*/ 450850 w 641350"/>
                <a:gd name="connsiteY6-158" fmla="*/ 1307309 h 1469234"/>
                <a:gd name="connsiteX7-159" fmla="*/ 622300 w 641350"/>
                <a:gd name="connsiteY7-160" fmla="*/ 1062834 h 1469234"/>
                <a:gd name="connsiteX8-161" fmla="*/ 641350 w 641350"/>
                <a:gd name="connsiteY8-162" fmla="*/ 799309 h 1469234"/>
                <a:gd name="connsiteX9-163" fmla="*/ 415925 w 641350"/>
                <a:gd name="connsiteY9-164" fmla="*/ 335759 h 1469234"/>
                <a:gd name="connsiteX10-165" fmla="*/ 367506 w 641350"/>
                <a:gd name="connsiteY10-166" fmla="*/ 223841 h 1469234"/>
                <a:gd name="connsiteX11-167" fmla="*/ 311150 w 641350"/>
                <a:gd name="connsiteY11-168" fmla="*/ 2 h 1469234"/>
                <a:gd name="connsiteX0-169" fmla="*/ 311150 w 641350"/>
                <a:gd name="connsiteY0-170" fmla="*/ 2 h 1469234"/>
                <a:gd name="connsiteX1-171" fmla="*/ 247650 w 641350"/>
                <a:gd name="connsiteY1-172" fmla="*/ 221459 h 1469234"/>
                <a:gd name="connsiteX2-173" fmla="*/ 3175 w 641350"/>
                <a:gd name="connsiteY2-174" fmla="*/ 742159 h 1469234"/>
                <a:gd name="connsiteX3-175" fmla="*/ 0 w 641350"/>
                <a:gd name="connsiteY3-176" fmla="*/ 1062834 h 1469234"/>
                <a:gd name="connsiteX4-177" fmla="*/ 231775 w 641350"/>
                <a:gd name="connsiteY4-178" fmla="*/ 1358109 h 1469234"/>
                <a:gd name="connsiteX5-179" fmla="*/ 327025 w 641350"/>
                <a:gd name="connsiteY5-180" fmla="*/ 1469234 h 1469234"/>
                <a:gd name="connsiteX6-181" fmla="*/ 450850 w 641350"/>
                <a:gd name="connsiteY6-182" fmla="*/ 1307309 h 1469234"/>
                <a:gd name="connsiteX7-183" fmla="*/ 622300 w 641350"/>
                <a:gd name="connsiteY7-184" fmla="*/ 1062834 h 1469234"/>
                <a:gd name="connsiteX8-185" fmla="*/ 641350 w 641350"/>
                <a:gd name="connsiteY8-186" fmla="*/ 799309 h 1469234"/>
                <a:gd name="connsiteX9-187" fmla="*/ 415925 w 641350"/>
                <a:gd name="connsiteY9-188" fmla="*/ 335759 h 1469234"/>
                <a:gd name="connsiteX10-189" fmla="*/ 367506 w 641350"/>
                <a:gd name="connsiteY10-190" fmla="*/ 223841 h 1469234"/>
                <a:gd name="connsiteX11-191" fmla="*/ 311150 w 641350"/>
                <a:gd name="connsiteY11-192" fmla="*/ 2 h 1469234"/>
                <a:gd name="connsiteX0-193" fmla="*/ 311150 w 641350"/>
                <a:gd name="connsiteY0-194" fmla="*/ 2 h 1469234"/>
                <a:gd name="connsiteX1-195" fmla="*/ 247650 w 641350"/>
                <a:gd name="connsiteY1-196" fmla="*/ 221459 h 1469234"/>
                <a:gd name="connsiteX2-197" fmla="*/ 3175 w 641350"/>
                <a:gd name="connsiteY2-198" fmla="*/ 742159 h 1469234"/>
                <a:gd name="connsiteX3-199" fmla="*/ 0 w 641350"/>
                <a:gd name="connsiteY3-200" fmla="*/ 1062834 h 1469234"/>
                <a:gd name="connsiteX4-201" fmla="*/ 231775 w 641350"/>
                <a:gd name="connsiteY4-202" fmla="*/ 1358109 h 1469234"/>
                <a:gd name="connsiteX5-203" fmla="*/ 327025 w 641350"/>
                <a:gd name="connsiteY5-204" fmla="*/ 1469234 h 1469234"/>
                <a:gd name="connsiteX6-205" fmla="*/ 450850 w 641350"/>
                <a:gd name="connsiteY6-206" fmla="*/ 1307309 h 1469234"/>
                <a:gd name="connsiteX7-207" fmla="*/ 622300 w 641350"/>
                <a:gd name="connsiteY7-208" fmla="*/ 1062834 h 1469234"/>
                <a:gd name="connsiteX8-209" fmla="*/ 641350 w 641350"/>
                <a:gd name="connsiteY8-210" fmla="*/ 799309 h 1469234"/>
                <a:gd name="connsiteX9-211" fmla="*/ 367506 w 641350"/>
                <a:gd name="connsiteY9-212" fmla="*/ 223841 h 1469234"/>
                <a:gd name="connsiteX10-213" fmla="*/ 311150 w 641350"/>
                <a:gd name="connsiteY10-214" fmla="*/ 2 h 1469234"/>
                <a:gd name="connsiteX0-215" fmla="*/ 311150 w 641350"/>
                <a:gd name="connsiteY0-216" fmla="*/ 2 h 1469234"/>
                <a:gd name="connsiteX1-217" fmla="*/ 247650 w 641350"/>
                <a:gd name="connsiteY1-218" fmla="*/ 221459 h 1469234"/>
                <a:gd name="connsiteX2-219" fmla="*/ 3175 w 641350"/>
                <a:gd name="connsiteY2-220" fmla="*/ 742159 h 1469234"/>
                <a:gd name="connsiteX3-221" fmla="*/ 0 w 641350"/>
                <a:gd name="connsiteY3-222" fmla="*/ 1062834 h 1469234"/>
                <a:gd name="connsiteX4-223" fmla="*/ 231775 w 641350"/>
                <a:gd name="connsiteY4-224" fmla="*/ 1358109 h 1469234"/>
                <a:gd name="connsiteX5-225" fmla="*/ 327025 w 641350"/>
                <a:gd name="connsiteY5-226" fmla="*/ 1469234 h 1469234"/>
                <a:gd name="connsiteX6-227" fmla="*/ 450850 w 641350"/>
                <a:gd name="connsiteY6-228" fmla="*/ 1307309 h 1469234"/>
                <a:gd name="connsiteX7-229" fmla="*/ 622300 w 641350"/>
                <a:gd name="connsiteY7-230" fmla="*/ 1062834 h 1469234"/>
                <a:gd name="connsiteX8-231" fmla="*/ 641350 w 641350"/>
                <a:gd name="connsiteY8-232" fmla="*/ 799309 h 1469234"/>
                <a:gd name="connsiteX9-233" fmla="*/ 367506 w 641350"/>
                <a:gd name="connsiteY9-234" fmla="*/ 223841 h 1469234"/>
                <a:gd name="connsiteX10-235" fmla="*/ 311150 w 641350"/>
                <a:gd name="connsiteY10-236" fmla="*/ 2 h 1469234"/>
                <a:gd name="connsiteX0-237" fmla="*/ 311150 w 662410"/>
                <a:gd name="connsiteY0-238" fmla="*/ 2 h 1469234"/>
                <a:gd name="connsiteX1-239" fmla="*/ 247650 w 662410"/>
                <a:gd name="connsiteY1-240" fmla="*/ 221459 h 1469234"/>
                <a:gd name="connsiteX2-241" fmla="*/ 3175 w 662410"/>
                <a:gd name="connsiteY2-242" fmla="*/ 742159 h 1469234"/>
                <a:gd name="connsiteX3-243" fmla="*/ 0 w 662410"/>
                <a:gd name="connsiteY3-244" fmla="*/ 1062834 h 1469234"/>
                <a:gd name="connsiteX4-245" fmla="*/ 231775 w 662410"/>
                <a:gd name="connsiteY4-246" fmla="*/ 1358109 h 1469234"/>
                <a:gd name="connsiteX5-247" fmla="*/ 327025 w 662410"/>
                <a:gd name="connsiteY5-248" fmla="*/ 1469234 h 1469234"/>
                <a:gd name="connsiteX6-249" fmla="*/ 450850 w 662410"/>
                <a:gd name="connsiteY6-250" fmla="*/ 1307309 h 1469234"/>
                <a:gd name="connsiteX7-251" fmla="*/ 622300 w 662410"/>
                <a:gd name="connsiteY7-252" fmla="*/ 1062834 h 1469234"/>
                <a:gd name="connsiteX8-253" fmla="*/ 641350 w 662410"/>
                <a:gd name="connsiteY8-254" fmla="*/ 799309 h 1469234"/>
                <a:gd name="connsiteX9-255" fmla="*/ 367506 w 662410"/>
                <a:gd name="connsiteY9-256" fmla="*/ 223841 h 1469234"/>
                <a:gd name="connsiteX10-257" fmla="*/ 311150 w 662410"/>
                <a:gd name="connsiteY10-258" fmla="*/ 2 h 1469234"/>
                <a:gd name="connsiteX0-259" fmla="*/ 311150 w 662410"/>
                <a:gd name="connsiteY0-260" fmla="*/ 2 h 1469234"/>
                <a:gd name="connsiteX1-261" fmla="*/ 247650 w 662410"/>
                <a:gd name="connsiteY1-262" fmla="*/ 221459 h 1469234"/>
                <a:gd name="connsiteX2-263" fmla="*/ 3175 w 662410"/>
                <a:gd name="connsiteY2-264" fmla="*/ 835027 h 1469234"/>
                <a:gd name="connsiteX3-265" fmla="*/ 0 w 662410"/>
                <a:gd name="connsiteY3-266" fmla="*/ 1062834 h 1469234"/>
                <a:gd name="connsiteX4-267" fmla="*/ 231775 w 662410"/>
                <a:gd name="connsiteY4-268" fmla="*/ 1358109 h 1469234"/>
                <a:gd name="connsiteX5-269" fmla="*/ 327025 w 662410"/>
                <a:gd name="connsiteY5-270" fmla="*/ 1469234 h 1469234"/>
                <a:gd name="connsiteX6-271" fmla="*/ 450850 w 662410"/>
                <a:gd name="connsiteY6-272" fmla="*/ 1307309 h 1469234"/>
                <a:gd name="connsiteX7-273" fmla="*/ 622300 w 662410"/>
                <a:gd name="connsiteY7-274" fmla="*/ 1062834 h 1469234"/>
                <a:gd name="connsiteX8-275" fmla="*/ 641350 w 662410"/>
                <a:gd name="connsiteY8-276" fmla="*/ 799309 h 1469234"/>
                <a:gd name="connsiteX9-277" fmla="*/ 367506 w 662410"/>
                <a:gd name="connsiteY9-278" fmla="*/ 223841 h 1469234"/>
                <a:gd name="connsiteX10-279" fmla="*/ 311150 w 662410"/>
                <a:gd name="connsiteY10-280" fmla="*/ 2 h 1469234"/>
                <a:gd name="connsiteX0-281" fmla="*/ 311150 w 663464"/>
                <a:gd name="connsiteY0-282" fmla="*/ 2 h 1469234"/>
                <a:gd name="connsiteX1-283" fmla="*/ 247650 w 663464"/>
                <a:gd name="connsiteY1-284" fmla="*/ 221459 h 1469234"/>
                <a:gd name="connsiteX2-285" fmla="*/ 3175 w 663464"/>
                <a:gd name="connsiteY2-286" fmla="*/ 835027 h 1469234"/>
                <a:gd name="connsiteX3-287" fmla="*/ 0 w 663464"/>
                <a:gd name="connsiteY3-288" fmla="*/ 1062834 h 1469234"/>
                <a:gd name="connsiteX4-289" fmla="*/ 231775 w 663464"/>
                <a:gd name="connsiteY4-290" fmla="*/ 1358109 h 1469234"/>
                <a:gd name="connsiteX5-291" fmla="*/ 327025 w 663464"/>
                <a:gd name="connsiteY5-292" fmla="*/ 1469234 h 1469234"/>
                <a:gd name="connsiteX6-293" fmla="*/ 450850 w 663464"/>
                <a:gd name="connsiteY6-294" fmla="*/ 1307309 h 1469234"/>
                <a:gd name="connsiteX7-295" fmla="*/ 622300 w 663464"/>
                <a:gd name="connsiteY7-296" fmla="*/ 1062834 h 1469234"/>
                <a:gd name="connsiteX8-297" fmla="*/ 641350 w 663464"/>
                <a:gd name="connsiteY8-298" fmla="*/ 799309 h 1469234"/>
                <a:gd name="connsiteX9-299" fmla="*/ 367506 w 663464"/>
                <a:gd name="connsiteY9-300" fmla="*/ 223841 h 1469234"/>
                <a:gd name="connsiteX10-301" fmla="*/ 311150 w 663464"/>
                <a:gd name="connsiteY10-302" fmla="*/ 2 h 1469234"/>
                <a:gd name="connsiteX0-303" fmla="*/ 311150 w 662410"/>
                <a:gd name="connsiteY0-304" fmla="*/ 2 h 1469234"/>
                <a:gd name="connsiteX1-305" fmla="*/ 247650 w 662410"/>
                <a:gd name="connsiteY1-306" fmla="*/ 221459 h 1469234"/>
                <a:gd name="connsiteX2-307" fmla="*/ 3175 w 662410"/>
                <a:gd name="connsiteY2-308" fmla="*/ 835027 h 1469234"/>
                <a:gd name="connsiteX3-309" fmla="*/ 0 w 662410"/>
                <a:gd name="connsiteY3-310" fmla="*/ 1062834 h 1469234"/>
                <a:gd name="connsiteX4-311" fmla="*/ 231775 w 662410"/>
                <a:gd name="connsiteY4-312" fmla="*/ 1358109 h 1469234"/>
                <a:gd name="connsiteX5-313" fmla="*/ 327025 w 662410"/>
                <a:gd name="connsiteY5-314" fmla="*/ 1469234 h 1469234"/>
                <a:gd name="connsiteX6-315" fmla="*/ 450850 w 662410"/>
                <a:gd name="connsiteY6-316" fmla="*/ 1307309 h 1469234"/>
                <a:gd name="connsiteX7-317" fmla="*/ 622300 w 662410"/>
                <a:gd name="connsiteY7-318" fmla="*/ 1062834 h 1469234"/>
                <a:gd name="connsiteX8-319" fmla="*/ 641350 w 662410"/>
                <a:gd name="connsiteY8-320" fmla="*/ 799309 h 1469234"/>
                <a:gd name="connsiteX9-321" fmla="*/ 367506 w 662410"/>
                <a:gd name="connsiteY9-322" fmla="*/ 223841 h 1469234"/>
                <a:gd name="connsiteX10-323" fmla="*/ 311150 w 662410"/>
                <a:gd name="connsiteY10-324" fmla="*/ 2 h 1469234"/>
                <a:gd name="connsiteX0-325" fmla="*/ 344909 w 696169"/>
                <a:gd name="connsiteY0-326" fmla="*/ 2 h 1469234"/>
                <a:gd name="connsiteX1-327" fmla="*/ 281409 w 696169"/>
                <a:gd name="connsiteY1-328" fmla="*/ 221459 h 1469234"/>
                <a:gd name="connsiteX2-329" fmla="*/ 36934 w 696169"/>
                <a:gd name="connsiteY2-330" fmla="*/ 835027 h 1469234"/>
                <a:gd name="connsiteX3-331" fmla="*/ 33759 w 696169"/>
                <a:gd name="connsiteY3-332" fmla="*/ 1062834 h 1469234"/>
                <a:gd name="connsiteX4-333" fmla="*/ 265534 w 696169"/>
                <a:gd name="connsiteY4-334" fmla="*/ 1358109 h 1469234"/>
                <a:gd name="connsiteX5-335" fmla="*/ 360784 w 696169"/>
                <a:gd name="connsiteY5-336" fmla="*/ 1469234 h 1469234"/>
                <a:gd name="connsiteX6-337" fmla="*/ 484609 w 696169"/>
                <a:gd name="connsiteY6-338" fmla="*/ 1307309 h 1469234"/>
                <a:gd name="connsiteX7-339" fmla="*/ 656059 w 696169"/>
                <a:gd name="connsiteY7-340" fmla="*/ 1062834 h 1469234"/>
                <a:gd name="connsiteX8-341" fmla="*/ 675109 w 696169"/>
                <a:gd name="connsiteY8-342" fmla="*/ 799309 h 1469234"/>
                <a:gd name="connsiteX9-343" fmla="*/ 401265 w 696169"/>
                <a:gd name="connsiteY9-344" fmla="*/ 223841 h 1469234"/>
                <a:gd name="connsiteX10-345" fmla="*/ 344909 w 696169"/>
                <a:gd name="connsiteY10-346" fmla="*/ 2 h 1469234"/>
                <a:gd name="connsiteX0-347" fmla="*/ 321648 w 672908"/>
                <a:gd name="connsiteY0-348" fmla="*/ 2 h 1469234"/>
                <a:gd name="connsiteX1-349" fmla="*/ 258148 w 672908"/>
                <a:gd name="connsiteY1-350" fmla="*/ 221459 h 1469234"/>
                <a:gd name="connsiteX2-351" fmla="*/ 13673 w 672908"/>
                <a:gd name="connsiteY2-352" fmla="*/ 835027 h 1469234"/>
                <a:gd name="connsiteX3-353" fmla="*/ 10498 w 672908"/>
                <a:gd name="connsiteY3-354" fmla="*/ 1062834 h 1469234"/>
                <a:gd name="connsiteX4-355" fmla="*/ 242273 w 672908"/>
                <a:gd name="connsiteY4-356" fmla="*/ 1358109 h 1469234"/>
                <a:gd name="connsiteX5-357" fmla="*/ 337523 w 672908"/>
                <a:gd name="connsiteY5-358" fmla="*/ 1469234 h 1469234"/>
                <a:gd name="connsiteX6-359" fmla="*/ 461348 w 672908"/>
                <a:gd name="connsiteY6-360" fmla="*/ 1307309 h 1469234"/>
                <a:gd name="connsiteX7-361" fmla="*/ 632798 w 672908"/>
                <a:gd name="connsiteY7-362" fmla="*/ 1062834 h 1469234"/>
                <a:gd name="connsiteX8-363" fmla="*/ 651848 w 672908"/>
                <a:gd name="connsiteY8-364" fmla="*/ 799309 h 1469234"/>
                <a:gd name="connsiteX9-365" fmla="*/ 378004 w 672908"/>
                <a:gd name="connsiteY9-366" fmla="*/ 223841 h 1469234"/>
                <a:gd name="connsiteX10-367" fmla="*/ 321648 w 672908"/>
                <a:gd name="connsiteY10-368" fmla="*/ 2 h 1469234"/>
                <a:gd name="connsiteX0-369" fmla="*/ 328109 w 679369"/>
                <a:gd name="connsiteY0-370" fmla="*/ 2 h 1469234"/>
                <a:gd name="connsiteX1-371" fmla="*/ 264609 w 679369"/>
                <a:gd name="connsiteY1-372" fmla="*/ 221459 h 1469234"/>
                <a:gd name="connsiteX2-373" fmla="*/ 20134 w 679369"/>
                <a:gd name="connsiteY2-374" fmla="*/ 835027 h 1469234"/>
                <a:gd name="connsiteX3-375" fmla="*/ 31246 w 679369"/>
                <a:gd name="connsiteY3-376" fmla="*/ 1091409 h 1469234"/>
                <a:gd name="connsiteX4-377" fmla="*/ 248734 w 679369"/>
                <a:gd name="connsiteY4-378" fmla="*/ 1358109 h 1469234"/>
                <a:gd name="connsiteX5-379" fmla="*/ 343984 w 679369"/>
                <a:gd name="connsiteY5-380" fmla="*/ 1469234 h 1469234"/>
                <a:gd name="connsiteX6-381" fmla="*/ 467809 w 679369"/>
                <a:gd name="connsiteY6-382" fmla="*/ 1307309 h 1469234"/>
                <a:gd name="connsiteX7-383" fmla="*/ 639259 w 679369"/>
                <a:gd name="connsiteY7-384" fmla="*/ 1062834 h 1469234"/>
                <a:gd name="connsiteX8-385" fmla="*/ 658309 w 679369"/>
                <a:gd name="connsiteY8-386" fmla="*/ 799309 h 1469234"/>
                <a:gd name="connsiteX9-387" fmla="*/ 384465 w 679369"/>
                <a:gd name="connsiteY9-388" fmla="*/ 223841 h 1469234"/>
                <a:gd name="connsiteX10-389" fmla="*/ 328109 w 679369"/>
                <a:gd name="connsiteY10-390" fmla="*/ 2 h 1469234"/>
                <a:gd name="connsiteX0-391" fmla="*/ 328746 w 680006"/>
                <a:gd name="connsiteY0-392" fmla="*/ 2 h 1469234"/>
                <a:gd name="connsiteX1-393" fmla="*/ 265246 w 680006"/>
                <a:gd name="connsiteY1-394" fmla="*/ 221459 h 1469234"/>
                <a:gd name="connsiteX2-395" fmla="*/ 20771 w 680006"/>
                <a:gd name="connsiteY2-396" fmla="*/ 835027 h 1469234"/>
                <a:gd name="connsiteX3-397" fmla="*/ 31883 w 680006"/>
                <a:gd name="connsiteY3-398" fmla="*/ 1091409 h 1469234"/>
                <a:gd name="connsiteX4-399" fmla="*/ 249371 w 680006"/>
                <a:gd name="connsiteY4-400" fmla="*/ 1358109 h 1469234"/>
                <a:gd name="connsiteX5-401" fmla="*/ 344621 w 680006"/>
                <a:gd name="connsiteY5-402" fmla="*/ 1469234 h 1469234"/>
                <a:gd name="connsiteX6-403" fmla="*/ 468446 w 680006"/>
                <a:gd name="connsiteY6-404" fmla="*/ 1307309 h 1469234"/>
                <a:gd name="connsiteX7-405" fmla="*/ 639896 w 680006"/>
                <a:gd name="connsiteY7-406" fmla="*/ 1062834 h 1469234"/>
                <a:gd name="connsiteX8-407" fmla="*/ 658946 w 680006"/>
                <a:gd name="connsiteY8-408" fmla="*/ 799309 h 1469234"/>
                <a:gd name="connsiteX9-409" fmla="*/ 385102 w 680006"/>
                <a:gd name="connsiteY9-410" fmla="*/ 223841 h 1469234"/>
                <a:gd name="connsiteX10-411" fmla="*/ 328746 w 680006"/>
                <a:gd name="connsiteY10-412" fmla="*/ 2 h 1469234"/>
                <a:gd name="connsiteX0-413" fmla="*/ 328746 w 680006"/>
                <a:gd name="connsiteY0-414" fmla="*/ 2 h 1469234"/>
                <a:gd name="connsiteX1-415" fmla="*/ 265246 w 680006"/>
                <a:gd name="connsiteY1-416" fmla="*/ 221459 h 1469234"/>
                <a:gd name="connsiteX2-417" fmla="*/ 20771 w 680006"/>
                <a:gd name="connsiteY2-418" fmla="*/ 835027 h 1469234"/>
                <a:gd name="connsiteX3-419" fmla="*/ 31883 w 680006"/>
                <a:gd name="connsiteY3-420" fmla="*/ 1091409 h 1469234"/>
                <a:gd name="connsiteX4-421" fmla="*/ 249371 w 680006"/>
                <a:gd name="connsiteY4-422" fmla="*/ 1358109 h 1469234"/>
                <a:gd name="connsiteX5-423" fmla="*/ 344621 w 680006"/>
                <a:gd name="connsiteY5-424" fmla="*/ 1469234 h 1469234"/>
                <a:gd name="connsiteX6-425" fmla="*/ 468446 w 680006"/>
                <a:gd name="connsiteY6-426" fmla="*/ 1307309 h 1469234"/>
                <a:gd name="connsiteX7-427" fmla="*/ 639896 w 680006"/>
                <a:gd name="connsiteY7-428" fmla="*/ 1062834 h 1469234"/>
                <a:gd name="connsiteX8-429" fmla="*/ 658946 w 680006"/>
                <a:gd name="connsiteY8-430" fmla="*/ 799309 h 1469234"/>
                <a:gd name="connsiteX9-431" fmla="*/ 385102 w 680006"/>
                <a:gd name="connsiteY9-432" fmla="*/ 223841 h 1469234"/>
                <a:gd name="connsiteX10-433" fmla="*/ 328746 w 680006"/>
                <a:gd name="connsiteY10-434" fmla="*/ 2 h 1469234"/>
                <a:gd name="connsiteX0-435" fmla="*/ 328746 w 678348"/>
                <a:gd name="connsiteY0-436" fmla="*/ 2 h 1469234"/>
                <a:gd name="connsiteX1-437" fmla="*/ 265246 w 678348"/>
                <a:gd name="connsiteY1-438" fmla="*/ 221459 h 1469234"/>
                <a:gd name="connsiteX2-439" fmla="*/ 20771 w 678348"/>
                <a:gd name="connsiteY2-440" fmla="*/ 835027 h 1469234"/>
                <a:gd name="connsiteX3-441" fmla="*/ 31883 w 678348"/>
                <a:gd name="connsiteY3-442" fmla="*/ 1091409 h 1469234"/>
                <a:gd name="connsiteX4-443" fmla="*/ 249371 w 678348"/>
                <a:gd name="connsiteY4-444" fmla="*/ 1358109 h 1469234"/>
                <a:gd name="connsiteX5-445" fmla="*/ 344621 w 678348"/>
                <a:gd name="connsiteY5-446" fmla="*/ 1469234 h 1469234"/>
                <a:gd name="connsiteX6-447" fmla="*/ 468446 w 678348"/>
                <a:gd name="connsiteY6-448" fmla="*/ 1307309 h 1469234"/>
                <a:gd name="connsiteX7-449" fmla="*/ 635134 w 678348"/>
                <a:gd name="connsiteY7-450" fmla="*/ 1098553 h 1469234"/>
                <a:gd name="connsiteX8-451" fmla="*/ 658946 w 678348"/>
                <a:gd name="connsiteY8-452" fmla="*/ 799309 h 1469234"/>
                <a:gd name="connsiteX9-453" fmla="*/ 385102 w 678348"/>
                <a:gd name="connsiteY9-454" fmla="*/ 223841 h 1469234"/>
                <a:gd name="connsiteX10-455" fmla="*/ 328746 w 678348"/>
                <a:gd name="connsiteY10-456" fmla="*/ 2 h 1469234"/>
                <a:gd name="connsiteX0-457" fmla="*/ 328746 w 683887"/>
                <a:gd name="connsiteY0-458" fmla="*/ 2 h 1469234"/>
                <a:gd name="connsiteX1-459" fmla="*/ 265246 w 683887"/>
                <a:gd name="connsiteY1-460" fmla="*/ 221459 h 1469234"/>
                <a:gd name="connsiteX2-461" fmla="*/ 20771 w 683887"/>
                <a:gd name="connsiteY2-462" fmla="*/ 835027 h 1469234"/>
                <a:gd name="connsiteX3-463" fmla="*/ 31883 w 683887"/>
                <a:gd name="connsiteY3-464" fmla="*/ 1091409 h 1469234"/>
                <a:gd name="connsiteX4-465" fmla="*/ 249371 w 683887"/>
                <a:gd name="connsiteY4-466" fmla="*/ 1358109 h 1469234"/>
                <a:gd name="connsiteX5-467" fmla="*/ 344621 w 683887"/>
                <a:gd name="connsiteY5-468" fmla="*/ 1469234 h 1469234"/>
                <a:gd name="connsiteX6-469" fmla="*/ 468446 w 683887"/>
                <a:gd name="connsiteY6-470" fmla="*/ 1307309 h 1469234"/>
                <a:gd name="connsiteX7-471" fmla="*/ 635134 w 683887"/>
                <a:gd name="connsiteY7-472" fmla="*/ 1098553 h 1469234"/>
                <a:gd name="connsiteX8-473" fmla="*/ 658946 w 683887"/>
                <a:gd name="connsiteY8-474" fmla="*/ 799309 h 1469234"/>
                <a:gd name="connsiteX9-475" fmla="*/ 385102 w 683887"/>
                <a:gd name="connsiteY9-476" fmla="*/ 223841 h 1469234"/>
                <a:gd name="connsiteX10-477" fmla="*/ 328746 w 683887"/>
                <a:gd name="connsiteY10-478" fmla="*/ 2 h 1469234"/>
                <a:gd name="connsiteX0-479" fmla="*/ 328746 w 676786"/>
                <a:gd name="connsiteY0-480" fmla="*/ 2 h 1469234"/>
                <a:gd name="connsiteX1-481" fmla="*/ 265246 w 676786"/>
                <a:gd name="connsiteY1-482" fmla="*/ 221459 h 1469234"/>
                <a:gd name="connsiteX2-483" fmla="*/ 20771 w 676786"/>
                <a:gd name="connsiteY2-484" fmla="*/ 835027 h 1469234"/>
                <a:gd name="connsiteX3-485" fmla="*/ 31883 w 676786"/>
                <a:gd name="connsiteY3-486" fmla="*/ 1091409 h 1469234"/>
                <a:gd name="connsiteX4-487" fmla="*/ 249371 w 676786"/>
                <a:gd name="connsiteY4-488" fmla="*/ 1358109 h 1469234"/>
                <a:gd name="connsiteX5-489" fmla="*/ 344621 w 676786"/>
                <a:gd name="connsiteY5-490" fmla="*/ 1469234 h 1469234"/>
                <a:gd name="connsiteX6-491" fmla="*/ 468446 w 676786"/>
                <a:gd name="connsiteY6-492" fmla="*/ 1307309 h 1469234"/>
                <a:gd name="connsiteX7-493" fmla="*/ 616084 w 676786"/>
                <a:gd name="connsiteY7-494" fmla="*/ 1115222 h 1469234"/>
                <a:gd name="connsiteX8-495" fmla="*/ 658946 w 676786"/>
                <a:gd name="connsiteY8-496" fmla="*/ 799309 h 1469234"/>
                <a:gd name="connsiteX9-497" fmla="*/ 385102 w 676786"/>
                <a:gd name="connsiteY9-498" fmla="*/ 223841 h 1469234"/>
                <a:gd name="connsiteX10-499" fmla="*/ 328746 w 676786"/>
                <a:gd name="connsiteY10-500" fmla="*/ 2 h 1469234"/>
                <a:gd name="connsiteX0-501" fmla="*/ 328746 w 674435"/>
                <a:gd name="connsiteY0-502" fmla="*/ 2 h 1469234"/>
                <a:gd name="connsiteX1-503" fmla="*/ 265246 w 674435"/>
                <a:gd name="connsiteY1-504" fmla="*/ 221459 h 1469234"/>
                <a:gd name="connsiteX2-505" fmla="*/ 20771 w 674435"/>
                <a:gd name="connsiteY2-506" fmla="*/ 835027 h 1469234"/>
                <a:gd name="connsiteX3-507" fmla="*/ 31883 w 674435"/>
                <a:gd name="connsiteY3-508" fmla="*/ 1091409 h 1469234"/>
                <a:gd name="connsiteX4-509" fmla="*/ 249371 w 674435"/>
                <a:gd name="connsiteY4-510" fmla="*/ 1358109 h 1469234"/>
                <a:gd name="connsiteX5-511" fmla="*/ 344621 w 674435"/>
                <a:gd name="connsiteY5-512" fmla="*/ 1469234 h 1469234"/>
                <a:gd name="connsiteX6-513" fmla="*/ 413677 w 674435"/>
                <a:gd name="connsiteY6-514" fmla="*/ 1359696 h 1469234"/>
                <a:gd name="connsiteX7-515" fmla="*/ 616084 w 674435"/>
                <a:gd name="connsiteY7-516" fmla="*/ 1115222 h 1469234"/>
                <a:gd name="connsiteX8-517" fmla="*/ 658946 w 674435"/>
                <a:gd name="connsiteY8-518" fmla="*/ 799309 h 1469234"/>
                <a:gd name="connsiteX9-519" fmla="*/ 385102 w 674435"/>
                <a:gd name="connsiteY9-520" fmla="*/ 223841 h 1469234"/>
                <a:gd name="connsiteX10-521" fmla="*/ 328746 w 674435"/>
                <a:gd name="connsiteY10-522" fmla="*/ 2 h 1469234"/>
                <a:gd name="connsiteX0-523" fmla="*/ 328746 w 674435"/>
                <a:gd name="connsiteY0-524" fmla="*/ 2 h 1469235"/>
                <a:gd name="connsiteX1-525" fmla="*/ 265246 w 674435"/>
                <a:gd name="connsiteY1-526" fmla="*/ 221459 h 1469235"/>
                <a:gd name="connsiteX2-527" fmla="*/ 20771 w 674435"/>
                <a:gd name="connsiteY2-528" fmla="*/ 835027 h 1469235"/>
                <a:gd name="connsiteX3-529" fmla="*/ 31883 w 674435"/>
                <a:gd name="connsiteY3-530" fmla="*/ 1091409 h 1469235"/>
                <a:gd name="connsiteX4-531" fmla="*/ 249371 w 674435"/>
                <a:gd name="connsiteY4-532" fmla="*/ 1358109 h 1469235"/>
                <a:gd name="connsiteX5-533" fmla="*/ 344621 w 674435"/>
                <a:gd name="connsiteY5-534" fmla="*/ 1469234 h 1469235"/>
                <a:gd name="connsiteX6-535" fmla="*/ 413677 w 674435"/>
                <a:gd name="connsiteY6-536" fmla="*/ 1359696 h 1469235"/>
                <a:gd name="connsiteX7-537" fmla="*/ 616084 w 674435"/>
                <a:gd name="connsiteY7-538" fmla="*/ 1115222 h 1469235"/>
                <a:gd name="connsiteX8-539" fmla="*/ 658946 w 674435"/>
                <a:gd name="connsiteY8-540" fmla="*/ 799309 h 1469235"/>
                <a:gd name="connsiteX9-541" fmla="*/ 385102 w 674435"/>
                <a:gd name="connsiteY9-542" fmla="*/ 223841 h 1469235"/>
                <a:gd name="connsiteX10-543" fmla="*/ 328746 w 674435"/>
                <a:gd name="connsiteY10-544" fmla="*/ 2 h 1469235"/>
                <a:gd name="connsiteX0-545" fmla="*/ 328746 w 674435"/>
                <a:gd name="connsiteY0-546" fmla="*/ 2 h 1469234"/>
                <a:gd name="connsiteX1-547" fmla="*/ 265246 w 674435"/>
                <a:gd name="connsiteY1-548" fmla="*/ 221459 h 1469234"/>
                <a:gd name="connsiteX2-549" fmla="*/ 20771 w 674435"/>
                <a:gd name="connsiteY2-550" fmla="*/ 835027 h 1469234"/>
                <a:gd name="connsiteX3-551" fmla="*/ 31883 w 674435"/>
                <a:gd name="connsiteY3-552" fmla="*/ 1091409 h 1469234"/>
                <a:gd name="connsiteX4-553" fmla="*/ 249371 w 674435"/>
                <a:gd name="connsiteY4-554" fmla="*/ 1358109 h 1469234"/>
                <a:gd name="connsiteX5-555" fmla="*/ 344621 w 674435"/>
                <a:gd name="connsiteY5-556" fmla="*/ 1469234 h 1469234"/>
                <a:gd name="connsiteX6-557" fmla="*/ 413677 w 674435"/>
                <a:gd name="connsiteY6-558" fmla="*/ 1359696 h 1469234"/>
                <a:gd name="connsiteX7-559" fmla="*/ 616084 w 674435"/>
                <a:gd name="connsiteY7-560" fmla="*/ 1115222 h 1469234"/>
                <a:gd name="connsiteX8-561" fmla="*/ 658946 w 674435"/>
                <a:gd name="connsiteY8-562" fmla="*/ 799309 h 1469234"/>
                <a:gd name="connsiteX9-563" fmla="*/ 385102 w 674435"/>
                <a:gd name="connsiteY9-564" fmla="*/ 223841 h 1469234"/>
                <a:gd name="connsiteX10-565" fmla="*/ 328746 w 674435"/>
                <a:gd name="connsiteY10-566" fmla="*/ 2 h 1469234"/>
                <a:gd name="connsiteX0-567" fmla="*/ 328746 w 674435"/>
                <a:gd name="connsiteY0-568" fmla="*/ 2 h 1469234"/>
                <a:gd name="connsiteX1-569" fmla="*/ 265246 w 674435"/>
                <a:gd name="connsiteY1-570" fmla="*/ 221459 h 1469234"/>
                <a:gd name="connsiteX2-571" fmla="*/ 20771 w 674435"/>
                <a:gd name="connsiteY2-572" fmla="*/ 835027 h 1469234"/>
                <a:gd name="connsiteX3-573" fmla="*/ 31883 w 674435"/>
                <a:gd name="connsiteY3-574" fmla="*/ 1091409 h 1469234"/>
                <a:gd name="connsiteX4-575" fmla="*/ 249371 w 674435"/>
                <a:gd name="connsiteY4-576" fmla="*/ 1358109 h 1469234"/>
                <a:gd name="connsiteX5-577" fmla="*/ 344621 w 674435"/>
                <a:gd name="connsiteY5-578" fmla="*/ 1469234 h 1469234"/>
                <a:gd name="connsiteX6-579" fmla="*/ 413677 w 674435"/>
                <a:gd name="connsiteY6-580" fmla="*/ 1359696 h 1469234"/>
                <a:gd name="connsiteX7-581" fmla="*/ 616084 w 674435"/>
                <a:gd name="connsiteY7-582" fmla="*/ 1115222 h 1469234"/>
                <a:gd name="connsiteX8-583" fmla="*/ 658946 w 674435"/>
                <a:gd name="connsiteY8-584" fmla="*/ 799309 h 1469234"/>
                <a:gd name="connsiteX9-585" fmla="*/ 385102 w 674435"/>
                <a:gd name="connsiteY9-586" fmla="*/ 223841 h 1469234"/>
                <a:gd name="connsiteX10-587" fmla="*/ 328746 w 674435"/>
                <a:gd name="connsiteY10-588" fmla="*/ 2 h 1469234"/>
                <a:gd name="connsiteX0-589" fmla="*/ 333197 w 678886"/>
                <a:gd name="connsiteY0-590" fmla="*/ 2 h 1469234"/>
                <a:gd name="connsiteX1-591" fmla="*/ 269697 w 678886"/>
                <a:gd name="connsiteY1-592" fmla="*/ 221459 h 1469234"/>
                <a:gd name="connsiteX2-593" fmla="*/ 25222 w 678886"/>
                <a:gd name="connsiteY2-594" fmla="*/ 835027 h 1469234"/>
                <a:gd name="connsiteX3-595" fmla="*/ 36334 w 678886"/>
                <a:gd name="connsiteY3-596" fmla="*/ 1091409 h 1469234"/>
                <a:gd name="connsiteX4-597" fmla="*/ 277635 w 678886"/>
                <a:gd name="connsiteY4-598" fmla="*/ 1346203 h 1469234"/>
                <a:gd name="connsiteX5-599" fmla="*/ 349072 w 678886"/>
                <a:gd name="connsiteY5-600" fmla="*/ 1469234 h 1469234"/>
                <a:gd name="connsiteX6-601" fmla="*/ 418128 w 678886"/>
                <a:gd name="connsiteY6-602" fmla="*/ 1359696 h 1469234"/>
                <a:gd name="connsiteX7-603" fmla="*/ 620535 w 678886"/>
                <a:gd name="connsiteY7-604" fmla="*/ 1115222 h 1469234"/>
                <a:gd name="connsiteX8-605" fmla="*/ 663397 w 678886"/>
                <a:gd name="connsiteY8-606" fmla="*/ 799309 h 1469234"/>
                <a:gd name="connsiteX9-607" fmla="*/ 389553 w 678886"/>
                <a:gd name="connsiteY9-608" fmla="*/ 223841 h 1469234"/>
                <a:gd name="connsiteX10-609" fmla="*/ 333197 w 678886"/>
                <a:gd name="connsiteY10-610" fmla="*/ 2 h 1469234"/>
                <a:gd name="connsiteX0-611" fmla="*/ 333458 w 679147"/>
                <a:gd name="connsiteY0-612" fmla="*/ 2 h 1469234"/>
                <a:gd name="connsiteX1-613" fmla="*/ 269958 w 679147"/>
                <a:gd name="connsiteY1-614" fmla="*/ 221459 h 1469234"/>
                <a:gd name="connsiteX2-615" fmla="*/ 25483 w 679147"/>
                <a:gd name="connsiteY2-616" fmla="*/ 835027 h 1469234"/>
                <a:gd name="connsiteX3-617" fmla="*/ 36595 w 679147"/>
                <a:gd name="connsiteY3-618" fmla="*/ 1091409 h 1469234"/>
                <a:gd name="connsiteX4-619" fmla="*/ 282658 w 679147"/>
                <a:gd name="connsiteY4-620" fmla="*/ 1367634 h 1469234"/>
                <a:gd name="connsiteX5-621" fmla="*/ 349333 w 679147"/>
                <a:gd name="connsiteY5-622" fmla="*/ 1469234 h 1469234"/>
                <a:gd name="connsiteX6-623" fmla="*/ 418389 w 679147"/>
                <a:gd name="connsiteY6-624" fmla="*/ 1359696 h 1469234"/>
                <a:gd name="connsiteX7-625" fmla="*/ 620796 w 679147"/>
                <a:gd name="connsiteY7-626" fmla="*/ 1115222 h 1469234"/>
                <a:gd name="connsiteX8-627" fmla="*/ 663658 w 679147"/>
                <a:gd name="connsiteY8-628" fmla="*/ 799309 h 1469234"/>
                <a:gd name="connsiteX9-629" fmla="*/ 389814 w 679147"/>
                <a:gd name="connsiteY9-630" fmla="*/ 223841 h 1469234"/>
                <a:gd name="connsiteX10-631" fmla="*/ 333458 w 679147"/>
                <a:gd name="connsiteY10-632" fmla="*/ 2 h 146923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679147" h="1469234">
                  <a:moveTo>
                    <a:pt x="333458" y="2"/>
                  </a:moveTo>
                  <a:cubicBezTo>
                    <a:pt x="313482" y="-395"/>
                    <a:pt x="321287" y="82288"/>
                    <a:pt x="269958" y="221459"/>
                  </a:cubicBezTo>
                  <a:cubicBezTo>
                    <a:pt x="218629" y="360630"/>
                    <a:pt x="64377" y="690035"/>
                    <a:pt x="25483" y="835027"/>
                  </a:cubicBezTo>
                  <a:cubicBezTo>
                    <a:pt x="-13411" y="980019"/>
                    <a:pt x="-6268" y="1002641"/>
                    <a:pt x="36595" y="1091409"/>
                  </a:cubicBezTo>
                  <a:cubicBezTo>
                    <a:pt x="79458" y="1180177"/>
                    <a:pt x="250908" y="1330592"/>
                    <a:pt x="282658" y="1367634"/>
                  </a:cubicBezTo>
                  <a:lnTo>
                    <a:pt x="349333" y="1469234"/>
                  </a:lnTo>
                  <a:cubicBezTo>
                    <a:pt x="376717" y="1469498"/>
                    <a:pt x="368383" y="1404411"/>
                    <a:pt x="418389" y="1359696"/>
                  </a:cubicBezTo>
                  <a:cubicBezTo>
                    <a:pt x="468395" y="1314981"/>
                    <a:pt x="579918" y="1208620"/>
                    <a:pt x="620796" y="1115222"/>
                  </a:cubicBezTo>
                  <a:cubicBezTo>
                    <a:pt x="661674" y="1021824"/>
                    <a:pt x="702155" y="947872"/>
                    <a:pt x="663658" y="799309"/>
                  </a:cubicBezTo>
                  <a:cubicBezTo>
                    <a:pt x="625161" y="650746"/>
                    <a:pt x="444847" y="357059"/>
                    <a:pt x="389814" y="223841"/>
                  </a:cubicBezTo>
                  <a:cubicBezTo>
                    <a:pt x="346157" y="175025"/>
                    <a:pt x="353434" y="399"/>
                    <a:pt x="333458" y="2"/>
                  </a:cubicBezTo>
                  <a:close/>
                </a:path>
              </a:pathLst>
            </a:cu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useBgFill="1">
          <p:nvSpPr>
            <p:cNvPr id="14" name="矩形: 圆角 13"/>
            <p:cNvSpPr/>
            <p:nvPr/>
          </p:nvSpPr>
          <p:spPr>
            <a:xfrm>
              <a:off x="2276475" y="3806614"/>
              <a:ext cx="1657350" cy="211787"/>
            </a:xfrm>
            <a:prstGeom prst="roundRect">
              <a:avLst>
                <a:gd name="adj" fmla="val 2566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7" name="文本框 16"/>
          <p:cNvSpPr txBox="1"/>
          <p:nvPr/>
        </p:nvSpPr>
        <p:spPr>
          <a:xfrm>
            <a:off x="4158731" y="3176518"/>
            <a:ext cx="6482951" cy="768350"/>
          </a:xfrm>
          <a:prstGeom prst="rect">
            <a:avLst/>
          </a:prstGeom>
          <a:noFill/>
        </p:spPr>
        <p:txBody>
          <a:bodyPr wrap="square" rtlCol="0">
            <a:spAutoFit/>
          </a:bodyPr>
          <a:lstStyle/>
          <a:p>
            <a:r>
              <a:rPr lang="zh-CN" altLang="en-US" sz="4400" dirty="0">
                <a:latin typeface="Arial" panose="020B0604020202020204"/>
                <a:ea typeface="微软雅黑" panose="020B0503020204020204" charset="-122"/>
                <a:sym typeface="Arial" panose="020B0604020202020204"/>
              </a:rPr>
              <a:t>第一部分  软件测试概念</a:t>
            </a:r>
            <a:endParaRPr lang="zh-CN" altLang="en-US" sz="4400" dirty="0">
              <a:latin typeface="Arial" panose="020B0604020202020204"/>
              <a:ea typeface="微软雅黑" panose="020B0503020204020204" charset="-122"/>
              <a:sym typeface="Arial" panose="020B0604020202020204"/>
            </a:endParaRPr>
          </a:p>
        </p:txBody>
      </p:sp>
      <p:cxnSp>
        <p:nvCxnSpPr>
          <p:cNvPr id="22" name="直接连接符 21"/>
          <p:cNvCxnSpPr/>
          <p:nvPr/>
        </p:nvCxnSpPr>
        <p:spPr>
          <a:xfrm>
            <a:off x="9139295" y="2755777"/>
            <a:ext cx="783772" cy="0"/>
          </a:xfrm>
          <a:prstGeom prst="line">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cxnSp>
      <p:cxnSp>
        <p:nvCxnSpPr>
          <p:cNvPr id="24" name="直接连接符 23"/>
          <p:cNvCxnSpPr/>
          <p:nvPr/>
        </p:nvCxnSpPr>
        <p:spPr>
          <a:xfrm flipH="1">
            <a:off x="9923068" y="2755777"/>
            <a:ext cx="1" cy="269998"/>
          </a:xfrm>
          <a:prstGeom prst="line">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cxnSp>
      <p:sp>
        <p:nvSpPr>
          <p:cNvPr id="27" name="矩形 26"/>
          <p:cNvSpPr/>
          <p:nvPr/>
        </p:nvSpPr>
        <p:spPr>
          <a:xfrm>
            <a:off x="9923067" y="2489079"/>
            <a:ext cx="266700" cy="266700"/>
          </a:xfrm>
          <a:prstGeom prst="rect">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32" name="直接连接符 31"/>
          <p:cNvCxnSpPr/>
          <p:nvPr/>
        </p:nvCxnSpPr>
        <p:spPr>
          <a:xfrm>
            <a:off x="351066"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290106"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35" name="直接连接符 34"/>
          <p:cNvCxnSpPr/>
          <p:nvPr/>
        </p:nvCxnSpPr>
        <p:spPr>
          <a:xfrm flipH="1">
            <a:off x="351066"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587286"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37" name="直接连接符 36"/>
          <p:cNvCxnSpPr/>
          <p:nvPr/>
        </p:nvCxnSpPr>
        <p:spPr>
          <a:xfrm flipH="1">
            <a:off x="709206"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887325"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41" name="直接连接符 40"/>
          <p:cNvCxnSpPr/>
          <p:nvPr/>
        </p:nvCxnSpPr>
        <p:spPr>
          <a:xfrm>
            <a:off x="996385"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928759"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43" name="椭圆 42"/>
          <p:cNvSpPr/>
          <p:nvPr/>
        </p:nvSpPr>
        <p:spPr>
          <a:xfrm>
            <a:off x="173425"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45" name="直接连接符 44"/>
          <p:cNvCxnSpPr>
            <a:stCxn id="43" idx="4"/>
          </p:cNvCxnSpPr>
          <p:nvPr/>
        </p:nvCxnSpPr>
        <p:spPr>
          <a:xfrm>
            <a:off x="196285"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591889"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1530929"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50" name="直接连接符 49"/>
          <p:cNvCxnSpPr/>
          <p:nvPr/>
        </p:nvCxnSpPr>
        <p:spPr>
          <a:xfrm flipH="1">
            <a:off x="1591889"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a:off x="1828109"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52" name="直接连接符 51"/>
          <p:cNvCxnSpPr/>
          <p:nvPr/>
        </p:nvCxnSpPr>
        <p:spPr>
          <a:xfrm flipH="1">
            <a:off x="1950029"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2128148"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54" name="直接连接符 53"/>
          <p:cNvCxnSpPr/>
          <p:nvPr/>
        </p:nvCxnSpPr>
        <p:spPr>
          <a:xfrm>
            <a:off x="2237208"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a:off x="2169582"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6" name="椭圆 55"/>
          <p:cNvSpPr/>
          <p:nvPr/>
        </p:nvSpPr>
        <p:spPr>
          <a:xfrm>
            <a:off x="1414248"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57" name="直接连接符 56"/>
          <p:cNvCxnSpPr>
            <a:stCxn id="56" idx="4"/>
          </p:cNvCxnSpPr>
          <p:nvPr/>
        </p:nvCxnSpPr>
        <p:spPr>
          <a:xfrm>
            <a:off x="1437108"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2832712"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2771752"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61" name="直接连接符 60"/>
          <p:cNvCxnSpPr/>
          <p:nvPr/>
        </p:nvCxnSpPr>
        <p:spPr>
          <a:xfrm flipH="1">
            <a:off x="2832712"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2" name="椭圆 61"/>
          <p:cNvSpPr/>
          <p:nvPr/>
        </p:nvSpPr>
        <p:spPr>
          <a:xfrm>
            <a:off x="3068932"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63" name="直接连接符 62"/>
          <p:cNvCxnSpPr/>
          <p:nvPr/>
        </p:nvCxnSpPr>
        <p:spPr>
          <a:xfrm flipH="1">
            <a:off x="3190852"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4" name="椭圆 63"/>
          <p:cNvSpPr/>
          <p:nvPr/>
        </p:nvSpPr>
        <p:spPr>
          <a:xfrm>
            <a:off x="3368971"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65" name="直接连接符 64"/>
          <p:cNvCxnSpPr/>
          <p:nvPr/>
        </p:nvCxnSpPr>
        <p:spPr>
          <a:xfrm>
            <a:off x="3478031"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a:off x="3410405"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7" name="椭圆 66"/>
          <p:cNvSpPr/>
          <p:nvPr/>
        </p:nvSpPr>
        <p:spPr>
          <a:xfrm>
            <a:off x="2561061"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68" name="直接连接符 67"/>
          <p:cNvCxnSpPr>
            <a:stCxn id="67" idx="4"/>
          </p:cNvCxnSpPr>
          <p:nvPr/>
        </p:nvCxnSpPr>
        <p:spPr>
          <a:xfrm flipH="1">
            <a:off x="2469141" y="6450107"/>
            <a:ext cx="11478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4073535"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4012575"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72" name="直接连接符 71"/>
          <p:cNvCxnSpPr/>
          <p:nvPr/>
        </p:nvCxnSpPr>
        <p:spPr>
          <a:xfrm flipH="1">
            <a:off x="4073535"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a:off x="4309755"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74" name="直接连接符 73"/>
          <p:cNvCxnSpPr/>
          <p:nvPr/>
        </p:nvCxnSpPr>
        <p:spPr>
          <a:xfrm flipH="1">
            <a:off x="4431675"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5" name="椭圆 74"/>
          <p:cNvSpPr/>
          <p:nvPr/>
        </p:nvSpPr>
        <p:spPr>
          <a:xfrm>
            <a:off x="4609794"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76" name="直接连接符 75"/>
          <p:cNvCxnSpPr/>
          <p:nvPr/>
        </p:nvCxnSpPr>
        <p:spPr>
          <a:xfrm>
            <a:off x="4718854"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7" name="椭圆 76"/>
          <p:cNvSpPr/>
          <p:nvPr/>
        </p:nvSpPr>
        <p:spPr>
          <a:xfrm>
            <a:off x="4651228"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78" name="椭圆 77"/>
          <p:cNvSpPr/>
          <p:nvPr/>
        </p:nvSpPr>
        <p:spPr>
          <a:xfrm>
            <a:off x="3895894"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79" name="直接连接符 78"/>
          <p:cNvCxnSpPr>
            <a:stCxn id="78" idx="4"/>
          </p:cNvCxnSpPr>
          <p:nvPr/>
        </p:nvCxnSpPr>
        <p:spPr>
          <a:xfrm>
            <a:off x="3918754"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5314358"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a:off x="5253398"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83" name="直接连接符 82"/>
          <p:cNvCxnSpPr/>
          <p:nvPr/>
        </p:nvCxnSpPr>
        <p:spPr>
          <a:xfrm flipH="1">
            <a:off x="5314358"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4" name="椭圆 83"/>
          <p:cNvSpPr/>
          <p:nvPr/>
        </p:nvSpPr>
        <p:spPr>
          <a:xfrm>
            <a:off x="5550578"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85" name="直接连接符 84"/>
          <p:cNvCxnSpPr/>
          <p:nvPr/>
        </p:nvCxnSpPr>
        <p:spPr>
          <a:xfrm flipH="1">
            <a:off x="5672498"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5850617"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87" name="直接连接符 86"/>
          <p:cNvCxnSpPr/>
          <p:nvPr/>
        </p:nvCxnSpPr>
        <p:spPr>
          <a:xfrm>
            <a:off x="5959677"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8" name="椭圆 87"/>
          <p:cNvSpPr/>
          <p:nvPr/>
        </p:nvSpPr>
        <p:spPr>
          <a:xfrm>
            <a:off x="5892051"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89" name="椭圆 88"/>
          <p:cNvSpPr/>
          <p:nvPr/>
        </p:nvSpPr>
        <p:spPr>
          <a:xfrm>
            <a:off x="5136717"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90" name="直接连接符 89"/>
          <p:cNvCxnSpPr>
            <a:stCxn id="89" idx="4"/>
          </p:cNvCxnSpPr>
          <p:nvPr/>
        </p:nvCxnSpPr>
        <p:spPr>
          <a:xfrm>
            <a:off x="5159577"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6555181"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3" name="椭圆 92"/>
          <p:cNvSpPr/>
          <p:nvPr/>
        </p:nvSpPr>
        <p:spPr>
          <a:xfrm>
            <a:off x="6494221"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94" name="直接连接符 93"/>
          <p:cNvCxnSpPr/>
          <p:nvPr/>
        </p:nvCxnSpPr>
        <p:spPr>
          <a:xfrm flipH="1">
            <a:off x="6555181"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5" name="椭圆 94"/>
          <p:cNvSpPr/>
          <p:nvPr/>
        </p:nvSpPr>
        <p:spPr>
          <a:xfrm>
            <a:off x="6791401"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96" name="直接连接符 95"/>
          <p:cNvCxnSpPr/>
          <p:nvPr/>
        </p:nvCxnSpPr>
        <p:spPr>
          <a:xfrm flipH="1">
            <a:off x="6913321"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7" name="椭圆 96"/>
          <p:cNvSpPr/>
          <p:nvPr/>
        </p:nvSpPr>
        <p:spPr>
          <a:xfrm>
            <a:off x="7091440"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98" name="直接连接符 97"/>
          <p:cNvCxnSpPr/>
          <p:nvPr/>
        </p:nvCxnSpPr>
        <p:spPr>
          <a:xfrm>
            <a:off x="7200500"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9" name="椭圆 98"/>
          <p:cNvSpPr/>
          <p:nvPr/>
        </p:nvSpPr>
        <p:spPr>
          <a:xfrm>
            <a:off x="7132874"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00" name="椭圆 99"/>
          <p:cNvSpPr/>
          <p:nvPr/>
        </p:nvSpPr>
        <p:spPr>
          <a:xfrm>
            <a:off x="6377540"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101" name="直接连接符 100"/>
          <p:cNvCxnSpPr>
            <a:stCxn id="100" idx="4"/>
          </p:cNvCxnSpPr>
          <p:nvPr/>
        </p:nvCxnSpPr>
        <p:spPr>
          <a:xfrm>
            <a:off x="6400400"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7796004"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4" name="椭圆 103"/>
          <p:cNvSpPr/>
          <p:nvPr/>
        </p:nvSpPr>
        <p:spPr>
          <a:xfrm>
            <a:off x="7735044"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05" name="直接连接符 104"/>
          <p:cNvCxnSpPr/>
          <p:nvPr/>
        </p:nvCxnSpPr>
        <p:spPr>
          <a:xfrm flipH="1">
            <a:off x="7796004"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6" name="椭圆 105"/>
          <p:cNvSpPr/>
          <p:nvPr/>
        </p:nvSpPr>
        <p:spPr>
          <a:xfrm>
            <a:off x="8032224"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07" name="直接连接符 106"/>
          <p:cNvCxnSpPr/>
          <p:nvPr/>
        </p:nvCxnSpPr>
        <p:spPr>
          <a:xfrm flipH="1">
            <a:off x="8154144"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8" name="椭圆 107"/>
          <p:cNvSpPr/>
          <p:nvPr/>
        </p:nvSpPr>
        <p:spPr>
          <a:xfrm>
            <a:off x="8332263"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09" name="直接连接符 108"/>
          <p:cNvCxnSpPr/>
          <p:nvPr/>
        </p:nvCxnSpPr>
        <p:spPr>
          <a:xfrm>
            <a:off x="8441323"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0" name="椭圆 109"/>
          <p:cNvSpPr/>
          <p:nvPr/>
        </p:nvSpPr>
        <p:spPr>
          <a:xfrm>
            <a:off x="8373697"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11" name="椭圆 110"/>
          <p:cNvSpPr/>
          <p:nvPr/>
        </p:nvSpPr>
        <p:spPr>
          <a:xfrm>
            <a:off x="7618363"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112" name="直接连接符 111"/>
          <p:cNvCxnSpPr>
            <a:stCxn id="111" idx="4"/>
          </p:cNvCxnSpPr>
          <p:nvPr/>
        </p:nvCxnSpPr>
        <p:spPr>
          <a:xfrm>
            <a:off x="7641223"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903682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5" name="椭圆 114"/>
          <p:cNvSpPr/>
          <p:nvPr/>
        </p:nvSpPr>
        <p:spPr>
          <a:xfrm>
            <a:off x="897586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16" name="直接连接符 115"/>
          <p:cNvCxnSpPr/>
          <p:nvPr/>
        </p:nvCxnSpPr>
        <p:spPr>
          <a:xfrm flipH="1">
            <a:off x="903682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7" name="椭圆 116"/>
          <p:cNvSpPr/>
          <p:nvPr/>
        </p:nvSpPr>
        <p:spPr>
          <a:xfrm>
            <a:off x="927304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23" name="直接连接符 122"/>
          <p:cNvCxnSpPr/>
          <p:nvPr/>
        </p:nvCxnSpPr>
        <p:spPr>
          <a:xfrm>
            <a:off x="8882046"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10277650"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26" name="椭圆 125"/>
          <p:cNvSpPr/>
          <p:nvPr/>
        </p:nvSpPr>
        <p:spPr>
          <a:xfrm>
            <a:off x="10216690"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27" name="直接连接符 126"/>
          <p:cNvCxnSpPr/>
          <p:nvPr/>
        </p:nvCxnSpPr>
        <p:spPr>
          <a:xfrm flipH="1">
            <a:off x="10277650"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28" name="椭圆 127"/>
          <p:cNvSpPr/>
          <p:nvPr/>
        </p:nvSpPr>
        <p:spPr>
          <a:xfrm>
            <a:off x="10513870"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29" name="直接连接符 128"/>
          <p:cNvCxnSpPr/>
          <p:nvPr/>
        </p:nvCxnSpPr>
        <p:spPr>
          <a:xfrm flipH="1">
            <a:off x="10635790"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0" name="椭圆 129"/>
          <p:cNvSpPr/>
          <p:nvPr/>
        </p:nvSpPr>
        <p:spPr>
          <a:xfrm>
            <a:off x="10813909"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31" name="直接连接符 130"/>
          <p:cNvCxnSpPr/>
          <p:nvPr/>
        </p:nvCxnSpPr>
        <p:spPr>
          <a:xfrm>
            <a:off x="10922969"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2" name="椭圆 131"/>
          <p:cNvSpPr/>
          <p:nvPr/>
        </p:nvSpPr>
        <p:spPr>
          <a:xfrm>
            <a:off x="10855343"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33" name="椭圆 132"/>
          <p:cNvSpPr/>
          <p:nvPr/>
        </p:nvSpPr>
        <p:spPr>
          <a:xfrm>
            <a:off x="1010000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134" name="直接连接符 133"/>
          <p:cNvCxnSpPr>
            <a:stCxn id="133" idx="4"/>
          </p:cNvCxnSpPr>
          <p:nvPr/>
        </p:nvCxnSpPr>
        <p:spPr>
          <a:xfrm>
            <a:off x="1012286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1518473"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7" name="椭圆 136"/>
          <p:cNvSpPr/>
          <p:nvPr/>
        </p:nvSpPr>
        <p:spPr>
          <a:xfrm>
            <a:off x="11457513"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38" name="直接连接符 137"/>
          <p:cNvCxnSpPr/>
          <p:nvPr/>
        </p:nvCxnSpPr>
        <p:spPr>
          <a:xfrm flipH="1">
            <a:off x="11518473"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9" name="椭圆 138"/>
          <p:cNvSpPr/>
          <p:nvPr/>
        </p:nvSpPr>
        <p:spPr>
          <a:xfrm>
            <a:off x="11754693"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40" name="直接连接符 139"/>
          <p:cNvCxnSpPr/>
          <p:nvPr/>
        </p:nvCxnSpPr>
        <p:spPr>
          <a:xfrm flipH="1">
            <a:off x="11876613"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41" name="椭圆 140"/>
          <p:cNvSpPr/>
          <p:nvPr/>
        </p:nvSpPr>
        <p:spPr>
          <a:xfrm>
            <a:off x="12054732"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4" name="椭圆 143"/>
          <p:cNvSpPr/>
          <p:nvPr/>
        </p:nvSpPr>
        <p:spPr>
          <a:xfrm>
            <a:off x="11340832"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145" name="直接连接符 144"/>
          <p:cNvCxnSpPr>
            <a:stCxn id="144" idx="4"/>
          </p:cNvCxnSpPr>
          <p:nvPr/>
        </p:nvCxnSpPr>
        <p:spPr>
          <a:xfrm>
            <a:off x="11363692"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139900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33804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49" name="直接连接符 148"/>
          <p:cNvCxnSpPr/>
          <p:nvPr/>
        </p:nvCxnSpPr>
        <p:spPr>
          <a:xfrm flipH="1">
            <a:off x="139900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0" name="椭圆 149"/>
          <p:cNvSpPr/>
          <p:nvPr/>
        </p:nvSpPr>
        <p:spPr>
          <a:xfrm>
            <a:off x="163522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51" name="直接连接符 150"/>
          <p:cNvCxnSpPr/>
          <p:nvPr/>
        </p:nvCxnSpPr>
        <p:spPr>
          <a:xfrm flipH="1">
            <a:off x="1757147"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2" name="椭圆 151"/>
          <p:cNvSpPr/>
          <p:nvPr/>
        </p:nvSpPr>
        <p:spPr>
          <a:xfrm>
            <a:off x="1935266"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53" name="直接连接符 152"/>
          <p:cNvCxnSpPr/>
          <p:nvPr/>
        </p:nvCxnSpPr>
        <p:spPr>
          <a:xfrm>
            <a:off x="2044326"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4" name="椭圆 153"/>
          <p:cNvSpPr/>
          <p:nvPr/>
        </p:nvSpPr>
        <p:spPr>
          <a:xfrm>
            <a:off x="1976700"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5" name="椭圆 154"/>
          <p:cNvSpPr/>
          <p:nvPr/>
        </p:nvSpPr>
        <p:spPr>
          <a:xfrm>
            <a:off x="1221366"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156" name="直接连接符 155"/>
          <p:cNvCxnSpPr>
            <a:stCxn id="155" idx="4"/>
          </p:cNvCxnSpPr>
          <p:nvPr/>
        </p:nvCxnSpPr>
        <p:spPr>
          <a:xfrm>
            <a:off x="1244226"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7" name="椭圆 156"/>
          <p:cNvSpPr/>
          <p:nvPr/>
        </p:nvSpPr>
        <p:spPr>
          <a:xfrm>
            <a:off x="246218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158" name="直接连接符 157"/>
          <p:cNvCxnSpPr>
            <a:stCxn id="157" idx="4"/>
          </p:cNvCxnSpPr>
          <p:nvPr/>
        </p:nvCxnSpPr>
        <p:spPr>
          <a:xfrm>
            <a:off x="248504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580232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a:off x="574136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62" name="直接连接符 161"/>
          <p:cNvCxnSpPr/>
          <p:nvPr/>
        </p:nvCxnSpPr>
        <p:spPr>
          <a:xfrm flipH="1">
            <a:off x="580232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3" name="椭圆 162"/>
          <p:cNvSpPr/>
          <p:nvPr/>
        </p:nvSpPr>
        <p:spPr>
          <a:xfrm>
            <a:off x="603854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64" name="直接连接符 163"/>
          <p:cNvCxnSpPr/>
          <p:nvPr/>
        </p:nvCxnSpPr>
        <p:spPr>
          <a:xfrm flipH="1">
            <a:off x="6160467"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5" name="椭圆 164"/>
          <p:cNvSpPr/>
          <p:nvPr/>
        </p:nvSpPr>
        <p:spPr>
          <a:xfrm>
            <a:off x="6338586"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66" name="直接连接符 165"/>
          <p:cNvCxnSpPr/>
          <p:nvPr/>
        </p:nvCxnSpPr>
        <p:spPr>
          <a:xfrm>
            <a:off x="6447646"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a:off x="6380020"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68" name="椭圆 167"/>
          <p:cNvSpPr/>
          <p:nvPr/>
        </p:nvSpPr>
        <p:spPr>
          <a:xfrm>
            <a:off x="5530676"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169" name="直接连接符 168"/>
          <p:cNvCxnSpPr>
            <a:stCxn id="168" idx="4"/>
          </p:cNvCxnSpPr>
          <p:nvPr/>
        </p:nvCxnSpPr>
        <p:spPr>
          <a:xfrm flipH="1">
            <a:off x="5438756" y="6450107"/>
            <a:ext cx="11478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0" name="椭圆 169"/>
          <p:cNvSpPr/>
          <p:nvPr/>
        </p:nvSpPr>
        <p:spPr>
          <a:xfrm>
            <a:off x="686550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171" name="直接连接符 170"/>
          <p:cNvCxnSpPr>
            <a:stCxn id="170" idx="4"/>
          </p:cNvCxnSpPr>
          <p:nvPr/>
        </p:nvCxnSpPr>
        <p:spPr>
          <a:xfrm>
            <a:off x="688836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9896277"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5" name="椭圆 174"/>
          <p:cNvSpPr/>
          <p:nvPr/>
        </p:nvSpPr>
        <p:spPr>
          <a:xfrm>
            <a:off x="9835317"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76" name="直接连接符 175"/>
          <p:cNvCxnSpPr/>
          <p:nvPr/>
        </p:nvCxnSpPr>
        <p:spPr>
          <a:xfrm flipH="1">
            <a:off x="9896277"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7" name="椭圆 176"/>
          <p:cNvSpPr/>
          <p:nvPr/>
        </p:nvSpPr>
        <p:spPr>
          <a:xfrm>
            <a:off x="10132497"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78" name="直接连接符 177"/>
          <p:cNvCxnSpPr/>
          <p:nvPr/>
        </p:nvCxnSpPr>
        <p:spPr>
          <a:xfrm flipH="1">
            <a:off x="10254417"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9" name="椭圆 178"/>
          <p:cNvSpPr/>
          <p:nvPr/>
        </p:nvSpPr>
        <p:spPr>
          <a:xfrm>
            <a:off x="10432536"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80" name="直接连接符 179"/>
          <p:cNvCxnSpPr/>
          <p:nvPr/>
        </p:nvCxnSpPr>
        <p:spPr>
          <a:xfrm>
            <a:off x="10541596" y="6109587"/>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1" name="椭圆 180"/>
          <p:cNvSpPr/>
          <p:nvPr/>
        </p:nvSpPr>
        <p:spPr>
          <a:xfrm>
            <a:off x="10473970" y="5987668"/>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84" name="直接连接符 183"/>
          <p:cNvCxnSpPr/>
          <p:nvPr/>
        </p:nvCxnSpPr>
        <p:spPr>
          <a:xfrm>
            <a:off x="11137100"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5" name="椭圆 184"/>
          <p:cNvSpPr/>
          <p:nvPr/>
        </p:nvSpPr>
        <p:spPr>
          <a:xfrm>
            <a:off x="11076140"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86" name="直接连接符 185"/>
          <p:cNvCxnSpPr/>
          <p:nvPr/>
        </p:nvCxnSpPr>
        <p:spPr>
          <a:xfrm flipH="1">
            <a:off x="11137100"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7" name="椭圆 186"/>
          <p:cNvSpPr/>
          <p:nvPr/>
        </p:nvSpPr>
        <p:spPr>
          <a:xfrm>
            <a:off x="11373320"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90" name="椭圆 189"/>
          <p:cNvSpPr/>
          <p:nvPr/>
        </p:nvSpPr>
        <p:spPr>
          <a:xfrm>
            <a:off x="10959459"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191" name="直接连接符 190"/>
          <p:cNvCxnSpPr>
            <a:stCxn id="190" idx="4"/>
          </p:cNvCxnSpPr>
          <p:nvPr/>
        </p:nvCxnSpPr>
        <p:spPr>
          <a:xfrm>
            <a:off x="10982319"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a:xfrm flipH="1">
            <a:off x="8883466"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a:off x="8143953"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94" name="椭圆 193"/>
          <p:cNvSpPr/>
          <p:nvPr/>
        </p:nvSpPr>
        <p:spPr>
          <a:xfrm>
            <a:off x="8082993"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95" name="直接连接符 194"/>
          <p:cNvCxnSpPr/>
          <p:nvPr/>
        </p:nvCxnSpPr>
        <p:spPr>
          <a:xfrm flipH="1">
            <a:off x="8143953" y="6231509"/>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96" name="椭圆 195"/>
          <p:cNvSpPr/>
          <p:nvPr/>
        </p:nvSpPr>
        <p:spPr>
          <a:xfrm>
            <a:off x="8380173" y="6109587"/>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97" name="直接连接符 196"/>
          <p:cNvCxnSpPr/>
          <p:nvPr/>
        </p:nvCxnSpPr>
        <p:spPr>
          <a:xfrm flipH="1">
            <a:off x="8502093"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98" name="椭圆 197"/>
          <p:cNvSpPr/>
          <p:nvPr/>
        </p:nvSpPr>
        <p:spPr>
          <a:xfrm>
            <a:off x="8680212" y="631389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01" name="椭圆 200"/>
          <p:cNvSpPr/>
          <p:nvPr/>
        </p:nvSpPr>
        <p:spPr>
          <a:xfrm>
            <a:off x="7966312"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202" name="直接连接符 201"/>
          <p:cNvCxnSpPr>
            <a:stCxn id="201" idx="4"/>
          </p:cNvCxnSpPr>
          <p:nvPr/>
        </p:nvCxnSpPr>
        <p:spPr>
          <a:xfrm>
            <a:off x="7989172" y="6450107"/>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a:xfrm>
            <a:off x="9384776" y="6010529"/>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04" name="椭圆 203"/>
          <p:cNvSpPr/>
          <p:nvPr/>
        </p:nvSpPr>
        <p:spPr>
          <a:xfrm>
            <a:off x="9323816" y="588860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207" name="直接连接符 206"/>
          <p:cNvCxnSpPr/>
          <p:nvPr/>
        </p:nvCxnSpPr>
        <p:spPr>
          <a:xfrm flipH="1">
            <a:off x="9742916" y="6399147"/>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08" name="椭圆 207"/>
          <p:cNvSpPr/>
          <p:nvPr/>
        </p:nvSpPr>
        <p:spPr>
          <a:xfrm>
            <a:off x="9921035" y="6313897"/>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09" name="椭圆 208"/>
          <p:cNvSpPr/>
          <p:nvPr/>
        </p:nvSpPr>
        <p:spPr>
          <a:xfrm>
            <a:off x="9207135" y="6404387"/>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cxnSp>
        <p:nvCxnSpPr>
          <p:cNvPr id="210" name="直接连接符 209"/>
          <p:cNvCxnSpPr>
            <a:stCxn id="209" idx="4"/>
          </p:cNvCxnSpPr>
          <p:nvPr/>
        </p:nvCxnSpPr>
        <p:spPr>
          <a:xfrm>
            <a:off x="9229995" y="6450111"/>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14" name="直接连接符 13"/>
          <p:cNvCxnSpPr/>
          <p:nvPr/>
        </p:nvCxnSpPr>
        <p:spPr>
          <a:xfrm>
            <a:off x="6738426" y="4768632"/>
            <a:ext cx="872196" cy="0"/>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16" name="灯片编号占位符 14"/>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panose="020B0604020202020204"/>
                <a:ea typeface="微软雅黑" panose="020B0503020204020204" charset="-122"/>
                <a:sym typeface="Arial" panose="020B0604020202020204"/>
              </a:rPr>
              <a:t>Page</a:t>
            </a:r>
            <a:r>
              <a:rPr lang="zh-CN" altLang="en-US" sz="1050" spc="300" dirty="0">
                <a:solidFill>
                  <a:srgbClr val="525252"/>
                </a:solidFill>
                <a:latin typeface="Arial" panose="020B0604020202020204"/>
                <a:ea typeface="微软雅黑" panose="020B0503020204020204" charset="-122"/>
                <a:sym typeface="Arial" panose="020B0604020202020204"/>
              </a:rPr>
              <a:t> </a:t>
            </a:r>
            <a:fld id="{2C876148-9C27-4B1D-AF05-A3522A5FE3E3}" type="slidenum">
              <a:rPr lang="zh-CN" altLang="en-US" sz="1050" spc="300" dirty="0" smtClean="0">
                <a:solidFill>
                  <a:srgbClr val="525252"/>
                </a:solidFill>
                <a:latin typeface="Arial" panose="020B0604020202020204"/>
                <a:ea typeface="微软雅黑" panose="020B0503020204020204" charset="-122"/>
                <a:sym typeface="Arial" panose="020B0604020202020204"/>
              </a:rPr>
            </a:fld>
            <a:endParaRPr lang="zh-CN" altLang="en-US" sz="1050" spc="300" dirty="0">
              <a:solidFill>
                <a:srgbClr val="525252"/>
              </a:solidFill>
              <a:latin typeface="Arial" panose="020B0604020202020204"/>
              <a:ea typeface="微软雅黑" panose="020B0503020204020204" charset="-122"/>
              <a:sym typeface="Arial" panose="020B0604020202020204"/>
            </a:endParaRPr>
          </a:p>
        </p:txBody>
      </p:sp>
      <p:grpSp>
        <p:nvGrpSpPr>
          <p:cNvPr id="35" name="组合 34"/>
          <p:cNvGrpSpPr/>
          <p:nvPr/>
        </p:nvGrpSpPr>
        <p:grpSpPr>
          <a:xfrm>
            <a:off x="1332053" y="1268285"/>
            <a:ext cx="503035" cy="503035"/>
            <a:chOff x="10796588" y="516850"/>
            <a:chExt cx="326231" cy="326231"/>
          </a:xfrm>
        </p:grpSpPr>
        <p:cxnSp>
          <p:nvCxnSpPr>
            <p:cNvPr id="36" name="直接连接符 35"/>
            <p:cNvCxnSpPr/>
            <p:nvPr/>
          </p:nvCxnSpPr>
          <p:spPr>
            <a:xfrm>
              <a:off x="10796588" y="679966"/>
              <a:ext cx="326231" cy="0"/>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5400000">
              <a:off x="10796588" y="679966"/>
              <a:ext cx="326231" cy="0"/>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rot="2767821">
            <a:off x="986227" y="873597"/>
            <a:ext cx="199554" cy="199554"/>
            <a:chOff x="10796588" y="516850"/>
            <a:chExt cx="326231" cy="326231"/>
          </a:xfrm>
        </p:grpSpPr>
        <p:cxnSp>
          <p:nvCxnSpPr>
            <p:cNvPr id="39" name="直接连接符 38"/>
            <p:cNvCxnSpPr/>
            <p:nvPr/>
          </p:nvCxnSpPr>
          <p:spPr>
            <a:xfrm>
              <a:off x="10796588" y="679966"/>
              <a:ext cx="326231" cy="0"/>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5400000">
              <a:off x="10796588" y="679966"/>
              <a:ext cx="326231" cy="0"/>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grpSp>
      <p:pic>
        <p:nvPicPr>
          <p:cNvPr id="3" name="图片 2"/>
          <p:cNvPicPr>
            <a:picLocks noChangeAspect="1"/>
          </p:cNvPicPr>
          <p:nvPr/>
        </p:nvPicPr>
        <p:blipFill>
          <a:blip r:embed="rId1"/>
          <a:stretch>
            <a:fillRect/>
          </a:stretch>
        </p:blipFill>
        <p:spPr>
          <a:xfrm>
            <a:off x="1014095" y="1045845"/>
            <a:ext cx="9279255" cy="5301615"/>
          </a:xfrm>
          <a:prstGeom prst="rect">
            <a:avLst/>
          </a:prstGeom>
        </p:spPr>
      </p:pic>
    </p:spTree>
  </p:cSld>
  <p:clrMapOvr>
    <a:overrideClrMapping bg1="lt1" tx1="dk1" bg2="lt2" tx2="dk2" accent1="accent1" accent2="accent2" accent3="accent3" accent4="accent4" accent5="accent5" accent6="accent6" hlink="hlink" folHlink="folHlink"/>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14" name="直接连接符 13"/>
          <p:cNvCxnSpPr/>
          <p:nvPr/>
        </p:nvCxnSpPr>
        <p:spPr>
          <a:xfrm>
            <a:off x="6738426" y="4768632"/>
            <a:ext cx="872196" cy="0"/>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16" name="灯片编号占位符 14"/>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panose="020B0604020202020204"/>
                <a:ea typeface="微软雅黑" panose="020B0503020204020204" charset="-122"/>
                <a:sym typeface="Arial" panose="020B0604020202020204"/>
              </a:rPr>
              <a:t>Page</a:t>
            </a:r>
            <a:r>
              <a:rPr lang="zh-CN" altLang="en-US" sz="1050" spc="300" dirty="0">
                <a:solidFill>
                  <a:srgbClr val="525252"/>
                </a:solidFill>
                <a:latin typeface="Arial" panose="020B0604020202020204"/>
                <a:ea typeface="微软雅黑" panose="020B0503020204020204" charset="-122"/>
                <a:sym typeface="Arial" panose="020B0604020202020204"/>
              </a:rPr>
              <a:t> </a:t>
            </a:r>
            <a:fld id="{2C876148-9C27-4B1D-AF05-A3522A5FE3E3}" type="slidenum">
              <a:rPr lang="zh-CN" altLang="en-US" sz="1050" spc="300" dirty="0" smtClean="0">
                <a:solidFill>
                  <a:srgbClr val="525252"/>
                </a:solidFill>
                <a:latin typeface="Arial" panose="020B0604020202020204"/>
                <a:ea typeface="微软雅黑" panose="020B0503020204020204" charset="-122"/>
                <a:sym typeface="Arial" panose="020B0604020202020204"/>
              </a:rPr>
            </a:fld>
            <a:endParaRPr lang="zh-CN" altLang="en-US" sz="1050" spc="300" dirty="0">
              <a:solidFill>
                <a:srgbClr val="525252"/>
              </a:solidFill>
              <a:latin typeface="Arial" panose="020B0604020202020204"/>
              <a:ea typeface="微软雅黑" panose="020B0503020204020204" charset="-122"/>
              <a:sym typeface="Arial" panose="020B0604020202020204"/>
            </a:endParaRPr>
          </a:p>
        </p:txBody>
      </p:sp>
      <p:grpSp>
        <p:nvGrpSpPr>
          <p:cNvPr id="35" name="组合 34"/>
          <p:cNvGrpSpPr/>
          <p:nvPr/>
        </p:nvGrpSpPr>
        <p:grpSpPr>
          <a:xfrm>
            <a:off x="1332053" y="1268285"/>
            <a:ext cx="503035" cy="503035"/>
            <a:chOff x="10796588" y="516850"/>
            <a:chExt cx="326231" cy="326231"/>
          </a:xfrm>
        </p:grpSpPr>
        <p:cxnSp>
          <p:nvCxnSpPr>
            <p:cNvPr id="36" name="直接连接符 35"/>
            <p:cNvCxnSpPr/>
            <p:nvPr/>
          </p:nvCxnSpPr>
          <p:spPr>
            <a:xfrm>
              <a:off x="10796588" y="679966"/>
              <a:ext cx="326231" cy="0"/>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5400000">
              <a:off x="10796588" y="679966"/>
              <a:ext cx="326231" cy="0"/>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rot="2767821">
            <a:off x="986227" y="873597"/>
            <a:ext cx="199554" cy="199554"/>
            <a:chOff x="10796588" y="516850"/>
            <a:chExt cx="326231" cy="326231"/>
          </a:xfrm>
        </p:grpSpPr>
        <p:cxnSp>
          <p:nvCxnSpPr>
            <p:cNvPr id="39" name="直接连接符 38"/>
            <p:cNvCxnSpPr/>
            <p:nvPr/>
          </p:nvCxnSpPr>
          <p:spPr>
            <a:xfrm>
              <a:off x="10796588" y="679966"/>
              <a:ext cx="326231" cy="0"/>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5400000">
              <a:off x="10796588" y="679966"/>
              <a:ext cx="326231" cy="0"/>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grpSp>
      <p:pic>
        <p:nvPicPr>
          <p:cNvPr id="4" name="图片 3"/>
          <p:cNvPicPr>
            <a:picLocks noChangeAspect="1"/>
          </p:cNvPicPr>
          <p:nvPr/>
        </p:nvPicPr>
        <p:blipFill>
          <a:blip r:embed="rId1"/>
          <a:srcRect l="-1475" t="-2473"/>
          <a:stretch>
            <a:fillRect/>
          </a:stretch>
        </p:blipFill>
        <p:spPr>
          <a:xfrm>
            <a:off x="956945" y="785495"/>
            <a:ext cx="10612755" cy="4530725"/>
          </a:xfrm>
          <a:prstGeom prst="rect">
            <a:avLst/>
          </a:prstGeom>
        </p:spPr>
      </p:pic>
    </p:spTree>
  </p:cSld>
  <p:clrMapOvr>
    <a:overrideClrMapping bg1="lt1" tx1="dk1" bg2="lt2" tx2="dk2" accent1="accent1" accent2="accent2" accent3="accent3" accent4="accent4" accent5="accent5" accent6="accent6" hlink="hlink" folHlink="folHlink"/>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525252"/>
        </a:solidFill>
        <a:effectLst/>
      </p:bgPr>
    </p:bg>
    <p:spTree>
      <p:nvGrpSpPr>
        <p:cNvPr id="1" name=""/>
        <p:cNvGrpSpPr/>
        <p:nvPr/>
      </p:nvGrpSpPr>
      <p:grpSpPr>
        <a:xfrm>
          <a:off x="0" y="0"/>
          <a:ext cx="0" cy="0"/>
          <a:chOff x="0" y="0"/>
          <a:chExt cx="0" cy="0"/>
        </a:xfrm>
      </p:grpSpPr>
      <p:sp>
        <p:nvSpPr>
          <p:cNvPr id="2" name="文本框 1"/>
          <p:cNvSpPr txBox="1"/>
          <p:nvPr/>
        </p:nvSpPr>
        <p:spPr>
          <a:xfrm>
            <a:off x="4729402" y="2828836"/>
            <a:ext cx="4327512" cy="1015663"/>
          </a:xfrm>
          <a:prstGeom prst="rect">
            <a:avLst/>
          </a:prstGeom>
          <a:noFill/>
        </p:spPr>
        <p:txBody>
          <a:bodyPr wrap="square" rtlCol="0">
            <a:spAutoFit/>
          </a:bodyPr>
          <a:lstStyle/>
          <a:p>
            <a:pPr algn="ctr"/>
            <a:r>
              <a:rPr lang="zh-CN" altLang="en-US" sz="6000" dirty="0">
                <a:solidFill>
                  <a:schemeClr val="bg1"/>
                </a:solidFill>
                <a:latin typeface="Arial" panose="020B0604020202020204"/>
                <a:ea typeface="微软雅黑" panose="020B0503020204020204" charset="-122"/>
                <a:sym typeface="Arial" panose="020B0604020202020204"/>
              </a:rPr>
              <a:t>谢</a:t>
            </a:r>
            <a:r>
              <a:rPr lang="zh-CN" altLang="en-US" sz="6000" dirty="0" smtClean="0">
                <a:solidFill>
                  <a:schemeClr val="bg1"/>
                </a:solidFill>
                <a:latin typeface="Arial" panose="020B0604020202020204"/>
                <a:ea typeface="微软雅黑" panose="020B0503020204020204" charset="-122"/>
                <a:sym typeface="Arial" panose="020B0604020202020204"/>
              </a:rPr>
              <a:t>谢观看</a:t>
            </a:r>
            <a:endParaRPr lang="zh-CN" altLang="en-US" sz="6000" dirty="0">
              <a:solidFill>
                <a:schemeClr val="bg1"/>
              </a:solidFill>
              <a:latin typeface="Arial" panose="020B0604020202020204"/>
              <a:ea typeface="微软雅黑" panose="020B0503020204020204" charset="-122"/>
              <a:sym typeface="Arial" panose="020B0604020202020204"/>
            </a:endParaRPr>
          </a:p>
        </p:txBody>
      </p:sp>
      <p:cxnSp>
        <p:nvCxnSpPr>
          <p:cNvPr id="11" name="直接连接符 10"/>
          <p:cNvCxnSpPr/>
          <p:nvPr/>
        </p:nvCxnSpPr>
        <p:spPr>
          <a:xfrm>
            <a:off x="5254171" y="3784350"/>
            <a:ext cx="3380242"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224046" y="4136886"/>
            <a:ext cx="3380242" cy="700192"/>
          </a:xfrm>
          <a:prstGeom prst="rect">
            <a:avLst/>
          </a:prstGeom>
          <a:noFill/>
        </p:spPr>
        <p:txBody>
          <a:bodyPr wrap="square" rtlCol="0">
            <a:spAutoFit/>
          </a:bodyPr>
          <a:lstStyle/>
          <a:p>
            <a:pPr>
              <a:lnSpc>
                <a:spcPct val="150000"/>
              </a:lnSpc>
            </a:pPr>
            <a:r>
              <a:rPr lang="zh-CN" altLang="en-US" sz="1400" spc="600" dirty="0">
                <a:solidFill>
                  <a:schemeClr val="bg1">
                    <a:lumMod val="85000"/>
                  </a:schemeClr>
                </a:solidFill>
                <a:latin typeface="Arial" panose="020B0604020202020204"/>
                <a:ea typeface="微软雅黑" panose="020B0503020204020204" charset="-122"/>
                <a:sym typeface="Arial" panose="020B0604020202020204"/>
              </a:rPr>
              <a:t>汇报时间</a:t>
            </a:r>
            <a:r>
              <a:rPr lang="zh-CN" altLang="en-US" sz="1400" spc="600" dirty="0" smtClean="0">
                <a:solidFill>
                  <a:schemeClr val="bg1">
                    <a:lumMod val="85000"/>
                  </a:schemeClr>
                </a:solidFill>
                <a:latin typeface="Arial" panose="020B0604020202020204"/>
                <a:ea typeface="微软雅黑" panose="020B0503020204020204" charset="-122"/>
                <a:sym typeface="Arial" panose="020B0604020202020204"/>
              </a:rPr>
              <a:t>：</a:t>
            </a:r>
            <a:r>
              <a:rPr lang="en-US" altLang="zh-CN" sz="1400" spc="600" dirty="0" smtClean="0">
                <a:solidFill>
                  <a:schemeClr val="bg1">
                    <a:lumMod val="85000"/>
                  </a:schemeClr>
                </a:solidFill>
                <a:latin typeface="Arial" panose="020B0604020202020204"/>
                <a:ea typeface="微软雅黑" panose="020B0503020204020204" charset="-122"/>
                <a:sym typeface="Arial" panose="020B0604020202020204"/>
              </a:rPr>
              <a:t>2019</a:t>
            </a:r>
            <a:r>
              <a:rPr lang="zh-CN" altLang="en-US" sz="1400" spc="600" dirty="0" smtClean="0">
                <a:solidFill>
                  <a:schemeClr val="bg1">
                    <a:lumMod val="85000"/>
                  </a:schemeClr>
                </a:solidFill>
                <a:latin typeface="Arial" panose="020B0604020202020204"/>
                <a:ea typeface="微软雅黑" panose="020B0503020204020204" charset="-122"/>
                <a:sym typeface="Arial" panose="020B0604020202020204"/>
              </a:rPr>
              <a:t>年</a:t>
            </a:r>
            <a:r>
              <a:rPr lang="en-US" altLang="zh-CN" sz="1400" spc="600" dirty="0">
                <a:solidFill>
                  <a:schemeClr val="bg1">
                    <a:lumMod val="85000"/>
                  </a:schemeClr>
                </a:solidFill>
                <a:latin typeface="Arial" panose="020B0604020202020204"/>
                <a:ea typeface="微软雅黑" panose="020B0503020204020204" charset="-122"/>
                <a:sym typeface="Arial" panose="020B0604020202020204"/>
              </a:rPr>
              <a:t>5</a:t>
            </a:r>
            <a:r>
              <a:rPr lang="zh-CN" altLang="en-US" sz="1400" spc="600" dirty="0">
                <a:solidFill>
                  <a:schemeClr val="bg1">
                    <a:lumMod val="85000"/>
                  </a:schemeClr>
                </a:solidFill>
                <a:latin typeface="Arial" panose="020B0604020202020204"/>
                <a:ea typeface="微软雅黑" panose="020B0503020204020204" charset="-122"/>
                <a:sym typeface="Arial" panose="020B0604020202020204"/>
              </a:rPr>
              <a:t>月      汇报人</a:t>
            </a:r>
            <a:r>
              <a:rPr lang="zh-CN" altLang="en-US" sz="1400" spc="600" dirty="0" smtClean="0">
                <a:solidFill>
                  <a:schemeClr val="bg1">
                    <a:lumMod val="85000"/>
                  </a:schemeClr>
                </a:solidFill>
                <a:latin typeface="Arial" panose="020B0604020202020204"/>
                <a:ea typeface="微软雅黑" panose="020B0503020204020204" charset="-122"/>
                <a:sym typeface="Arial" panose="020B0604020202020204"/>
              </a:rPr>
              <a:t>：朱晶钦</a:t>
            </a:r>
            <a:endParaRPr lang="zh-CN" altLang="en-US" sz="1400" spc="600" dirty="0">
              <a:solidFill>
                <a:schemeClr val="bg1">
                  <a:lumMod val="85000"/>
                </a:schemeClr>
              </a:solidFill>
              <a:latin typeface="Arial" panose="020B0604020202020204"/>
              <a:ea typeface="微软雅黑" panose="020B0503020204020204" charset="-122"/>
              <a:sym typeface="Arial" panose="020B0604020202020204"/>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1" name="任意多边形: 形状 90"/>
          <p:cNvSpPr/>
          <p:nvPr/>
        </p:nvSpPr>
        <p:spPr>
          <a:xfrm flipH="1">
            <a:off x="2501262" y="1315634"/>
            <a:ext cx="979894" cy="453284"/>
          </a:xfrm>
          <a:custGeom>
            <a:avLst/>
            <a:gdLst>
              <a:gd name="connsiteX0" fmla="*/ 669914 w 669914"/>
              <a:gd name="connsiteY0" fmla="*/ 0 h 309892"/>
              <a:gd name="connsiteX1" fmla="*/ 665891 w 669914"/>
              <a:gd name="connsiteY1" fmla="*/ 39901 h 309892"/>
              <a:gd name="connsiteX2" fmla="*/ 334624 w 669914"/>
              <a:gd name="connsiteY2" fmla="*/ 309892 h 309892"/>
              <a:gd name="connsiteX3" fmla="*/ 3357 w 669914"/>
              <a:gd name="connsiteY3" fmla="*/ 39901 h 309892"/>
              <a:gd name="connsiteX4" fmla="*/ 0 w 669914"/>
              <a:gd name="connsiteY4" fmla="*/ 6605 h 309892"/>
              <a:gd name="connsiteX5" fmla="*/ 14992 w 669914"/>
              <a:gd name="connsiteY5" fmla="*/ 16321 h 309892"/>
              <a:gd name="connsiteX6" fmla="*/ 329862 w 669914"/>
              <a:gd name="connsiteY6" fmla="*/ 86066 h 309892"/>
              <a:gd name="connsiteX7" fmla="*/ 644732 w 669914"/>
              <a:gd name="connsiteY7" fmla="*/ 16321 h 309892"/>
              <a:gd name="connsiteX8" fmla="*/ 669914 w 669914"/>
              <a:gd name="connsiteY8" fmla="*/ 0 h 309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9914" h="309892">
                <a:moveTo>
                  <a:pt x="669914" y="0"/>
                </a:moveTo>
                <a:lnTo>
                  <a:pt x="665891" y="39901"/>
                </a:lnTo>
                <a:cubicBezTo>
                  <a:pt x="634361" y="193985"/>
                  <a:pt x="498029" y="309892"/>
                  <a:pt x="334624" y="309892"/>
                </a:cubicBezTo>
                <a:cubicBezTo>
                  <a:pt x="171220" y="309892"/>
                  <a:pt x="34887" y="193985"/>
                  <a:pt x="3357" y="39901"/>
                </a:cubicBezTo>
                <a:lnTo>
                  <a:pt x="0" y="6605"/>
                </a:lnTo>
                <a:lnTo>
                  <a:pt x="14992" y="16321"/>
                </a:lnTo>
                <a:cubicBezTo>
                  <a:pt x="95574" y="59413"/>
                  <a:pt x="206898" y="86066"/>
                  <a:pt x="329862" y="86066"/>
                </a:cubicBezTo>
                <a:cubicBezTo>
                  <a:pt x="452827" y="86066"/>
                  <a:pt x="564150" y="59413"/>
                  <a:pt x="644732" y="16321"/>
                </a:cubicBezTo>
                <a:lnTo>
                  <a:pt x="669914" y="0"/>
                </a:lnTo>
                <a:close/>
              </a:path>
            </a:pathLst>
          </a:cu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92" name="椭圆 91"/>
          <p:cNvSpPr/>
          <p:nvPr/>
        </p:nvSpPr>
        <p:spPr>
          <a:xfrm flipH="1">
            <a:off x="2502527" y="1121061"/>
            <a:ext cx="978337" cy="32393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93" name="弧形 92"/>
          <p:cNvSpPr/>
          <p:nvPr/>
        </p:nvSpPr>
        <p:spPr>
          <a:xfrm rot="16200000" flipH="1">
            <a:off x="2999530" y="1853476"/>
            <a:ext cx="392429" cy="409071"/>
          </a:xfrm>
          <a:prstGeom prst="arc">
            <a:avLst/>
          </a:prstGeom>
          <a:ln>
            <a:solidFill>
              <a:srgbClr val="52525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94" name="直接连接符 93"/>
          <p:cNvCxnSpPr/>
          <p:nvPr/>
        </p:nvCxnSpPr>
        <p:spPr>
          <a:xfrm flipH="1" flipV="1">
            <a:off x="2991209" y="1778203"/>
            <a:ext cx="0" cy="27980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3189553" y="2254226"/>
            <a:ext cx="572968" cy="0"/>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6" name="弧形 95"/>
          <p:cNvSpPr/>
          <p:nvPr/>
        </p:nvSpPr>
        <p:spPr>
          <a:xfrm rot="5400000" flipH="1">
            <a:off x="3465779" y="2258385"/>
            <a:ext cx="499239" cy="490926"/>
          </a:xfrm>
          <a:prstGeom prst="arc">
            <a:avLst>
              <a:gd name="adj1" fmla="val 11297329"/>
              <a:gd name="adj2" fmla="val 0"/>
            </a:avLst>
          </a:prstGeom>
          <a:ln>
            <a:solidFill>
              <a:srgbClr val="52525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97" name="直接连接符 96"/>
          <p:cNvCxnSpPr>
            <a:stCxn id="99" idx="2"/>
          </p:cNvCxnSpPr>
          <p:nvPr/>
        </p:nvCxnSpPr>
        <p:spPr>
          <a:xfrm flipV="1">
            <a:off x="1784400" y="2753469"/>
            <a:ext cx="1978117" cy="3"/>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8" name="弧形 97"/>
          <p:cNvSpPr/>
          <p:nvPr/>
        </p:nvSpPr>
        <p:spPr>
          <a:xfrm rot="5400000" flipH="1">
            <a:off x="4440961" y="3228925"/>
            <a:ext cx="480824" cy="490926"/>
          </a:xfrm>
          <a:prstGeom prst="arc">
            <a:avLst>
              <a:gd name="adj1" fmla="val 10812134"/>
              <a:gd name="adj2" fmla="val 0"/>
            </a:avLst>
          </a:prstGeom>
          <a:ln>
            <a:solidFill>
              <a:srgbClr val="52525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99" name="弧形 98"/>
          <p:cNvSpPr/>
          <p:nvPr/>
        </p:nvSpPr>
        <p:spPr>
          <a:xfrm rot="16200000">
            <a:off x="1544148" y="2748260"/>
            <a:ext cx="480505" cy="490926"/>
          </a:xfrm>
          <a:prstGeom prst="arc">
            <a:avLst>
              <a:gd name="adj1" fmla="val 10747172"/>
              <a:gd name="adj2" fmla="val 0"/>
            </a:avLst>
          </a:prstGeom>
          <a:ln>
            <a:solidFill>
              <a:srgbClr val="52525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00" name="直接连接符 99"/>
          <p:cNvCxnSpPr>
            <a:stCxn id="99" idx="0"/>
            <a:endCxn id="98" idx="2"/>
          </p:cNvCxnSpPr>
          <p:nvPr/>
        </p:nvCxnSpPr>
        <p:spPr>
          <a:xfrm>
            <a:off x="1788091" y="3233949"/>
            <a:ext cx="2893282" cy="29"/>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flipH="1">
            <a:off x="2029865" y="3719286"/>
            <a:ext cx="2661481" cy="0"/>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2" name="椭圆 101"/>
          <p:cNvSpPr/>
          <p:nvPr/>
        </p:nvSpPr>
        <p:spPr>
          <a:xfrm flipH="1">
            <a:off x="924044" y="3718432"/>
            <a:ext cx="2404329" cy="2404329"/>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03" name="椭圆 102"/>
          <p:cNvSpPr/>
          <p:nvPr/>
        </p:nvSpPr>
        <p:spPr>
          <a:xfrm flipH="1">
            <a:off x="2750101" y="4345041"/>
            <a:ext cx="1151111" cy="1151110"/>
          </a:xfrm>
          <a:prstGeom prst="ellipse">
            <a:avLst/>
          </a:pr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16" name="文本框 115"/>
          <p:cNvSpPr txBox="1"/>
          <p:nvPr/>
        </p:nvSpPr>
        <p:spPr>
          <a:xfrm>
            <a:off x="5536769" y="2517997"/>
            <a:ext cx="3302000" cy="398780"/>
          </a:xfrm>
          <a:prstGeom prst="rect">
            <a:avLst/>
          </a:prstGeom>
          <a:noFill/>
        </p:spPr>
        <p:txBody>
          <a:bodyPr wrap="square" rtlCol="0">
            <a:spAutoFit/>
          </a:bodyPr>
          <a:lstStyle/>
          <a:p>
            <a:r>
              <a:rPr lang="zh-CN" altLang="en-US" sz="2000" b="1" spc="300" dirty="0">
                <a:latin typeface="Arial" panose="020B0604020202020204"/>
                <a:ea typeface="微软雅黑" panose="020B0503020204020204" charset="-122"/>
                <a:sym typeface="Arial" panose="020B0604020202020204"/>
              </a:rPr>
              <a:t>什么是软件测试</a:t>
            </a:r>
            <a:endParaRPr lang="zh-CN" altLang="en-US" sz="2000" b="1" spc="300" dirty="0">
              <a:latin typeface="Arial" panose="020B0604020202020204"/>
              <a:ea typeface="微软雅黑" panose="020B0503020204020204" charset="-122"/>
              <a:sym typeface="Arial" panose="020B0604020202020204"/>
            </a:endParaRPr>
          </a:p>
        </p:txBody>
      </p:sp>
      <p:cxnSp>
        <p:nvCxnSpPr>
          <p:cNvPr id="118" name="直接连接符 117"/>
          <p:cNvCxnSpPr/>
          <p:nvPr/>
        </p:nvCxnSpPr>
        <p:spPr>
          <a:xfrm>
            <a:off x="5612417" y="3033776"/>
            <a:ext cx="739775" cy="0"/>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21" name="六边形 120"/>
          <p:cNvSpPr/>
          <p:nvPr/>
        </p:nvSpPr>
        <p:spPr>
          <a:xfrm rot="5400000">
            <a:off x="10174897" y="1891927"/>
            <a:ext cx="4044880" cy="3486966"/>
          </a:xfrm>
          <a:prstGeom prst="hexagon">
            <a:avLst/>
          </a:prstGeom>
          <a:noFill/>
          <a:ln>
            <a:solidFill>
              <a:schemeClr val="tx1">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122" name="六边形 121"/>
          <p:cNvSpPr/>
          <p:nvPr/>
        </p:nvSpPr>
        <p:spPr>
          <a:xfrm rot="5400000">
            <a:off x="10841647" y="2466712"/>
            <a:ext cx="2711380" cy="2337396"/>
          </a:xfrm>
          <a:prstGeom prst="hexagon">
            <a:avLst/>
          </a:prstGeom>
          <a:noFill/>
          <a:ln>
            <a:solidFill>
              <a:schemeClr val="tx1">
                <a:alpha val="4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123" name="六边形 122"/>
          <p:cNvSpPr/>
          <p:nvPr/>
        </p:nvSpPr>
        <p:spPr>
          <a:xfrm rot="5400000">
            <a:off x="9336697" y="1169341"/>
            <a:ext cx="5721280" cy="4932138"/>
          </a:xfrm>
          <a:prstGeom prst="hexagon">
            <a:avLst/>
          </a:prstGeom>
          <a:noFill/>
          <a:ln>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120" name="文本框 119"/>
          <p:cNvSpPr txBox="1"/>
          <p:nvPr/>
        </p:nvSpPr>
        <p:spPr>
          <a:xfrm>
            <a:off x="5311121" y="3091828"/>
            <a:ext cx="4176452" cy="1156407"/>
          </a:xfrm>
          <a:prstGeom prst="rect">
            <a:avLst/>
          </a:prstGeom>
          <a:noFill/>
        </p:spPr>
        <p:txBody>
          <a:bodyPr wrap="square" rtlCol="0">
            <a:spAutoFit/>
          </a:bodyPr>
          <a:lstStyle/>
          <a:p>
            <a:pPr indent="457200" algn="just">
              <a:lnSpc>
                <a:spcPct val="150000"/>
              </a:lnSpc>
            </a:pPr>
            <a:r>
              <a:rPr lang="zh-CN" altLang="en-GB" sz="1600" dirty="0">
                <a:solidFill>
                  <a:srgbClr val="525252"/>
                </a:solidFill>
                <a:latin typeface="Arial" panose="020B0604020202020204"/>
                <a:ea typeface="微软雅黑" panose="020B0503020204020204" charset="-122"/>
                <a:sym typeface="Arial" panose="020B0604020202020204"/>
              </a:rPr>
              <a:t>软件测试就是在软件投入运行前，对软件需求分析、设计规格说明和编码的最终复查，这是软件质量保证的关键步骤。</a:t>
            </a:r>
            <a:endParaRPr lang="zh-CN" altLang="en-GB" sz="1600" dirty="0">
              <a:solidFill>
                <a:srgbClr val="525252"/>
              </a:solidFill>
              <a:latin typeface="Arial" panose="020B0604020202020204"/>
              <a:ea typeface="微软雅黑" panose="020B0503020204020204" charset="-122"/>
              <a:sym typeface="Arial" panose="020B0604020202020204"/>
            </a:endParaRPr>
          </a:p>
        </p:txBody>
      </p:sp>
      <p:cxnSp>
        <p:nvCxnSpPr>
          <p:cNvPr id="126" name="直接连接符 125"/>
          <p:cNvCxnSpPr>
            <a:stCxn id="122" idx="4"/>
          </p:cNvCxnSpPr>
          <p:nvPr/>
        </p:nvCxnSpPr>
        <p:spPr>
          <a:xfrm flipH="1">
            <a:off x="12217845" y="2864069"/>
            <a:ext cx="1148189" cy="596681"/>
          </a:xfrm>
          <a:prstGeom prst="line">
            <a:avLst/>
          </a:prstGeom>
          <a:noFill/>
          <a:ln>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9" name="直接连接符 128"/>
          <p:cNvCxnSpPr>
            <a:stCxn id="122" idx="2"/>
          </p:cNvCxnSpPr>
          <p:nvPr/>
        </p:nvCxnSpPr>
        <p:spPr>
          <a:xfrm>
            <a:off x="11028640" y="2864069"/>
            <a:ext cx="1174035" cy="596681"/>
          </a:xfrm>
          <a:prstGeom prst="line">
            <a:avLst/>
          </a:prstGeom>
          <a:noFill/>
          <a:ln>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1" name="直接连接符 130"/>
          <p:cNvCxnSpPr>
            <a:endCxn id="122" idx="0"/>
          </p:cNvCxnSpPr>
          <p:nvPr/>
        </p:nvCxnSpPr>
        <p:spPr>
          <a:xfrm>
            <a:off x="12197337" y="3460750"/>
            <a:ext cx="0" cy="1530350"/>
          </a:xfrm>
          <a:prstGeom prst="line">
            <a:avLst/>
          </a:prstGeom>
          <a:noFill/>
          <a:ln>
            <a:solidFill>
              <a:schemeClr val="tx1">
                <a:alpha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0" name="直接连接符 139"/>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141" name="灯片编号占位符 14"/>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panose="020B0604020202020204"/>
                <a:ea typeface="微软雅黑" panose="020B0503020204020204" charset="-122"/>
                <a:sym typeface="Arial" panose="020B0604020202020204"/>
              </a:rPr>
              <a:t>Page</a:t>
            </a:r>
            <a:r>
              <a:rPr lang="zh-CN" altLang="en-US" sz="1050" spc="300" dirty="0">
                <a:solidFill>
                  <a:srgbClr val="525252"/>
                </a:solidFill>
                <a:latin typeface="Arial" panose="020B0604020202020204"/>
                <a:ea typeface="微软雅黑" panose="020B0503020204020204" charset="-122"/>
                <a:sym typeface="Arial" panose="020B0604020202020204"/>
              </a:rPr>
              <a:t> </a:t>
            </a:r>
            <a:fld id="{2C876148-9C27-4B1D-AF05-A3522A5FE3E3}" type="slidenum">
              <a:rPr lang="zh-CN" altLang="en-US" sz="1050" spc="300" dirty="0" smtClean="0">
                <a:solidFill>
                  <a:srgbClr val="525252"/>
                </a:solidFill>
                <a:latin typeface="Arial" panose="020B0604020202020204"/>
                <a:ea typeface="微软雅黑" panose="020B0503020204020204" charset="-122"/>
                <a:sym typeface="Arial" panose="020B0604020202020204"/>
              </a:rPr>
            </a:fld>
            <a:endParaRPr lang="zh-CN" altLang="en-US" sz="1050" spc="300" dirty="0">
              <a:solidFill>
                <a:srgbClr val="525252"/>
              </a:solidFill>
              <a:latin typeface="Arial" panose="020B0604020202020204"/>
              <a:ea typeface="微软雅黑" panose="020B0503020204020204" charset="-122"/>
              <a:sym typeface="Arial" panose="020B0604020202020204"/>
            </a:endParaRPr>
          </a:p>
        </p:txBody>
      </p:sp>
      <p:sp>
        <p:nvSpPr>
          <p:cNvPr id="142" name="椭圆 141"/>
          <p:cNvSpPr/>
          <p:nvPr/>
        </p:nvSpPr>
        <p:spPr>
          <a:xfrm>
            <a:off x="4220871" y="4991099"/>
            <a:ext cx="324333" cy="342901"/>
          </a:xfrm>
          <a:prstGeom prst="ellipse">
            <a:avLst/>
          </a:pr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sp>
        <p:nvSpPr>
          <p:cNvPr id="143" name="椭圆 142"/>
          <p:cNvSpPr/>
          <p:nvPr/>
        </p:nvSpPr>
        <p:spPr>
          <a:xfrm>
            <a:off x="4864864" y="4991099"/>
            <a:ext cx="324333" cy="34290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4" name="椭圆 143"/>
          <p:cNvSpPr/>
          <p:nvPr/>
        </p:nvSpPr>
        <p:spPr>
          <a:xfrm>
            <a:off x="5556232" y="4991098"/>
            <a:ext cx="324333" cy="34290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sp>
        <p:nvSpPr>
          <p:cNvPr id="145" name="椭圆 144"/>
          <p:cNvSpPr/>
          <p:nvPr/>
        </p:nvSpPr>
        <p:spPr>
          <a:xfrm>
            <a:off x="6243696" y="4991099"/>
            <a:ext cx="324333" cy="34290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0" name="矩形: 圆角 19"/>
          <p:cNvSpPr/>
          <p:nvPr/>
        </p:nvSpPr>
        <p:spPr>
          <a:xfrm>
            <a:off x="1587195" y="1906814"/>
            <a:ext cx="5758935" cy="3903206"/>
          </a:xfrm>
          <a:prstGeom prst="roundRect">
            <a:avLst>
              <a:gd name="adj" fmla="val 8695"/>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useBgFill="1">
        <p:nvSpPr>
          <p:cNvPr id="53" name="任意多边形: 形状 52"/>
          <p:cNvSpPr/>
          <p:nvPr/>
        </p:nvSpPr>
        <p:spPr>
          <a:xfrm flipH="1">
            <a:off x="1888673" y="1864775"/>
            <a:ext cx="4671784" cy="3676521"/>
          </a:xfrm>
          <a:custGeom>
            <a:avLst/>
            <a:gdLst>
              <a:gd name="connsiteX0" fmla="*/ 4788576 w 5338352"/>
              <a:gd name="connsiteY0" fmla="*/ 0 h 4838730"/>
              <a:gd name="connsiteX1" fmla="*/ 0 w 5338352"/>
              <a:gd name="connsiteY1" fmla="*/ 0 h 4838730"/>
              <a:gd name="connsiteX2" fmla="*/ 0 w 5338352"/>
              <a:gd name="connsiteY2" fmla="*/ 4838730 h 4838730"/>
              <a:gd name="connsiteX3" fmla="*/ 4788576 w 5338352"/>
              <a:gd name="connsiteY3" fmla="*/ 4838730 h 4838730"/>
              <a:gd name="connsiteX4" fmla="*/ 4788576 w 5338352"/>
              <a:gd name="connsiteY4" fmla="*/ 4838729 h 4838730"/>
              <a:gd name="connsiteX5" fmla="*/ 5338352 w 5338352"/>
              <a:gd name="connsiteY5" fmla="*/ 4838729 h 4838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38352" h="4838730">
                <a:moveTo>
                  <a:pt x="4788576" y="0"/>
                </a:moveTo>
                <a:lnTo>
                  <a:pt x="0" y="0"/>
                </a:lnTo>
                <a:lnTo>
                  <a:pt x="0" y="4838730"/>
                </a:lnTo>
                <a:lnTo>
                  <a:pt x="4788576" y="4838730"/>
                </a:lnTo>
                <a:lnTo>
                  <a:pt x="4788576" y="4838729"/>
                </a:lnTo>
                <a:lnTo>
                  <a:pt x="5338352" y="483872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 name="椭圆 13"/>
          <p:cNvSpPr/>
          <p:nvPr/>
        </p:nvSpPr>
        <p:spPr>
          <a:xfrm>
            <a:off x="9545879" y="1176122"/>
            <a:ext cx="614873" cy="614872"/>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6" name="直接连接符 15"/>
          <p:cNvCxnSpPr>
            <a:stCxn id="14" idx="4"/>
            <a:endCxn id="21" idx="0"/>
          </p:cNvCxnSpPr>
          <p:nvPr/>
        </p:nvCxnSpPr>
        <p:spPr>
          <a:xfrm flipH="1">
            <a:off x="9049608" y="1790994"/>
            <a:ext cx="803708" cy="905"/>
          </a:xfrm>
          <a:prstGeom prst="lin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cxnSp>
      <p:sp>
        <p:nvSpPr>
          <p:cNvPr id="21" name="弧形 20"/>
          <p:cNvSpPr/>
          <p:nvPr/>
        </p:nvSpPr>
        <p:spPr>
          <a:xfrm flipH="1">
            <a:off x="8757960" y="1791900"/>
            <a:ext cx="583296" cy="583296"/>
          </a:xfrm>
          <a:prstGeom prst="arc">
            <a:avLst>
              <a:gd name="adj1" fmla="val 16200000"/>
              <a:gd name="adj2" fmla="val 5330834"/>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latin typeface="Arial" panose="020B0604020202020204"/>
              <a:ea typeface="微软雅黑" panose="020B0503020204020204" charset="-122"/>
              <a:sym typeface="Arial" panose="020B0604020202020204"/>
            </a:endParaRPr>
          </a:p>
        </p:txBody>
      </p:sp>
      <p:cxnSp>
        <p:nvCxnSpPr>
          <p:cNvPr id="23" name="直接连接符 22"/>
          <p:cNvCxnSpPr>
            <a:stCxn id="21" idx="2"/>
            <a:endCxn id="25" idx="0"/>
          </p:cNvCxnSpPr>
          <p:nvPr/>
        </p:nvCxnSpPr>
        <p:spPr>
          <a:xfrm>
            <a:off x="9043740" y="2375137"/>
            <a:ext cx="807042" cy="11841"/>
          </a:xfrm>
          <a:prstGeom prst="lin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cxnSp>
      <p:sp>
        <p:nvSpPr>
          <p:cNvPr id="25" name="弧形 24"/>
          <p:cNvSpPr/>
          <p:nvPr/>
        </p:nvSpPr>
        <p:spPr>
          <a:xfrm>
            <a:off x="9272840" y="2386977"/>
            <a:ext cx="1155883" cy="1167689"/>
          </a:xfrm>
          <a:prstGeom prst="arc">
            <a:avLst>
              <a:gd name="adj1" fmla="val 16200000"/>
              <a:gd name="adj2" fmla="val 5086750"/>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latin typeface="Arial" panose="020B0604020202020204"/>
              <a:ea typeface="微软雅黑" panose="020B0503020204020204" charset="-122"/>
              <a:sym typeface="Arial" panose="020B0604020202020204"/>
            </a:endParaRPr>
          </a:p>
        </p:txBody>
      </p:sp>
      <p:sp>
        <p:nvSpPr>
          <p:cNvPr id="30" name="弧形 29"/>
          <p:cNvSpPr/>
          <p:nvPr/>
        </p:nvSpPr>
        <p:spPr>
          <a:xfrm rot="10800000">
            <a:off x="8390813" y="3550766"/>
            <a:ext cx="1389452" cy="1389452"/>
          </a:xfrm>
          <a:prstGeom prst="arc">
            <a:avLst>
              <a:gd name="adj1" fmla="val 16200000"/>
              <a:gd name="adj2" fmla="val 5416933"/>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latin typeface="Arial" panose="020B0604020202020204"/>
              <a:ea typeface="微软雅黑" panose="020B0503020204020204" charset="-122"/>
              <a:sym typeface="Arial" panose="020B0604020202020204"/>
            </a:endParaRPr>
          </a:p>
        </p:txBody>
      </p:sp>
      <p:cxnSp>
        <p:nvCxnSpPr>
          <p:cNvPr id="32" name="直接连接符 31"/>
          <p:cNvCxnSpPr>
            <a:stCxn id="30" idx="2"/>
            <a:endCxn id="25" idx="2"/>
          </p:cNvCxnSpPr>
          <p:nvPr/>
        </p:nvCxnSpPr>
        <p:spPr>
          <a:xfrm>
            <a:off x="9088961" y="3550775"/>
            <a:ext cx="814943" cy="1421"/>
          </a:xfrm>
          <a:prstGeom prst="lin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cxnSp>
      <p:sp>
        <p:nvSpPr>
          <p:cNvPr id="34" name="弧形 33"/>
          <p:cNvSpPr/>
          <p:nvPr/>
        </p:nvSpPr>
        <p:spPr>
          <a:xfrm>
            <a:off x="9709606" y="4934284"/>
            <a:ext cx="287420" cy="287420"/>
          </a:xfrm>
          <a:prstGeom prst="arc">
            <a:avLst>
              <a:gd name="adj1" fmla="val 16200000"/>
              <a:gd name="adj2" fmla="val 5400541"/>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latin typeface="Arial" panose="020B0604020202020204"/>
              <a:ea typeface="微软雅黑" panose="020B0503020204020204" charset="-122"/>
              <a:sym typeface="Arial" panose="020B0604020202020204"/>
            </a:endParaRPr>
          </a:p>
        </p:txBody>
      </p:sp>
      <p:cxnSp>
        <p:nvCxnSpPr>
          <p:cNvPr id="36" name="直接连接符 35"/>
          <p:cNvCxnSpPr>
            <a:stCxn id="30" idx="0"/>
            <a:endCxn id="34" idx="0"/>
          </p:cNvCxnSpPr>
          <p:nvPr/>
        </p:nvCxnSpPr>
        <p:spPr>
          <a:xfrm flipV="1">
            <a:off x="9085539" y="4934284"/>
            <a:ext cx="767776" cy="5934"/>
          </a:xfrm>
          <a:prstGeom prst="lin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cxnSp>
      <p:sp>
        <p:nvSpPr>
          <p:cNvPr id="39" name="弧形 38"/>
          <p:cNvSpPr/>
          <p:nvPr/>
        </p:nvSpPr>
        <p:spPr>
          <a:xfrm rot="16200000">
            <a:off x="9450025" y="5221704"/>
            <a:ext cx="82218" cy="82218"/>
          </a:xfrm>
          <a:prstGeom prst="arc">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latin typeface="Arial" panose="020B0604020202020204"/>
              <a:ea typeface="微软雅黑" panose="020B0503020204020204" charset="-122"/>
              <a:sym typeface="Arial" panose="020B0604020202020204"/>
            </a:endParaRPr>
          </a:p>
        </p:txBody>
      </p:sp>
      <p:cxnSp>
        <p:nvCxnSpPr>
          <p:cNvPr id="41" name="直接连接符 40"/>
          <p:cNvCxnSpPr>
            <a:stCxn id="39" idx="2"/>
            <a:endCxn id="34" idx="2"/>
          </p:cNvCxnSpPr>
          <p:nvPr/>
        </p:nvCxnSpPr>
        <p:spPr>
          <a:xfrm>
            <a:off x="9491134" y="5221704"/>
            <a:ext cx="362159" cy="0"/>
          </a:xfrm>
          <a:prstGeom prst="lin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cxnSp>
      <p:sp>
        <p:nvSpPr>
          <p:cNvPr id="46" name="弧形 45"/>
          <p:cNvSpPr/>
          <p:nvPr/>
        </p:nvSpPr>
        <p:spPr>
          <a:xfrm rot="5400000">
            <a:off x="9381147" y="5492952"/>
            <a:ext cx="82218" cy="82218"/>
          </a:xfrm>
          <a:prstGeom prst="arc">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lt1"/>
              </a:solidFill>
              <a:latin typeface="Arial" panose="020B0604020202020204"/>
              <a:ea typeface="微软雅黑" panose="020B0503020204020204" charset="-122"/>
              <a:sym typeface="Arial" panose="020B0604020202020204"/>
            </a:endParaRPr>
          </a:p>
        </p:txBody>
      </p:sp>
      <p:cxnSp>
        <p:nvCxnSpPr>
          <p:cNvPr id="48" name="直接连接符 47"/>
          <p:cNvCxnSpPr>
            <a:stCxn id="39" idx="0"/>
            <a:endCxn id="46" idx="0"/>
          </p:cNvCxnSpPr>
          <p:nvPr/>
        </p:nvCxnSpPr>
        <p:spPr>
          <a:xfrm>
            <a:off x="9450025" y="5262813"/>
            <a:ext cx="13340" cy="271248"/>
          </a:xfrm>
          <a:prstGeom prst="lin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cxnSp>
      <p:sp>
        <p:nvSpPr>
          <p:cNvPr id="50" name="弧形 49"/>
          <p:cNvSpPr/>
          <p:nvPr/>
        </p:nvSpPr>
        <p:spPr>
          <a:xfrm rot="16200000">
            <a:off x="8898238" y="5575169"/>
            <a:ext cx="374603" cy="374603"/>
          </a:xfrm>
          <a:prstGeom prst="arc">
            <a:avLst>
              <a:gd name="adj1" fmla="val 10880612"/>
              <a:gd name="adj2" fmla="val 0"/>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latin typeface="Arial" panose="020B0604020202020204"/>
              <a:ea typeface="微软雅黑" panose="020B0503020204020204" charset="-122"/>
              <a:sym typeface="Arial" panose="020B0604020202020204"/>
            </a:endParaRPr>
          </a:p>
        </p:txBody>
      </p:sp>
      <p:cxnSp>
        <p:nvCxnSpPr>
          <p:cNvPr id="52" name="直接连接符 51"/>
          <p:cNvCxnSpPr>
            <a:endCxn id="46" idx="2"/>
          </p:cNvCxnSpPr>
          <p:nvPr/>
        </p:nvCxnSpPr>
        <p:spPr>
          <a:xfrm>
            <a:off x="9085539" y="5575167"/>
            <a:ext cx="336717" cy="3"/>
          </a:xfrm>
          <a:prstGeom prst="lin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cxnSp>
      <p:cxnSp>
        <p:nvCxnSpPr>
          <p:cNvPr id="54" name="直接连接符 53"/>
          <p:cNvCxnSpPr>
            <a:stCxn id="50" idx="0"/>
          </p:cNvCxnSpPr>
          <p:nvPr/>
        </p:nvCxnSpPr>
        <p:spPr>
          <a:xfrm>
            <a:off x="9081148" y="5949720"/>
            <a:ext cx="528409" cy="52"/>
          </a:xfrm>
          <a:prstGeom prst="lin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cxnSp>
      <p:sp>
        <p:nvSpPr>
          <p:cNvPr id="56" name="椭圆 55"/>
          <p:cNvSpPr/>
          <p:nvPr/>
        </p:nvSpPr>
        <p:spPr>
          <a:xfrm>
            <a:off x="9444219" y="5949772"/>
            <a:ext cx="305438" cy="30543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a:ea typeface="微软雅黑" panose="020B0503020204020204" charset="-122"/>
              <a:sym typeface="Arial" panose="020B0604020202020204"/>
            </a:endParaRPr>
          </a:p>
        </p:txBody>
      </p:sp>
      <p:sp>
        <p:nvSpPr>
          <p:cNvPr id="57" name="椭圆 56"/>
          <p:cNvSpPr/>
          <p:nvPr/>
        </p:nvSpPr>
        <p:spPr>
          <a:xfrm>
            <a:off x="9242436" y="1854985"/>
            <a:ext cx="439195" cy="439195"/>
          </a:xfrm>
          <a:prstGeom prst="ellipse">
            <a:avLst/>
          </a:pr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8" name="椭圆 57"/>
          <p:cNvSpPr/>
          <p:nvPr/>
        </p:nvSpPr>
        <p:spPr>
          <a:xfrm>
            <a:off x="8968415" y="2488668"/>
            <a:ext cx="987237" cy="987237"/>
          </a:xfrm>
          <a:prstGeom prst="ellipse">
            <a:avLst/>
          </a:pr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椭圆 58"/>
          <p:cNvSpPr/>
          <p:nvPr/>
        </p:nvSpPr>
        <p:spPr>
          <a:xfrm>
            <a:off x="8871300" y="3655366"/>
            <a:ext cx="1181466" cy="1181466"/>
          </a:xfrm>
          <a:prstGeom prst="ellipse">
            <a:avLst/>
          </a:pr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椭圆 59"/>
          <p:cNvSpPr/>
          <p:nvPr/>
        </p:nvSpPr>
        <p:spPr>
          <a:xfrm>
            <a:off x="9404322" y="5026977"/>
            <a:ext cx="115422" cy="115422"/>
          </a:xfrm>
          <a:prstGeom prst="ellipse">
            <a:avLst/>
          </a:pr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1" name="椭圆 60"/>
          <p:cNvSpPr/>
          <p:nvPr/>
        </p:nvSpPr>
        <p:spPr>
          <a:xfrm>
            <a:off x="9376835" y="5323808"/>
            <a:ext cx="170396" cy="17039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2" name="椭圆 61"/>
          <p:cNvSpPr/>
          <p:nvPr/>
        </p:nvSpPr>
        <p:spPr>
          <a:xfrm>
            <a:off x="9376835" y="5668296"/>
            <a:ext cx="170396" cy="170396"/>
          </a:xfrm>
          <a:prstGeom prst="ellipse">
            <a:avLst/>
          </a:pr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3" name="椭圆 62"/>
          <p:cNvSpPr/>
          <p:nvPr/>
        </p:nvSpPr>
        <p:spPr>
          <a:xfrm>
            <a:off x="9396806" y="6062571"/>
            <a:ext cx="106438" cy="106438"/>
          </a:xfrm>
          <a:prstGeom prst="ellipse">
            <a:avLst/>
          </a:pr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3" name="椭圆 12"/>
          <p:cNvSpPr/>
          <p:nvPr/>
        </p:nvSpPr>
        <p:spPr>
          <a:xfrm>
            <a:off x="9242436" y="1271946"/>
            <a:ext cx="439195" cy="439195"/>
          </a:xfrm>
          <a:prstGeom prst="ellipse">
            <a:avLst/>
          </a:pr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44" name="文本框 43"/>
          <p:cNvSpPr txBox="1"/>
          <p:nvPr/>
        </p:nvSpPr>
        <p:spPr>
          <a:xfrm>
            <a:off x="2249409" y="2054447"/>
            <a:ext cx="3302000" cy="398780"/>
          </a:xfrm>
          <a:prstGeom prst="rect">
            <a:avLst/>
          </a:prstGeom>
          <a:noFill/>
        </p:spPr>
        <p:txBody>
          <a:bodyPr wrap="square" rtlCol="0">
            <a:spAutoFit/>
          </a:bodyPr>
          <a:lstStyle/>
          <a:p>
            <a:r>
              <a:rPr lang="zh-CN" altLang="en-US" sz="2000" b="1" spc="300" dirty="0">
                <a:latin typeface="Arial" panose="020B0604020202020204"/>
                <a:ea typeface="微软雅黑" panose="020B0503020204020204" charset="-122"/>
                <a:sym typeface="Arial" panose="020B0604020202020204"/>
              </a:rPr>
              <a:t>测试原则</a:t>
            </a:r>
            <a:endParaRPr lang="zh-CN" altLang="en-US" sz="2000" b="1" spc="300" dirty="0">
              <a:latin typeface="Arial" panose="020B0604020202020204"/>
              <a:ea typeface="微软雅黑" panose="020B0503020204020204" charset="-122"/>
              <a:sym typeface="Arial" panose="020B0604020202020204"/>
            </a:endParaRPr>
          </a:p>
        </p:txBody>
      </p:sp>
      <p:cxnSp>
        <p:nvCxnSpPr>
          <p:cNvPr id="45" name="直接连接符 44"/>
          <p:cNvCxnSpPr/>
          <p:nvPr/>
        </p:nvCxnSpPr>
        <p:spPr>
          <a:xfrm>
            <a:off x="2363792" y="2590546"/>
            <a:ext cx="739775" cy="0"/>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2249409" y="2714638"/>
            <a:ext cx="3950804" cy="3003066"/>
          </a:xfrm>
          <a:prstGeom prst="rect">
            <a:avLst/>
          </a:prstGeom>
          <a:noFill/>
        </p:spPr>
        <p:txBody>
          <a:bodyPr wrap="square" rtlCol="0">
            <a:spAutoFit/>
          </a:bodyPr>
          <a:lstStyle/>
          <a:p>
            <a:pPr indent="457200" algn="just">
              <a:lnSpc>
                <a:spcPct val="150000"/>
              </a:lnSpc>
            </a:pPr>
            <a:r>
              <a:rPr lang="zh-CN" altLang="en-GB" sz="1600" dirty="0">
                <a:solidFill>
                  <a:srgbClr val="525252"/>
                </a:solidFill>
                <a:latin typeface="Arial" panose="020B0604020202020204"/>
                <a:ea typeface="微软雅黑" panose="020B0503020204020204" charset="-122"/>
                <a:sym typeface="Arial" panose="020B0604020202020204"/>
              </a:rPr>
              <a:t>怀疑一切：软件测试的目的就是发现错误，交给自己的产品就是有错误的产品，尽管程序员如何</a:t>
            </a:r>
            <a:r>
              <a:rPr lang="en-US" altLang="zh-CN" sz="1600" dirty="0">
                <a:solidFill>
                  <a:srgbClr val="525252"/>
                </a:solidFill>
                <a:latin typeface="Arial" panose="020B0604020202020204"/>
                <a:ea typeface="微软雅黑" panose="020B0503020204020204" charset="-122"/>
                <a:sym typeface="Arial" panose="020B0604020202020204"/>
              </a:rPr>
              <a:t>“</a:t>
            </a:r>
            <a:r>
              <a:rPr lang="zh-CN" altLang="en-US" sz="1600" dirty="0">
                <a:solidFill>
                  <a:srgbClr val="525252"/>
                </a:solidFill>
                <a:latin typeface="Arial" panose="020B0604020202020204"/>
                <a:ea typeface="微软雅黑" panose="020B0503020204020204" charset="-122"/>
                <a:sym typeface="Arial" panose="020B0604020202020204"/>
              </a:rPr>
              <a:t>信誓旦旦</a:t>
            </a:r>
            <a:r>
              <a:rPr lang="en-US" altLang="zh-CN" sz="1600" dirty="0">
                <a:solidFill>
                  <a:srgbClr val="525252"/>
                </a:solidFill>
                <a:latin typeface="Arial" panose="020B0604020202020204"/>
                <a:ea typeface="微软雅黑" panose="020B0503020204020204" charset="-122"/>
                <a:sym typeface="Arial" panose="020B0604020202020204"/>
              </a:rPr>
              <a:t>”</a:t>
            </a:r>
            <a:r>
              <a:rPr lang="zh-CN" altLang="en-US" sz="1600" dirty="0">
                <a:solidFill>
                  <a:srgbClr val="525252"/>
                </a:solidFill>
                <a:latin typeface="Arial" panose="020B0604020202020204"/>
                <a:ea typeface="微软雅黑" panose="020B0503020204020204" charset="-122"/>
                <a:sym typeface="Arial" panose="020B0604020202020204"/>
              </a:rPr>
              <a:t>，但是自己的工作就是以发现</a:t>
            </a:r>
            <a:r>
              <a:rPr lang="en-US" altLang="zh-CN" sz="1600" dirty="0">
                <a:solidFill>
                  <a:srgbClr val="525252"/>
                </a:solidFill>
                <a:latin typeface="Arial" panose="020B0604020202020204"/>
                <a:ea typeface="微软雅黑" panose="020B0503020204020204" charset="-122"/>
                <a:sym typeface="Arial" panose="020B0604020202020204"/>
              </a:rPr>
              <a:t>bug</a:t>
            </a:r>
            <a:r>
              <a:rPr lang="zh-CN" altLang="en-US" sz="1600" dirty="0">
                <a:solidFill>
                  <a:srgbClr val="525252"/>
                </a:solidFill>
                <a:latin typeface="Arial" panose="020B0604020202020204"/>
                <a:ea typeface="微软雅黑" panose="020B0503020204020204" charset="-122"/>
                <a:sym typeface="Arial" panose="020B0604020202020204"/>
              </a:rPr>
              <a:t>为成就。</a:t>
            </a:r>
            <a:endParaRPr lang="zh-CN" altLang="en-US" sz="1600" dirty="0">
              <a:solidFill>
                <a:srgbClr val="525252"/>
              </a:solidFill>
              <a:latin typeface="Arial" panose="020B0604020202020204"/>
              <a:ea typeface="微软雅黑" panose="020B0503020204020204" charset="-122"/>
              <a:sym typeface="Arial" panose="020B0604020202020204"/>
            </a:endParaRPr>
          </a:p>
          <a:p>
            <a:pPr indent="457200" algn="just">
              <a:lnSpc>
                <a:spcPct val="150000"/>
              </a:lnSpc>
            </a:pPr>
            <a:r>
              <a:rPr lang="zh-CN" altLang="en-US" sz="1600" dirty="0">
                <a:solidFill>
                  <a:srgbClr val="525252"/>
                </a:solidFill>
                <a:latin typeface="Arial" panose="020B0604020202020204"/>
                <a:ea typeface="微软雅黑" panose="020B0503020204020204" charset="-122"/>
                <a:sym typeface="Arial" panose="020B0604020202020204"/>
              </a:rPr>
              <a:t>宁可错杀一千，不能放过一个：不要害怕自己</a:t>
            </a:r>
            <a:r>
              <a:rPr lang="en-US" altLang="zh-CN" sz="1600" dirty="0">
                <a:solidFill>
                  <a:srgbClr val="525252"/>
                </a:solidFill>
                <a:latin typeface="Arial" panose="020B0604020202020204"/>
                <a:ea typeface="微软雅黑" panose="020B0503020204020204" charset="-122"/>
                <a:sym typeface="Arial" panose="020B0604020202020204"/>
              </a:rPr>
              <a:t>“</a:t>
            </a:r>
            <a:r>
              <a:rPr lang="zh-CN" altLang="en-US" sz="1600" dirty="0">
                <a:solidFill>
                  <a:srgbClr val="525252"/>
                </a:solidFill>
                <a:latin typeface="Arial" panose="020B0604020202020204"/>
                <a:ea typeface="微软雅黑" panose="020B0503020204020204" charset="-122"/>
                <a:sym typeface="Arial" panose="020B0604020202020204"/>
              </a:rPr>
              <a:t>无知</a:t>
            </a:r>
            <a:r>
              <a:rPr lang="en-US" altLang="zh-CN" sz="1600" dirty="0">
                <a:solidFill>
                  <a:srgbClr val="525252"/>
                </a:solidFill>
                <a:latin typeface="Arial" panose="020B0604020202020204"/>
                <a:ea typeface="微软雅黑" panose="020B0503020204020204" charset="-122"/>
                <a:sym typeface="Arial" panose="020B0604020202020204"/>
              </a:rPr>
              <a:t>”</a:t>
            </a:r>
            <a:r>
              <a:rPr lang="zh-CN" altLang="en-US" sz="1600" dirty="0">
                <a:solidFill>
                  <a:srgbClr val="525252"/>
                </a:solidFill>
                <a:latin typeface="Arial" panose="020B0604020202020204"/>
                <a:ea typeface="微软雅黑" panose="020B0503020204020204" charset="-122"/>
                <a:sym typeface="Arial" panose="020B0604020202020204"/>
              </a:rPr>
              <a:t>，也不用对问题犹豫不决，理解错了很正常，但是放过去就是</a:t>
            </a:r>
            <a:r>
              <a:rPr lang="en-US" altLang="zh-CN" sz="1600" dirty="0">
                <a:solidFill>
                  <a:srgbClr val="525252"/>
                </a:solidFill>
                <a:latin typeface="Arial" panose="020B0604020202020204"/>
                <a:ea typeface="微软雅黑" panose="020B0503020204020204" charset="-122"/>
                <a:sym typeface="Arial" panose="020B0604020202020204"/>
              </a:rPr>
              <a:t>“</a:t>
            </a:r>
            <a:r>
              <a:rPr lang="zh-CN" altLang="en-US" sz="1600" dirty="0">
                <a:solidFill>
                  <a:srgbClr val="525252"/>
                </a:solidFill>
                <a:latin typeface="Arial" panose="020B0604020202020204"/>
                <a:ea typeface="微软雅黑" panose="020B0503020204020204" charset="-122"/>
                <a:sym typeface="Arial" panose="020B0604020202020204"/>
              </a:rPr>
              <a:t>后患无穷</a:t>
            </a:r>
            <a:r>
              <a:rPr lang="en-US" altLang="zh-CN" sz="1600" dirty="0">
                <a:solidFill>
                  <a:srgbClr val="525252"/>
                </a:solidFill>
                <a:latin typeface="Arial" panose="020B0604020202020204"/>
                <a:ea typeface="微软雅黑" panose="020B0503020204020204" charset="-122"/>
                <a:sym typeface="Arial" panose="020B0604020202020204"/>
              </a:rPr>
              <a:t>”</a:t>
            </a:r>
            <a:r>
              <a:rPr lang="zh-CN" altLang="en-US" sz="1600" dirty="0">
                <a:solidFill>
                  <a:srgbClr val="525252"/>
                </a:solidFill>
                <a:latin typeface="Arial" panose="020B0604020202020204"/>
                <a:ea typeface="微软雅黑" panose="020B0503020204020204" charset="-122"/>
                <a:sym typeface="Arial" panose="020B0604020202020204"/>
              </a:rPr>
              <a:t>；</a:t>
            </a:r>
            <a:endParaRPr lang="zh-CN" altLang="en-US" sz="1600" dirty="0">
              <a:solidFill>
                <a:srgbClr val="525252"/>
              </a:solidFill>
              <a:latin typeface="Arial" panose="020B0604020202020204"/>
              <a:ea typeface="微软雅黑" panose="020B0503020204020204" charset="-122"/>
              <a:sym typeface="Arial" panose="020B0604020202020204"/>
            </a:endParaRPr>
          </a:p>
        </p:txBody>
      </p:sp>
      <p:cxnSp>
        <p:nvCxnSpPr>
          <p:cNvPr id="12" name="直接连接符 11"/>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15" name="灯片编号占位符 14"/>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panose="020B0604020202020204"/>
                <a:ea typeface="微软雅黑" panose="020B0503020204020204" charset="-122"/>
                <a:sym typeface="Arial" panose="020B0604020202020204"/>
              </a:rPr>
              <a:t>Page</a:t>
            </a:r>
            <a:r>
              <a:rPr lang="zh-CN" altLang="en-US" sz="1050" spc="300" dirty="0">
                <a:solidFill>
                  <a:srgbClr val="525252"/>
                </a:solidFill>
                <a:latin typeface="Arial" panose="020B0604020202020204"/>
                <a:ea typeface="微软雅黑" panose="020B0503020204020204" charset="-122"/>
                <a:sym typeface="Arial" panose="020B0604020202020204"/>
              </a:rPr>
              <a:t> </a:t>
            </a:r>
            <a:fld id="{2C876148-9C27-4B1D-AF05-A3522A5FE3E3}" type="slidenum">
              <a:rPr lang="zh-CN" altLang="en-US" sz="1050" spc="300" dirty="0" smtClean="0">
                <a:solidFill>
                  <a:srgbClr val="525252"/>
                </a:solidFill>
                <a:latin typeface="Arial" panose="020B0604020202020204"/>
                <a:ea typeface="微软雅黑" panose="020B0503020204020204" charset="-122"/>
                <a:sym typeface="Arial" panose="020B0604020202020204"/>
              </a:rPr>
            </a:fld>
            <a:endParaRPr lang="zh-CN" altLang="en-US" sz="1050" spc="300" dirty="0">
              <a:solidFill>
                <a:srgbClr val="525252"/>
              </a:solidFill>
              <a:latin typeface="Arial" panose="020B0604020202020204"/>
              <a:ea typeface="微软雅黑" panose="020B0503020204020204" charset="-122"/>
              <a:sym typeface="Arial" panose="020B0604020202020204"/>
            </a:endParaRPr>
          </a:p>
        </p:txBody>
      </p:sp>
      <p:sp useBgFill="1">
        <p:nvSpPr>
          <p:cNvPr id="26" name="椭圆 25"/>
          <p:cNvSpPr/>
          <p:nvPr/>
        </p:nvSpPr>
        <p:spPr>
          <a:xfrm>
            <a:off x="1413025" y="2416881"/>
            <a:ext cx="348342" cy="348342"/>
          </a:xfrm>
          <a:prstGeom prst="ellipse">
            <a:avLst/>
          </a:prstGeom>
          <a:ln>
            <a:solidFill>
              <a:srgbClr val="F364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5" name="椭圆 54"/>
          <p:cNvSpPr/>
          <p:nvPr/>
        </p:nvSpPr>
        <p:spPr>
          <a:xfrm>
            <a:off x="1514817" y="2906776"/>
            <a:ext cx="144758" cy="144758"/>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7" name="六边形 26"/>
          <p:cNvSpPr/>
          <p:nvPr/>
        </p:nvSpPr>
        <p:spPr>
          <a:xfrm>
            <a:off x="2364344" y="1864776"/>
            <a:ext cx="126992" cy="109476"/>
          </a:xfrm>
          <a:prstGeom prst="hexagon">
            <a:avLst>
              <a:gd name="adj" fmla="val 31960"/>
              <a:gd name="vf" fmla="val 115470"/>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4" name="六边形 63"/>
          <p:cNvSpPr/>
          <p:nvPr/>
        </p:nvSpPr>
        <p:spPr>
          <a:xfrm>
            <a:off x="6495845" y="5168958"/>
            <a:ext cx="64612" cy="55700"/>
          </a:xfrm>
          <a:prstGeom prst="hexagon">
            <a:avLst>
              <a:gd name="adj" fmla="val 31960"/>
              <a:gd name="vf" fmla="val 115470"/>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2" name="图片 11"/>
          <p:cNvPicPr>
            <a:picLocks noChangeAspect="1"/>
          </p:cNvPicPr>
          <p:nvPr/>
        </p:nvPicPr>
        <p:blipFill>
          <a:blip r:embed="rId1"/>
          <a:stretch>
            <a:fillRect/>
          </a:stretch>
        </p:blipFill>
        <p:spPr>
          <a:xfrm>
            <a:off x="1124231" y="1696684"/>
            <a:ext cx="9943538" cy="2801946"/>
          </a:xfrm>
          <a:prstGeom prst="rect">
            <a:avLst/>
          </a:prstGeom>
        </p:spPr>
      </p:pic>
      <p:grpSp>
        <p:nvGrpSpPr>
          <p:cNvPr id="21" name="组合 20"/>
          <p:cNvGrpSpPr/>
          <p:nvPr/>
        </p:nvGrpSpPr>
        <p:grpSpPr>
          <a:xfrm>
            <a:off x="10848977" y="916583"/>
            <a:ext cx="221454" cy="221454"/>
            <a:chOff x="10796588" y="516850"/>
            <a:chExt cx="326231" cy="326231"/>
          </a:xfrm>
        </p:grpSpPr>
        <p:cxnSp>
          <p:nvCxnSpPr>
            <p:cNvPr id="17" name="直接连接符 16"/>
            <p:cNvCxnSpPr/>
            <p:nvPr/>
          </p:nvCxnSpPr>
          <p:spPr>
            <a:xfrm>
              <a:off x="10796588" y="679966"/>
              <a:ext cx="326231" cy="0"/>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5400000">
              <a:off x="10796588" y="679966"/>
              <a:ext cx="326231" cy="0"/>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grpSp>
      <p:sp>
        <p:nvSpPr>
          <p:cNvPr id="22" name="文本框 21"/>
          <p:cNvSpPr txBox="1"/>
          <p:nvPr/>
        </p:nvSpPr>
        <p:spPr>
          <a:xfrm>
            <a:off x="1024255" y="5029200"/>
            <a:ext cx="3396615" cy="398780"/>
          </a:xfrm>
          <a:prstGeom prst="rect">
            <a:avLst/>
          </a:prstGeom>
          <a:noFill/>
        </p:spPr>
        <p:txBody>
          <a:bodyPr wrap="square" rtlCol="0">
            <a:spAutoFit/>
          </a:bodyPr>
          <a:lstStyle/>
          <a:p>
            <a:r>
              <a:rPr lang="zh-CN" altLang="en-US" sz="2000" b="1" spc="300" dirty="0">
                <a:latin typeface="Arial" panose="020B0604020202020204"/>
                <a:ea typeface="微软雅黑" panose="020B0503020204020204" charset="-122"/>
                <a:sym typeface="Arial" panose="020B0604020202020204"/>
              </a:rPr>
              <a:t>如何找软件中的</a:t>
            </a:r>
            <a:r>
              <a:rPr lang="en-US" altLang="zh-CN" sz="2000" b="1" spc="300" dirty="0">
                <a:latin typeface="Arial" panose="020B0604020202020204"/>
                <a:ea typeface="微软雅黑" panose="020B0503020204020204" charset="-122"/>
                <a:sym typeface="Arial" panose="020B0604020202020204"/>
              </a:rPr>
              <a:t>bug</a:t>
            </a:r>
            <a:endParaRPr lang="en-US" altLang="zh-CN" sz="2000" b="1" spc="300" dirty="0">
              <a:latin typeface="Arial" panose="020B0604020202020204"/>
              <a:ea typeface="微软雅黑" panose="020B0503020204020204" charset="-122"/>
              <a:sym typeface="Arial" panose="020B0604020202020204"/>
            </a:endParaRPr>
          </a:p>
        </p:txBody>
      </p:sp>
      <p:sp>
        <p:nvSpPr>
          <p:cNvPr id="25" name="文本框 24"/>
          <p:cNvSpPr txBox="1"/>
          <p:nvPr/>
        </p:nvSpPr>
        <p:spPr>
          <a:xfrm>
            <a:off x="1011565" y="5668920"/>
            <a:ext cx="7700635" cy="787075"/>
          </a:xfrm>
          <a:prstGeom prst="rect">
            <a:avLst/>
          </a:prstGeom>
          <a:noFill/>
        </p:spPr>
        <p:txBody>
          <a:bodyPr wrap="square" rtlCol="0">
            <a:spAutoFit/>
          </a:bodyPr>
          <a:lstStyle/>
          <a:p>
            <a:pPr indent="457200" algn="just">
              <a:lnSpc>
                <a:spcPct val="150000"/>
              </a:lnSpc>
            </a:pPr>
            <a:r>
              <a:rPr lang="zh-CN" altLang="en-GB" sz="1600" dirty="0">
                <a:solidFill>
                  <a:srgbClr val="525252"/>
                </a:solidFill>
                <a:latin typeface="Arial" panose="020B0604020202020204"/>
                <a:ea typeface="微软雅黑" panose="020B0503020204020204" charset="-122"/>
                <a:sym typeface="Arial" panose="020B0604020202020204"/>
              </a:rPr>
              <a:t>凡是不符合用户需求，或者应用用户使用的、给用户在使用软件过程中造成不便的，都认为它是软件的缺陷</a:t>
            </a:r>
            <a:endParaRPr lang="zh-CN" altLang="en-GB" sz="1600" dirty="0">
              <a:solidFill>
                <a:srgbClr val="525252"/>
              </a:solidFill>
              <a:latin typeface="Arial" panose="020B0604020202020204"/>
              <a:ea typeface="微软雅黑" panose="020B0503020204020204" charset="-122"/>
              <a:sym typeface="Arial" panose="020B0604020202020204"/>
            </a:endParaRPr>
          </a:p>
        </p:txBody>
      </p:sp>
      <p:cxnSp>
        <p:nvCxnSpPr>
          <p:cNvPr id="26" name="直接连接符 25"/>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27" name="灯片编号占位符 14"/>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panose="020B0604020202020204"/>
                <a:ea typeface="微软雅黑" panose="020B0503020204020204" charset="-122"/>
                <a:sym typeface="Arial" panose="020B0604020202020204"/>
              </a:rPr>
              <a:t>Page</a:t>
            </a:r>
            <a:r>
              <a:rPr lang="zh-CN" altLang="en-US" sz="1050" spc="300" dirty="0">
                <a:solidFill>
                  <a:srgbClr val="525252"/>
                </a:solidFill>
                <a:latin typeface="Arial" panose="020B0604020202020204"/>
                <a:ea typeface="微软雅黑" panose="020B0503020204020204" charset="-122"/>
                <a:sym typeface="Arial" panose="020B0604020202020204"/>
              </a:rPr>
              <a:t> </a:t>
            </a:r>
            <a:fld id="{2C876148-9C27-4B1D-AF05-A3522A5FE3E3}" type="slidenum">
              <a:rPr lang="zh-CN" altLang="en-US" sz="1050" spc="300" dirty="0" smtClean="0">
                <a:solidFill>
                  <a:srgbClr val="525252"/>
                </a:solidFill>
                <a:latin typeface="Arial" panose="020B0604020202020204"/>
                <a:ea typeface="微软雅黑" panose="020B0503020204020204" charset="-122"/>
                <a:sym typeface="Arial" panose="020B0604020202020204"/>
              </a:rPr>
            </a:fld>
            <a:endParaRPr lang="zh-CN" altLang="en-US" sz="1050" spc="300" dirty="0">
              <a:solidFill>
                <a:srgbClr val="525252"/>
              </a:solidFill>
              <a:latin typeface="Arial" panose="020B0604020202020204"/>
              <a:ea typeface="微软雅黑" panose="020B0503020204020204" charset="-122"/>
              <a:sym typeface="Arial" panose="020B0604020202020204"/>
            </a:endParaRPr>
          </a:p>
        </p:txBody>
      </p:sp>
      <p:cxnSp>
        <p:nvCxnSpPr>
          <p:cNvPr id="13" name="直接连接符 12"/>
          <p:cNvCxnSpPr/>
          <p:nvPr/>
        </p:nvCxnSpPr>
        <p:spPr>
          <a:xfrm>
            <a:off x="1124231" y="5567066"/>
            <a:ext cx="73977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gradFill flip="none" rotWithShape="1">
            <a:gsLst>
              <a:gs pos="26000">
                <a:schemeClr val="tx1">
                  <a:alpha val="22000"/>
                </a:schemeClr>
              </a:gs>
              <a:gs pos="0">
                <a:schemeClr val="tx1">
                  <a:alpha val="49000"/>
                </a:schemeClr>
              </a:gs>
              <a:gs pos="100000">
                <a:schemeClr val="tx1">
                  <a:alpha val="5500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6" name="文本框 5"/>
          <p:cNvSpPr txBox="1"/>
          <p:nvPr/>
        </p:nvSpPr>
        <p:spPr>
          <a:xfrm>
            <a:off x="6586220" y="759808"/>
            <a:ext cx="4534217" cy="523220"/>
          </a:xfrm>
          <a:prstGeom prst="rect">
            <a:avLst/>
          </a:prstGeom>
          <a:noFill/>
        </p:spPr>
        <p:txBody>
          <a:bodyPr wrap="square" rtlCol="0">
            <a:spAutoFit/>
          </a:bodyPr>
          <a:lstStyle/>
          <a:p>
            <a:pPr algn="r"/>
            <a:r>
              <a:rPr lang="zh-CN" altLang="en-US" sz="2800" b="1" spc="300" dirty="0">
                <a:solidFill>
                  <a:schemeClr val="bg1"/>
                </a:solidFill>
                <a:latin typeface="Arial" panose="020B0604020202020204"/>
                <a:ea typeface="微软雅黑" panose="020B0503020204020204" charset="-122"/>
                <a:sym typeface="Arial" panose="020B0604020202020204"/>
              </a:rPr>
              <a:t>首先最重要的是业务</a:t>
            </a:r>
            <a:endParaRPr lang="zh-CN" altLang="en-US" sz="2800" b="1" spc="300" dirty="0">
              <a:solidFill>
                <a:schemeClr val="bg1"/>
              </a:solidFill>
              <a:latin typeface="Arial" panose="020B0604020202020204"/>
              <a:ea typeface="微软雅黑" panose="020B0503020204020204" charset="-122"/>
              <a:sym typeface="Arial" panose="020B0604020202020204"/>
            </a:endParaRPr>
          </a:p>
        </p:txBody>
      </p:sp>
      <p:cxnSp>
        <p:nvCxnSpPr>
          <p:cNvPr id="7" name="直接连接符 6"/>
          <p:cNvCxnSpPr/>
          <p:nvPr/>
        </p:nvCxnSpPr>
        <p:spPr>
          <a:xfrm>
            <a:off x="10160075" y="1350119"/>
            <a:ext cx="7397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570095" y="1408430"/>
            <a:ext cx="6405245" cy="2234458"/>
          </a:xfrm>
          <a:prstGeom prst="rect">
            <a:avLst/>
          </a:prstGeom>
          <a:noFill/>
        </p:spPr>
        <p:txBody>
          <a:bodyPr wrap="square" rtlCol="0">
            <a:spAutoFit/>
          </a:bodyPr>
          <a:lstStyle/>
          <a:p>
            <a:pPr indent="457200" algn="just">
              <a:lnSpc>
                <a:spcPct val="150000"/>
              </a:lnSpc>
            </a:pPr>
            <a:r>
              <a:rPr lang="zh-CN" altLang="en-GB" sz="2400" dirty="0">
                <a:solidFill>
                  <a:schemeClr val="bg1"/>
                </a:solidFill>
                <a:latin typeface="Arial" panose="020B0604020202020204"/>
                <a:ea typeface="微软雅黑" panose="020B0503020204020204" charset="-122"/>
                <a:sym typeface="Arial" panose="020B0604020202020204"/>
              </a:rPr>
              <a:t>首先我们要迅速熟悉公司的业务，熟悉产品的业务流程，找出的缺陷才有意义，否则找到的缺陷是纯软件的缺陷；</a:t>
            </a:r>
            <a:endParaRPr lang="zh-CN" altLang="en-GB" sz="2400" dirty="0">
              <a:solidFill>
                <a:schemeClr val="bg1"/>
              </a:solidFill>
              <a:latin typeface="Arial" panose="020B0604020202020204"/>
              <a:ea typeface="微软雅黑" panose="020B0503020204020204" charset="-122"/>
              <a:sym typeface="Arial" panose="020B0604020202020204"/>
            </a:endParaRPr>
          </a:p>
          <a:p>
            <a:pPr algn="just">
              <a:lnSpc>
                <a:spcPct val="150000"/>
              </a:lnSpc>
            </a:pPr>
            <a:r>
              <a:rPr lang="en-US" altLang="zh-CN" sz="2400" dirty="0">
                <a:solidFill>
                  <a:schemeClr val="bg1"/>
                </a:solidFill>
                <a:latin typeface="Arial" panose="020B0604020202020204"/>
                <a:ea typeface="微软雅黑" panose="020B0503020204020204" charset="-122"/>
                <a:sym typeface="Arial" panose="020B0604020202020204"/>
              </a:rPr>
              <a:t>------</a:t>
            </a:r>
            <a:r>
              <a:rPr lang="zh-CN" altLang="en-US" sz="2400" dirty="0">
                <a:solidFill>
                  <a:schemeClr val="bg1"/>
                </a:solidFill>
                <a:latin typeface="Arial" panose="020B0604020202020204"/>
                <a:ea typeface="微软雅黑" panose="020B0503020204020204" charset="-122"/>
                <a:sym typeface="Arial" panose="020B0604020202020204"/>
              </a:rPr>
              <a:t>什么叫纯软件的缺陷呢？</a:t>
            </a:r>
            <a:endParaRPr lang="en-US" altLang="zh-CN" sz="2400" dirty="0">
              <a:solidFill>
                <a:schemeClr val="bg1"/>
              </a:solidFill>
              <a:latin typeface="Arial" panose="020B0604020202020204"/>
              <a:ea typeface="微软雅黑" panose="020B0503020204020204" charset="-122"/>
              <a:sym typeface="Arial" panose="020B0604020202020204"/>
            </a:endParaRPr>
          </a:p>
        </p:txBody>
      </p:sp>
      <p:grpSp>
        <p:nvGrpSpPr>
          <p:cNvPr id="14" name="组合 13"/>
          <p:cNvGrpSpPr/>
          <p:nvPr/>
        </p:nvGrpSpPr>
        <p:grpSpPr>
          <a:xfrm>
            <a:off x="11215795" y="820148"/>
            <a:ext cx="447676" cy="462880"/>
            <a:chOff x="2275588" y="2021902"/>
            <a:chExt cx="2809460" cy="2809460"/>
          </a:xfrm>
        </p:grpSpPr>
        <p:sp>
          <p:nvSpPr>
            <p:cNvPr id="9" name="椭圆 8"/>
            <p:cNvSpPr/>
            <p:nvPr/>
          </p:nvSpPr>
          <p:spPr>
            <a:xfrm>
              <a:off x="2275588" y="2021902"/>
              <a:ext cx="2809460" cy="2809460"/>
            </a:xfrm>
            <a:prstGeom prst="ellipse">
              <a:avLst/>
            </a:prstGeom>
            <a:noFill/>
            <a:ln w="25400">
              <a:solidFill>
                <a:srgbClr val="F364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0" name="直接连接符 9"/>
            <p:cNvCxnSpPr>
              <a:stCxn id="9" idx="0"/>
              <a:endCxn id="9" idx="4"/>
            </p:cNvCxnSpPr>
            <p:nvPr/>
          </p:nvCxnSpPr>
          <p:spPr>
            <a:xfrm>
              <a:off x="3680318" y="2021902"/>
              <a:ext cx="0" cy="2809460"/>
            </a:xfrm>
            <a:prstGeom prst="line">
              <a:avLst/>
            </a:prstGeom>
            <a:noFill/>
            <a:ln>
              <a:solidFill>
                <a:srgbClr val="F3646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直接连接符 10"/>
            <p:cNvCxnSpPr/>
            <p:nvPr/>
          </p:nvCxnSpPr>
          <p:spPr>
            <a:xfrm>
              <a:off x="4422440" y="2260441"/>
              <a:ext cx="0" cy="2372139"/>
            </a:xfrm>
            <a:prstGeom prst="line">
              <a:avLst/>
            </a:prstGeom>
            <a:noFill/>
            <a:ln>
              <a:solidFill>
                <a:srgbClr val="F36460"/>
              </a:solidFill>
            </a:ln>
          </p:spPr>
          <p:style>
            <a:lnRef idx="2">
              <a:schemeClr val="accent1">
                <a:shade val="50000"/>
              </a:schemeClr>
            </a:lnRef>
            <a:fillRef idx="1">
              <a:schemeClr val="accent1"/>
            </a:fillRef>
            <a:effectRef idx="0">
              <a:schemeClr val="accent1"/>
            </a:effectRef>
            <a:fontRef idx="minor">
              <a:schemeClr val="lt1"/>
            </a:fontRef>
          </p:style>
        </p:cxnSp>
        <p:cxnSp>
          <p:nvCxnSpPr>
            <p:cNvPr id="12" name="直接连接符 11"/>
            <p:cNvCxnSpPr>
              <a:stCxn id="9" idx="2"/>
            </p:cNvCxnSpPr>
            <p:nvPr/>
          </p:nvCxnSpPr>
          <p:spPr>
            <a:xfrm>
              <a:off x="2275588" y="3426632"/>
              <a:ext cx="1404730" cy="0"/>
            </a:xfrm>
            <a:prstGeom prst="line">
              <a:avLst/>
            </a:prstGeom>
            <a:noFill/>
            <a:ln>
              <a:solidFill>
                <a:srgbClr val="F36460"/>
              </a:solidFill>
            </a:ln>
          </p:spPr>
          <p:style>
            <a:lnRef idx="2">
              <a:schemeClr val="accent1">
                <a:shade val="50000"/>
              </a:schemeClr>
            </a:lnRef>
            <a:fillRef idx="1">
              <a:schemeClr val="accent1"/>
            </a:fillRef>
            <a:effectRef idx="0">
              <a:schemeClr val="accent1"/>
            </a:effectRef>
            <a:fontRef idx="minor">
              <a:schemeClr val="lt1"/>
            </a:fontRef>
          </p:style>
        </p:cxnSp>
      </p:grpSp>
      <p:cxnSp>
        <p:nvCxnSpPr>
          <p:cNvPr id="19" name="直接连接符 18"/>
          <p:cNvCxnSpPr/>
          <p:nvPr/>
        </p:nvCxnSpPr>
        <p:spPr>
          <a:xfrm>
            <a:off x="11853863" y="6473371"/>
            <a:ext cx="28813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灯片编号占位符 14"/>
          <p:cNvSpPr>
            <a:spLocks noGrp="1"/>
          </p:cNvSpPr>
          <p:nvPr>
            <p:ph type="sldNum" sz="quarter" idx="12"/>
          </p:nvPr>
        </p:nvSpPr>
        <p:spPr>
          <a:xfrm>
            <a:off x="11161486" y="6139726"/>
            <a:ext cx="1003970" cy="365125"/>
          </a:xfrm>
          <a:ln>
            <a:noFill/>
          </a:ln>
        </p:spPr>
        <p:txBody>
          <a:bodyPr/>
          <a:lstStyle/>
          <a:p>
            <a:r>
              <a:rPr lang="en-GB" altLang="zh-CN" sz="1050" spc="300" dirty="0">
                <a:solidFill>
                  <a:schemeClr val="bg1"/>
                </a:solidFill>
                <a:latin typeface="Arial" panose="020B0604020202020204"/>
                <a:ea typeface="微软雅黑" panose="020B0503020204020204" charset="-122"/>
                <a:sym typeface="Arial" panose="020B0604020202020204"/>
              </a:rPr>
              <a:t>Page</a:t>
            </a:r>
            <a:r>
              <a:rPr lang="zh-CN" altLang="en-US" sz="1050" spc="300" dirty="0">
                <a:solidFill>
                  <a:schemeClr val="bg1"/>
                </a:solidFill>
                <a:latin typeface="Arial" panose="020B0604020202020204"/>
                <a:ea typeface="微软雅黑" panose="020B0503020204020204" charset="-122"/>
                <a:sym typeface="Arial" panose="020B0604020202020204"/>
              </a:rPr>
              <a:t> </a:t>
            </a:r>
            <a:fld id="{2C876148-9C27-4B1D-AF05-A3522A5FE3E3}" type="slidenum">
              <a:rPr lang="zh-CN" altLang="en-US" sz="1050" spc="300" dirty="0" smtClean="0">
                <a:solidFill>
                  <a:schemeClr val="bg1"/>
                </a:solidFill>
                <a:latin typeface="Arial" panose="020B0604020202020204"/>
                <a:ea typeface="微软雅黑" panose="020B0503020204020204" charset="-122"/>
                <a:sym typeface="Arial" panose="020B0604020202020204"/>
              </a:rPr>
            </a:fld>
            <a:endParaRPr lang="zh-CN" altLang="en-US" sz="1050" spc="300" dirty="0">
              <a:solidFill>
                <a:schemeClr val="bg1"/>
              </a:solidFill>
              <a:latin typeface="Arial" panose="020B0604020202020204"/>
              <a:ea typeface="微软雅黑" panose="020B0503020204020204" charset="-122"/>
              <a:sym typeface="Arial" panose="020B0604020202020204"/>
            </a:endParaRPr>
          </a:p>
        </p:txBody>
      </p:sp>
    </p:spTree>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screen">
            <a:extLst>
              <a:ext uri="{BEBA8EAE-BF5A-486C-A8C5-ECC9F3942E4B}">
                <a14:imgProps xmlns:a14="http://schemas.microsoft.com/office/drawing/2010/main">
                  <a14:imgLayer r:embed="rId2">
                    <a14:imgEffect>
                      <a14:saturation sat="33000"/>
                    </a14:imgEffect>
                  </a14:imgLayer>
                </a14:imgProps>
              </a:ext>
            </a:extLst>
          </a:blip>
          <a:srcRect l="21578" t="1911" r="21578" b="2033"/>
          <a:stretch>
            <a:fillRect/>
          </a:stretch>
        </p:blipFill>
        <p:spPr>
          <a:xfrm>
            <a:off x="2124530" y="653144"/>
            <a:ext cx="5660570" cy="5660570"/>
          </a:xfrm>
          <a:custGeom>
            <a:avLst/>
            <a:gdLst>
              <a:gd name="connsiteX0" fmla="*/ 2830285 w 5660570"/>
              <a:gd name="connsiteY0" fmla="*/ 0 h 5660570"/>
              <a:gd name="connsiteX1" fmla="*/ 5660570 w 5660570"/>
              <a:gd name="connsiteY1" fmla="*/ 2830285 h 5660570"/>
              <a:gd name="connsiteX2" fmla="*/ 2830285 w 5660570"/>
              <a:gd name="connsiteY2" fmla="*/ 5660570 h 5660570"/>
              <a:gd name="connsiteX3" fmla="*/ 0 w 5660570"/>
              <a:gd name="connsiteY3" fmla="*/ 2830285 h 5660570"/>
              <a:gd name="connsiteX4" fmla="*/ 2830285 w 5660570"/>
              <a:gd name="connsiteY4" fmla="*/ 0 h 5660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0570" h="5660570">
                <a:moveTo>
                  <a:pt x="2830285" y="0"/>
                </a:moveTo>
                <a:cubicBezTo>
                  <a:pt x="4393408" y="0"/>
                  <a:pt x="5660570" y="1267162"/>
                  <a:pt x="5660570" y="2830285"/>
                </a:cubicBezTo>
                <a:cubicBezTo>
                  <a:pt x="5660570" y="4393408"/>
                  <a:pt x="4393408" y="5660570"/>
                  <a:pt x="2830285" y="5660570"/>
                </a:cubicBezTo>
                <a:cubicBezTo>
                  <a:pt x="1267162" y="5660570"/>
                  <a:pt x="0" y="4393408"/>
                  <a:pt x="0" y="2830285"/>
                </a:cubicBezTo>
                <a:cubicBezTo>
                  <a:pt x="0" y="1267162"/>
                  <a:pt x="1267162" y="0"/>
                  <a:pt x="2830285" y="0"/>
                </a:cubicBezTo>
                <a:close/>
              </a:path>
            </a:pathLst>
          </a:custGeom>
        </p:spPr>
      </p:pic>
      <p:sp useBgFill="1">
        <p:nvSpPr>
          <p:cNvPr id="7" name="任意多边形: 形状 6"/>
          <p:cNvSpPr/>
          <p:nvPr/>
        </p:nvSpPr>
        <p:spPr>
          <a:xfrm flipH="1">
            <a:off x="4969329" y="450981"/>
            <a:ext cx="3047998" cy="6064896"/>
          </a:xfrm>
          <a:custGeom>
            <a:avLst/>
            <a:gdLst>
              <a:gd name="connsiteX0" fmla="*/ 2830285 w 2844799"/>
              <a:gd name="connsiteY0" fmla="*/ 0 h 5660570"/>
              <a:gd name="connsiteX1" fmla="*/ 2844799 w 2844799"/>
              <a:gd name="connsiteY1" fmla="*/ 733 h 5660570"/>
              <a:gd name="connsiteX2" fmla="*/ 2844799 w 2844799"/>
              <a:gd name="connsiteY2" fmla="*/ 5659837 h 5660570"/>
              <a:gd name="connsiteX3" fmla="*/ 2830285 w 2844799"/>
              <a:gd name="connsiteY3" fmla="*/ 5660570 h 5660570"/>
              <a:gd name="connsiteX4" fmla="*/ 0 w 2844799"/>
              <a:gd name="connsiteY4" fmla="*/ 2830285 h 5660570"/>
              <a:gd name="connsiteX5" fmla="*/ 2830285 w 2844799"/>
              <a:gd name="connsiteY5" fmla="*/ 0 h 5660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44799" h="5660570">
                <a:moveTo>
                  <a:pt x="2830285" y="0"/>
                </a:moveTo>
                <a:lnTo>
                  <a:pt x="2844799" y="733"/>
                </a:lnTo>
                <a:lnTo>
                  <a:pt x="2844799" y="5659837"/>
                </a:lnTo>
                <a:lnTo>
                  <a:pt x="2830285" y="5660570"/>
                </a:lnTo>
                <a:cubicBezTo>
                  <a:pt x="1267162" y="5660570"/>
                  <a:pt x="0" y="4393408"/>
                  <a:pt x="0" y="2830285"/>
                </a:cubicBezTo>
                <a:cubicBezTo>
                  <a:pt x="0" y="1267162"/>
                  <a:pt x="1267162" y="0"/>
                  <a:pt x="2830285"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6" name="文本框 25"/>
          <p:cNvSpPr txBox="1"/>
          <p:nvPr/>
        </p:nvSpPr>
        <p:spPr>
          <a:xfrm>
            <a:off x="3056980" y="1198773"/>
            <a:ext cx="3790888" cy="4398904"/>
          </a:xfrm>
          <a:custGeom>
            <a:avLst/>
            <a:gdLst/>
            <a:ahLst/>
            <a:cxnLst/>
            <a:rect l="l" t="t" r="r" b="b"/>
            <a:pathLst>
              <a:path w="3081808" h="3576095">
                <a:moveTo>
                  <a:pt x="1886455" y="2115319"/>
                </a:moveTo>
                <a:cubicBezTo>
                  <a:pt x="1904334" y="2113451"/>
                  <a:pt x="1926615" y="2121590"/>
                  <a:pt x="1953300" y="2139735"/>
                </a:cubicBezTo>
                <a:cubicBezTo>
                  <a:pt x="1988879" y="2163929"/>
                  <a:pt x="2006668" y="2191681"/>
                  <a:pt x="2006668" y="2222991"/>
                </a:cubicBezTo>
                <a:cubicBezTo>
                  <a:pt x="1978205" y="2245761"/>
                  <a:pt x="1951165" y="2262128"/>
                  <a:pt x="1925548" y="2272090"/>
                </a:cubicBezTo>
                <a:cubicBezTo>
                  <a:pt x="1899931" y="2282052"/>
                  <a:pt x="1875737" y="2299842"/>
                  <a:pt x="1852966" y="2325459"/>
                </a:cubicBezTo>
                <a:cubicBezTo>
                  <a:pt x="1827349" y="2333998"/>
                  <a:pt x="1812406" y="2346095"/>
                  <a:pt x="1808136" y="2361750"/>
                </a:cubicBezTo>
                <a:cubicBezTo>
                  <a:pt x="1803867" y="2377404"/>
                  <a:pt x="1815964" y="2393771"/>
                  <a:pt x="1844427" y="2410849"/>
                </a:cubicBezTo>
                <a:cubicBezTo>
                  <a:pt x="1892815" y="2430773"/>
                  <a:pt x="1939068" y="2448563"/>
                  <a:pt x="1983186" y="2464218"/>
                </a:cubicBezTo>
                <a:cubicBezTo>
                  <a:pt x="2027304" y="2479873"/>
                  <a:pt x="2080673" y="2507625"/>
                  <a:pt x="2143293" y="2547473"/>
                </a:cubicBezTo>
                <a:cubicBezTo>
                  <a:pt x="2180295" y="2561705"/>
                  <a:pt x="2195238" y="2578071"/>
                  <a:pt x="2188122" y="2596572"/>
                </a:cubicBezTo>
                <a:cubicBezTo>
                  <a:pt x="2181007" y="2615074"/>
                  <a:pt x="2160371" y="2641403"/>
                  <a:pt x="2126215" y="2675558"/>
                </a:cubicBezTo>
                <a:cubicBezTo>
                  <a:pt x="2094905" y="2695483"/>
                  <a:pt x="2063595" y="2713272"/>
                  <a:pt x="2032285" y="2728927"/>
                </a:cubicBezTo>
                <a:cubicBezTo>
                  <a:pt x="2000976" y="2744582"/>
                  <a:pt x="1966820" y="2763795"/>
                  <a:pt x="1929817" y="2786566"/>
                </a:cubicBezTo>
                <a:cubicBezTo>
                  <a:pt x="1861505" y="2809336"/>
                  <a:pt x="1820233" y="2834953"/>
                  <a:pt x="1806002" y="2863417"/>
                </a:cubicBezTo>
                <a:cubicBezTo>
                  <a:pt x="1791770" y="2891880"/>
                  <a:pt x="1784654" y="2940268"/>
                  <a:pt x="1784654" y="3008580"/>
                </a:cubicBezTo>
                <a:cubicBezTo>
                  <a:pt x="1796039" y="3028504"/>
                  <a:pt x="1810271" y="3041313"/>
                  <a:pt x="1827349" y="3047005"/>
                </a:cubicBezTo>
                <a:cubicBezTo>
                  <a:pt x="1844427" y="3052698"/>
                  <a:pt x="1864352" y="3054121"/>
                  <a:pt x="1887122" y="3051275"/>
                </a:cubicBezTo>
                <a:lnTo>
                  <a:pt x="1929817" y="3051275"/>
                </a:lnTo>
                <a:cubicBezTo>
                  <a:pt x="2043671" y="3028504"/>
                  <a:pt x="2169621" y="3027081"/>
                  <a:pt x="2307669" y="3047005"/>
                </a:cubicBezTo>
                <a:cubicBezTo>
                  <a:pt x="2445716" y="3066930"/>
                  <a:pt x="2564551" y="3139512"/>
                  <a:pt x="2664172" y="3264750"/>
                </a:cubicBezTo>
                <a:cubicBezTo>
                  <a:pt x="2695482" y="3298906"/>
                  <a:pt x="2705444" y="3330928"/>
                  <a:pt x="2694059" y="3360814"/>
                </a:cubicBezTo>
                <a:cubicBezTo>
                  <a:pt x="2682674" y="3390701"/>
                  <a:pt x="2652787" y="3407067"/>
                  <a:pt x="2604399" y="3409914"/>
                </a:cubicBezTo>
                <a:cubicBezTo>
                  <a:pt x="2416541" y="3381451"/>
                  <a:pt x="2237222" y="3370776"/>
                  <a:pt x="2066442" y="3377892"/>
                </a:cubicBezTo>
                <a:cubicBezTo>
                  <a:pt x="1895661" y="3385008"/>
                  <a:pt x="1713495" y="3404221"/>
                  <a:pt x="1519945" y="3435531"/>
                </a:cubicBezTo>
                <a:cubicBezTo>
                  <a:pt x="1417476" y="3446916"/>
                  <a:pt x="1324971" y="3460436"/>
                  <a:pt x="1242427" y="3476091"/>
                </a:cubicBezTo>
                <a:cubicBezTo>
                  <a:pt x="1159883" y="3491746"/>
                  <a:pt x="1064531" y="3518074"/>
                  <a:pt x="956370" y="3555077"/>
                </a:cubicBezTo>
                <a:cubicBezTo>
                  <a:pt x="902289" y="3577848"/>
                  <a:pt x="851055" y="3582117"/>
                  <a:pt x="802668" y="3567885"/>
                </a:cubicBezTo>
                <a:cubicBezTo>
                  <a:pt x="754280" y="3553654"/>
                  <a:pt x="703046" y="3532306"/>
                  <a:pt x="648965" y="3503843"/>
                </a:cubicBezTo>
                <a:cubicBezTo>
                  <a:pt x="614809" y="3483918"/>
                  <a:pt x="590615" y="3459725"/>
                  <a:pt x="576384" y="3431261"/>
                </a:cubicBezTo>
                <a:cubicBezTo>
                  <a:pt x="562152" y="3402798"/>
                  <a:pt x="566421" y="3375758"/>
                  <a:pt x="589192" y="3350141"/>
                </a:cubicBezTo>
                <a:cubicBezTo>
                  <a:pt x="606270" y="3321677"/>
                  <a:pt x="636868" y="3301753"/>
                  <a:pt x="680987" y="3290367"/>
                </a:cubicBezTo>
                <a:cubicBezTo>
                  <a:pt x="725105" y="3278982"/>
                  <a:pt x="759973" y="3273289"/>
                  <a:pt x="785590" y="3273289"/>
                </a:cubicBezTo>
                <a:cubicBezTo>
                  <a:pt x="873826" y="3278982"/>
                  <a:pt x="957793" y="3273289"/>
                  <a:pt x="1037490" y="3256211"/>
                </a:cubicBezTo>
                <a:cubicBezTo>
                  <a:pt x="1117188" y="3239133"/>
                  <a:pt x="1204001" y="3210670"/>
                  <a:pt x="1297930" y="3170821"/>
                </a:cubicBezTo>
                <a:cubicBezTo>
                  <a:pt x="1366242" y="3111048"/>
                  <a:pt x="1393994" y="3055545"/>
                  <a:pt x="1381186" y="3004310"/>
                </a:cubicBezTo>
                <a:cubicBezTo>
                  <a:pt x="1368377" y="2953076"/>
                  <a:pt x="1317855" y="2928882"/>
                  <a:pt x="1229618" y="2931729"/>
                </a:cubicBezTo>
                <a:cubicBezTo>
                  <a:pt x="1192616" y="2923190"/>
                  <a:pt x="1162018" y="2916074"/>
                  <a:pt x="1137824" y="2910381"/>
                </a:cubicBezTo>
                <a:cubicBezTo>
                  <a:pt x="1113630" y="2904689"/>
                  <a:pt x="1081609" y="2889034"/>
                  <a:pt x="1041760" y="2863417"/>
                </a:cubicBezTo>
                <a:cubicBezTo>
                  <a:pt x="1010450" y="2840646"/>
                  <a:pt x="994795" y="2820722"/>
                  <a:pt x="994795" y="2803644"/>
                </a:cubicBezTo>
                <a:cubicBezTo>
                  <a:pt x="994795" y="2786566"/>
                  <a:pt x="1010450" y="2766641"/>
                  <a:pt x="1041760" y="2743870"/>
                </a:cubicBezTo>
                <a:cubicBezTo>
                  <a:pt x="1104379" y="2712561"/>
                  <a:pt x="1162729" y="2684809"/>
                  <a:pt x="1216810" y="2660615"/>
                </a:cubicBezTo>
                <a:cubicBezTo>
                  <a:pt x="1270890" y="2636421"/>
                  <a:pt x="1329240" y="2610093"/>
                  <a:pt x="1391859" y="2581629"/>
                </a:cubicBezTo>
                <a:cubicBezTo>
                  <a:pt x="1406091" y="2541781"/>
                  <a:pt x="1412495" y="2504066"/>
                  <a:pt x="1411072" y="2468487"/>
                </a:cubicBezTo>
                <a:cubicBezTo>
                  <a:pt x="1409649" y="2432908"/>
                  <a:pt x="1414630" y="2396617"/>
                  <a:pt x="1426016" y="2359615"/>
                </a:cubicBezTo>
                <a:cubicBezTo>
                  <a:pt x="1431708" y="2325459"/>
                  <a:pt x="1425304" y="2303400"/>
                  <a:pt x="1406803" y="2293437"/>
                </a:cubicBezTo>
                <a:cubicBezTo>
                  <a:pt x="1388302" y="2283475"/>
                  <a:pt x="1366242" y="2277071"/>
                  <a:pt x="1340625" y="2274225"/>
                </a:cubicBezTo>
                <a:cubicBezTo>
                  <a:pt x="1209694" y="2265686"/>
                  <a:pt x="1085878" y="2278494"/>
                  <a:pt x="969178" y="2312650"/>
                </a:cubicBezTo>
                <a:cubicBezTo>
                  <a:pt x="852478" y="2346806"/>
                  <a:pt x="725816" y="2402310"/>
                  <a:pt x="589192" y="2479161"/>
                </a:cubicBezTo>
                <a:cubicBezTo>
                  <a:pt x="540804" y="2524702"/>
                  <a:pt x="494551" y="2567397"/>
                  <a:pt x="450433" y="2607246"/>
                </a:cubicBezTo>
                <a:cubicBezTo>
                  <a:pt x="406315" y="2647095"/>
                  <a:pt x="358639" y="2684097"/>
                  <a:pt x="307405" y="2718253"/>
                </a:cubicBezTo>
                <a:cubicBezTo>
                  <a:pt x="247632" y="2763795"/>
                  <a:pt x="187147" y="2785142"/>
                  <a:pt x="125951" y="2782296"/>
                </a:cubicBezTo>
                <a:cubicBezTo>
                  <a:pt x="64754" y="2779450"/>
                  <a:pt x="22771" y="2743870"/>
                  <a:pt x="0" y="2675558"/>
                </a:cubicBezTo>
                <a:cubicBezTo>
                  <a:pt x="8539" y="2601554"/>
                  <a:pt x="42695" y="2535376"/>
                  <a:pt x="102468" y="2477026"/>
                </a:cubicBezTo>
                <a:cubicBezTo>
                  <a:pt x="162241" y="2418676"/>
                  <a:pt x="227707" y="2379539"/>
                  <a:pt x="298866" y="2359615"/>
                </a:cubicBezTo>
                <a:cubicBezTo>
                  <a:pt x="321636" y="2351076"/>
                  <a:pt x="340138" y="2349653"/>
                  <a:pt x="354369" y="2355345"/>
                </a:cubicBezTo>
                <a:cubicBezTo>
                  <a:pt x="368601" y="2361038"/>
                  <a:pt x="378563" y="2376693"/>
                  <a:pt x="384256" y="2402310"/>
                </a:cubicBezTo>
                <a:cubicBezTo>
                  <a:pt x="381409" y="2427927"/>
                  <a:pt x="384967" y="2443582"/>
                  <a:pt x="394930" y="2449274"/>
                </a:cubicBezTo>
                <a:cubicBezTo>
                  <a:pt x="404892" y="2454967"/>
                  <a:pt x="418412" y="2453544"/>
                  <a:pt x="435490" y="2445005"/>
                </a:cubicBezTo>
                <a:cubicBezTo>
                  <a:pt x="614809" y="2356768"/>
                  <a:pt x="780608" y="2290591"/>
                  <a:pt x="932888" y="2246473"/>
                </a:cubicBezTo>
                <a:cubicBezTo>
                  <a:pt x="1085167" y="2202355"/>
                  <a:pt x="1255235" y="2185988"/>
                  <a:pt x="1443094" y="2197374"/>
                </a:cubicBezTo>
                <a:cubicBezTo>
                  <a:pt x="1511406" y="2203066"/>
                  <a:pt x="1571179" y="2202355"/>
                  <a:pt x="1622413" y="2195239"/>
                </a:cubicBezTo>
                <a:cubicBezTo>
                  <a:pt x="1673647" y="2188123"/>
                  <a:pt x="1736266" y="2168910"/>
                  <a:pt x="1810271" y="2137600"/>
                </a:cubicBezTo>
                <a:lnTo>
                  <a:pt x="1870044" y="2120522"/>
                </a:lnTo>
                <a:cubicBezTo>
                  <a:pt x="1875025" y="2117676"/>
                  <a:pt x="1880496" y="2115942"/>
                  <a:pt x="1886455" y="2115319"/>
                </a:cubicBezTo>
                <a:close/>
                <a:moveTo>
                  <a:pt x="2732518" y="1846707"/>
                </a:moveTo>
                <a:cubicBezTo>
                  <a:pt x="2761137" y="1847975"/>
                  <a:pt x="2787454" y="1853145"/>
                  <a:pt x="2811470" y="1862217"/>
                </a:cubicBezTo>
                <a:cubicBezTo>
                  <a:pt x="2875513" y="1886411"/>
                  <a:pt x="2957345" y="1946896"/>
                  <a:pt x="3056967" y="2043671"/>
                </a:cubicBezTo>
                <a:cubicBezTo>
                  <a:pt x="3079738" y="2072135"/>
                  <a:pt x="3086854" y="2094194"/>
                  <a:pt x="3078315" y="2109849"/>
                </a:cubicBezTo>
                <a:cubicBezTo>
                  <a:pt x="3069776" y="2125504"/>
                  <a:pt x="3051274" y="2140447"/>
                  <a:pt x="3022811" y="2154678"/>
                </a:cubicBezTo>
                <a:cubicBezTo>
                  <a:pt x="2940267" y="2154678"/>
                  <a:pt x="2864128" y="2158236"/>
                  <a:pt x="2794392" y="2165352"/>
                </a:cubicBezTo>
                <a:cubicBezTo>
                  <a:pt x="2724657" y="2172468"/>
                  <a:pt x="2652787" y="2183142"/>
                  <a:pt x="2578782" y="2197374"/>
                </a:cubicBezTo>
                <a:cubicBezTo>
                  <a:pt x="2541780" y="2188835"/>
                  <a:pt x="2516875" y="2176026"/>
                  <a:pt x="2504066" y="2158948"/>
                </a:cubicBezTo>
                <a:cubicBezTo>
                  <a:pt x="2491257" y="2141870"/>
                  <a:pt x="2501931" y="2120522"/>
                  <a:pt x="2536087" y="2094905"/>
                </a:cubicBezTo>
                <a:lnTo>
                  <a:pt x="2647094" y="2009515"/>
                </a:lnTo>
                <a:cubicBezTo>
                  <a:pt x="2661326" y="1995284"/>
                  <a:pt x="2667730" y="1981052"/>
                  <a:pt x="2666307" y="1966820"/>
                </a:cubicBezTo>
                <a:cubicBezTo>
                  <a:pt x="2664884" y="1952589"/>
                  <a:pt x="2649941" y="1944049"/>
                  <a:pt x="2621477" y="1941203"/>
                </a:cubicBezTo>
                <a:cubicBezTo>
                  <a:pt x="2533241" y="1995284"/>
                  <a:pt x="2449274" y="2026593"/>
                  <a:pt x="2369577" y="2035132"/>
                </a:cubicBezTo>
                <a:cubicBezTo>
                  <a:pt x="2289879" y="2043671"/>
                  <a:pt x="2205912" y="2066442"/>
                  <a:pt x="2117676" y="2103444"/>
                </a:cubicBezTo>
                <a:cubicBezTo>
                  <a:pt x="2074981" y="2134754"/>
                  <a:pt x="2047229" y="2149697"/>
                  <a:pt x="2034420" y="2148274"/>
                </a:cubicBezTo>
                <a:cubicBezTo>
                  <a:pt x="2021612" y="2146851"/>
                  <a:pt x="2003822" y="2126215"/>
                  <a:pt x="1981051" y="2086366"/>
                </a:cubicBezTo>
                <a:cubicBezTo>
                  <a:pt x="2077827" y="2043671"/>
                  <a:pt x="2173179" y="2005246"/>
                  <a:pt x="2267108" y="1971090"/>
                </a:cubicBezTo>
                <a:cubicBezTo>
                  <a:pt x="2361038" y="1936934"/>
                  <a:pt x="2462082" y="1904201"/>
                  <a:pt x="2570243" y="1872891"/>
                </a:cubicBezTo>
                <a:cubicBezTo>
                  <a:pt x="2630728" y="1853322"/>
                  <a:pt x="2684819" y="1844595"/>
                  <a:pt x="2732518" y="1846707"/>
                </a:cubicBezTo>
                <a:close/>
                <a:moveTo>
                  <a:pt x="1861505" y="737202"/>
                </a:moveTo>
                <a:cubicBezTo>
                  <a:pt x="1821656" y="748588"/>
                  <a:pt x="1803155" y="772070"/>
                  <a:pt x="1806002" y="807649"/>
                </a:cubicBezTo>
                <a:cubicBezTo>
                  <a:pt x="1808848" y="843228"/>
                  <a:pt x="1833042" y="862441"/>
                  <a:pt x="1878583" y="865288"/>
                </a:cubicBezTo>
                <a:cubicBezTo>
                  <a:pt x="1929817" y="848210"/>
                  <a:pt x="1948319" y="826862"/>
                  <a:pt x="1934087" y="801245"/>
                </a:cubicBezTo>
                <a:cubicBezTo>
                  <a:pt x="1919855" y="775628"/>
                  <a:pt x="1895661" y="754280"/>
                  <a:pt x="1861505" y="737202"/>
                </a:cubicBezTo>
                <a:close/>
                <a:moveTo>
                  <a:pt x="2211605" y="96776"/>
                </a:moveTo>
                <a:lnTo>
                  <a:pt x="2185988" y="105315"/>
                </a:lnTo>
                <a:lnTo>
                  <a:pt x="1895661" y="190706"/>
                </a:lnTo>
                <a:cubicBezTo>
                  <a:pt x="1852966" y="213476"/>
                  <a:pt x="1836600" y="242651"/>
                  <a:pt x="1846562" y="278230"/>
                </a:cubicBezTo>
                <a:cubicBezTo>
                  <a:pt x="1856524" y="313810"/>
                  <a:pt x="1884276" y="321637"/>
                  <a:pt x="1929817" y="301713"/>
                </a:cubicBezTo>
                <a:cubicBezTo>
                  <a:pt x="1969666" y="284635"/>
                  <a:pt x="2013073" y="282500"/>
                  <a:pt x="2060037" y="295308"/>
                </a:cubicBezTo>
                <a:cubicBezTo>
                  <a:pt x="2107002" y="308117"/>
                  <a:pt x="2140446" y="341561"/>
                  <a:pt x="2160371" y="395642"/>
                </a:cubicBezTo>
                <a:cubicBezTo>
                  <a:pt x="2157524" y="438337"/>
                  <a:pt x="2134754" y="482455"/>
                  <a:pt x="2092059" y="527997"/>
                </a:cubicBezTo>
                <a:cubicBezTo>
                  <a:pt x="2049364" y="573538"/>
                  <a:pt x="2009515" y="611963"/>
                  <a:pt x="1972512" y="643273"/>
                </a:cubicBezTo>
                <a:cubicBezTo>
                  <a:pt x="1961127" y="643273"/>
                  <a:pt x="1949742" y="648966"/>
                  <a:pt x="1938356" y="660351"/>
                </a:cubicBezTo>
                <a:cubicBezTo>
                  <a:pt x="1926971" y="671737"/>
                  <a:pt x="1924125" y="685968"/>
                  <a:pt x="1929817" y="703046"/>
                </a:cubicBezTo>
                <a:lnTo>
                  <a:pt x="2023746" y="720124"/>
                </a:lnTo>
                <a:cubicBezTo>
                  <a:pt x="2066442" y="731510"/>
                  <a:pt x="2102021" y="735779"/>
                  <a:pt x="2130484" y="732933"/>
                </a:cubicBezTo>
                <a:cubicBezTo>
                  <a:pt x="2158948" y="730086"/>
                  <a:pt x="2183141" y="700200"/>
                  <a:pt x="2203066" y="643273"/>
                </a:cubicBezTo>
                <a:cubicBezTo>
                  <a:pt x="2222990" y="572115"/>
                  <a:pt x="2246472" y="468223"/>
                  <a:pt x="2273513" y="331599"/>
                </a:cubicBezTo>
                <a:cubicBezTo>
                  <a:pt x="2300553" y="194975"/>
                  <a:pt x="2279917" y="116701"/>
                  <a:pt x="2211605" y="96776"/>
                </a:cubicBezTo>
                <a:close/>
                <a:moveTo>
                  <a:pt x="2035087" y="179"/>
                </a:moveTo>
                <a:cubicBezTo>
                  <a:pt x="2046384" y="534"/>
                  <a:pt x="2057547" y="1424"/>
                  <a:pt x="2068576" y="2847"/>
                </a:cubicBezTo>
                <a:cubicBezTo>
                  <a:pt x="2112695" y="8540"/>
                  <a:pt x="2160371" y="14233"/>
                  <a:pt x="2211605" y="19925"/>
                </a:cubicBezTo>
                <a:cubicBezTo>
                  <a:pt x="2271378" y="31311"/>
                  <a:pt x="2331151" y="56928"/>
                  <a:pt x="2390924" y="96776"/>
                </a:cubicBezTo>
                <a:cubicBezTo>
                  <a:pt x="2450697" y="136625"/>
                  <a:pt x="2496239" y="190706"/>
                  <a:pt x="2527548" y="259018"/>
                </a:cubicBezTo>
                <a:cubicBezTo>
                  <a:pt x="2564551" y="333022"/>
                  <a:pt x="2578782" y="393507"/>
                  <a:pt x="2570243" y="440472"/>
                </a:cubicBezTo>
                <a:cubicBezTo>
                  <a:pt x="2561704" y="487436"/>
                  <a:pt x="2524702" y="549344"/>
                  <a:pt x="2459236" y="626195"/>
                </a:cubicBezTo>
                <a:cubicBezTo>
                  <a:pt x="2416541" y="722971"/>
                  <a:pt x="2380250" y="816188"/>
                  <a:pt x="2350364" y="905848"/>
                </a:cubicBezTo>
                <a:cubicBezTo>
                  <a:pt x="2320477" y="995508"/>
                  <a:pt x="2291302" y="1090148"/>
                  <a:pt x="2262839" y="1189770"/>
                </a:cubicBezTo>
                <a:cubicBezTo>
                  <a:pt x="2242914" y="1235311"/>
                  <a:pt x="2218721" y="1260929"/>
                  <a:pt x="2190257" y="1266621"/>
                </a:cubicBezTo>
                <a:cubicBezTo>
                  <a:pt x="2161794" y="1272314"/>
                  <a:pt x="2134754" y="1255236"/>
                  <a:pt x="2109137" y="1215387"/>
                </a:cubicBezTo>
                <a:lnTo>
                  <a:pt x="2049364" y="1121458"/>
                </a:lnTo>
                <a:cubicBezTo>
                  <a:pt x="1978205" y="1027529"/>
                  <a:pt x="1909181" y="1008316"/>
                  <a:pt x="1842292" y="1063820"/>
                </a:cubicBezTo>
                <a:cubicBezTo>
                  <a:pt x="1775403" y="1119323"/>
                  <a:pt x="1756190" y="1189770"/>
                  <a:pt x="1784654" y="1275160"/>
                </a:cubicBezTo>
                <a:cubicBezTo>
                  <a:pt x="1810271" y="1295084"/>
                  <a:pt x="1834465" y="1306470"/>
                  <a:pt x="1857236" y="1309316"/>
                </a:cubicBezTo>
                <a:cubicBezTo>
                  <a:pt x="1880006" y="1312162"/>
                  <a:pt x="1904200" y="1320702"/>
                  <a:pt x="1929817" y="1334933"/>
                </a:cubicBezTo>
                <a:cubicBezTo>
                  <a:pt x="1981051" y="1354858"/>
                  <a:pt x="2010938" y="1382609"/>
                  <a:pt x="2019477" y="1418189"/>
                </a:cubicBezTo>
                <a:cubicBezTo>
                  <a:pt x="2028016" y="1453768"/>
                  <a:pt x="2006668" y="1488635"/>
                  <a:pt x="1955434" y="1522792"/>
                </a:cubicBezTo>
                <a:cubicBezTo>
                  <a:pt x="1918432" y="1531330"/>
                  <a:pt x="1883564" y="1544851"/>
                  <a:pt x="1850831" y="1563352"/>
                </a:cubicBezTo>
                <a:cubicBezTo>
                  <a:pt x="1818099" y="1581853"/>
                  <a:pt x="1784654" y="1608182"/>
                  <a:pt x="1750498" y="1642338"/>
                </a:cubicBezTo>
                <a:cubicBezTo>
                  <a:pt x="1722034" y="1670801"/>
                  <a:pt x="1714207" y="1694995"/>
                  <a:pt x="1727016" y="1714920"/>
                </a:cubicBezTo>
                <a:cubicBezTo>
                  <a:pt x="1739824" y="1734844"/>
                  <a:pt x="1764729" y="1736267"/>
                  <a:pt x="1801732" y="1719189"/>
                </a:cubicBezTo>
                <a:cubicBezTo>
                  <a:pt x="1855813" y="1693572"/>
                  <a:pt x="1907758" y="1678628"/>
                  <a:pt x="1957569" y="1674359"/>
                </a:cubicBezTo>
                <a:cubicBezTo>
                  <a:pt x="2007380" y="1670089"/>
                  <a:pt x="2060749" y="1685033"/>
                  <a:pt x="2117676" y="1719189"/>
                </a:cubicBezTo>
                <a:cubicBezTo>
                  <a:pt x="2154678" y="1753345"/>
                  <a:pt x="2173891" y="1783943"/>
                  <a:pt x="2175314" y="1810983"/>
                </a:cubicBezTo>
                <a:cubicBezTo>
                  <a:pt x="2176737" y="1838023"/>
                  <a:pt x="2157524" y="1858659"/>
                  <a:pt x="2117676" y="1872891"/>
                </a:cubicBezTo>
                <a:lnTo>
                  <a:pt x="1861505" y="1932664"/>
                </a:lnTo>
                <a:cubicBezTo>
                  <a:pt x="1776115" y="1963974"/>
                  <a:pt x="1699976" y="1987456"/>
                  <a:pt x="1633087" y="2003111"/>
                </a:cubicBezTo>
                <a:cubicBezTo>
                  <a:pt x="1566198" y="2018766"/>
                  <a:pt x="1494328" y="2032286"/>
                  <a:pt x="1417476" y="2043671"/>
                </a:cubicBezTo>
                <a:cubicBezTo>
                  <a:pt x="1377628" y="2055057"/>
                  <a:pt x="1342760" y="2070000"/>
                  <a:pt x="1312874" y="2088501"/>
                </a:cubicBezTo>
                <a:cubicBezTo>
                  <a:pt x="1282987" y="2107002"/>
                  <a:pt x="1249543" y="2117676"/>
                  <a:pt x="1212540" y="2120522"/>
                </a:cubicBezTo>
                <a:cubicBezTo>
                  <a:pt x="1144228" y="2137600"/>
                  <a:pt x="1079474" y="2155390"/>
                  <a:pt x="1018278" y="2173891"/>
                </a:cubicBezTo>
                <a:cubicBezTo>
                  <a:pt x="957081" y="2192392"/>
                  <a:pt x="893750" y="2203066"/>
                  <a:pt x="828285" y="2205913"/>
                </a:cubicBezTo>
                <a:cubicBezTo>
                  <a:pt x="754280" y="2203066"/>
                  <a:pt x="713720" y="2171757"/>
                  <a:pt x="706604" y="2111983"/>
                </a:cubicBezTo>
                <a:cubicBezTo>
                  <a:pt x="699488" y="2052210"/>
                  <a:pt x="725816" y="2015208"/>
                  <a:pt x="785590" y="2000976"/>
                </a:cubicBezTo>
                <a:lnTo>
                  <a:pt x="811207" y="2009515"/>
                </a:lnTo>
                <a:cubicBezTo>
                  <a:pt x="879519" y="1978206"/>
                  <a:pt x="945696" y="1945473"/>
                  <a:pt x="1009739" y="1911317"/>
                </a:cubicBezTo>
                <a:cubicBezTo>
                  <a:pt x="1073781" y="1877161"/>
                  <a:pt x="1141382" y="1833042"/>
                  <a:pt x="1212540" y="1778962"/>
                </a:cubicBezTo>
                <a:cubicBezTo>
                  <a:pt x="1241004" y="1756191"/>
                  <a:pt x="1252389" y="1737690"/>
                  <a:pt x="1246696" y="1723458"/>
                </a:cubicBezTo>
                <a:cubicBezTo>
                  <a:pt x="1241004" y="1709227"/>
                  <a:pt x="1226772" y="1699264"/>
                  <a:pt x="1204001" y="1693572"/>
                </a:cubicBezTo>
                <a:lnTo>
                  <a:pt x="1033221" y="1650877"/>
                </a:lnTo>
                <a:cubicBezTo>
                  <a:pt x="1001911" y="1642338"/>
                  <a:pt x="984833" y="1630952"/>
                  <a:pt x="981987" y="1616721"/>
                </a:cubicBezTo>
                <a:cubicBezTo>
                  <a:pt x="979141" y="1602489"/>
                  <a:pt x="990526" y="1588257"/>
                  <a:pt x="1016143" y="1574026"/>
                </a:cubicBezTo>
                <a:cubicBezTo>
                  <a:pt x="1073070" y="1528484"/>
                  <a:pt x="1127150" y="1495040"/>
                  <a:pt x="1178384" y="1473692"/>
                </a:cubicBezTo>
                <a:cubicBezTo>
                  <a:pt x="1229618" y="1452345"/>
                  <a:pt x="1286545" y="1434555"/>
                  <a:pt x="1349164" y="1420323"/>
                </a:cubicBezTo>
                <a:cubicBezTo>
                  <a:pt x="1394706" y="1380475"/>
                  <a:pt x="1411784" y="1343472"/>
                  <a:pt x="1400398" y="1309316"/>
                </a:cubicBezTo>
                <a:cubicBezTo>
                  <a:pt x="1389013" y="1275160"/>
                  <a:pt x="1357703" y="1272314"/>
                  <a:pt x="1306469" y="1300777"/>
                </a:cubicBezTo>
                <a:lnTo>
                  <a:pt x="1118611" y="1369089"/>
                </a:lnTo>
                <a:cubicBezTo>
                  <a:pt x="1087301" y="1377628"/>
                  <a:pt x="1056703" y="1376917"/>
                  <a:pt x="1026817" y="1366954"/>
                </a:cubicBezTo>
                <a:cubicBezTo>
                  <a:pt x="996930" y="1356992"/>
                  <a:pt x="967755" y="1343472"/>
                  <a:pt x="939292" y="1326394"/>
                </a:cubicBezTo>
                <a:cubicBezTo>
                  <a:pt x="890904" y="1317855"/>
                  <a:pt x="848921" y="1307893"/>
                  <a:pt x="813341" y="1296508"/>
                </a:cubicBezTo>
                <a:cubicBezTo>
                  <a:pt x="777762" y="1285122"/>
                  <a:pt x="740048" y="1260929"/>
                  <a:pt x="700199" y="1223926"/>
                </a:cubicBezTo>
                <a:cubicBezTo>
                  <a:pt x="574961" y="1087302"/>
                  <a:pt x="492417" y="937869"/>
                  <a:pt x="452568" y="775628"/>
                </a:cubicBezTo>
                <a:cubicBezTo>
                  <a:pt x="412719" y="613387"/>
                  <a:pt x="458261" y="472493"/>
                  <a:pt x="589192" y="352947"/>
                </a:cubicBezTo>
                <a:cubicBezTo>
                  <a:pt x="609117" y="321637"/>
                  <a:pt x="631176" y="304559"/>
                  <a:pt x="655370" y="301713"/>
                </a:cubicBezTo>
                <a:cubicBezTo>
                  <a:pt x="679563" y="298866"/>
                  <a:pt x="703046" y="310252"/>
                  <a:pt x="725816" y="335869"/>
                </a:cubicBezTo>
                <a:lnTo>
                  <a:pt x="956370" y="557883"/>
                </a:lnTo>
                <a:cubicBezTo>
                  <a:pt x="987680" y="609117"/>
                  <a:pt x="1011162" y="661063"/>
                  <a:pt x="1026817" y="713720"/>
                </a:cubicBezTo>
                <a:cubicBezTo>
                  <a:pt x="1042472" y="766377"/>
                  <a:pt x="1053145" y="819746"/>
                  <a:pt x="1058838" y="873827"/>
                </a:cubicBezTo>
                <a:cubicBezTo>
                  <a:pt x="1064531" y="919368"/>
                  <a:pt x="1075916" y="967044"/>
                  <a:pt x="1092994" y="1016855"/>
                </a:cubicBezTo>
                <a:cubicBezTo>
                  <a:pt x="1110072" y="1066666"/>
                  <a:pt x="1104379" y="1115765"/>
                  <a:pt x="1075916" y="1164153"/>
                </a:cubicBezTo>
                <a:cubicBezTo>
                  <a:pt x="1070223" y="1169846"/>
                  <a:pt x="1071647" y="1176250"/>
                  <a:pt x="1080186" y="1183366"/>
                </a:cubicBezTo>
                <a:cubicBezTo>
                  <a:pt x="1088725" y="1190482"/>
                  <a:pt x="1095840" y="1195463"/>
                  <a:pt x="1101533" y="1198309"/>
                </a:cubicBezTo>
                <a:cubicBezTo>
                  <a:pt x="1147074" y="1192616"/>
                  <a:pt x="1199020" y="1179096"/>
                  <a:pt x="1257370" y="1157749"/>
                </a:cubicBezTo>
                <a:cubicBezTo>
                  <a:pt x="1315720" y="1136401"/>
                  <a:pt x="1366242" y="1107226"/>
                  <a:pt x="1408937" y="1070224"/>
                </a:cubicBezTo>
                <a:cubicBezTo>
                  <a:pt x="1417476" y="1021836"/>
                  <a:pt x="1422458" y="975583"/>
                  <a:pt x="1423881" y="931465"/>
                </a:cubicBezTo>
                <a:cubicBezTo>
                  <a:pt x="1425304" y="887347"/>
                  <a:pt x="1426016" y="839671"/>
                  <a:pt x="1426016" y="788437"/>
                </a:cubicBezTo>
                <a:cubicBezTo>
                  <a:pt x="1426016" y="768512"/>
                  <a:pt x="1422458" y="755703"/>
                  <a:pt x="1415342" y="750011"/>
                </a:cubicBezTo>
                <a:cubicBezTo>
                  <a:pt x="1408226" y="744318"/>
                  <a:pt x="1397552" y="748588"/>
                  <a:pt x="1383320" y="762819"/>
                </a:cubicBezTo>
                <a:cubicBezTo>
                  <a:pt x="1326394" y="853902"/>
                  <a:pt x="1265197" y="877385"/>
                  <a:pt x="1199732" y="833266"/>
                </a:cubicBezTo>
                <a:cubicBezTo>
                  <a:pt x="1134266" y="789148"/>
                  <a:pt x="1104379" y="728663"/>
                  <a:pt x="1110072" y="651812"/>
                </a:cubicBezTo>
                <a:cubicBezTo>
                  <a:pt x="1112918" y="631888"/>
                  <a:pt x="1121457" y="620502"/>
                  <a:pt x="1135689" y="617656"/>
                </a:cubicBezTo>
                <a:cubicBezTo>
                  <a:pt x="1149921" y="614810"/>
                  <a:pt x="1166999" y="617656"/>
                  <a:pt x="1186923" y="626195"/>
                </a:cubicBezTo>
                <a:cubicBezTo>
                  <a:pt x="1272313" y="643273"/>
                  <a:pt x="1339914" y="634734"/>
                  <a:pt x="1389725" y="600578"/>
                </a:cubicBezTo>
                <a:cubicBezTo>
                  <a:pt x="1439536" y="566422"/>
                  <a:pt x="1465864" y="500956"/>
                  <a:pt x="1468711" y="404181"/>
                </a:cubicBezTo>
                <a:cubicBezTo>
                  <a:pt x="1465864" y="384257"/>
                  <a:pt x="1458748" y="369313"/>
                  <a:pt x="1447363" y="359351"/>
                </a:cubicBezTo>
                <a:cubicBezTo>
                  <a:pt x="1435978" y="349389"/>
                  <a:pt x="1423169" y="350100"/>
                  <a:pt x="1408937" y="361486"/>
                </a:cubicBezTo>
                <a:cubicBezTo>
                  <a:pt x="1357703" y="364332"/>
                  <a:pt x="1315008" y="355793"/>
                  <a:pt x="1280852" y="335869"/>
                </a:cubicBezTo>
                <a:cubicBezTo>
                  <a:pt x="1246696" y="315944"/>
                  <a:pt x="1206848" y="307405"/>
                  <a:pt x="1161306" y="310252"/>
                </a:cubicBezTo>
                <a:cubicBezTo>
                  <a:pt x="1141382" y="304559"/>
                  <a:pt x="1128573" y="298155"/>
                  <a:pt x="1122881" y="291039"/>
                </a:cubicBezTo>
                <a:cubicBezTo>
                  <a:pt x="1117188" y="283923"/>
                  <a:pt x="1118611" y="273249"/>
                  <a:pt x="1127150" y="259018"/>
                </a:cubicBezTo>
                <a:cubicBezTo>
                  <a:pt x="1263774" y="173628"/>
                  <a:pt x="1396841" y="115989"/>
                  <a:pt x="1526349" y="86103"/>
                </a:cubicBezTo>
                <a:cubicBezTo>
                  <a:pt x="1655857" y="56216"/>
                  <a:pt x="1790347" y="31311"/>
                  <a:pt x="1929817" y="11386"/>
                </a:cubicBezTo>
                <a:cubicBezTo>
                  <a:pt x="1966108" y="2847"/>
                  <a:pt x="2001198" y="-889"/>
                  <a:pt x="2035087" y="179"/>
                </a:cubicBezTo>
                <a:close/>
              </a:path>
            </a:pathLst>
          </a:custGeom>
          <a:solidFill>
            <a:schemeClr val="tx1">
              <a:alpha val="17000"/>
            </a:schemeClr>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34400" dirty="0">
              <a:latin typeface="Arial" panose="020B0604020202020204"/>
              <a:ea typeface="微软雅黑" panose="020B0503020204020204" charset="-122"/>
              <a:sym typeface="Arial" panose="020B0604020202020204"/>
            </a:endParaRPr>
          </a:p>
        </p:txBody>
      </p:sp>
      <p:sp>
        <p:nvSpPr>
          <p:cNvPr id="9" name="任意多边形: 形状 8"/>
          <p:cNvSpPr/>
          <p:nvPr/>
        </p:nvSpPr>
        <p:spPr>
          <a:xfrm>
            <a:off x="2124530" y="653144"/>
            <a:ext cx="2844799" cy="5660570"/>
          </a:xfrm>
          <a:custGeom>
            <a:avLst/>
            <a:gdLst>
              <a:gd name="connsiteX0" fmla="*/ 2830285 w 2844799"/>
              <a:gd name="connsiteY0" fmla="*/ 0 h 5660570"/>
              <a:gd name="connsiteX1" fmla="*/ 2844799 w 2844799"/>
              <a:gd name="connsiteY1" fmla="*/ 733 h 5660570"/>
              <a:gd name="connsiteX2" fmla="*/ 2844799 w 2844799"/>
              <a:gd name="connsiteY2" fmla="*/ 5659837 h 5660570"/>
              <a:gd name="connsiteX3" fmla="*/ 2830285 w 2844799"/>
              <a:gd name="connsiteY3" fmla="*/ 5660570 h 5660570"/>
              <a:gd name="connsiteX4" fmla="*/ 0 w 2844799"/>
              <a:gd name="connsiteY4" fmla="*/ 2830285 h 5660570"/>
              <a:gd name="connsiteX5" fmla="*/ 2830285 w 2844799"/>
              <a:gd name="connsiteY5" fmla="*/ 0 h 5660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44799" h="5660570">
                <a:moveTo>
                  <a:pt x="2830285" y="0"/>
                </a:moveTo>
                <a:lnTo>
                  <a:pt x="2844799" y="733"/>
                </a:lnTo>
                <a:lnTo>
                  <a:pt x="2844799" y="5659837"/>
                </a:lnTo>
                <a:lnTo>
                  <a:pt x="2830285" y="5660570"/>
                </a:lnTo>
                <a:cubicBezTo>
                  <a:pt x="1267162" y="5660570"/>
                  <a:pt x="0" y="4393408"/>
                  <a:pt x="0" y="2830285"/>
                </a:cubicBezTo>
                <a:cubicBezTo>
                  <a:pt x="0" y="1267162"/>
                  <a:pt x="1267162" y="0"/>
                  <a:pt x="2830285" y="0"/>
                </a:cubicBezTo>
                <a:close/>
              </a:path>
            </a:pathLst>
          </a:custGeom>
          <a:solidFill>
            <a:schemeClr val="tx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8" name="文本框 7"/>
          <p:cNvSpPr txBox="1"/>
          <p:nvPr/>
        </p:nvSpPr>
        <p:spPr>
          <a:xfrm>
            <a:off x="2709545" y="2058670"/>
            <a:ext cx="5155565" cy="460375"/>
          </a:xfrm>
          <a:prstGeom prst="rect">
            <a:avLst/>
          </a:prstGeom>
          <a:noFill/>
        </p:spPr>
        <p:txBody>
          <a:bodyPr wrap="square" rtlCol="0">
            <a:spAutoFit/>
          </a:bodyPr>
          <a:lstStyle/>
          <a:p>
            <a:pPr algn="ctr"/>
            <a:r>
              <a:rPr lang="zh-CN" altLang="en-US" sz="2400" b="1" spc="300" dirty="0">
                <a:latin typeface="Arial" panose="020B0604020202020204"/>
                <a:ea typeface="微软雅黑" panose="020B0503020204020204" charset="-122"/>
                <a:sym typeface="Arial" panose="020B0604020202020204"/>
              </a:rPr>
              <a:t>其次</a:t>
            </a:r>
            <a:r>
              <a:rPr lang="en-US" altLang="zh-CN" sz="2400" b="1" spc="300" dirty="0">
                <a:latin typeface="Arial" panose="020B0604020202020204"/>
                <a:ea typeface="微软雅黑" panose="020B0503020204020204" charset="-122"/>
                <a:sym typeface="Arial" panose="020B0604020202020204"/>
              </a:rPr>
              <a:t>  </a:t>
            </a:r>
            <a:r>
              <a:rPr lang="zh-CN" altLang="en-US" sz="2400" b="1" spc="300" dirty="0">
                <a:latin typeface="Arial" panose="020B0604020202020204"/>
                <a:ea typeface="微软雅黑" panose="020B0503020204020204" charset="-122"/>
                <a:sym typeface="Arial" panose="020B0604020202020204"/>
              </a:rPr>
              <a:t>把自己当做是使用的用户</a:t>
            </a:r>
            <a:endParaRPr lang="zh-CN" altLang="en-US" sz="2400" b="1" spc="300" dirty="0">
              <a:solidFill>
                <a:srgbClr val="525252"/>
              </a:solidFill>
              <a:latin typeface="Arial" panose="020B0604020202020204"/>
              <a:ea typeface="微软雅黑" panose="020B0503020204020204" charset="-122"/>
              <a:sym typeface="Arial" panose="020B0604020202020204"/>
            </a:endParaRPr>
          </a:p>
        </p:txBody>
      </p:sp>
      <p:cxnSp>
        <p:nvCxnSpPr>
          <p:cNvPr id="11" name="直接连接符 10"/>
          <p:cNvCxnSpPr/>
          <p:nvPr/>
        </p:nvCxnSpPr>
        <p:spPr>
          <a:xfrm>
            <a:off x="5268294" y="2661923"/>
            <a:ext cx="76427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527993" y="2721208"/>
            <a:ext cx="4733607" cy="2677656"/>
          </a:xfrm>
          <a:prstGeom prst="rect">
            <a:avLst/>
          </a:prstGeom>
          <a:noFill/>
        </p:spPr>
        <p:txBody>
          <a:bodyPr wrap="square" rtlCol="0">
            <a:spAutoFit/>
          </a:bodyPr>
          <a:lstStyle/>
          <a:p>
            <a:pPr indent="457200">
              <a:lnSpc>
                <a:spcPct val="150000"/>
              </a:lnSpc>
            </a:pPr>
            <a:r>
              <a:rPr lang="zh-CN" altLang="en-GB" sz="1600" dirty="0">
                <a:solidFill>
                  <a:srgbClr val="525252"/>
                </a:solidFill>
                <a:latin typeface="Arial" panose="020B0604020202020204"/>
                <a:ea typeface="微软雅黑" panose="020B0503020204020204" charset="-122"/>
                <a:sym typeface="Arial" panose="020B0604020202020204"/>
              </a:rPr>
              <a:t>从用户的角度去测试系统，比如用户使用这个系统过程中是这样操作的吗？这样操作方便吗，或者某个业务流程给用户的体验性不好等</a:t>
            </a:r>
            <a:r>
              <a:rPr lang="zh-CN" altLang="en-GB" sz="1600" dirty="0" smtClean="0">
                <a:solidFill>
                  <a:srgbClr val="525252"/>
                </a:solidFill>
                <a:latin typeface="Arial" panose="020B0604020202020204"/>
                <a:ea typeface="微软雅黑" panose="020B0503020204020204" charset="-122"/>
                <a:sym typeface="Arial" panose="020B0604020202020204"/>
              </a:rPr>
              <a:t>；</a:t>
            </a:r>
            <a:endParaRPr lang="en-US" altLang="zh-CN" sz="1600" dirty="0" smtClean="0">
              <a:solidFill>
                <a:srgbClr val="525252"/>
              </a:solidFill>
              <a:latin typeface="Arial" panose="020B0604020202020204"/>
              <a:ea typeface="微软雅黑" panose="020B0503020204020204" charset="-122"/>
              <a:sym typeface="Arial" panose="020B0604020202020204"/>
            </a:endParaRPr>
          </a:p>
          <a:p>
            <a:pPr marL="285750" indent="-285750">
              <a:lnSpc>
                <a:spcPct val="150000"/>
              </a:lnSpc>
              <a:buFont typeface="Arial" panose="020B0604020202020204" pitchFamily="34" charset="0"/>
              <a:buChar char="•"/>
            </a:pPr>
            <a:r>
              <a:rPr lang="zh-CN" altLang="en-GB" sz="1600" dirty="0" smtClean="0">
                <a:solidFill>
                  <a:srgbClr val="525252"/>
                </a:solidFill>
                <a:latin typeface="Arial" panose="020B0604020202020204"/>
                <a:ea typeface="微软雅黑" panose="020B0503020204020204" charset="-122"/>
                <a:sym typeface="Arial" panose="020B0604020202020204"/>
              </a:rPr>
              <a:t>比如</a:t>
            </a:r>
            <a:r>
              <a:rPr lang="zh-CN" altLang="en-GB" sz="1600" dirty="0">
                <a:solidFill>
                  <a:srgbClr val="525252"/>
                </a:solidFill>
                <a:latin typeface="Arial" panose="020B0604020202020204"/>
                <a:ea typeface="微软雅黑" panose="020B0503020204020204" charset="-122"/>
                <a:sym typeface="Arial" panose="020B0604020202020204"/>
              </a:rPr>
              <a:t>软件在需要用户输入信息的时候，必填项后面一律使用</a:t>
            </a:r>
            <a:r>
              <a:rPr lang="en-US" altLang="zh-CN" sz="1600" dirty="0">
                <a:solidFill>
                  <a:srgbClr val="525252"/>
                </a:solidFill>
                <a:latin typeface="Arial" panose="020B0604020202020204"/>
                <a:ea typeface="微软雅黑" panose="020B0503020204020204" charset="-122"/>
                <a:sym typeface="Arial" panose="020B0604020202020204"/>
              </a:rPr>
              <a:t>*</a:t>
            </a:r>
            <a:r>
              <a:rPr lang="zh-CN" altLang="en-US" sz="1600" dirty="0">
                <a:solidFill>
                  <a:srgbClr val="525252"/>
                </a:solidFill>
                <a:latin typeface="Arial" panose="020B0604020202020204"/>
                <a:ea typeface="微软雅黑" panose="020B0503020204020204" charset="-122"/>
                <a:sym typeface="Arial" panose="020B0604020202020204"/>
              </a:rPr>
              <a:t>标识（用户体验性）</a:t>
            </a:r>
            <a:r>
              <a:rPr lang="zh-CN" altLang="en-US" sz="1600" dirty="0" smtClean="0">
                <a:solidFill>
                  <a:srgbClr val="525252"/>
                </a:solidFill>
                <a:latin typeface="Arial" panose="020B0604020202020204"/>
                <a:ea typeface="微软雅黑" panose="020B0503020204020204" charset="-122"/>
                <a:sym typeface="Arial" panose="020B0604020202020204"/>
              </a:rPr>
              <a:t>；</a:t>
            </a:r>
            <a:endParaRPr lang="en-US" altLang="zh-CN" sz="1600" dirty="0" smtClean="0">
              <a:solidFill>
                <a:srgbClr val="525252"/>
              </a:solidFill>
              <a:latin typeface="Arial" panose="020B0604020202020204"/>
              <a:ea typeface="微软雅黑" panose="020B0503020204020204" charset="-122"/>
              <a:sym typeface="Arial" panose="020B0604020202020204"/>
            </a:endParaRPr>
          </a:p>
          <a:p>
            <a:pPr marL="285750" indent="-285750">
              <a:lnSpc>
                <a:spcPct val="150000"/>
              </a:lnSpc>
              <a:buFont typeface="Arial" panose="020B0604020202020204" pitchFamily="34" charset="0"/>
              <a:buChar char="•"/>
            </a:pPr>
            <a:r>
              <a:rPr lang="zh-CN" altLang="en-GB" sz="1600" dirty="0" smtClean="0">
                <a:solidFill>
                  <a:srgbClr val="525252"/>
                </a:solidFill>
                <a:latin typeface="Arial" panose="020B0604020202020204"/>
                <a:ea typeface="微软雅黑" panose="020B0503020204020204" charset="-122"/>
                <a:sym typeface="Arial" panose="020B0604020202020204"/>
              </a:rPr>
              <a:t>比如</a:t>
            </a:r>
            <a:r>
              <a:rPr lang="zh-CN" altLang="en-GB" sz="1600" dirty="0">
                <a:solidFill>
                  <a:srgbClr val="525252"/>
                </a:solidFill>
                <a:latin typeface="Arial" panose="020B0604020202020204"/>
                <a:ea typeface="微软雅黑" panose="020B0503020204020204" charset="-122"/>
                <a:sym typeface="Arial" panose="020B0604020202020204"/>
              </a:rPr>
              <a:t>用户的某个错误提示，不要一会用</a:t>
            </a:r>
            <a:r>
              <a:rPr lang="en-US" altLang="zh-CN" sz="1600" dirty="0">
                <a:solidFill>
                  <a:srgbClr val="525252"/>
                </a:solidFill>
                <a:latin typeface="Arial" panose="020B0604020202020204"/>
                <a:ea typeface="微软雅黑" panose="020B0503020204020204" charset="-122"/>
                <a:sym typeface="Arial" panose="020B0604020202020204"/>
              </a:rPr>
              <a:t>“error”</a:t>
            </a:r>
            <a:r>
              <a:rPr lang="zh-CN" altLang="en-US" sz="1600" dirty="0">
                <a:solidFill>
                  <a:srgbClr val="525252"/>
                </a:solidFill>
                <a:latin typeface="Arial" panose="020B0604020202020204"/>
                <a:ea typeface="微软雅黑" panose="020B0503020204020204" charset="-122"/>
                <a:sym typeface="Arial" panose="020B0604020202020204"/>
              </a:rPr>
              <a:t>，一会用</a:t>
            </a:r>
            <a:r>
              <a:rPr lang="en-US" altLang="zh-CN" sz="1600" dirty="0">
                <a:solidFill>
                  <a:srgbClr val="525252"/>
                </a:solidFill>
                <a:latin typeface="Arial" panose="020B0604020202020204"/>
                <a:ea typeface="微软雅黑" panose="020B0503020204020204" charset="-122"/>
                <a:sym typeface="Arial" panose="020B0604020202020204"/>
              </a:rPr>
              <a:t>“</a:t>
            </a:r>
            <a:r>
              <a:rPr lang="zh-CN" altLang="en-US" sz="1600" dirty="0">
                <a:solidFill>
                  <a:srgbClr val="525252"/>
                </a:solidFill>
                <a:latin typeface="Arial" panose="020B0604020202020204"/>
                <a:ea typeface="微软雅黑" panose="020B0503020204020204" charset="-122"/>
                <a:sym typeface="Arial" panose="020B0604020202020204"/>
              </a:rPr>
              <a:t>成功</a:t>
            </a:r>
            <a:r>
              <a:rPr lang="en-US" altLang="zh-CN" sz="1600" dirty="0">
                <a:solidFill>
                  <a:srgbClr val="525252"/>
                </a:solidFill>
                <a:latin typeface="Arial" panose="020B0604020202020204"/>
                <a:ea typeface="微软雅黑" panose="020B0503020204020204" charset="-122"/>
                <a:sym typeface="Arial" panose="020B0604020202020204"/>
              </a:rPr>
              <a:t>”</a:t>
            </a:r>
            <a:r>
              <a:rPr lang="zh-CN" altLang="en-US" sz="1600" dirty="0">
                <a:solidFill>
                  <a:srgbClr val="525252"/>
                </a:solidFill>
                <a:latin typeface="Arial" panose="020B0604020202020204"/>
                <a:ea typeface="微软雅黑" panose="020B0503020204020204" charset="-122"/>
                <a:sym typeface="Arial" panose="020B0604020202020204"/>
              </a:rPr>
              <a:t>，一会用</a:t>
            </a:r>
            <a:r>
              <a:rPr lang="en-US" altLang="zh-CN" sz="1600" dirty="0">
                <a:solidFill>
                  <a:srgbClr val="525252"/>
                </a:solidFill>
                <a:latin typeface="Arial" panose="020B0604020202020204"/>
                <a:ea typeface="微软雅黑" panose="020B0503020204020204" charset="-122"/>
                <a:sym typeface="Arial" panose="020B0604020202020204"/>
              </a:rPr>
              <a:t>“success”</a:t>
            </a:r>
            <a:r>
              <a:rPr lang="zh-CN" altLang="en-US" sz="1600" dirty="0">
                <a:solidFill>
                  <a:srgbClr val="525252"/>
                </a:solidFill>
                <a:latin typeface="Arial" panose="020B0604020202020204"/>
                <a:ea typeface="微软雅黑" panose="020B0503020204020204" charset="-122"/>
                <a:sym typeface="Arial" panose="020B0604020202020204"/>
              </a:rPr>
              <a:t>，一会用</a:t>
            </a:r>
            <a:r>
              <a:rPr lang="en-US" altLang="zh-CN" sz="1600" dirty="0">
                <a:solidFill>
                  <a:srgbClr val="525252"/>
                </a:solidFill>
                <a:latin typeface="Arial" panose="020B0604020202020204"/>
                <a:ea typeface="微软雅黑" panose="020B0503020204020204" charset="-122"/>
                <a:sym typeface="Arial" panose="020B0604020202020204"/>
              </a:rPr>
              <a:t>“</a:t>
            </a:r>
            <a:r>
              <a:rPr lang="zh-CN" altLang="en-US" sz="1600" dirty="0">
                <a:solidFill>
                  <a:srgbClr val="525252"/>
                </a:solidFill>
                <a:latin typeface="Arial" panose="020B0604020202020204"/>
                <a:ea typeface="微软雅黑" panose="020B0503020204020204" charset="-122"/>
                <a:sym typeface="Arial" panose="020B0604020202020204"/>
              </a:rPr>
              <a:t>错误</a:t>
            </a:r>
            <a:r>
              <a:rPr lang="en-US" altLang="zh-CN" sz="1600" dirty="0">
                <a:solidFill>
                  <a:srgbClr val="525252"/>
                </a:solidFill>
                <a:latin typeface="Arial" panose="020B0604020202020204"/>
                <a:ea typeface="微软雅黑" panose="020B0503020204020204" charset="-122"/>
                <a:sym typeface="Arial" panose="020B0604020202020204"/>
              </a:rPr>
              <a:t>”</a:t>
            </a:r>
            <a:r>
              <a:rPr lang="zh-CN" altLang="en-US" sz="1600" dirty="0">
                <a:solidFill>
                  <a:srgbClr val="525252"/>
                </a:solidFill>
                <a:latin typeface="Arial" panose="020B0604020202020204"/>
                <a:ea typeface="微软雅黑" panose="020B0503020204020204" charset="-122"/>
                <a:sym typeface="Arial" panose="020B0604020202020204"/>
              </a:rPr>
              <a:t>；</a:t>
            </a:r>
            <a:endParaRPr lang="zh-CN" altLang="en-US" sz="1600" dirty="0">
              <a:solidFill>
                <a:srgbClr val="525252"/>
              </a:solidFill>
              <a:latin typeface="Arial" panose="020B0604020202020204"/>
              <a:ea typeface="微软雅黑" panose="020B0503020204020204" charset="-122"/>
              <a:sym typeface="Arial" panose="020B0604020202020204"/>
            </a:endParaRPr>
          </a:p>
        </p:txBody>
      </p:sp>
      <p:grpSp>
        <p:nvGrpSpPr>
          <p:cNvPr id="20" name="组合 19"/>
          <p:cNvGrpSpPr/>
          <p:nvPr/>
        </p:nvGrpSpPr>
        <p:grpSpPr>
          <a:xfrm>
            <a:off x="4967993" y="4808780"/>
            <a:ext cx="560000" cy="517968"/>
            <a:chOff x="5883275" y="4828789"/>
            <a:chExt cx="924720" cy="855313"/>
          </a:xfrm>
        </p:grpSpPr>
        <p:sp>
          <p:nvSpPr>
            <p:cNvPr id="13" name="弧形 12"/>
            <p:cNvSpPr/>
            <p:nvPr/>
          </p:nvSpPr>
          <p:spPr>
            <a:xfrm>
              <a:off x="5894738" y="4828790"/>
              <a:ext cx="855312" cy="855312"/>
            </a:xfrm>
            <a:prstGeom prst="arc">
              <a:avLst>
                <a:gd name="adj1" fmla="val 16200000"/>
                <a:gd name="adj2" fmla="val 5405600"/>
              </a:avLst>
            </a:prstGeom>
            <a:ln>
              <a:solidFill>
                <a:srgbClr val="52525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cxnSp>
          <p:nvCxnSpPr>
            <p:cNvPr id="15" name="直接连接符 14"/>
            <p:cNvCxnSpPr/>
            <p:nvPr/>
          </p:nvCxnSpPr>
          <p:spPr>
            <a:xfrm flipH="1">
              <a:off x="5883275" y="4829175"/>
              <a:ext cx="439119" cy="0"/>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3" idx="2"/>
            </p:cNvCxnSpPr>
            <p:nvPr/>
          </p:nvCxnSpPr>
          <p:spPr>
            <a:xfrm flipH="1">
              <a:off x="5894738" y="5684101"/>
              <a:ext cx="426959" cy="1"/>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 name="弧形 17"/>
            <p:cNvSpPr/>
            <p:nvPr/>
          </p:nvSpPr>
          <p:spPr>
            <a:xfrm>
              <a:off x="5894739" y="4828789"/>
              <a:ext cx="913256" cy="855311"/>
            </a:xfrm>
            <a:prstGeom prst="arc">
              <a:avLst>
                <a:gd name="adj1" fmla="val 16200000"/>
                <a:gd name="adj2" fmla="val 5405600"/>
              </a:avLst>
            </a:prstGeom>
            <a:ln>
              <a:solidFill>
                <a:srgbClr val="52525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9" name="椭圆 18"/>
            <p:cNvSpPr/>
            <p:nvPr/>
          </p:nvSpPr>
          <p:spPr>
            <a:xfrm>
              <a:off x="6310992" y="5159318"/>
              <a:ext cx="196964" cy="196964"/>
            </a:xfrm>
            <a:prstGeom prst="ellipse">
              <a:avLst/>
            </a:pr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cxnSp>
        <p:nvCxnSpPr>
          <p:cNvPr id="22" name="直接连接符 21"/>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23" name="灯片编号占位符 14"/>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panose="020B0604020202020204"/>
                <a:ea typeface="微软雅黑" panose="020B0503020204020204" charset="-122"/>
                <a:sym typeface="Arial" panose="020B0604020202020204"/>
              </a:rPr>
              <a:t>Page</a:t>
            </a:r>
            <a:r>
              <a:rPr lang="zh-CN" altLang="en-US" sz="1050" spc="300" dirty="0">
                <a:solidFill>
                  <a:srgbClr val="525252"/>
                </a:solidFill>
                <a:latin typeface="Arial" panose="020B0604020202020204"/>
                <a:ea typeface="微软雅黑" panose="020B0503020204020204" charset="-122"/>
                <a:sym typeface="Arial" panose="020B0604020202020204"/>
              </a:rPr>
              <a:t> </a:t>
            </a:r>
            <a:fld id="{2C876148-9C27-4B1D-AF05-A3522A5FE3E3}" type="slidenum">
              <a:rPr lang="zh-CN" altLang="en-US" sz="1050" spc="300" dirty="0" smtClean="0">
                <a:solidFill>
                  <a:srgbClr val="525252"/>
                </a:solidFill>
                <a:latin typeface="Arial" panose="020B0604020202020204"/>
                <a:ea typeface="微软雅黑" panose="020B0503020204020204" charset="-122"/>
                <a:sym typeface="Arial" panose="020B0604020202020204"/>
              </a:rPr>
            </a:fld>
            <a:endParaRPr lang="zh-CN" altLang="en-US" sz="1050" spc="300" dirty="0">
              <a:solidFill>
                <a:srgbClr val="525252"/>
              </a:solidFill>
              <a:latin typeface="Arial" panose="020B0604020202020204"/>
              <a:ea typeface="微软雅黑" panose="020B0503020204020204" charset="-122"/>
              <a:sym typeface="Arial" panose="020B0604020202020204"/>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矩形 3"/>
          <p:cNvSpPr/>
          <p:nvPr/>
        </p:nvSpPr>
        <p:spPr>
          <a:xfrm>
            <a:off x="5467350" y="971550"/>
            <a:ext cx="5219700" cy="5219700"/>
          </a:xfrm>
          <a:prstGeom prst="rect">
            <a:avLst/>
          </a:prstGeom>
          <a:noFill/>
          <a:ln w="50800">
            <a:solidFill>
              <a:srgbClr val="525252">
                <a:alpha val="7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useBgFill="1">
        <p:nvSpPr>
          <p:cNvPr id="5" name="矩形 4"/>
          <p:cNvSpPr/>
          <p:nvPr/>
        </p:nvSpPr>
        <p:spPr>
          <a:xfrm>
            <a:off x="783771" y="1727200"/>
            <a:ext cx="6574972" cy="37446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pic>
        <p:nvPicPr>
          <p:cNvPr id="3" name="图片 2"/>
          <p:cNvPicPr>
            <a:picLocks noChangeAspect="1"/>
          </p:cNvPicPr>
          <p:nvPr/>
        </p:nvPicPr>
        <p:blipFill>
          <a:blip r:embed="rId1"/>
          <a:stretch>
            <a:fillRect/>
          </a:stretch>
        </p:blipFill>
        <p:spPr>
          <a:xfrm>
            <a:off x="1196541" y="1946101"/>
            <a:ext cx="5749431" cy="3270598"/>
          </a:xfrm>
          <a:prstGeom prst="rect">
            <a:avLst/>
          </a:prstGeom>
        </p:spPr>
      </p:pic>
      <p:sp>
        <p:nvSpPr>
          <p:cNvPr id="7" name="文本框 6"/>
          <p:cNvSpPr txBox="1"/>
          <p:nvPr/>
        </p:nvSpPr>
        <p:spPr>
          <a:xfrm>
            <a:off x="7304647" y="1671370"/>
            <a:ext cx="3302000" cy="398780"/>
          </a:xfrm>
          <a:prstGeom prst="rect">
            <a:avLst/>
          </a:prstGeom>
          <a:noFill/>
        </p:spPr>
        <p:txBody>
          <a:bodyPr wrap="square" rtlCol="0">
            <a:spAutoFit/>
          </a:bodyPr>
          <a:lstStyle/>
          <a:p>
            <a:r>
              <a:rPr lang="zh-CN" altLang="en-US" sz="2000" b="1" spc="300" dirty="0">
                <a:latin typeface="Arial" panose="020B0604020202020204"/>
                <a:ea typeface="微软雅黑" panose="020B0503020204020204" charset="-122"/>
                <a:sym typeface="Arial" panose="020B0604020202020204"/>
              </a:rPr>
              <a:t>善于怀疑</a:t>
            </a:r>
            <a:endParaRPr lang="zh-CN" altLang="en-US" sz="2000" b="1" spc="300" dirty="0">
              <a:latin typeface="Arial" panose="020B0604020202020204"/>
              <a:ea typeface="微软雅黑" panose="020B0503020204020204" charset="-122"/>
              <a:sym typeface="Arial" panose="020B0604020202020204"/>
            </a:endParaRPr>
          </a:p>
        </p:txBody>
      </p:sp>
      <p:sp>
        <p:nvSpPr>
          <p:cNvPr id="9" name="文本框 8"/>
          <p:cNvSpPr txBox="1"/>
          <p:nvPr/>
        </p:nvSpPr>
        <p:spPr>
          <a:xfrm>
            <a:off x="7304646" y="2245201"/>
            <a:ext cx="3029527" cy="3372398"/>
          </a:xfrm>
          <a:prstGeom prst="rect">
            <a:avLst/>
          </a:prstGeom>
          <a:noFill/>
        </p:spPr>
        <p:txBody>
          <a:bodyPr wrap="square" rtlCol="0">
            <a:spAutoFit/>
          </a:bodyPr>
          <a:lstStyle/>
          <a:p>
            <a:pPr indent="457200" algn="just">
              <a:lnSpc>
                <a:spcPct val="150000"/>
              </a:lnSpc>
            </a:pPr>
            <a:r>
              <a:rPr lang="zh-CN" altLang="en-GB" sz="1600" dirty="0">
                <a:solidFill>
                  <a:srgbClr val="525252"/>
                </a:solidFill>
                <a:latin typeface="Arial" panose="020B0604020202020204"/>
                <a:ea typeface="微软雅黑" panose="020B0503020204020204" charset="-122"/>
                <a:sym typeface="Arial" panose="020B0604020202020204"/>
              </a:rPr>
              <a:t>不要让开发人员的观点：</a:t>
            </a:r>
            <a:r>
              <a:rPr lang="en-US" altLang="zh-CN" sz="1600" dirty="0">
                <a:solidFill>
                  <a:srgbClr val="525252"/>
                </a:solidFill>
                <a:latin typeface="Arial" panose="020B0604020202020204"/>
                <a:ea typeface="微软雅黑" panose="020B0503020204020204" charset="-122"/>
                <a:sym typeface="Arial" panose="020B0604020202020204"/>
              </a:rPr>
              <a:t>“</a:t>
            </a:r>
            <a:r>
              <a:rPr lang="zh-CN" altLang="en-US" sz="1600" dirty="0">
                <a:solidFill>
                  <a:srgbClr val="525252"/>
                </a:solidFill>
                <a:latin typeface="Arial" panose="020B0604020202020204"/>
                <a:ea typeface="微软雅黑" panose="020B0503020204020204" charset="-122"/>
                <a:sym typeface="Arial" panose="020B0604020202020204"/>
              </a:rPr>
              <a:t>比如用户不会进行这样的操作</a:t>
            </a:r>
            <a:r>
              <a:rPr lang="en-US" altLang="zh-CN" sz="1600" dirty="0">
                <a:solidFill>
                  <a:srgbClr val="525252"/>
                </a:solidFill>
                <a:latin typeface="Arial" panose="020B0604020202020204"/>
                <a:ea typeface="微软雅黑" panose="020B0503020204020204" charset="-122"/>
                <a:sym typeface="Arial" panose="020B0604020202020204"/>
              </a:rPr>
              <a:t>”</a:t>
            </a:r>
            <a:r>
              <a:rPr lang="zh-CN" altLang="en-US" sz="1600" dirty="0">
                <a:solidFill>
                  <a:srgbClr val="525252"/>
                </a:solidFill>
                <a:latin typeface="Arial" panose="020B0604020202020204"/>
                <a:ea typeface="微软雅黑" panose="020B0503020204020204" charset="-122"/>
                <a:sym typeface="Arial" panose="020B0604020202020204"/>
              </a:rPr>
              <a:t>而说服自己。比如医院录入员工基本信息的系统中，系统中对员工的年龄输入负值，且没有作为判断就可以并保存到数据库中。此时你不要被程序员的用户不会进行这样的操作的观点说服自己，要坚持自己的正确的观点。</a:t>
            </a:r>
            <a:endParaRPr lang="zh-CN" altLang="en-US" sz="1600" dirty="0">
              <a:solidFill>
                <a:srgbClr val="525252"/>
              </a:solidFill>
              <a:latin typeface="Arial" panose="020B0604020202020204"/>
              <a:ea typeface="微软雅黑" panose="020B0503020204020204" charset="-122"/>
              <a:sym typeface="Arial" panose="020B0604020202020204"/>
            </a:endParaRPr>
          </a:p>
        </p:txBody>
      </p:sp>
      <p:grpSp>
        <p:nvGrpSpPr>
          <p:cNvPr id="10" name="组合 9"/>
          <p:cNvGrpSpPr/>
          <p:nvPr/>
        </p:nvGrpSpPr>
        <p:grpSpPr>
          <a:xfrm>
            <a:off x="551824" y="5367674"/>
            <a:ext cx="463894" cy="463894"/>
            <a:chOff x="10796588" y="516850"/>
            <a:chExt cx="326231" cy="326231"/>
          </a:xfrm>
        </p:grpSpPr>
        <p:cxnSp>
          <p:nvCxnSpPr>
            <p:cNvPr id="11" name="直接连接符 10"/>
            <p:cNvCxnSpPr/>
            <p:nvPr/>
          </p:nvCxnSpPr>
          <p:spPr>
            <a:xfrm>
              <a:off x="10796588" y="679966"/>
              <a:ext cx="326231" cy="0"/>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5400000">
              <a:off x="10796588" y="679966"/>
              <a:ext cx="326231" cy="0"/>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grpSp>
      <p:cxnSp>
        <p:nvCxnSpPr>
          <p:cNvPr id="13" name="直接连接符 12"/>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14" name="灯片编号占位符 14"/>
          <p:cNvSpPr>
            <a:spLocks noGrp="1"/>
          </p:cNvSpPr>
          <p:nvPr>
            <p:ph type="sldNum" sz="quarter" idx="12"/>
          </p:nvPr>
        </p:nvSpPr>
        <p:spPr>
          <a:xfrm>
            <a:off x="11161486" y="6139726"/>
            <a:ext cx="1003970" cy="365125"/>
          </a:xfrm>
        </p:spPr>
        <p:txBody>
          <a:bodyPr/>
          <a:lstStyle/>
          <a:p>
            <a:r>
              <a:rPr lang="en-GB" altLang="zh-CN" sz="1050" spc="300" dirty="0">
                <a:solidFill>
                  <a:srgbClr val="525252"/>
                </a:solidFill>
                <a:latin typeface="Arial" panose="020B0604020202020204"/>
                <a:ea typeface="微软雅黑" panose="020B0503020204020204" charset="-122"/>
                <a:sym typeface="Arial" panose="020B0604020202020204"/>
              </a:rPr>
              <a:t>Page</a:t>
            </a:r>
            <a:r>
              <a:rPr lang="zh-CN" altLang="en-US" sz="1050" spc="300" dirty="0">
                <a:solidFill>
                  <a:srgbClr val="525252"/>
                </a:solidFill>
                <a:latin typeface="Arial" panose="020B0604020202020204"/>
                <a:ea typeface="微软雅黑" panose="020B0503020204020204" charset="-122"/>
                <a:sym typeface="Arial" panose="020B0604020202020204"/>
              </a:rPr>
              <a:t> </a:t>
            </a:r>
            <a:fld id="{2C876148-9C27-4B1D-AF05-A3522A5FE3E3}" type="slidenum">
              <a:rPr lang="zh-CN" altLang="en-US" sz="1050" spc="300" dirty="0" smtClean="0">
                <a:solidFill>
                  <a:srgbClr val="525252"/>
                </a:solidFill>
                <a:latin typeface="Arial" panose="020B0604020202020204"/>
                <a:ea typeface="微软雅黑" panose="020B0503020204020204" charset="-122"/>
                <a:sym typeface="Arial" panose="020B0604020202020204"/>
              </a:rPr>
            </a:fld>
            <a:endParaRPr lang="zh-CN" altLang="en-US" sz="1050" spc="300" dirty="0">
              <a:solidFill>
                <a:srgbClr val="525252"/>
              </a:solidFill>
              <a:latin typeface="Arial" panose="020B0604020202020204"/>
              <a:ea typeface="微软雅黑" panose="020B0503020204020204" charset="-122"/>
              <a:sym typeface="Arial" panose="020B0604020202020204"/>
            </a:endParaRPr>
          </a:p>
        </p:txBody>
      </p:sp>
      <p:cxnSp>
        <p:nvCxnSpPr>
          <p:cNvPr id="15" name="直接连接符 14"/>
          <p:cNvCxnSpPr/>
          <p:nvPr/>
        </p:nvCxnSpPr>
        <p:spPr>
          <a:xfrm>
            <a:off x="7358743" y="2227424"/>
            <a:ext cx="76427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PA" val="v3.2.0"/>
</p:tagLst>
</file>

<file path=ppt/tags/tag2.xml><?xml version="1.0" encoding="utf-8"?>
<p:tagLst xmlns:p="http://schemas.openxmlformats.org/presentationml/2006/main">
  <p:tag name="PA" val="v3.2.0"/>
</p:tagLst>
</file>

<file path=ppt/tags/tag3.xml><?xml version="1.0" encoding="utf-8"?>
<p:tagLst xmlns:p="http://schemas.openxmlformats.org/presentationml/2006/main">
  <p:tag name="PA" val="v3.2.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2218</Words>
  <Application>WPS 演示</Application>
  <PresentationFormat>宽屏</PresentationFormat>
  <Paragraphs>254</Paragraphs>
  <Slides>32</Slides>
  <Notes>0</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32</vt:i4>
      </vt:variant>
    </vt:vector>
  </HeadingPairs>
  <TitlesOfParts>
    <vt:vector size="46" baseType="lpstr">
      <vt:lpstr>Arial</vt:lpstr>
      <vt:lpstr>宋体</vt:lpstr>
      <vt:lpstr>Wingdings</vt:lpstr>
      <vt:lpstr>Calibri</vt:lpstr>
      <vt:lpstr>Arial</vt:lpstr>
      <vt:lpstr>微软雅黑</vt:lpstr>
      <vt:lpstr>汉仪特细等线简</vt:lpstr>
      <vt:lpstr>汉仪细等线简</vt:lpstr>
      <vt:lpstr>Arial Unicode MS</vt:lpstr>
      <vt:lpstr>等线 Light</vt:lpstr>
      <vt:lpstr>等线</vt:lpstr>
      <vt:lpstr>第一PPT，www.1ppt.com</vt:lpstr>
      <vt:lpstr>1_第一PPT，www.1ppt.com</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极简线条</dc:title>
  <dc:creator>第一PPT</dc:creator>
  <cp:keywords>www.1ppt.com</cp:keywords>
  <dc:description>www.1ppt.com</dc:description>
  <cp:lastModifiedBy>保持微笑繼續我的驕傲1393852021</cp:lastModifiedBy>
  <cp:revision>676</cp:revision>
  <dcterms:created xsi:type="dcterms:W3CDTF">2017-08-31T05:00:00Z</dcterms:created>
  <dcterms:modified xsi:type="dcterms:W3CDTF">2019-05-17T10:22:33Z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