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2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4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63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2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6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77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4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3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0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E96F56-C257-44B9-B683-421E10D61CD3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84B-2E9E-4FB6-A479-C6B9528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4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BEEB7-DCC0-4141-9B3A-727D8DA8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19200"/>
            <a:ext cx="8825658" cy="3329581"/>
          </a:xfrm>
        </p:spPr>
        <p:txBody>
          <a:bodyPr anchor="ctr"/>
          <a:lstStyle/>
          <a:p>
            <a:pPr algn="ctr"/>
            <a:br>
              <a:rPr lang="en-US" altLang="zh-CN" sz="5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5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2019</a:t>
            </a:r>
            <a:r>
              <a:rPr lang="zh-CN" altLang="en-US" sz="5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年上半年总结</a:t>
            </a:r>
            <a:br>
              <a:rPr lang="en-US" altLang="zh-CN" sz="5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5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研发部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45F36-5AB1-4A5A-99E1-54DB58437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943635"/>
            <a:ext cx="8825658" cy="861420"/>
          </a:xfrm>
        </p:spPr>
        <p:txBody>
          <a:bodyPr/>
          <a:lstStyle/>
          <a:p>
            <a:pPr algn="ctr"/>
            <a:r>
              <a:rPr lang="en-US" altLang="zh-CN" dirty="0"/>
              <a:t>Review the past half year and looking forward to the future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19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Adobe 楷体 Std R</vt:lpstr>
      <vt:lpstr>Arial</vt:lpstr>
      <vt:lpstr>Century Gothic</vt:lpstr>
      <vt:lpstr>Wingdings 3</vt:lpstr>
      <vt:lpstr>离子</vt:lpstr>
      <vt:lpstr> 2019年上半年总结 研发部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2019年上半年总结 研发部</dc:title>
  <dc:creator>1 22</dc:creator>
  <cp:lastModifiedBy>1 22</cp:lastModifiedBy>
  <cp:revision>2</cp:revision>
  <dcterms:created xsi:type="dcterms:W3CDTF">2019-07-17T01:32:21Z</dcterms:created>
  <dcterms:modified xsi:type="dcterms:W3CDTF">2019-07-17T01:36:25Z</dcterms:modified>
</cp:coreProperties>
</file>